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9" r:id="rId6"/>
    <p:sldId id="260" r:id="rId7"/>
    <p:sldId id="257" r:id="rId8"/>
    <p:sldId id="262" r:id="rId9"/>
    <p:sldId id="263" r:id="rId10"/>
    <p:sldId id="261" r:id="rId11"/>
    <p:sldId id="274" r:id="rId12"/>
    <p:sldId id="264" r:id="rId13"/>
    <p:sldId id="265" r:id="rId14"/>
    <p:sldId id="266" r:id="rId15"/>
    <p:sldId id="270" r:id="rId16"/>
    <p:sldId id="267" r:id="rId17"/>
    <p:sldId id="268" r:id="rId18"/>
    <p:sldId id="269" r:id="rId19"/>
    <p:sldId id="271" r:id="rId20"/>
    <p:sldId id="272" r:id="rId21"/>
    <p:sldId id="275" r:id="rId22"/>
    <p:sldId id="273" r:id="rId23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0865F"/>
    <a:srgbClr val="BE006E"/>
    <a:srgbClr val="00639C"/>
    <a:srgbClr val="8FBC13"/>
    <a:srgbClr val="EC7405"/>
    <a:srgbClr val="2DE176"/>
    <a:srgbClr val="5F5587"/>
    <a:srgbClr val="008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Choquet" userId="53f816d3-8107-4a93-b043-614abb2d31bd" providerId="ADAL" clId="{6FE1471E-E936-4CFC-ABBB-888046F18236}"/>
    <pc:docChg chg="undo custSel delSld modSld">
      <pc:chgData name="Olivier Choquet" userId="53f816d3-8107-4a93-b043-614abb2d31bd" providerId="ADAL" clId="{6FE1471E-E936-4CFC-ABBB-888046F18236}" dt="2021-04-07T15:15:40.865" v="52" actId="20577"/>
      <pc:docMkLst>
        <pc:docMk/>
      </pc:docMkLst>
      <pc:sldChg chg="modSp mod modNotesTx">
        <pc:chgData name="Olivier Choquet" userId="53f816d3-8107-4a93-b043-614abb2d31bd" providerId="ADAL" clId="{6FE1471E-E936-4CFC-ABBB-888046F18236}" dt="2021-03-31T08:55:13.564" v="13" actId="20577"/>
        <pc:sldMkLst>
          <pc:docMk/>
          <pc:sldMk cId="0" sldId="256"/>
        </pc:sldMkLst>
        <pc:spChg chg="mod">
          <ac:chgData name="Olivier Choquet" userId="53f816d3-8107-4a93-b043-614abb2d31bd" providerId="ADAL" clId="{6FE1471E-E936-4CFC-ABBB-888046F18236}" dt="2021-03-31T08:55:07.858" v="10" actId="6549"/>
          <ac:spMkLst>
            <pc:docMk/>
            <pc:sldMk cId="0" sldId="256"/>
            <ac:spMk id="3" creationId="{00000000-0000-0000-0000-000000000000}"/>
          </ac:spMkLst>
        </pc:spChg>
        <pc:spChg chg="mod">
          <ac:chgData name="Olivier Choquet" userId="53f816d3-8107-4a93-b043-614abb2d31bd" providerId="ADAL" clId="{6FE1471E-E936-4CFC-ABBB-888046F18236}" dt="2021-03-31T08:55:13.564" v="13" actId="20577"/>
          <ac:spMkLst>
            <pc:docMk/>
            <pc:sldMk cId="0" sldId="256"/>
            <ac:spMk id="15361" creationId="{00000000-0000-0000-0000-000000000000}"/>
          </ac:spMkLst>
        </pc:spChg>
      </pc:sldChg>
      <pc:sldChg chg="addSp delSp modSp mod">
        <pc:chgData name="Olivier Choquet" userId="53f816d3-8107-4a93-b043-614abb2d31bd" providerId="ADAL" clId="{6FE1471E-E936-4CFC-ABBB-888046F18236}" dt="2021-04-07T15:15:40.865" v="52" actId="20577"/>
        <pc:sldMkLst>
          <pc:docMk/>
          <pc:sldMk cId="2513290423" sldId="259"/>
        </pc:sldMkLst>
        <pc:spChg chg="mod">
          <ac:chgData name="Olivier Choquet" userId="53f816d3-8107-4a93-b043-614abb2d31bd" providerId="ADAL" clId="{6FE1471E-E936-4CFC-ABBB-888046F18236}" dt="2021-04-07T15:14:58.808" v="17"/>
          <ac:spMkLst>
            <pc:docMk/>
            <pc:sldMk cId="2513290423" sldId="259"/>
            <ac:spMk id="2" creationId="{B8F28CDA-63B9-425A-B38E-E24CB57388AC}"/>
          </ac:spMkLst>
        </pc:spChg>
        <pc:spChg chg="add del mod">
          <ac:chgData name="Olivier Choquet" userId="53f816d3-8107-4a93-b043-614abb2d31bd" providerId="ADAL" clId="{6FE1471E-E936-4CFC-ABBB-888046F18236}" dt="2021-04-07T15:14:58.808" v="17"/>
          <ac:spMkLst>
            <pc:docMk/>
            <pc:sldMk cId="2513290423" sldId="259"/>
            <ac:spMk id="3" creationId="{E0C0BF97-05B6-4D25-B853-3891A04499B5}"/>
          </ac:spMkLst>
        </pc:spChg>
        <pc:spChg chg="mod">
          <ac:chgData name="Olivier Choquet" userId="53f816d3-8107-4a93-b043-614abb2d31bd" providerId="ADAL" clId="{6FE1471E-E936-4CFC-ABBB-888046F18236}" dt="2021-04-07T15:14:58.808" v="17"/>
          <ac:spMkLst>
            <pc:docMk/>
            <pc:sldMk cId="2513290423" sldId="259"/>
            <ac:spMk id="4" creationId="{E2EE4635-3001-4A67-87B7-5E6D0472C0EB}"/>
          </ac:spMkLst>
        </pc:spChg>
        <pc:spChg chg="add del mod">
          <ac:chgData name="Olivier Choquet" userId="53f816d3-8107-4a93-b043-614abb2d31bd" providerId="ADAL" clId="{6FE1471E-E936-4CFC-ABBB-888046F18236}" dt="2021-04-07T15:14:58.808" v="17"/>
          <ac:spMkLst>
            <pc:docMk/>
            <pc:sldMk cId="2513290423" sldId="259"/>
            <ac:spMk id="5" creationId="{215370A5-1748-4AF1-9160-87B95D3B058E}"/>
          </ac:spMkLst>
        </pc:spChg>
        <pc:spChg chg="add del mod">
          <ac:chgData name="Olivier Choquet" userId="53f816d3-8107-4a93-b043-614abb2d31bd" providerId="ADAL" clId="{6FE1471E-E936-4CFC-ABBB-888046F18236}" dt="2021-04-07T15:14:58.808" v="17"/>
          <ac:spMkLst>
            <pc:docMk/>
            <pc:sldMk cId="2513290423" sldId="259"/>
            <ac:spMk id="6" creationId="{C41426C1-A29D-4CAF-B701-56EAFE8F95C9}"/>
          </ac:spMkLst>
        </pc:spChg>
        <pc:graphicFrameChg chg="add del modGraphic">
          <ac:chgData name="Olivier Choquet" userId="53f816d3-8107-4a93-b043-614abb2d31bd" providerId="ADAL" clId="{6FE1471E-E936-4CFC-ABBB-888046F18236}" dt="2021-04-07T15:15:40.865" v="52" actId="20577"/>
          <ac:graphicFrameMkLst>
            <pc:docMk/>
            <pc:sldMk cId="2513290423" sldId="259"/>
            <ac:graphicFrameMk id="8" creationId="{CEFA616F-AE62-4988-B059-62B16E069C29}"/>
          </ac:graphicFrameMkLst>
        </pc:graphicFrameChg>
      </pc:sldChg>
      <pc:sldChg chg="del">
        <pc:chgData name="Olivier Choquet" userId="53f816d3-8107-4a93-b043-614abb2d31bd" providerId="ADAL" clId="{6FE1471E-E936-4CFC-ABBB-888046F18236}" dt="2021-03-31T08:58:06.438" v="14" actId="47"/>
        <pc:sldMkLst>
          <pc:docMk/>
          <pc:sldMk cId="4183229220" sldId="273"/>
        </pc:sldMkLst>
      </pc:sldChg>
      <pc:sldChg chg="del">
        <pc:chgData name="Olivier Choquet" userId="53f816d3-8107-4a93-b043-614abb2d31bd" providerId="ADAL" clId="{6FE1471E-E936-4CFC-ABBB-888046F18236}" dt="2021-03-31T08:58:06.438" v="14" actId="47"/>
        <pc:sldMkLst>
          <pc:docMk/>
          <pc:sldMk cId="2490745200" sldId="274"/>
        </pc:sldMkLst>
      </pc:sldChg>
      <pc:sldChg chg="del">
        <pc:chgData name="Olivier Choquet" userId="53f816d3-8107-4a93-b043-614abb2d31bd" providerId="ADAL" clId="{6FE1471E-E936-4CFC-ABBB-888046F18236}" dt="2021-03-31T08:58:06.438" v="14" actId="47"/>
        <pc:sldMkLst>
          <pc:docMk/>
          <pc:sldMk cId="3670399586" sldId="275"/>
        </pc:sldMkLst>
      </pc:sldChg>
      <pc:sldChg chg="del">
        <pc:chgData name="Olivier Choquet" userId="53f816d3-8107-4a93-b043-614abb2d31bd" providerId="ADAL" clId="{6FE1471E-E936-4CFC-ABBB-888046F18236}" dt="2021-03-31T08:58:06.438" v="14" actId="47"/>
        <pc:sldMkLst>
          <pc:docMk/>
          <pc:sldMk cId="2876598327" sldId="276"/>
        </pc:sldMkLst>
      </pc:sldChg>
    </pc:docChg>
  </pc:docChgLst>
  <pc:docChgLst>
    <pc:chgData name="Olivier Choquet" userId="S::olivier.choquet@vinci.be::53f816d3-8107-4a93-b043-614abb2d31bd" providerId="AD" clId="Web-{BBD9626C-7013-4EDF-B9F7-3EE33E501332}"/>
    <pc:docChg chg="modSld">
      <pc:chgData name="Olivier Choquet" userId="S::olivier.choquet@vinci.be::53f816d3-8107-4a93-b043-614abb2d31bd" providerId="AD" clId="Web-{BBD9626C-7013-4EDF-B9F7-3EE33E501332}" dt="2022-04-16T10:59:31.521" v="3" actId="20577"/>
      <pc:docMkLst>
        <pc:docMk/>
      </pc:docMkLst>
      <pc:sldChg chg="modSp">
        <pc:chgData name="Olivier Choquet" userId="S::olivier.choquet@vinci.be::53f816d3-8107-4a93-b043-614abb2d31bd" providerId="AD" clId="Web-{BBD9626C-7013-4EDF-B9F7-3EE33E501332}" dt="2022-04-16T10:58:43.785" v="1" actId="20577"/>
        <pc:sldMkLst>
          <pc:docMk/>
          <pc:sldMk cId="107736726" sldId="262"/>
        </pc:sldMkLst>
        <pc:spChg chg="mod">
          <ac:chgData name="Olivier Choquet" userId="S::olivier.choquet@vinci.be::53f816d3-8107-4a93-b043-614abb2d31bd" providerId="AD" clId="Web-{BBD9626C-7013-4EDF-B9F7-3EE33E501332}" dt="2022-04-16T10:58:43.785" v="1" actId="20577"/>
          <ac:spMkLst>
            <pc:docMk/>
            <pc:sldMk cId="107736726" sldId="262"/>
            <ac:spMk id="3" creationId="{8B80C147-64BC-4525-8DD1-5898761D12D0}"/>
          </ac:spMkLst>
        </pc:spChg>
      </pc:sldChg>
      <pc:sldChg chg="modSp">
        <pc:chgData name="Olivier Choquet" userId="S::olivier.choquet@vinci.be::53f816d3-8107-4a93-b043-614abb2d31bd" providerId="AD" clId="Web-{BBD9626C-7013-4EDF-B9F7-3EE33E501332}" dt="2022-04-16T10:59:31.521" v="3" actId="20577"/>
        <pc:sldMkLst>
          <pc:docMk/>
          <pc:sldMk cId="346471440" sldId="264"/>
        </pc:sldMkLst>
        <pc:spChg chg="mod">
          <ac:chgData name="Olivier Choquet" userId="S::olivier.choquet@vinci.be::53f816d3-8107-4a93-b043-614abb2d31bd" providerId="AD" clId="Web-{BBD9626C-7013-4EDF-B9F7-3EE33E501332}" dt="2022-04-16T10:59:31.521" v="3" actId="20577"/>
          <ac:spMkLst>
            <pc:docMk/>
            <pc:sldMk cId="346471440" sldId="264"/>
            <ac:spMk id="2" creationId="{DD51AF4B-C25F-4F66-B5A2-143408446047}"/>
          </ac:spMkLst>
        </pc:spChg>
      </pc:sldChg>
    </pc:docChg>
  </pc:docChgLst>
  <pc:docChgLst>
    <pc:chgData name="Olivier Choquet" userId="S::olivier.choquet@vinci.be::53f816d3-8107-4a93-b043-614abb2d31bd" providerId="AD" clId="Web-{FE23146B-9075-47D2-B40B-308179B9885D}"/>
    <pc:docChg chg="modSld">
      <pc:chgData name="Olivier Choquet" userId="S::olivier.choquet@vinci.be::53f816d3-8107-4a93-b043-614abb2d31bd" providerId="AD" clId="Web-{FE23146B-9075-47D2-B40B-308179B9885D}" dt="2022-09-30T06:18:37.985" v="26"/>
      <pc:docMkLst>
        <pc:docMk/>
      </pc:docMkLst>
      <pc:sldChg chg="modNotes">
        <pc:chgData name="Olivier Choquet" userId="S::olivier.choquet@vinci.be::53f816d3-8107-4a93-b043-614abb2d31bd" providerId="AD" clId="Web-{FE23146B-9075-47D2-B40B-308179B9885D}" dt="2022-09-30T06:17:32.671" v="1"/>
        <pc:sldMkLst>
          <pc:docMk/>
          <pc:sldMk cId="976711554" sldId="270"/>
        </pc:sldMkLst>
      </pc:sldChg>
      <pc:sldChg chg="modNotes">
        <pc:chgData name="Olivier Choquet" userId="S::olivier.choquet@vinci.be::53f816d3-8107-4a93-b043-614abb2d31bd" providerId="AD" clId="Web-{FE23146B-9075-47D2-B40B-308179B9885D}" dt="2022-09-30T06:18:37.985" v="26"/>
        <pc:sldMkLst>
          <pc:docMk/>
          <pc:sldMk cId="508337765" sldId="271"/>
        </pc:sldMkLst>
      </pc:sldChg>
    </pc:docChg>
  </pc:docChgLst>
  <pc:docChgLst>
    <pc:chgData name="Olivier Choquet" userId="S::olivier.choquet@vinci.be::53f816d3-8107-4a93-b043-614abb2d31bd" providerId="AD" clId="Web-{CBF453BA-D320-4827-9A44-5C0BA2BA01C8}"/>
    <pc:docChg chg="modSld">
      <pc:chgData name="Olivier Choquet" userId="S::olivier.choquet@vinci.be::53f816d3-8107-4a93-b043-614abb2d31bd" providerId="AD" clId="Web-{CBF453BA-D320-4827-9A44-5C0BA2BA01C8}" dt="2022-04-10T08:19:42.309" v="11" actId="20577"/>
      <pc:docMkLst>
        <pc:docMk/>
      </pc:docMkLst>
      <pc:sldChg chg="modSp">
        <pc:chgData name="Olivier Choquet" userId="S::olivier.choquet@vinci.be::53f816d3-8107-4a93-b043-614abb2d31bd" providerId="AD" clId="Web-{CBF453BA-D320-4827-9A44-5C0BA2BA01C8}" dt="2022-04-10T08:19:42.309" v="11" actId="20577"/>
        <pc:sldMkLst>
          <pc:docMk/>
          <pc:sldMk cId="0" sldId="256"/>
        </pc:sldMkLst>
        <pc:spChg chg="mod">
          <ac:chgData name="Olivier Choquet" userId="S::olivier.choquet@vinci.be::53f816d3-8107-4a93-b043-614abb2d31bd" providerId="AD" clId="Web-{CBF453BA-D320-4827-9A44-5C0BA2BA01C8}" dt="2022-04-10T08:19:42.309" v="11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  <pc:docChgLst>
    <pc:chgData name="Olivier Choquet" userId="S::olivier.choquet@vinci.be::53f816d3-8107-4a93-b043-614abb2d31bd" providerId="AD" clId="Web-{9B09BFE8-1CB7-45D7-A7A4-CB571380C179}"/>
    <pc:docChg chg="addSld modSld">
      <pc:chgData name="Olivier Choquet" userId="S::olivier.choquet@vinci.be::53f816d3-8107-4a93-b043-614abb2d31bd" providerId="AD" clId="Web-{9B09BFE8-1CB7-45D7-A7A4-CB571380C179}" dt="2023-09-01T09:42:06.851" v="663" actId="20577"/>
      <pc:docMkLst>
        <pc:docMk/>
      </pc:docMkLst>
      <pc:sldChg chg="modSp">
        <pc:chgData name="Olivier Choquet" userId="S::olivier.choquet@vinci.be::53f816d3-8107-4a93-b043-614abb2d31bd" providerId="AD" clId="Web-{9B09BFE8-1CB7-45D7-A7A4-CB571380C179}" dt="2023-09-01T09:34:43.589" v="301" actId="20577"/>
        <pc:sldMkLst>
          <pc:docMk/>
          <pc:sldMk cId="346471440" sldId="264"/>
        </pc:sldMkLst>
        <pc:spChg chg="mod">
          <ac:chgData name="Olivier Choquet" userId="S::olivier.choquet@vinci.be::53f816d3-8107-4a93-b043-614abb2d31bd" providerId="AD" clId="Web-{9B09BFE8-1CB7-45D7-A7A4-CB571380C179}" dt="2023-09-01T09:34:43.589" v="301" actId="20577"/>
          <ac:spMkLst>
            <pc:docMk/>
            <pc:sldMk cId="346471440" sldId="264"/>
            <ac:spMk id="3" creationId="{C6A80422-3A0F-4471-AE1C-0AA28EEF1329}"/>
          </ac:spMkLst>
        </pc:spChg>
      </pc:sldChg>
      <pc:sldChg chg="modSp new">
        <pc:chgData name="Olivier Choquet" userId="S::olivier.choquet@vinci.be::53f816d3-8107-4a93-b043-614abb2d31bd" providerId="AD" clId="Web-{9B09BFE8-1CB7-45D7-A7A4-CB571380C179}" dt="2023-09-01T09:42:06.851" v="663" actId="20577"/>
        <pc:sldMkLst>
          <pc:docMk/>
          <pc:sldMk cId="918864539" sldId="274"/>
        </pc:sldMkLst>
        <pc:spChg chg="mod">
          <ac:chgData name="Olivier Choquet" userId="S::olivier.choquet@vinci.be::53f816d3-8107-4a93-b043-614abb2d31bd" providerId="AD" clId="Web-{9B09BFE8-1CB7-45D7-A7A4-CB571380C179}" dt="2023-09-01T09:34:35.120" v="296" actId="20577"/>
          <ac:spMkLst>
            <pc:docMk/>
            <pc:sldMk cId="918864539" sldId="274"/>
            <ac:spMk id="2" creationId="{CE735BEF-A496-67B1-C649-8028E672E8E1}"/>
          </ac:spMkLst>
        </pc:spChg>
        <pc:spChg chg="mod">
          <ac:chgData name="Olivier Choquet" userId="S::olivier.choquet@vinci.be::53f816d3-8107-4a93-b043-614abb2d31bd" providerId="AD" clId="Web-{9B09BFE8-1CB7-45D7-A7A4-CB571380C179}" dt="2023-09-01T09:42:06.851" v="663" actId="20577"/>
          <ac:spMkLst>
            <pc:docMk/>
            <pc:sldMk cId="918864539" sldId="274"/>
            <ac:spMk id="3" creationId="{9FE8B82C-E388-1815-1728-B1C8FE3E6EB7}"/>
          </ac:spMkLst>
        </pc:spChg>
      </pc:sldChg>
    </pc:docChg>
  </pc:docChgLst>
  <pc:docChgLst>
    <pc:chgData name="Louis Vanbel" userId="b427f7da3cedb528" providerId="LiveId" clId="{9CAE6FEC-86AD-473A-A082-0A7FB76F0991}"/>
    <pc:docChg chg="modSld sldOrd">
      <pc:chgData name="Louis Vanbel" userId="b427f7da3cedb528" providerId="LiveId" clId="{9CAE6FEC-86AD-473A-A082-0A7FB76F0991}" dt="2024-01-02T16:25:13.837" v="3"/>
      <pc:docMkLst>
        <pc:docMk/>
      </pc:docMkLst>
      <pc:sldChg chg="ord">
        <pc:chgData name="Louis Vanbel" userId="b427f7da3cedb528" providerId="LiveId" clId="{9CAE6FEC-86AD-473A-A082-0A7FB76F0991}" dt="2023-12-31T10:10:32.812" v="1"/>
        <pc:sldMkLst>
          <pc:docMk/>
          <pc:sldMk cId="3280011347" sldId="268"/>
        </pc:sldMkLst>
      </pc:sldChg>
      <pc:sldChg chg="ord">
        <pc:chgData name="Louis Vanbel" userId="b427f7da3cedb528" providerId="LiveId" clId="{9CAE6FEC-86AD-473A-A082-0A7FB76F0991}" dt="2024-01-02T16:25:13.837" v="3"/>
        <pc:sldMkLst>
          <pc:docMk/>
          <pc:sldMk cId="918864539" sldId="274"/>
        </pc:sldMkLst>
      </pc:sldChg>
    </pc:docChg>
  </pc:docChgLst>
  <pc:docChgLst>
    <pc:chgData name="Olivier Choquet" userId="S::olivier.choquet@vinci.be::53f816d3-8107-4a93-b043-614abb2d31bd" providerId="AD" clId="Web-{E60996E7-3F3C-4B6A-85DA-214FC08B18A1}"/>
    <pc:docChg chg="modSld">
      <pc:chgData name="Olivier Choquet" userId="S::olivier.choquet@vinci.be::53f816d3-8107-4a93-b043-614abb2d31bd" providerId="AD" clId="Web-{E60996E7-3F3C-4B6A-85DA-214FC08B18A1}" dt="2022-04-17T07:46:03.095" v="7" actId="20577"/>
      <pc:docMkLst>
        <pc:docMk/>
      </pc:docMkLst>
      <pc:sldChg chg="modSp">
        <pc:chgData name="Olivier Choquet" userId="S::olivier.choquet@vinci.be::53f816d3-8107-4a93-b043-614abb2d31bd" providerId="AD" clId="Web-{E60996E7-3F3C-4B6A-85DA-214FC08B18A1}" dt="2022-04-17T07:46:03.095" v="7" actId="20577"/>
        <pc:sldMkLst>
          <pc:docMk/>
          <pc:sldMk cId="346471440" sldId="264"/>
        </pc:sldMkLst>
        <pc:spChg chg="mod">
          <ac:chgData name="Olivier Choquet" userId="S::olivier.choquet@vinci.be::53f816d3-8107-4a93-b043-614abb2d31bd" providerId="AD" clId="Web-{E60996E7-3F3C-4B6A-85DA-214FC08B18A1}" dt="2022-04-17T07:46:03.095" v="7" actId="20577"/>
          <ac:spMkLst>
            <pc:docMk/>
            <pc:sldMk cId="346471440" sldId="264"/>
            <ac:spMk id="3" creationId="{C6A80422-3A0F-4471-AE1C-0AA28EEF1329}"/>
          </ac:spMkLst>
        </pc:spChg>
      </pc:sldChg>
    </pc:docChg>
  </pc:docChgLst>
  <pc:docChgLst>
    <pc:chgData name="Olivier Choquet" userId="S::olivier.choquet@vinci.be::53f816d3-8107-4a93-b043-614abb2d31bd" providerId="AD" clId="Web-{10EADEAB-23E6-4ADD-8935-69BA25BD820B}"/>
    <pc:docChg chg="addSld modSld sldOrd">
      <pc:chgData name="Olivier Choquet" userId="S::olivier.choquet@vinci.be::53f816d3-8107-4a93-b043-614abb2d31bd" providerId="AD" clId="Web-{10EADEAB-23E6-4ADD-8935-69BA25BD820B}" dt="2023-10-03T10:45:44.915" v="177" actId="20577"/>
      <pc:docMkLst>
        <pc:docMk/>
      </pc:docMkLst>
      <pc:sldChg chg="modSp new ord">
        <pc:chgData name="Olivier Choquet" userId="S::olivier.choquet@vinci.be::53f816d3-8107-4a93-b043-614abb2d31bd" providerId="AD" clId="Web-{10EADEAB-23E6-4ADD-8935-69BA25BD820B}" dt="2023-10-03T10:45:44.915" v="177" actId="20577"/>
        <pc:sldMkLst>
          <pc:docMk/>
          <pc:sldMk cId="2442026251" sldId="275"/>
        </pc:sldMkLst>
        <pc:spChg chg="mod">
          <ac:chgData name="Olivier Choquet" userId="S::olivier.choquet@vinci.be::53f816d3-8107-4a93-b043-614abb2d31bd" providerId="AD" clId="Web-{10EADEAB-23E6-4ADD-8935-69BA25BD820B}" dt="2023-10-03T10:45:19.539" v="174" actId="20577"/>
          <ac:spMkLst>
            <pc:docMk/>
            <pc:sldMk cId="2442026251" sldId="275"/>
            <ac:spMk id="2" creationId="{833E0A14-4133-2483-0759-1DC77AB66ACC}"/>
          </ac:spMkLst>
        </pc:spChg>
        <pc:spChg chg="mod">
          <ac:chgData name="Olivier Choquet" userId="S::olivier.choquet@vinci.be::53f816d3-8107-4a93-b043-614abb2d31bd" providerId="AD" clId="Web-{10EADEAB-23E6-4ADD-8935-69BA25BD820B}" dt="2023-10-03T10:45:44.915" v="177" actId="20577"/>
          <ac:spMkLst>
            <pc:docMk/>
            <pc:sldMk cId="2442026251" sldId="275"/>
            <ac:spMk id="3" creationId="{9BE06D3C-2B32-7A44-187A-A61376504766}"/>
          </ac:spMkLst>
        </pc:spChg>
      </pc:sldChg>
    </pc:docChg>
  </pc:docChgLst>
  <pc:docChgLst>
    <pc:chgData name="Olivier Choquet" userId="53f816d3-8107-4a93-b043-614abb2d31bd" providerId="ADAL" clId="{9F733638-BF8F-4C76-B8A2-8807349C3A92}"/>
    <pc:docChg chg="modSld">
      <pc:chgData name="Olivier Choquet" userId="53f816d3-8107-4a93-b043-614abb2d31bd" providerId="ADAL" clId="{9F733638-BF8F-4C76-B8A2-8807349C3A92}" dt="2020-11-26T08:43:54.495" v="1" actId="1076"/>
      <pc:docMkLst>
        <pc:docMk/>
      </pc:docMkLst>
      <pc:sldChg chg="modSp">
        <pc:chgData name="Olivier Choquet" userId="53f816d3-8107-4a93-b043-614abb2d31bd" providerId="ADAL" clId="{9F733638-BF8F-4C76-B8A2-8807349C3A92}" dt="2020-11-26T08:43:54.495" v="1" actId="1076"/>
        <pc:sldMkLst>
          <pc:docMk/>
          <pc:sldMk cId="508337765" sldId="271"/>
        </pc:sldMkLst>
        <pc:picChg chg="mod">
          <ac:chgData name="Olivier Choquet" userId="53f816d3-8107-4a93-b043-614abb2d31bd" providerId="ADAL" clId="{9F733638-BF8F-4C76-B8A2-8807349C3A92}" dt="2020-11-26T08:43:54.495" v="1" actId="1076"/>
          <ac:picMkLst>
            <pc:docMk/>
            <pc:sldMk cId="508337765" sldId="271"/>
            <ac:picMk id="5" creationId="{CFFCF4CC-69CD-40AB-AD10-645D74469208}"/>
          </ac:picMkLst>
        </pc:picChg>
      </pc:sldChg>
    </pc:docChg>
  </pc:docChgLst>
  <pc:docChgLst>
    <pc:chgData name="Olivier Choquet" userId="53f816d3-8107-4a93-b043-614abb2d31bd" providerId="ADAL" clId="{D3A16A5A-EBAB-4BC5-A451-AC7BA06FCBCD}"/>
    <pc:docChg chg="custSel modSld modMainMaster">
      <pc:chgData name="Olivier Choquet" userId="53f816d3-8107-4a93-b043-614abb2d31bd" providerId="ADAL" clId="{D3A16A5A-EBAB-4BC5-A451-AC7BA06FCBCD}" dt="2021-05-02T07:20:09.181" v="5" actId="27636"/>
      <pc:docMkLst>
        <pc:docMk/>
      </pc:docMkLst>
      <pc:sldChg chg="modSp mod">
        <pc:chgData name="Olivier Choquet" userId="53f816d3-8107-4a93-b043-614abb2d31bd" providerId="ADAL" clId="{D3A16A5A-EBAB-4BC5-A451-AC7BA06FCBCD}" dt="2021-05-02T07:20:09.106" v="3" actId="27636"/>
        <pc:sldMkLst>
          <pc:docMk/>
          <pc:sldMk cId="0" sldId="256"/>
        </pc:sldMkLst>
        <pc:spChg chg="mod">
          <ac:chgData name="Olivier Choquet" userId="53f816d3-8107-4a93-b043-614abb2d31bd" providerId="ADAL" clId="{D3A16A5A-EBAB-4BC5-A451-AC7BA06FCBCD}" dt="2021-05-02T07:20:09.106" v="3" actId="27636"/>
          <ac:spMkLst>
            <pc:docMk/>
            <pc:sldMk cId="0" sldId="256"/>
            <ac:spMk id="15361" creationId="{00000000-0000-0000-0000-000000000000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1499454455" sldId="257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499454455" sldId="257"/>
            <ac:spMk id="2" creationId="{40308AC2-023C-42D7-8BD0-5B5878882F1A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499454455" sldId="257"/>
            <ac:spMk id="4" creationId="{9046A375-20D0-4D16-973E-63EFDC0955A8}"/>
          </ac:spMkLst>
        </pc:spChg>
        <pc:picChg chg="mod">
          <ac:chgData name="Olivier Choquet" userId="53f816d3-8107-4a93-b043-614abb2d31bd" providerId="ADAL" clId="{D3A16A5A-EBAB-4BC5-A451-AC7BA06FCBCD}" dt="2021-05-02T07:20:09.032" v="2"/>
          <ac:picMkLst>
            <pc:docMk/>
            <pc:sldMk cId="1499454455" sldId="257"/>
            <ac:picMk id="5" creationId="{F479993A-EE7C-4CBD-91C9-1356071807A6}"/>
          </ac:picMkLst>
        </pc:pic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2513290423" sldId="259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2513290423" sldId="259"/>
            <ac:spMk id="2" creationId="{B8F28CDA-63B9-425A-B38E-E24CB57388AC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2513290423" sldId="259"/>
            <ac:spMk id="4" creationId="{E2EE4635-3001-4A67-87B7-5E6D0472C0EB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135087251" sldId="260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35087251" sldId="260"/>
            <ac:spMk id="2" creationId="{F96A4EA0-9113-4602-A82F-A6F3A859999A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35087251" sldId="260"/>
            <ac:spMk id="3" creationId="{3FFD2127-5DD7-47DF-8742-1854A07C8449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35087251" sldId="260"/>
            <ac:spMk id="4" creationId="{B10FCEBD-19C6-47D3-9021-2348438E9B79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2031287910" sldId="261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2031287910" sldId="261"/>
            <ac:spMk id="2" creationId="{C1F51E10-36F8-4EDF-9F62-A2E189C8CF69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2031287910" sldId="261"/>
            <ac:spMk id="3" creationId="{3EBDB2A0-8175-4111-958F-E67D1ACB7091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2031287910" sldId="261"/>
            <ac:spMk id="4" creationId="{07D9AF2C-4326-40CC-9076-0D3DABF20C65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107736726" sldId="262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07736726" sldId="262"/>
            <ac:spMk id="2" creationId="{34253FFB-2ED6-4075-AC37-DF7A198D7933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07736726" sldId="262"/>
            <ac:spMk id="3" creationId="{8B80C147-64BC-4525-8DD1-5898761D12D0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07736726" sldId="262"/>
            <ac:spMk id="4" creationId="{FFE2A534-BA6E-47B6-BADE-9DE17B842D98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3306879469" sldId="263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306879469" sldId="263"/>
            <ac:spMk id="2" creationId="{34253FFB-2ED6-4075-AC37-DF7A198D7933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306879469" sldId="263"/>
            <ac:spMk id="4" creationId="{FFE2A534-BA6E-47B6-BADE-9DE17B842D98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346471440" sldId="264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46471440" sldId="264"/>
            <ac:spMk id="2" creationId="{DD51AF4B-C25F-4F66-B5A2-143408446047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46471440" sldId="264"/>
            <ac:spMk id="3" creationId="{C6A80422-3A0F-4471-AE1C-0AA28EEF1329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46471440" sldId="264"/>
            <ac:spMk id="4" creationId="{50EE8E20-7419-418E-9EAC-3B824973BC60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1538326455" sldId="265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538326455" sldId="265"/>
            <ac:spMk id="2" creationId="{0964428D-50E6-4DB1-A7B4-01B5747394B4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538326455" sldId="265"/>
            <ac:spMk id="3" creationId="{367E24DD-EE5F-4A54-AB65-473437E8B796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538326455" sldId="265"/>
            <ac:spMk id="4" creationId="{617C4799-71AF-490A-B9BE-4C6DB321777B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3745255789" sldId="266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745255789" sldId="266"/>
            <ac:spMk id="2" creationId="{67B17BA4-5015-441A-9F22-95BEDFA2FB41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745255789" sldId="266"/>
            <ac:spMk id="3" creationId="{07D11BF2-5615-451C-971C-EB533B150B30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745255789" sldId="266"/>
            <ac:spMk id="4" creationId="{7A1B0E3F-07A2-48F4-B2E1-DD5EB40316CA}"/>
          </ac:spMkLst>
        </pc:spChg>
      </pc:sldChg>
      <pc:sldChg chg="modSp mod">
        <pc:chgData name="Olivier Choquet" userId="53f816d3-8107-4a93-b043-614abb2d31bd" providerId="ADAL" clId="{D3A16A5A-EBAB-4BC5-A451-AC7BA06FCBCD}" dt="2021-05-02T07:20:09.181" v="4" actId="27636"/>
        <pc:sldMkLst>
          <pc:docMk/>
          <pc:sldMk cId="2831599212" sldId="267"/>
        </pc:sldMkLst>
        <pc:spChg chg="mod">
          <ac:chgData name="Olivier Choquet" userId="53f816d3-8107-4a93-b043-614abb2d31bd" providerId="ADAL" clId="{D3A16A5A-EBAB-4BC5-A451-AC7BA06FCBCD}" dt="2021-05-02T07:20:09.181" v="4" actId="27636"/>
          <ac:spMkLst>
            <pc:docMk/>
            <pc:sldMk cId="2831599212" sldId="267"/>
            <ac:spMk id="2" creationId="{97B21DA1-F1AC-42FB-A520-F7747F7C47D7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2831599212" sldId="267"/>
            <ac:spMk id="3" creationId="{86DE6CF5-DC29-4133-A0FC-DDD006C90175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2831599212" sldId="267"/>
            <ac:spMk id="4" creationId="{95E107E0-34B5-464E-8923-9D0090BDD76B}"/>
          </ac:spMkLst>
        </pc:spChg>
      </pc:sldChg>
      <pc:sldChg chg="modSp mod">
        <pc:chgData name="Olivier Choquet" userId="53f816d3-8107-4a93-b043-614abb2d31bd" providerId="ADAL" clId="{D3A16A5A-EBAB-4BC5-A451-AC7BA06FCBCD}" dt="2021-05-02T07:20:09.181" v="5" actId="27636"/>
        <pc:sldMkLst>
          <pc:docMk/>
          <pc:sldMk cId="3280011347" sldId="268"/>
        </pc:sldMkLst>
        <pc:spChg chg="mod">
          <ac:chgData name="Olivier Choquet" userId="53f816d3-8107-4a93-b043-614abb2d31bd" providerId="ADAL" clId="{D3A16A5A-EBAB-4BC5-A451-AC7BA06FCBCD}" dt="2021-05-02T07:20:09.181" v="5" actId="27636"/>
          <ac:spMkLst>
            <pc:docMk/>
            <pc:sldMk cId="3280011347" sldId="268"/>
            <ac:spMk id="2" creationId="{9A7C7294-0CE1-43C8-9A9B-4A20BD7FB78F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280011347" sldId="268"/>
            <ac:spMk id="4" creationId="{275496F7-BBDD-4517-81BC-01DB37975369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3599405784" sldId="269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599405784" sldId="269"/>
            <ac:spMk id="2" creationId="{D7AFA4D8-88F8-4A22-ADC8-27106D4DD04B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599405784" sldId="269"/>
            <ac:spMk id="4" creationId="{0D78E550-3441-418F-A1A6-6046611ECD89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976711554" sldId="270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976711554" sldId="270"/>
            <ac:spMk id="2" creationId="{31E8AF87-D033-45FC-99D1-8301C14FC681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976711554" sldId="270"/>
            <ac:spMk id="4" creationId="{DDAEB45E-E6BA-48C6-AC83-4130E66A7EEA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508337765" sldId="271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508337765" sldId="271"/>
            <ac:spMk id="2" creationId="{0A343C91-C940-400F-8D4F-8F76F07C019B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508337765" sldId="271"/>
            <ac:spMk id="4" creationId="{1D306DEE-9193-41C2-8490-1F4D2A094CFF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5852987" sldId="272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5852987" sldId="272"/>
            <ac:spMk id="2" creationId="{4BB6F5C6-A8F2-48E2-AD45-5A7B53E90506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5852987" sldId="272"/>
            <ac:spMk id="4" creationId="{472FC242-7382-4B3D-B98A-5C9D25024233}"/>
          </ac:spMkLst>
        </pc:spChg>
      </pc:sldChg>
      <pc:sldMasterChg chg="modSldLayout">
        <pc:chgData name="Olivier Choquet" userId="53f816d3-8107-4a93-b043-614abb2d31bd" providerId="ADAL" clId="{D3A16A5A-EBAB-4BC5-A451-AC7BA06FCBCD}" dt="2021-05-02T07:19:59.612" v="1" actId="478"/>
        <pc:sldMasterMkLst>
          <pc:docMk/>
          <pc:sldMasterMk cId="0" sldId="2147483672"/>
        </pc:sldMasterMkLst>
        <pc:sldLayoutChg chg="delSp mod">
          <pc:chgData name="Olivier Choquet" userId="53f816d3-8107-4a93-b043-614abb2d31bd" providerId="ADAL" clId="{D3A16A5A-EBAB-4BC5-A451-AC7BA06FCBCD}" dt="2021-05-02T07:19:59.612" v="1" actId="478"/>
          <pc:sldLayoutMkLst>
            <pc:docMk/>
            <pc:sldMasterMk cId="0" sldId="2147483672"/>
            <pc:sldLayoutMk cId="1817406202" sldId="2147483682"/>
          </pc:sldLayoutMkLst>
          <pc:picChg chg="del">
            <ac:chgData name="Olivier Choquet" userId="53f816d3-8107-4a93-b043-614abb2d31bd" providerId="ADAL" clId="{D3A16A5A-EBAB-4BC5-A451-AC7BA06FCBCD}" dt="2021-05-02T07:19:59.612" v="1" actId="478"/>
            <ac:picMkLst>
              <pc:docMk/>
              <pc:sldMasterMk cId="0" sldId="2147483672"/>
              <pc:sldLayoutMk cId="1817406202" sldId="2147483682"/>
              <ac:picMk id="8" creationId="{2D57FE82-9E30-4268-84DD-F14E07A692EC}"/>
            </ac:picMkLst>
          </pc:picChg>
        </pc:sldLayoutChg>
        <pc:sldLayoutChg chg="delSp mod">
          <pc:chgData name="Olivier Choquet" userId="53f816d3-8107-4a93-b043-614abb2d31bd" providerId="ADAL" clId="{D3A16A5A-EBAB-4BC5-A451-AC7BA06FCBCD}" dt="2021-05-02T07:19:48.221" v="0" actId="478"/>
          <pc:sldLayoutMkLst>
            <pc:docMk/>
            <pc:sldMasterMk cId="656750580" sldId="2147483684"/>
            <pc:sldLayoutMk cId="2238941967" sldId="2147483683"/>
          </pc:sldLayoutMkLst>
          <pc:picChg chg="del">
            <ac:chgData name="Olivier Choquet" userId="53f816d3-8107-4a93-b043-614abb2d31bd" providerId="ADAL" clId="{D3A16A5A-EBAB-4BC5-A451-AC7BA06FCBCD}" dt="2021-05-02T07:19:48.221" v="0" actId="478"/>
            <ac:picMkLst>
              <pc:docMk/>
              <pc:sldMasterMk cId="656750580" sldId="2147483684"/>
              <pc:sldLayoutMk cId="2238941967" sldId="2147483683"/>
              <ac:picMk id="9" creationId="{02C7B03B-3A53-4CE8-9C47-48B55D8D8425}"/>
            </ac:picMkLst>
          </pc:picChg>
        </pc:sldLayoutChg>
      </pc:sldMasterChg>
    </pc:docChg>
  </pc:docChgLst>
  <pc:docChgLst>
    <pc:chgData name="Olivier Choquet" userId="S::olivier.choquet@vinci.be::53f816d3-8107-4a93-b043-614abb2d31bd" providerId="AD" clId="Web-{F01C7D61-61F2-4D67-AC77-5317BE375902}"/>
    <pc:docChg chg="addSld modSld">
      <pc:chgData name="Olivier Choquet" userId="S::olivier.choquet@vinci.be::53f816d3-8107-4a93-b043-614abb2d31bd" providerId="AD" clId="Web-{F01C7D61-61F2-4D67-AC77-5317BE375902}" dt="2022-04-16T11:11:43.502" v="297" actId="20577"/>
      <pc:docMkLst>
        <pc:docMk/>
      </pc:docMkLst>
      <pc:sldChg chg="modSp">
        <pc:chgData name="Olivier Choquet" userId="S::olivier.choquet@vinci.be::53f816d3-8107-4a93-b043-614abb2d31bd" providerId="AD" clId="Web-{F01C7D61-61F2-4D67-AC77-5317BE375902}" dt="2022-04-16T11:03:54.101" v="108" actId="20577"/>
        <pc:sldMkLst>
          <pc:docMk/>
          <pc:sldMk cId="346471440" sldId="264"/>
        </pc:sldMkLst>
        <pc:spChg chg="mod">
          <ac:chgData name="Olivier Choquet" userId="S::olivier.choquet@vinci.be::53f816d3-8107-4a93-b043-614abb2d31bd" providerId="AD" clId="Web-{F01C7D61-61F2-4D67-AC77-5317BE375902}" dt="2022-04-16T11:01:00.841" v="15" actId="20577"/>
          <ac:spMkLst>
            <pc:docMk/>
            <pc:sldMk cId="346471440" sldId="264"/>
            <ac:spMk id="2" creationId="{DD51AF4B-C25F-4F66-B5A2-143408446047}"/>
          </ac:spMkLst>
        </pc:spChg>
        <pc:spChg chg="mod">
          <ac:chgData name="Olivier Choquet" userId="S::olivier.choquet@vinci.be::53f816d3-8107-4a93-b043-614abb2d31bd" providerId="AD" clId="Web-{F01C7D61-61F2-4D67-AC77-5317BE375902}" dt="2022-04-16T11:03:54.101" v="108" actId="20577"/>
          <ac:spMkLst>
            <pc:docMk/>
            <pc:sldMk cId="346471440" sldId="264"/>
            <ac:spMk id="3" creationId="{C6A80422-3A0F-4471-AE1C-0AA28EEF1329}"/>
          </ac:spMkLst>
        </pc:spChg>
      </pc:sldChg>
      <pc:sldChg chg="modSp new">
        <pc:chgData name="Olivier Choquet" userId="S::olivier.choquet@vinci.be::53f816d3-8107-4a93-b043-614abb2d31bd" providerId="AD" clId="Web-{F01C7D61-61F2-4D67-AC77-5317BE375902}" dt="2022-04-16T11:11:43.502" v="297" actId="20577"/>
        <pc:sldMkLst>
          <pc:docMk/>
          <pc:sldMk cId="3169671013" sldId="273"/>
        </pc:sldMkLst>
        <pc:spChg chg="mod">
          <ac:chgData name="Olivier Choquet" userId="S::olivier.choquet@vinci.be::53f816d3-8107-4a93-b043-614abb2d31bd" providerId="AD" clId="Web-{F01C7D61-61F2-4D67-AC77-5317BE375902}" dt="2022-04-16T11:04:37.838" v="110" actId="20577"/>
          <ac:spMkLst>
            <pc:docMk/>
            <pc:sldMk cId="3169671013" sldId="273"/>
            <ac:spMk id="2" creationId="{3A74A0F2-87F8-3F6B-FBB8-016110770EEC}"/>
          </ac:spMkLst>
        </pc:spChg>
        <pc:spChg chg="mod">
          <ac:chgData name="Olivier Choquet" userId="S::olivier.choquet@vinci.be::53f816d3-8107-4a93-b043-614abb2d31bd" providerId="AD" clId="Web-{F01C7D61-61F2-4D67-AC77-5317BE375902}" dt="2022-04-16T11:11:43.502" v="297" actId="20577"/>
          <ac:spMkLst>
            <pc:docMk/>
            <pc:sldMk cId="3169671013" sldId="273"/>
            <ac:spMk id="3" creationId="{04236356-B590-0517-D3DF-EC1A276DEE44}"/>
          </ac:spMkLst>
        </pc:spChg>
      </pc:sldChg>
    </pc:docChg>
  </pc:docChgLst>
  <pc:docChgLst>
    <pc:chgData name="Olivier Choquet" userId="S::olivier.choquet@vinci.be::53f816d3-8107-4a93-b043-614abb2d31bd" providerId="AD" clId="Web-{4DE80FAE-E193-4D77-9ADD-70A5B1CE237B}"/>
    <pc:docChg chg="modSld">
      <pc:chgData name="Olivier Choquet" userId="S::olivier.choquet@vinci.be::53f816d3-8107-4a93-b043-614abb2d31bd" providerId="AD" clId="Web-{4DE80FAE-E193-4D77-9ADD-70A5B1CE237B}" dt="2022-09-30T05:30:57.217" v="4" actId="20577"/>
      <pc:docMkLst>
        <pc:docMk/>
      </pc:docMkLst>
      <pc:sldChg chg="modSp">
        <pc:chgData name="Olivier Choquet" userId="S::olivier.choquet@vinci.be::53f816d3-8107-4a93-b043-614abb2d31bd" providerId="AD" clId="Web-{4DE80FAE-E193-4D77-9ADD-70A5B1CE237B}" dt="2022-09-30T05:30:57.217" v="4" actId="20577"/>
        <pc:sldMkLst>
          <pc:docMk/>
          <pc:sldMk cId="2831599212" sldId="267"/>
        </pc:sldMkLst>
        <pc:spChg chg="mod">
          <ac:chgData name="Olivier Choquet" userId="S::olivier.choquet@vinci.be::53f816d3-8107-4a93-b043-614abb2d31bd" providerId="AD" clId="Web-{4DE80FAE-E193-4D77-9ADD-70A5B1CE237B}" dt="2022-09-30T05:30:57.217" v="4" actId="20577"/>
          <ac:spMkLst>
            <pc:docMk/>
            <pc:sldMk cId="2831599212" sldId="267"/>
            <ac:spMk id="3" creationId="{86DE6CF5-DC29-4133-A0FC-DDD006C9017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39A138B-1198-43DF-A856-367D835E1A11}" type="datetimeFigureOut">
              <a:rPr lang="fr-BE"/>
              <a:pPr>
                <a:defRPr/>
              </a:pPr>
              <a:t>31-12-23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C568909-3739-4CA0-AAFC-0F28AA6748DE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8416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5FE4062-CC6D-442E-8434-EC6F0ABF824A}" type="datetimeFigureOut">
              <a:rPr lang="fr-BE"/>
              <a:pPr>
                <a:defRPr/>
              </a:pPr>
              <a:t>31-12-23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82" tIns="47791" rIns="95582" bIns="47791" rtlCol="0" anchor="ctr"/>
          <a:lstStyle/>
          <a:p>
            <a:pPr lvl="0"/>
            <a:endParaRPr lang="fr-B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0816"/>
            <a:ext cx="5679440" cy="4606828"/>
          </a:xfrm>
          <a:prstGeom prst="rect">
            <a:avLst/>
          </a:prstGeom>
        </p:spPr>
        <p:txBody>
          <a:bodyPr vert="horz" lIns="95582" tIns="47791" rIns="95582" bIns="4779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r-B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FA71FD2-C3C3-4873-84E9-64B7AADEDA6C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4108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coretutorials.com/2019/09/07/lazy-loading-with-ef-core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BE"/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76606" indent="-298694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94778" indent="-238956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72689" indent="-238956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150600" indent="-238956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628511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3106423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584334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4062245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D62C55-3CC6-4008-85F4-F79A5D8B01D5}" type="slidenum">
              <a:rPr lang="fr-BE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EDM : </a:t>
            </a:r>
            <a:r>
              <a:rPr lang="fr-FR" err="1"/>
              <a:t>Entity</a:t>
            </a:r>
            <a:r>
              <a:rPr lang="fr-FR"/>
              <a:t> Data model -&gt; fichier </a:t>
            </a:r>
            <a:r>
              <a:rPr lang="fr-FR" err="1"/>
              <a:t>edmx</a:t>
            </a:r>
            <a:r>
              <a:rPr lang="fr-FR"/>
              <a:t> </a:t>
            </a:r>
          </a:p>
          <a:p>
            <a:r>
              <a:rPr lang="fr-FR"/>
              <a:t>Ado.NET -&gt; driver semblable</a:t>
            </a:r>
            <a:r>
              <a:rPr lang="fr-FR" baseline="0"/>
              <a:t> à JDBC</a:t>
            </a:r>
          </a:p>
          <a:p>
            <a:r>
              <a:rPr lang="fr-FR" baseline="0" err="1"/>
              <a:t>Entity</a:t>
            </a:r>
            <a:r>
              <a:rPr lang="fr-FR" baseline="0"/>
              <a:t> Client Data Provider -&gt; conversion </a:t>
            </a:r>
            <a:r>
              <a:rPr lang="fr-FR" baseline="0" err="1"/>
              <a:t>query</a:t>
            </a:r>
            <a:r>
              <a:rPr lang="fr-FR" baseline="0"/>
              <a:t> LINQ en </a:t>
            </a:r>
            <a:r>
              <a:rPr lang="fr-FR" baseline="0" err="1"/>
              <a:t>query</a:t>
            </a:r>
            <a:r>
              <a:rPr lang="fr-FR" baseline="0"/>
              <a:t> SQL</a:t>
            </a:r>
          </a:p>
          <a:p>
            <a:r>
              <a:rPr lang="fr-FR" baseline="0"/>
              <a:t>Object Services -&gt; Conversion des enregistrement SQL en objets POCO</a:t>
            </a:r>
          </a:p>
          <a:p>
            <a:r>
              <a:rPr lang="fr-FR" baseline="0"/>
              <a:t>Mapping définition POCO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992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/>
              <a:pPr>
                <a:defRPr/>
              </a:pPr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410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>
                <a:cs typeface="Calibri"/>
              </a:rPr>
              <a:t>EF </a:t>
            </a:r>
            <a:r>
              <a:rPr lang="fr-BE" dirty="0" err="1">
                <a:cs typeface="Calibri"/>
              </a:rPr>
              <a:t>core</a:t>
            </a:r>
            <a:r>
              <a:rPr lang="fr-BE" dirty="0">
                <a:cs typeface="Calibri"/>
              </a:rPr>
              <a:t> 6 </a:t>
            </a:r>
            <a:r>
              <a:rPr lang="fr-BE" dirty="0" err="1">
                <a:cs typeface="Calibri"/>
              </a:rPr>
              <a:t>lazy</a:t>
            </a:r>
            <a:r>
              <a:rPr lang="fr-BE" dirty="0">
                <a:cs typeface="Calibri"/>
              </a:rPr>
              <a:t> </a:t>
            </a:r>
            <a:r>
              <a:rPr lang="fr-BE" dirty="0" err="1">
                <a:cs typeface="Calibri"/>
              </a:rPr>
              <a:t>loading</a:t>
            </a:r>
            <a:r>
              <a:rPr lang="fr-BE" dirty="0">
                <a:cs typeface="Calibri"/>
              </a:rPr>
              <a:t> by default -&gt; </a:t>
            </a:r>
            <a:r>
              <a:rPr lang="fr-BE" dirty="0" err="1">
                <a:cs typeface="Calibri"/>
              </a:rPr>
              <a:t>load</a:t>
            </a:r>
            <a:r>
              <a:rPr lang="fr-BE" dirty="0">
                <a:cs typeface="Calibri"/>
              </a:rPr>
              <a:t> navigation </a:t>
            </a:r>
            <a:r>
              <a:rPr lang="fr-BE" dirty="0" err="1">
                <a:cs typeface="Calibri"/>
              </a:rPr>
              <a:t>properties</a:t>
            </a:r>
            <a:r>
              <a:rPr lang="fr-BE">
                <a:cs typeface="Calibri"/>
              </a:rPr>
              <a:t> include necesseary</a:t>
            </a:r>
            <a:endParaRPr lang="fr-BE" dirty="0">
              <a:cs typeface="Calibri"/>
            </a:endParaRPr>
          </a:p>
          <a:p>
            <a:endParaRPr lang="fr-BE" dirty="0"/>
          </a:p>
          <a:p>
            <a:r>
              <a:rPr lang="fr-BE"/>
              <a:t>Normally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loading</a:t>
            </a:r>
            <a:r>
              <a:rPr lang="fr-BE" dirty="0"/>
              <a:t> navigation </a:t>
            </a:r>
            <a:r>
              <a:rPr lang="fr-BE" dirty="0" err="1"/>
              <a:t>properties</a:t>
            </a:r>
            <a:r>
              <a:rPr lang="fr-BE" dirty="0"/>
              <a:t> in EF </a:t>
            </a:r>
            <a:r>
              <a:rPr lang="fr-BE" dirty="0" err="1"/>
              <a:t>Core</a:t>
            </a:r>
            <a:r>
              <a:rPr lang="fr-BE" dirty="0"/>
              <a:t>, </a:t>
            </a:r>
            <a:r>
              <a:rPr lang="fr-BE" dirty="0" err="1"/>
              <a:t>you’re</a:t>
            </a:r>
            <a:r>
              <a:rPr lang="fr-BE" dirty="0"/>
              <a:t> </a:t>
            </a:r>
            <a:r>
              <a:rPr lang="fr-BE" dirty="0" err="1"/>
              <a:t>forced</a:t>
            </a:r>
            <a:r>
              <a:rPr lang="fr-BE" dirty="0"/>
              <a:t> to use the “</a:t>
            </a:r>
            <a:r>
              <a:rPr lang="fr-BE" dirty="0" err="1"/>
              <a:t>Include</a:t>
            </a:r>
            <a:r>
              <a:rPr lang="fr-BE" dirty="0"/>
              <a:t>” </a:t>
            </a:r>
            <a:r>
              <a:rPr lang="fr-BE" dirty="0" err="1"/>
              <a:t>method</a:t>
            </a:r>
            <a:r>
              <a:rPr lang="fr-BE" dirty="0"/>
              <a:t> to </a:t>
            </a:r>
            <a:r>
              <a:rPr lang="fr-BE" dirty="0" err="1"/>
              <a:t>specify</a:t>
            </a:r>
            <a:r>
              <a:rPr lang="fr-BE" dirty="0"/>
              <a:t> </a:t>
            </a:r>
            <a:r>
              <a:rPr lang="fr-BE" dirty="0" err="1"/>
              <a:t>which</a:t>
            </a:r>
            <a:r>
              <a:rPr lang="fr-BE" dirty="0"/>
              <a:t> </a:t>
            </a:r>
            <a:r>
              <a:rPr lang="fr-BE" dirty="0" err="1"/>
              <a:t>navigational</a:t>
            </a:r>
            <a:r>
              <a:rPr lang="fr-BE" dirty="0"/>
              <a:t> </a:t>
            </a:r>
            <a:r>
              <a:rPr lang="fr-BE" dirty="0" err="1"/>
              <a:t>properties</a:t>
            </a:r>
            <a:r>
              <a:rPr lang="fr-BE" dirty="0"/>
              <a:t> to pull back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your</a:t>
            </a:r>
            <a:r>
              <a:rPr lang="fr-BE" dirty="0"/>
              <a:t> </a:t>
            </a:r>
            <a:r>
              <a:rPr lang="fr-BE" dirty="0" err="1"/>
              <a:t>query</a:t>
            </a:r>
            <a:r>
              <a:rPr lang="fr-BE" dirty="0"/>
              <a:t>. This </a:t>
            </a:r>
            <a:r>
              <a:rPr lang="fr-BE" dirty="0" err="1"/>
              <a:t>is</a:t>
            </a:r>
            <a:r>
              <a:rPr lang="fr-BE" dirty="0"/>
              <a:t> a </a:t>
            </a:r>
            <a:r>
              <a:rPr lang="fr-BE" dirty="0" err="1"/>
              <a:t>very</a:t>
            </a:r>
            <a:r>
              <a:rPr lang="fr-BE" dirty="0"/>
              <a:t> good practice </a:t>
            </a:r>
            <a:r>
              <a:rPr lang="fr-BE" dirty="0" err="1"/>
              <a:t>because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you</a:t>
            </a:r>
            <a:r>
              <a:rPr lang="fr-BE" dirty="0"/>
              <a:t> are </a:t>
            </a:r>
            <a:r>
              <a:rPr lang="fr-BE" dirty="0" err="1"/>
              <a:t>explicitly</a:t>
            </a:r>
            <a:r>
              <a:rPr lang="fr-BE" dirty="0"/>
              <a:t> </a:t>
            </a:r>
            <a:r>
              <a:rPr lang="fr-BE" dirty="0" err="1"/>
              <a:t>saying</a:t>
            </a:r>
            <a:r>
              <a:rPr lang="fr-BE" dirty="0"/>
              <a:t> </a:t>
            </a:r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pieces</a:t>
            </a:r>
            <a:r>
              <a:rPr lang="fr-BE" dirty="0"/>
              <a:t> of data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actually</a:t>
            </a:r>
            <a:r>
              <a:rPr lang="fr-BE" dirty="0"/>
              <a:t> </a:t>
            </a:r>
            <a:r>
              <a:rPr lang="fr-BE" dirty="0" err="1"/>
              <a:t>require</a:t>
            </a:r>
            <a:r>
              <a:rPr lang="fr-BE" dirty="0"/>
              <a:t>. In </a:t>
            </a:r>
            <a:r>
              <a:rPr lang="fr-BE" dirty="0" err="1"/>
              <a:t>fact</a:t>
            </a:r>
            <a:r>
              <a:rPr lang="fr-BE" dirty="0"/>
              <a:t>, up </a:t>
            </a:r>
            <a:r>
              <a:rPr lang="fr-BE" dirty="0" err="1"/>
              <a:t>until</a:t>
            </a:r>
            <a:r>
              <a:rPr lang="fr-BE" dirty="0"/>
              <a:t> EF </a:t>
            </a:r>
            <a:r>
              <a:rPr lang="fr-BE" dirty="0" err="1"/>
              <a:t>Core</a:t>
            </a:r>
            <a:r>
              <a:rPr lang="fr-BE" dirty="0"/>
              <a:t> 2.1, </a:t>
            </a:r>
            <a:r>
              <a:rPr lang="fr-BE" dirty="0" err="1"/>
              <a:t>there</a:t>
            </a:r>
            <a:r>
              <a:rPr lang="fr-BE" dirty="0"/>
              <a:t> </a:t>
            </a:r>
            <a:r>
              <a:rPr lang="fr-BE" dirty="0" err="1"/>
              <a:t>wasn’t</a:t>
            </a:r>
            <a:r>
              <a:rPr lang="fr-BE" dirty="0"/>
              <a:t> </a:t>
            </a:r>
            <a:r>
              <a:rPr lang="fr-BE" dirty="0" err="1"/>
              <a:t>even</a:t>
            </a:r>
            <a:r>
              <a:rPr lang="fr-BE" dirty="0"/>
              <a:t> an option to use </a:t>
            </a:r>
            <a:r>
              <a:rPr lang="fr-BE" dirty="0" err="1"/>
              <a:t>Lazy</a:t>
            </a:r>
            <a:r>
              <a:rPr lang="fr-BE" dirty="0"/>
              <a:t> </a:t>
            </a:r>
            <a:r>
              <a:rPr lang="fr-BE" dirty="0" err="1"/>
              <a:t>Loaded</a:t>
            </a:r>
            <a:r>
              <a:rPr lang="fr-BE" dirty="0"/>
              <a:t> </a:t>
            </a:r>
            <a:r>
              <a:rPr lang="fr-BE" dirty="0" err="1"/>
              <a:t>entities</a:t>
            </a:r>
            <a:r>
              <a:rPr lang="fr-BE" dirty="0"/>
              <a:t> (</a:t>
            </a:r>
            <a:r>
              <a:rPr lang="fr-BE" dirty="0" err="1"/>
              <a:t>Although</a:t>
            </a:r>
            <a:r>
              <a:rPr lang="fr-BE" dirty="0"/>
              <a:t> if </a:t>
            </a:r>
            <a:r>
              <a:rPr lang="fr-BE" dirty="0" err="1"/>
              <a:t>you</a:t>
            </a:r>
            <a:r>
              <a:rPr lang="fr-BE" dirty="0"/>
              <a:t> do </a:t>
            </a:r>
            <a:r>
              <a:rPr lang="fr-BE" dirty="0" err="1"/>
              <a:t>want</a:t>
            </a:r>
            <a:r>
              <a:rPr lang="fr-BE" dirty="0"/>
              <a:t> to do </a:t>
            </a:r>
            <a:r>
              <a:rPr lang="fr-BE" dirty="0" err="1"/>
              <a:t>that</a:t>
            </a:r>
            <a:r>
              <a:rPr lang="fr-BE" dirty="0"/>
              <a:t>, </a:t>
            </a:r>
            <a:r>
              <a:rPr lang="fr-BE" dirty="0" err="1"/>
              <a:t>we</a:t>
            </a:r>
            <a:r>
              <a:rPr lang="fr-BE" dirty="0"/>
              <a:t> have a guide on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here</a:t>
            </a:r>
            <a:r>
              <a:rPr lang="fr-BE" dirty="0"/>
              <a:t> : </a:t>
            </a:r>
            <a:r>
              <a:rPr lang="fr-BE" dirty="0">
                <a:hlinkClick r:id="rId3"/>
              </a:rPr>
              <a:t>https://dotnetcoretutorials.com/2019/09/07/lazy-loading-with-ef-core/</a:t>
            </a:r>
            <a:r>
              <a:rPr lang="fr-BE" dirty="0"/>
              <a:t> ).</a:t>
            </a:r>
            <a:endParaRPr lang="fr-FR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3041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F8A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85929" y="1499012"/>
            <a:ext cx="5572142" cy="2387600"/>
          </a:xfrm>
        </p:spPr>
        <p:txBody>
          <a:bodyPr anchor="b"/>
          <a:lstStyle>
            <a:lvl1pPr algn="ctr">
              <a:defRPr sz="4500" b="1" spc="225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AJOUTER UN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43469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Organigramme : Délai 3"/>
          <p:cNvSpPr/>
          <p:nvPr/>
        </p:nvSpPr>
        <p:spPr>
          <a:xfrm>
            <a:off x="0" y="-247527"/>
            <a:ext cx="2603509" cy="1216546"/>
          </a:xfrm>
          <a:custGeom>
            <a:avLst/>
            <a:gdLst>
              <a:gd name="connsiteX0" fmla="*/ 0 w 3136875"/>
              <a:gd name="connsiteY0" fmla="*/ 0 h 2509094"/>
              <a:gd name="connsiteX1" fmla="*/ 1568438 w 3136875"/>
              <a:gd name="connsiteY1" fmla="*/ 0 h 2509094"/>
              <a:gd name="connsiteX2" fmla="*/ 3136876 w 3136875"/>
              <a:gd name="connsiteY2" fmla="*/ 1254547 h 2509094"/>
              <a:gd name="connsiteX3" fmla="*/ 1568438 w 3136875"/>
              <a:gd name="connsiteY3" fmla="*/ 2509094 h 2509094"/>
              <a:gd name="connsiteX4" fmla="*/ 0 w 3136875"/>
              <a:gd name="connsiteY4" fmla="*/ 2509094 h 2509094"/>
              <a:gd name="connsiteX5" fmla="*/ 0 w 3136875"/>
              <a:gd name="connsiteY5" fmla="*/ 0 h 2509094"/>
              <a:gd name="connsiteX0" fmla="*/ 8878 w 3145754"/>
              <a:gd name="connsiteY0" fmla="*/ 0 h 2509094"/>
              <a:gd name="connsiteX1" fmla="*/ 1577316 w 3145754"/>
              <a:gd name="connsiteY1" fmla="*/ 0 h 2509094"/>
              <a:gd name="connsiteX2" fmla="*/ 3145754 w 3145754"/>
              <a:gd name="connsiteY2" fmla="*/ 1254547 h 2509094"/>
              <a:gd name="connsiteX3" fmla="*/ 1577316 w 3145754"/>
              <a:gd name="connsiteY3" fmla="*/ 2509094 h 2509094"/>
              <a:gd name="connsiteX4" fmla="*/ 8878 w 3145754"/>
              <a:gd name="connsiteY4" fmla="*/ 2509094 h 2509094"/>
              <a:gd name="connsiteX5" fmla="*/ 0 w 3145754"/>
              <a:gd name="connsiteY5" fmla="*/ 1213443 h 2509094"/>
              <a:gd name="connsiteX6" fmla="*/ 8878 w 3145754"/>
              <a:gd name="connsiteY6" fmla="*/ 0 h 2509094"/>
              <a:gd name="connsiteX0" fmla="*/ 8878 w 3145754"/>
              <a:gd name="connsiteY0" fmla="*/ 0 h 2509094"/>
              <a:gd name="connsiteX1" fmla="*/ 3145754 w 3145754"/>
              <a:gd name="connsiteY1" fmla="*/ 1254547 h 2509094"/>
              <a:gd name="connsiteX2" fmla="*/ 1577316 w 3145754"/>
              <a:gd name="connsiteY2" fmla="*/ 2509094 h 2509094"/>
              <a:gd name="connsiteX3" fmla="*/ 8878 w 3145754"/>
              <a:gd name="connsiteY3" fmla="*/ 2509094 h 2509094"/>
              <a:gd name="connsiteX4" fmla="*/ 0 w 3145754"/>
              <a:gd name="connsiteY4" fmla="*/ 1213443 h 2509094"/>
              <a:gd name="connsiteX5" fmla="*/ 8878 w 3145754"/>
              <a:gd name="connsiteY5" fmla="*/ 0 h 2509094"/>
              <a:gd name="connsiteX0" fmla="*/ 0 w 3145754"/>
              <a:gd name="connsiteY0" fmla="*/ 140083 h 1435734"/>
              <a:gd name="connsiteX1" fmla="*/ 3145754 w 3145754"/>
              <a:gd name="connsiteY1" fmla="*/ 181187 h 1435734"/>
              <a:gd name="connsiteX2" fmla="*/ 1577316 w 3145754"/>
              <a:gd name="connsiteY2" fmla="*/ 1435734 h 1435734"/>
              <a:gd name="connsiteX3" fmla="*/ 8878 w 3145754"/>
              <a:gd name="connsiteY3" fmla="*/ 1435734 h 1435734"/>
              <a:gd name="connsiteX4" fmla="*/ 0 w 3145754"/>
              <a:gd name="connsiteY4" fmla="*/ 140083 h 1435734"/>
              <a:gd name="connsiteX0" fmla="*/ 0 w 3145754"/>
              <a:gd name="connsiteY0" fmla="*/ 70636 h 1366287"/>
              <a:gd name="connsiteX1" fmla="*/ 3145754 w 3145754"/>
              <a:gd name="connsiteY1" fmla="*/ 111740 h 1366287"/>
              <a:gd name="connsiteX2" fmla="*/ 1577316 w 3145754"/>
              <a:gd name="connsiteY2" fmla="*/ 1366287 h 1366287"/>
              <a:gd name="connsiteX3" fmla="*/ 8878 w 3145754"/>
              <a:gd name="connsiteY3" fmla="*/ 1366287 h 1366287"/>
              <a:gd name="connsiteX4" fmla="*/ 0 w 3145754"/>
              <a:gd name="connsiteY4" fmla="*/ 70636 h 1366287"/>
              <a:gd name="connsiteX0" fmla="*/ 233347 w 3379101"/>
              <a:gd name="connsiteY0" fmla="*/ 70636 h 1366287"/>
              <a:gd name="connsiteX1" fmla="*/ 3379101 w 3379101"/>
              <a:gd name="connsiteY1" fmla="*/ 111740 h 1366287"/>
              <a:gd name="connsiteX2" fmla="*/ 1810663 w 3379101"/>
              <a:gd name="connsiteY2" fmla="*/ 1366287 h 1366287"/>
              <a:gd name="connsiteX3" fmla="*/ 242225 w 3379101"/>
              <a:gd name="connsiteY3" fmla="*/ 1366287 h 1366287"/>
              <a:gd name="connsiteX4" fmla="*/ 233347 w 3379101"/>
              <a:gd name="connsiteY4" fmla="*/ 345018 h 1366287"/>
              <a:gd name="connsiteX5" fmla="*/ 233347 w 3379101"/>
              <a:gd name="connsiteY5" fmla="*/ 70636 h 1366287"/>
              <a:gd name="connsiteX0" fmla="*/ 298911 w 3444665"/>
              <a:gd name="connsiteY0" fmla="*/ 298301 h 1319570"/>
              <a:gd name="connsiteX1" fmla="*/ 3444665 w 3444665"/>
              <a:gd name="connsiteY1" fmla="*/ 65023 h 1319570"/>
              <a:gd name="connsiteX2" fmla="*/ 1876227 w 3444665"/>
              <a:gd name="connsiteY2" fmla="*/ 1319570 h 1319570"/>
              <a:gd name="connsiteX3" fmla="*/ 307789 w 3444665"/>
              <a:gd name="connsiteY3" fmla="*/ 1319570 h 1319570"/>
              <a:gd name="connsiteX4" fmla="*/ 298911 w 3444665"/>
              <a:gd name="connsiteY4" fmla="*/ 298301 h 1319570"/>
              <a:gd name="connsiteX0" fmla="*/ 298911 w 3444665"/>
              <a:gd name="connsiteY0" fmla="*/ 277227 h 1298496"/>
              <a:gd name="connsiteX1" fmla="*/ 3444665 w 3444665"/>
              <a:gd name="connsiteY1" fmla="*/ 43949 h 1298496"/>
              <a:gd name="connsiteX2" fmla="*/ 1876227 w 3444665"/>
              <a:gd name="connsiteY2" fmla="*/ 1298496 h 1298496"/>
              <a:gd name="connsiteX3" fmla="*/ 307789 w 3444665"/>
              <a:gd name="connsiteY3" fmla="*/ 1298496 h 1298496"/>
              <a:gd name="connsiteX4" fmla="*/ 298911 w 3444665"/>
              <a:gd name="connsiteY4" fmla="*/ 277227 h 1298496"/>
              <a:gd name="connsiteX0" fmla="*/ 109560 w 3255314"/>
              <a:gd name="connsiteY0" fmla="*/ 277227 h 1298496"/>
              <a:gd name="connsiteX1" fmla="*/ 3255314 w 3255314"/>
              <a:gd name="connsiteY1" fmla="*/ 43949 h 1298496"/>
              <a:gd name="connsiteX2" fmla="*/ 1686876 w 3255314"/>
              <a:gd name="connsiteY2" fmla="*/ 1298496 h 1298496"/>
              <a:gd name="connsiteX3" fmla="*/ 118438 w 3255314"/>
              <a:gd name="connsiteY3" fmla="*/ 1298496 h 1298496"/>
              <a:gd name="connsiteX4" fmla="*/ 109560 w 3255314"/>
              <a:gd name="connsiteY4" fmla="*/ 277227 h 1298496"/>
              <a:gd name="connsiteX0" fmla="*/ 0 w 3145754"/>
              <a:gd name="connsiteY0" fmla="*/ 277227 h 1298496"/>
              <a:gd name="connsiteX1" fmla="*/ 3145754 w 3145754"/>
              <a:gd name="connsiteY1" fmla="*/ 43949 h 1298496"/>
              <a:gd name="connsiteX2" fmla="*/ 1577316 w 3145754"/>
              <a:gd name="connsiteY2" fmla="*/ 1298496 h 1298496"/>
              <a:gd name="connsiteX3" fmla="*/ 8878 w 3145754"/>
              <a:gd name="connsiteY3" fmla="*/ 1298496 h 1298496"/>
              <a:gd name="connsiteX4" fmla="*/ 0 w 3145754"/>
              <a:gd name="connsiteY4" fmla="*/ 277227 h 1298496"/>
              <a:gd name="connsiteX0" fmla="*/ 0 w 3138017"/>
              <a:gd name="connsiteY0" fmla="*/ 390500 h 1289849"/>
              <a:gd name="connsiteX1" fmla="*/ 3138017 w 3138017"/>
              <a:gd name="connsiteY1" fmla="*/ 35302 h 1289849"/>
              <a:gd name="connsiteX2" fmla="*/ 1569579 w 3138017"/>
              <a:gd name="connsiteY2" fmla="*/ 1289849 h 1289849"/>
              <a:gd name="connsiteX3" fmla="*/ 1141 w 3138017"/>
              <a:gd name="connsiteY3" fmla="*/ 1289849 h 1289849"/>
              <a:gd name="connsiteX4" fmla="*/ 0 w 3138017"/>
              <a:gd name="connsiteY4" fmla="*/ 390500 h 1289849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083862"/>
              <a:gd name="connsiteY0" fmla="*/ 230111 h 1216546"/>
              <a:gd name="connsiteX1" fmla="*/ 3083862 w 3083862"/>
              <a:gd name="connsiteY1" fmla="*/ 49085 h 1216546"/>
              <a:gd name="connsiteX2" fmla="*/ 1569579 w 3083862"/>
              <a:gd name="connsiteY2" fmla="*/ 1216546 h 1216546"/>
              <a:gd name="connsiteX3" fmla="*/ 1141 w 3083862"/>
              <a:gd name="connsiteY3" fmla="*/ 1216546 h 1216546"/>
              <a:gd name="connsiteX4" fmla="*/ 0 w 3083862"/>
              <a:gd name="connsiteY4" fmla="*/ 230111 h 12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862" h="1216546">
                <a:moveTo>
                  <a:pt x="0" y="230111"/>
                </a:moveTo>
                <a:cubicBezTo>
                  <a:pt x="460922" y="203900"/>
                  <a:pt x="2820976" y="-121127"/>
                  <a:pt x="3083862" y="49085"/>
                </a:cubicBezTo>
                <a:cubicBezTo>
                  <a:pt x="3083862" y="741952"/>
                  <a:pt x="2435803" y="1216546"/>
                  <a:pt x="1569579" y="1216546"/>
                </a:cubicBezTo>
                <a:lnTo>
                  <a:pt x="1141" y="1216546"/>
                </a:lnTo>
                <a:cubicBezTo>
                  <a:pt x="1295" y="872164"/>
                  <a:pt x="3269" y="552414"/>
                  <a:pt x="0" y="2301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1" y="208580"/>
            <a:ext cx="1937818" cy="5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4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5AF2BCD9-8C1E-4E66-8775-30E9A29A7B19}" type="datetime1">
              <a:rPr lang="fr-BE" smtClean="0"/>
              <a:t>31-12-23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5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5D90FDF0-E9BD-4C4D-9DF9-BB7129EC213D}" type="datetime1">
              <a:rPr lang="fr-BE" smtClean="0"/>
              <a:t>31-12-23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94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5C565-8033-487A-964E-5CF1AE4C8B83}" type="datetime1">
              <a:rPr lang="fr-BE" smtClean="0"/>
              <a:t>31-12-23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CE 25 mars 2011– </a:t>
            </a:r>
            <a:r>
              <a:rPr lang="fr-BE" err="1"/>
              <a:t>draft</a:t>
            </a:r>
            <a:r>
              <a:rPr lang="fr-BE"/>
              <a:t>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894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0A44AFF3-37E8-42A4-9A11-0ED47FA70E14}" type="datetime1">
              <a:rPr lang="fr-BE" smtClean="0"/>
              <a:t>31-12-23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5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2D7AF2A9-1AEF-4F6B-8ED4-6D67EAE748CC}" type="datetime1">
              <a:rPr lang="fr-BE" smtClean="0"/>
              <a:t>31-12-23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1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CE6A2DED-1355-4313-AD4D-F8381FBCDE09}" type="datetime1">
              <a:rPr lang="fr-BE" smtClean="0"/>
              <a:t>31-12-23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9129" y="365126"/>
            <a:ext cx="6657411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613E3508-B604-4433-B905-CAD1F30DFDDE}" type="datetime1">
              <a:rPr lang="fr-BE" smtClean="0"/>
              <a:t>31-12-23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81820003-4E08-4886-A83D-6B744FD6676A}" type="datetime1">
              <a:rPr lang="fr-BE" smtClean="0"/>
              <a:t>31-12-23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6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296BDB27-B9FA-4AE3-921D-9BB41BB814E9}" type="datetime1">
              <a:rPr lang="fr-BE" smtClean="0"/>
              <a:t>31-12-23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3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43609"/>
            <a:ext cx="2949178" cy="1333831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377440"/>
            <a:ext cx="2949178" cy="34915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82AE085C-E0C3-4F6E-B0D5-CB71BE366D59}" type="datetime1">
              <a:rPr lang="fr-BE" smtClean="0"/>
              <a:t>31-12-23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0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51560"/>
            <a:ext cx="2949178" cy="1600200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651760"/>
            <a:ext cx="2949178" cy="321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535F10FF-C5CC-4E16-98D8-770C654C92D7}" type="datetime1">
              <a:rPr lang="fr-BE" smtClean="0"/>
              <a:t>31-12-23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0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C575B7-FF6E-452D-B9B2-359780976C1E}" type="datetime1">
              <a:rPr lang="fr-BE" smtClean="0"/>
              <a:t>31-12-23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675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>
                <a:solidFill>
                  <a:srgbClr val="0089AE"/>
                </a:solidFill>
              </a:rPr>
              <a:t>BINV314A </a:t>
            </a:r>
            <a:br>
              <a:rPr lang="fr-BE">
                <a:solidFill>
                  <a:srgbClr val="0089AE"/>
                </a:solidFill>
              </a:rPr>
            </a:br>
            <a:r>
              <a:rPr lang="fr-BE">
                <a:solidFill>
                  <a:srgbClr val="0089AE"/>
                </a:solidFill>
              </a:rPr>
              <a:t>.NET Outils et Concepts d’Application d’Entreprise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392" y="4683154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fr-BE"/>
              <a:t>LINQ &amp; </a:t>
            </a:r>
            <a:r>
              <a:rPr lang="fr-BE" err="1"/>
              <a:t>Entity</a:t>
            </a:r>
            <a:r>
              <a:rPr lang="fr-BE"/>
              <a:t> Framework (EF)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4428D-50E6-4DB1-A7B4-01B57473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DbContext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7E24DD-EE5F-4A54-AB65-473437E8B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err="1"/>
              <a:t>DbContext</a:t>
            </a:r>
            <a:r>
              <a:rPr lang="fr-BE"/>
              <a:t> = Proxy vers la DB</a:t>
            </a:r>
          </a:p>
          <a:p>
            <a:r>
              <a:rPr lang="fr-BE"/>
              <a:t>Créé via import de la DB</a:t>
            </a:r>
          </a:p>
          <a:p>
            <a:pPr lvl="1"/>
            <a:r>
              <a:rPr lang="fr-FR"/>
              <a:t>Contient les tables</a:t>
            </a:r>
          </a:p>
          <a:p>
            <a:endParaRPr lang="fr-BE"/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7C4799-71AF-490A-B9BE-4C6DB321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10</a:t>
            </a:fld>
            <a:endParaRPr lang="fr-BE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8574A74-9577-426A-B362-78C074779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94" y="3428359"/>
            <a:ext cx="7159332" cy="288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2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17BA4-5015-441A-9F22-95BEDFA2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DbContext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11BF2-5615-451C-971C-EB533B150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err="1"/>
              <a:t>DbContext</a:t>
            </a:r>
            <a:r>
              <a:rPr lang="fr-BE"/>
              <a:t> = Proxy vers la DB</a:t>
            </a:r>
          </a:p>
          <a:p>
            <a:pPr lvl="1"/>
            <a:r>
              <a:rPr lang="fr-FR"/>
              <a:t>Opérations (</a:t>
            </a:r>
            <a:r>
              <a:rPr lang="fr-FR" err="1"/>
              <a:t>save</a:t>
            </a:r>
            <a:r>
              <a:rPr lang="fr-FR"/>
              <a:t>, </a:t>
            </a:r>
            <a:r>
              <a:rPr lang="fr-FR" err="1"/>
              <a:t>delete</a:t>
            </a:r>
            <a:r>
              <a:rPr lang="fr-FR"/>
              <a:t>, </a:t>
            </a:r>
            <a:r>
              <a:rPr lang="fr-FR" err="1"/>
              <a:t>refresh</a:t>
            </a:r>
            <a:r>
              <a:rPr lang="fr-FR"/>
              <a:t>, ...)</a:t>
            </a:r>
          </a:p>
          <a:p>
            <a:pPr lvl="1"/>
            <a:r>
              <a:rPr lang="fr-BE"/>
              <a:t>Via les collections générées (</a:t>
            </a:r>
            <a:r>
              <a:rPr lang="fr-BE" err="1"/>
              <a:t>DbSet</a:t>
            </a:r>
            <a:r>
              <a:rPr lang="fr-BE"/>
              <a:t>) </a:t>
            </a:r>
          </a:p>
          <a:p>
            <a:pPr lvl="2"/>
            <a:r>
              <a:rPr lang="fr-FR" err="1"/>
              <a:t>context.Customers.Remove</a:t>
            </a:r>
            <a:r>
              <a:rPr lang="fr-FR"/>
              <a:t>(</a:t>
            </a:r>
            <a:r>
              <a:rPr lang="fr-FR" err="1"/>
              <a:t>cust</a:t>
            </a:r>
            <a:r>
              <a:rPr lang="fr-FR"/>
              <a:t>)</a:t>
            </a:r>
          </a:p>
          <a:p>
            <a:pPr lvl="2"/>
            <a:r>
              <a:rPr lang="fr-FR" err="1"/>
              <a:t>context.Customers.Add</a:t>
            </a:r>
            <a:r>
              <a:rPr lang="fr-FR"/>
              <a:t>(</a:t>
            </a:r>
            <a:r>
              <a:rPr lang="fr-FR" err="1"/>
              <a:t>cust</a:t>
            </a:r>
            <a:r>
              <a:rPr lang="fr-FR"/>
              <a:t>)</a:t>
            </a:r>
          </a:p>
          <a:p>
            <a:pPr lvl="2"/>
            <a:r>
              <a:rPr lang="fr-BE"/>
              <a:t>cust.name = "mise à jour du nom"</a:t>
            </a:r>
          </a:p>
          <a:p>
            <a:pPr lvl="1"/>
            <a:r>
              <a:rPr lang="fr-FR"/>
              <a:t>Persistance	</a:t>
            </a:r>
          </a:p>
          <a:p>
            <a:pPr lvl="2"/>
            <a:r>
              <a:rPr lang="fr-FR" err="1"/>
              <a:t>context.SaveChanges</a:t>
            </a:r>
            <a:r>
              <a:rPr lang="fr-FR"/>
              <a:t>()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1B0E3F-07A2-48F4-B2E1-DD5EB403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5255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E8AF87-D033-45FC-99D1-8301C14F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4B7525F-5EC4-43E3-AB33-E00A435AF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5881" y="1624012"/>
            <a:ext cx="7004110" cy="504694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AEB45E-E6BA-48C6-AC83-4130E66A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671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21DA1-F1AC-42FB-A520-F7747F7C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/>
            </a:br>
            <a:r>
              <a:rPr lang="fr-FR"/>
              <a:t>Classes </a:t>
            </a:r>
            <a:r>
              <a:rPr lang="fr-FR" err="1"/>
              <a:t>Entities</a:t>
            </a:r>
            <a:r>
              <a:rPr lang="fr-FR"/>
              <a:t>: associations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DE6CF5-DC29-4133-A0FC-DDD006C90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BE" dirty="0"/>
              <a:t>Les clefs étrangères créent des associations</a:t>
            </a:r>
          </a:p>
          <a:p>
            <a:r>
              <a:rPr lang="fr-BE" dirty="0"/>
              <a:t>Les clefs étrangères créent des propriétés de navigation</a:t>
            </a:r>
            <a:endParaRPr lang="fr-BE" dirty="0">
              <a:cs typeface="Calibri"/>
            </a:endParaRPr>
          </a:p>
          <a:p>
            <a:r>
              <a:rPr lang="fr-FR" dirty="0"/>
              <a:t>Gérées dans les </a:t>
            </a:r>
            <a:r>
              <a:rPr lang="fr-FR" dirty="0" err="1"/>
              <a:t>Entities</a:t>
            </a:r>
            <a:r>
              <a:rPr lang="fr-FR" dirty="0"/>
              <a:t> </a:t>
            </a:r>
            <a:endParaRPr lang="fr-FR" dirty="0">
              <a:cs typeface="Calibri"/>
            </a:endParaRPr>
          </a:p>
          <a:p>
            <a:r>
              <a:rPr lang="fr-FR" dirty="0" err="1"/>
              <a:t>Cfr</a:t>
            </a:r>
            <a:r>
              <a:rPr lang="fr-FR" dirty="0"/>
              <a:t> Spring Relations</a:t>
            </a:r>
            <a:endParaRPr lang="fr-FR" dirty="0">
              <a:cs typeface="Calibri"/>
            </a:endParaRPr>
          </a:p>
          <a:p>
            <a:r>
              <a:rPr lang="fr-BE" dirty="0" err="1"/>
              <a:t>Query</a:t>
            </a:r>
            <a:r>
              <a:rPr lang="fr-BE" dirty="0"/>
              <a:t> </a:t>
            </a:r>
            <a:r>
              <a:rPr lang="fr-BE" dirty="0" err="1"/>
              <a:t>linq</a:t>
            </a:r>
            <a:r>
              <a:rPr lang="fr-BE" dirty="0"/>
              <a:t> avec </a:t>
            </a:r>
            <a:r>
              <a:rPr lang="fr-BE" dirty="0" err="1"/>
              <a:t>join</a:t>
            </a:r>
            <a:r>
              <a:rPr lang="fr-BE" dirty="0"/>
              <a:t> -&gt; mieux vaut utiliser les propriétés de navigation</a:t>
            </a:r>
            <a:endParaRPr lang="fr-BE" dirty="0">
              <a:cs typeface="Calibri"/>
            </a:endParaRPr>
          </a:p>
          <a:p>
            <a:pPr lvl="1"/>
            <a:r>
              <a:rPr lang="fr-FR" dirty="0"/>
              <a:t>Performance et clarté</a:t>
            </a:r>
            <a:endParaRPr lang="fr-FR" dirty="0">
              <a:cs typeface="Calibri"/>
            </a:endParaRP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E107E0-34B5-464E-8923-9D0090BD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1599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7C7294-0CE1-43C8-9A9B-4A20BD7F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BE"/>
            </a:br>
            <a:r>
              <a:rPr lang="fr-BE"/>
              <a:t>Classes </a:t>
            </a:r>
            <a:r>
              <a:rPr lang="fr-BE" err="1"/>
              <a:t>Entities</a:t>
            </a:r>
            <a:r>
              <a:rPr lang="fr-BE"/>
              <a:t>: </a:t>
            </a:r>
            <a:br>
              <a:rPr lang="fr-BE"/>
            </a:br>
            <a:r>
              <a:rPr lang="fr-BE"/>
              <a:t>Propriétés de navigation</a:t>
            </a:r>
            <a:br>
              <a:rPr lang="fr-BE"/>
            </a:br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6C662B2-CBFE-4ADC-985B-709C58743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9" y="2233312"/>
            <a:ext cx="8229600" cy="2600521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5496F7-BBDD-4517-81BC-01DB3797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80011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FA4D8-88F8-4A22-ADC8-27106D4D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IEnumerable</a:t>
            </a:r>
            <a:r>
              <a:rPr lang="fr-FR"/>
              <a:t> vs </a:t>
            </a:r>
            <a:r>
              <a:rPr lang="fr-FR" err="1"/>
              <a:t>IQueryable</a:t>
            </a:r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CEA2B84-49C1-4F8A-8C99-B39BDC076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893" y="1621215"/>
            <a:ext cx="8229600" cy="331435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78E550-3441-418F-A1A6-6046611E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15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62D941-9DD6-4FCC-8250-340310EAD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648" y="5362428"/>
            <a:ext cx="4320380" cy="8594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7FF8539-A4AE-4DE1-85AF-E1E706BB5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4" y="2923673"/>
            <a:ext cx="1761834" cy="24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0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343C91-C940-400F-8D4F-8F76F07C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Lazy</a:t>
            </a:r>
            <a:r>
              <a:rPr lang="fr-FR"/>
              <a:t> </a:t>
            </a:r>
            <a:r>
              <a:rPr lang="fr-FR" err="1"/>
              <a:t>Loading</a:t>
            </a:r>
            <a:r>
              <a:rPr lang="fr-FR"/>
              <a:t> : par défaut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FFCF4CC-69CD-40AB-AD10-645D74469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6725" y="1554982"/>
            <a:ext cx="8229600" cy="380832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306DEE-9193-41C2-8490-1F4D2A09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16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95DFD99-B844-4F95-AB90-D01C21B1A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692" y="5753319"/>
            <a:ext cx="5836551" cy="60303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5C69BCC-289A-4179-97D9-D1990B75F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201" y="4638130"/>
            <a:ext cx="720379" cy="108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37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6F5C6-A8F2-48E2-AD45-5A7B53E9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Eager</a:t>
            </a:r>
            <a:r>
              <a:rPr lang="fr-FR"/>
              <a:t> </a:t>
            </a:r>
            <a:r>
              <a:rPr lang="fr-FR" err="1"/>
              <a:t>Loading</a:t>
            </a:r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856F9B2-0AE6-4D1B-BA99-23DE2AF85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261" y="1686203"/>
            <a:ext cx="8229600" cy="322690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2FC242-7382-4B3D-B98A-5C9D2502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17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999696-5479-4939-9FA3-B284A370C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818" y="5870371"/>
            <a:ext cx="2525814" cy="60303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2E21C6A-F6A9-455A-A5BE-10415B7FB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608" y="5753319"/>
            <a:ext cx="3061192" cy="60303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437D5E8-011E-4692-8E1F-00338FBC6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818" y="2153319"/>
            <a:ext cx="1440382" cy="3600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758646B-363D-4E1B-AAE1-C9C0FDC10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8116" y="4216340"/>
            <a:ext cx="384513" cy="198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E0A14-4133-2483-0759-1DC77AB6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Calibri Light"/>
                <a:cs typeface="Calibri Light"/>
              </a:rPr>
              <a:t>Loading</a:t>
            </a:r>
            <a:r>
              <a:rPr lang="fr-FR" dirty="0">
                <a:ea typeface="Calibri Light"/>
                <a:cs typeface="Calibri Light"/>
              </a:rPr>
              <a:t> …      Très important !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E06D3C-2B32-7A44-187A-A61376504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fr-FR" dirty="0">
                <a:ea typeface="Calibri"/>
                <a:cs typeface="Calibri"/>
              </a:rPr>
              <a:t>L'ORM (</a:t>
            </a:r>
            <a:r>
              <a:rPr lang="fr-FR" dirty="0" err="1">
                <a:ea typeface="Calibri"/>
                <a:cs typeface="Calibri"/>
              </a:rPr>
              <a:t>Entity</a:t>
            </a:r>
            <a:r>
              <a:rPr lang="fr-FR" dirty="0">
                <a:ea typeface="Calibri"/>
                <a:cs typeface="Calibri"/>
              </a:rPr>
              <a:t> Framework) charge </a:t>
            </a:r>
            <a:r>
              <a:rPr lang="fr-FR" b="1" dirty="0">
                <a:ea typeface="Calibri"/>
                <a:cs typeface="Calibri"/>
              </a:rPr>
              <a:t>par défaut</a:t>
            </a:r>
            <a:r>
              <a:rPr lang="fr-FR" dirty="0">
                <a:ea typeface="Calibri"/>
                <a:cs typeface="Calibri"/>
              </a:rPr>
              <a:t> les objets en</a:t>
            </a:r>
            <a:r>
              <a:rPr lang="fr-FR" b="1" dirty="0">
                <a:ea typeface="Calibri"/>
                <a:cs typeface="Calibri"/>
              </a:rPr>
              <a:t> </a:t>
            </a:r>
            <a:r>
              <a:rPr lang="fr-FR" b="1" dirty="0" err="1">
                <a:ea typeface="Calibri"/>
                <a:cs typeface="Calibri"/>
              </a:rPr>
              <a:t>lazy</a:t>
            </a:r>
            <a:r>
              <a:rPr lang="fr-FR" b="1" dirty="0">
                <a:ea typeface="Calibri"/>
                <a:cs typeface="Calibri"/>
              </a:rPr>
              <a:t> </a:t>
            </a:r>
            <a:r>
              <a:rPr lang="fr-FR" b="1" dirty="0" err="1">
                <a:ea typeface="Calibri"/>
                <a:cs typeface="Calibri"/>
              </a:rPr>
              <a:t>loading</a:t>
            </a:r>
            <a:r>
              <a:rPr lang="fr-FR" b="1" dirty="0">
                <a:ea typeface="Calibri"/>
                <a:cs typeface="Calibri"/>
              </a:rPr>
              <a:t> sans les propriétés de navigation</a:t>
            </a:r>
          </a:p>
          <a:p>
            <a:pPr lvl="1"/>
            <a:r>
              <a:rPr lang="fr-FR" dirty="0">
                <a:ea typeface="Calibri"/>
                <a:cs typeface="Calibri"/>
              </a:rPr>
              <a:t>Celles-ci sont donc </a:t>
            </a:r>
            <a:r>
              <a:rPr lang="fr-FR" dirty="0" err="1">
                <a:ea typeface="Calibri"/>
                <a:cs typeface="Calibri"/>
              </a:rPr>
              <a:t>null</a:t>
            </a:r>
            <a:r>
              <a:rPr lang="fr-FR" dirty="0">
                <a:ea typeface="Calibri"/>
                <a:cs typeface="Calibri"/>
              </a:rPr>
              <a:t> !</a:t>
            </a:r>
          </a:p>
          <a:p>
            <a:r>
              <a:rPr lang="fr-FR" dirty="0">
                <a:ea typeface="Calibri"/>
                <a:cs typeface="Calibri"/>
              </a:rPr>
              <a:t>Il est donc nécessaire d'activer un proxy si on veut utiliser les propriétés de navigation</a:t>
            </a:r>
          </a:p>
          <a:p>
            <a:pPr marL="514350">
              <a:spcBef>
                <a:spcPts val="375"/>
              </a:spcBef>
            </a:pPr>
            <a:r>
              <a:rPr lang="fr-FR" sz="1800" dirty="0">
                <a:ea typeface="+mn-lt"/>
                <a:cs typeface="+mn-lt"/>
              </a:rPr>
              <a:t>Installer le package </a:t>
            </a:r>
            <a:r>
              <a:rPr lang="fr-FR" sz="1800" b="1" dirty="0" err="1">
                <a:ea typeface="+mn-lt"/>
                <a:cs typeface="+mn-lt"/>
              </a:rPr>
              <a:t>EntityFrameworkCore.Proxies</a:t>
            </a:r>
            <a:endParaRPr lang="fr-FR" sz="1800" b="1" dirty="0">
              <a:ea typeface="+mn-lt"/>
              <a:cs typeface="+mn-lt"/>
            </a:endParaRPr>
          </a:p>
          <a:p>
            <a:pPr lvl="1"/>
            <a:r>
              <a:rPr lang="fr-FR" dirty="0">
                <a:ea typeface="+mn-lt"/>
                <a:cs typeface="+mn-lt"/>
              </a:rPr>
              <a:t>Aller dans votre fichier </a:t>
            </a:r>
            <a:r>
              <a:rPr lang="fr-FR" dirty="0" err="1">
                <a:ea typeface="+mn-lt"/>
                <a:cs typeface="+mn-lt"/>
              </a:rPr>
              <a:t>DbContext</a:t>
            </a:r>
            <a:r>
              <a:rPr lang="fr-FR" dirty="0">
                <a:ea typeface="+mn-lt"/>
                <a:cs typeface="+mn-lt"/>
              </a:rPr>
              <a:t> </a:t>
            </a:r>
          </a:p>
          <a:p>
            <a:pPr lvl="1"/>
            <a:r>
              <a:rPr lang="fr-FR" dirty="0">
                <a:ea typeface="+mn-lt"/>
                <a:cs typeface="+mn-lt"/>
              </a:rPr>
              <a:t>Modifier la méthode </a:t>
            </a:r>
            <a:r>
              <a:rPr lang="fr-FR" dirty="0" err="1">
                <a:ea typeface="+mn-lt"/>
                <a:cs typeface="+mn-lt"/>
              </a:rPr>
              <a:t>OnConfiguring</a:t>
            </a:r>
            <a:r>
              <a:rPr lang="fr-FR" dirty="0">
                <a:ea typeface="+mn-lt"/>
                <a:cs typeface="+mn-lt"/>
              </a:rPr>
              <a:t> comme ceci :</a:t>
            </a:r>
            <a:endParaRPr lang="fr-FR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fr-FR" sz="1400" dirty="0">
                <a:latin typeface="Consolas"/>
                <a:ea typeface="+mn-lt"/>
                <a:cs typeface="+mn-lt"/>
              </a:rPr>
              <a:t>        </a:t>
            </a:r>
            <a:r>
              <a:rPr lang="fr-FR" sz="1400" dirty="0" err="1">
                <a:latin typeface="Consolas"/>
                <a:ea typeface="+mn-lt"/>
                <a:cs typeface="+mn-lt"/>
              </a:rPr>
              <a:t>protected</a:t>
            </a:r>
            <a:r>
              <a:rPr lang="fr-FR" sz="1400" dirty="0">
                <a:latin typeface="Consolas"/>
                <a:ea typeface="+mn-lt"/>
                <a:cs typeface="+mn-lt"/>
              </a:rPr>
              <a:t> </a:t>
            </a:r>
            <a:r>
              <a:rPr lang="fr-FR" sz="1400" dirty="0" err="1">
                <a:latin typeface="Consolas"/>
                <a:ea typeface="+mn-lt"/>
                <a:cs typeface="+mn-lt"/>
              </a:rPr>
              <a:t>override</a:t>
            </a:r>
            <a:r>
              <a:rPr lang="fr-FR" sz="1400" dirty="0">
                <a:latin typeface="Consolas"/>
                <a:ea typeface="+mn-lt"/>
                <a:cs typeface="+mn-lt"/>
              </a:rPr>
              <a:t> </a:t>
            </a:r>
            <a:r>
              <a:rPr lang="fr-FR" sz="1400" dirty="0" err="1">
                <a:latin typeface="Consolas"/>
                <a:ea typeface="+mn-lt"/>
                <a:cs typeface="+mn-lt"/>
              </a:rPr>
              <a:t>void</a:t>
            </a:r>
            <a:r>
              <a:rPr lang="fr-FR" sz="1400" dirty="0">
                <a:latin typeface="Consolas"/>
                <a:ea typeface="+mn-lt"/>
                <a:cs typeface="+mn-lt"/>
              </a:rPr>
              <a:t> </a:t>
            </a:r>
            <a:r>
              <a:rPr lang="fr-FR" sz="1400" dirty="0" err="1">
                <a:latin typeface="Consolas"/>
                <a:ea typeface="+mn-lt"/>
                <a:cs typeface="+mn-lt"/>
              </a:rPr>
              <a:t>OnConfiguring</a:t>
            </a:r>
            <a:r>
              <a:rPr lang="fr-FR" sz="1400" dirty="0">
                <a:latin typeface="Consolas"/>
                <a:ea typeface="+mn-lt"/>
                <a:cs typeface="+mn-lt"/>
              </a:rPr>
              <a:t>(</a:t>
            </a:r>
            <a:r>
              <a:rPr lang="fr-FR" sz="1400" dirty="0" err="1">
                <a:latin typeface="Consolas"/>
                <a:ea typeface="+mn-lt"/>
                <a:cs typeface="+mn-lt"/>
              </a:rPr>
              <a:t>DbContextOptionsBuilder</a:t>
            </a:r>
            <a:r>
              <a:rPr lang="fr-FR" sz="1400" dirty="0">
                <a:latin typeface="Consolas"/>
                <a:ea typeface="+mn-lt"/>
                <a:cs typeface="+mn-lt"/>
              </a:rPr>
              <a:t> </a:t>
            </a:r>
            <a:r>
              <a:rPr lang="fr-FR" sz="1400" dirty="0" err="1">
                <a:latin typeface="Consolas"/>
                <a:ea typeface="+mn-lt"/>
                <a:cs typeface="+mn-lt"/>
              </a:rPr>
              <a:t>optionsBuilder</a:t>
            </a:r>
            <a:r>
              <a:rPr lang="fr-FR" sz="1400" dirty="0">
                <a:latin typeface="Consolas"/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fr-FR" sz="1400" dirty="0">
                <a:latin typeface="Consolas"/>
                <a:ea typeface="+mn-lt"/>
                <a:cs typeface="+mn-lt"/>
              </a:rPr>
              <a:t>        {</a:t>
            </a:r>
            <a:endParaRPr lang="fr-FR" sz="1400" dirty="0">
              <a:latin typeface="Consolas"/>
            </a:endParaRPr>
          </a:p>
          <a:p>
            <a:pPr marL="0" indent="0">
              <a:buNone/>
            </a:pPr>
            <a:r>
              <a:rPr lang="fr-FR" sz="1400" dirty="0">
                <a:latin typeface="Consolas"/>
                <a:ea typeface="+mn-lt"/>
                <a:cs typeface="+mn-lt"/>
              </a:rPr>
              <a:t>            if (!</a:t>
            </a:r>
            <a:r>
              <a:rPr lang="fr-FR" sz="1400" dirty="0" err="1">
                <a:latin typeface="Consolas"/>
                <a:ea typeface="+mn-lt"/>
                <a:cs typeface="+mn-lt"/>
              </a:rPr>
              <a:t>optionsBuilder.IsConfigured</a:t>
            </a:r>
            <a:r>
              <a:rPr lang="fr-FR" sz="1400" dirty="0">
                <a:latin typeface="Consolas"/>
                <a:ea typeface="+mn-lt"/>
                <a:cs typeface="+mn-lt"/>
              </a:rPr>
              <a:t>)</a:t>
            </a:r>
            <a:endParaRPr lang="fr-FR" sz="1400" dirty="0">
              <a:latin typeface="Consolas"/>
            </a:endParaRPr>
          </a:p>
          <a:p>
            <a:pPr marL="0" indent="0">
              <a:buNone/>
            </a:pPr>
            <a:r>
              <a:rPr lang="fr-FR" sz="1400" dirty="0">
                <a:latin typeface="Consolas"/>
                <a:ea typeface="+mn-lt"/>
                <a:cs typeface="+mn-lt"/>
              </a:rPr>
              <a:t>            {</a:t>
            </a:r>
            <a:endParaRPr lang="fr-FR" sz="1400" dirty="0">
              <a:latin typeface="Consolas"/>
            </a:endParaRPr>
          </a:p>
          <a:p>
            <a:pPr marL="0" indent="0">
              <a:buNone/>
            </a:pPr>
            <a:r>
              <a:rPr lang="fr-FR" sz="1400" dirty="0">
                <a:latin typeface="Consolas"/>
                <a:ea typeface="+mn-lt"/>
                <a:cs typeface="+mn-lt"/>
              </a:rPr>
              <a:t>                </a:t>
            </a:r>
            <a:r>
              <a:rPr lang="fr-FR" sz="1400" dirty="0" err="1">
                <a:latin typeface="Consolas"/>
                <a:ea typeface="+mn-lt"/>
                <a:cs typeface="+mn-lt"/>
              </a:rPr>
              <a:t>optionsBuilder.UseSqlServer</a:t>
            </a:r>
            <a:r>
              <a:rPr lang="fr-FR" sz="1400" dirty="0">
                <a:latin typeface="Consolas"/>
                <a:ea typeface="+mn-lt"/>
                <a:cs typeface="+mn-lt"/>
              </a:rPr>
              <a:t>("Data Source=(</a:t>
            </a:r>
            <a:r>
              <a:rPr lang="fr-FR" sz="1400" dirty="0" err="1">
                <a:latin typeface="Consolas"/>
                <a:ea typeface="+mn-lt"/>
                <a:cs typeface="+mn-lt"/>
              </a:rPr>
              <a:t>localdb</a:t>
            </a:r>
            <a:r>
              <a:rPr lang="fr-FR" sz="1400" dirty="0">
                <a:latin typeface="Consolas"/>
                <a:ea typeface="+mn-lt"/>
                <a:cs typeface="+mn-lt"/>
              </a:rPr>
              <a:t>)\\</a:t>
            </a:r>
            <a:r>
              <a:rPr lang="fr-FR" sz="1400" dirty="0" err="1">
                <a:latin typeface="Consolas"/>
                <a:ea typeface="+mn-lt"/>
                <a:cs typeface="+mn-lt"/>
              </a:rPr>
              <a:t>MSSQLLocalDB</a:t>
            </a:r>
            <a:r>
              <a:rPr lang="fr-FR" sz="1400" dirty="0">
                <a:latin typeface="Consolas"/>
                <a:ea typeface="+mn-lt"/>
                <a:cs typeface="+mn-lt"/>
              </a:rPr>
              <a:t>;</a:t>
            </a:r>
          </a:p>
          <a:p>
            <a:pPr marL="0" indent="0">
              <a:buNone/>
            </a:pPr>
            <a:r>
              <a:rPr lang="fr-FR" sz="1400" dirty="0">
                <a:latin typeface="Consolas"/>
                <a:ea typeface="+mn-lt"/>
                <a:cs typeface="+mn-lt"/>
              </a:rPr>
              <a:t>                Initial </a:t>
            </a:r>
            <a:r>
              <a:rPr lang="fr-FR" sz="1400" dirty="0" err="1">
                <a:latin typeface="Consolas"/>
                <a:ea typeface="+mn-lt"/>
                <a:cs typeface="+mn-lt"/>
              </a:rPr>
              <a:t>Catalog</a:t>
            </a:r>
            <a:r>
              <a:rPr lang="fr-FR" sz="1400" dirty="0">
                <a:latin typeface="Consolas"/>
                <a:ea typeface="+mn-lt"/>
                <a:cs typeface="+mn-lt"/>
              </a:rPr>
              <a:t>=</a:t>
            </a:r>
            <a:r>
              <a:rPr lang="fr-FR" sz="1400" dirty="0" err="1">
                <a:latin typeface="Consolas"/>
                <a:ea typeface="+mn-lt"/>
                <a:cs typeface="+mn-lt"/>
              </a:rPr>
              <a:t>Northwind;</a:t>
            </a:r>
            <a:r>
              <a:rPr lang="fr-FR" sz="1400" b="1" dirty="0" err="1">
                <a:latin typeface="Consolas"/>
                <a:ea typeface="+mn-lt"/>
                <a:cs typeface="+mn-lt"/>
              </a:rPr>
              <a:t>MultipleActiveResultSets</a:t>
            </a:r>
            <a:r>
              <a:rPr lang="fr-FR" sz="1400" b="1" dirty="0">
                <a:latin typeface="Consolas"/>
                <a:ea typeface="+mn-lt"/>
                <a:cs typeface="+mn-lt"/>
              </a:rPr>
              <a:t>=</a:t>
            </a:r>
            <a:r>
              <a:rPr lang="fr-FR" sz="1400" b="1" dirty="0" err="1">
                <a:latin typeface="Consolas"/>
                <a:ea typeface="+mn-lt"/>
                <a:cs typeface="+mn-lt"/>
              </a:rPr>
              <a:t>True</a:t>
            </a:r>
            <a:r>
              <a:rPr lang="fr-FR" sz="1400" dirty="0">
                <a:latin typeface="Consolas"/>
                <a:ea typeface="+mn-lt"/>
                <a:cs typeface="+mn-lt"/>
              </a:rPr>
              <a:t>")</a:t>
            </a:r>
            <a:endParaRPr lang="fr-FR" sz="1400" dirty="0">
              <a:latin typeface="Consolas"/>
            </a:endParaRPr>
          </a:p>
          <a:p>
            <a:pPr marL="0" indent="0">
              <a:buNone/>
            </a:pPr>
            <a:r>
              <a:rPr lang="fr-FR" sz="1400" dirty="0">
                <a:latin typeface="Consolas"/>
                <a:ea typeface="+mn-lt"/>
                <a:cs typeface="+mn-lt"/>
              </a:rPr>
              <a:t>        </a:t>
            </a:r>
            <a:r>
              <a:rPr lang="fr-FR" sz="1400" b="1" dirty="0">
                <a:latin typeface="Consolas"/>
                <a:ea typeface="+mn-lt"/>
                <a:cs typeface="+mn-lt"/>
              </a:rPr>
              <a:t>          .</a:t>
            </a:r>
            <a:r>
              <a:rPr lang="fr-FR" sz="1400" b="1" dirty="0" err="1">
                <a:latin typeface="Consolas"/>
                <a:ea typeface="+mn-lt"/>
                <a:cs typeface="+mn-lt"/>
              </a:rPr>
              <a:t>UseLazyLoadingProxies</a:t>
            </a:r>
            <a:r>
              <a:rPr lang="fr-FR" sz="1400" b="1" dirty="0">
                <a:latin typeface="Consolas"/>
                <a:ea typeface="+mn-lt"/>
                <a:cs typeface="+mn-lt"/>
              </a:rPr>
              <a:t>()</a:t>
            </a:r>
            <a:endParaRPr lang="fr-FR" sz="1400" dirty="0">
              <a:latin typeface="Consolas"/>
            </a:endParaRPr>
          </a:p>
          <a:p>
            <a:pPr marL="0" indent="0">
              <a:buNone/>
            </a:pPr>
            <a:r>
              <a:rPr lang="fr-FR" sz="1400" b="1" dirty="0">
                <a:latin typeface="Consolas"/>
                <a:ea typeface="+mn-lt"/>
                <a:cs typeface="+mn-lt"/>
              </a:rPr>
              <a:t>                  .</a:t>
            </a:r>
            <a:r>
              <a:rPr lang="fr-FR" sz="1400" b="1" dirty="0" err="1">
                <a:latin typeface="Consolas"/>
                <a:ea typeface="+mn-lt"/>
                <a:cs typeface="+mn-lt"/>
              </a:rPr>
              <a:t>LogTo</a:t>
            </a:r>
            <a:r>
              <a:rPr lang="fr-FR" sz="1400" b="1" dirty="0">
                <a:latin typeface="Consolas"/>
                <a:ea typeface="+mn-lt"/>
                <a:cs typeface="+mn-lt"/>
              </a:rPr>
              <a:t>(</a:t>
            </a:r>
            <a:r>
              <a:rPr lang="fr-FR" sz="1400" b="1" dirty="0" err="1">
                <a:latin typeface="Consolas"/>
                <a:ea typeface="+mn-lt"/>
                <a:cs typeface="+mn-lt"/>
              </a:rPr>
              <a:t>Console.WriteLine</a:t>
            </a:r>
            <a:r>
              <a:rPr lang="fr-FR" sz="1400" b="1" dirty="0">
                <a:latin typeface="Consolas"/>
                <a:ea typeface="+mn-lt"/>
                <a:cs typeface="+mn-lt"/>
              </a:rPr>
              <a:t>, </a:t>
            </a:r>
            <a:r>
              <a:rPr lang="fr-FR" sz="1400" b="1" dirty="0" err="1">
                <a:latin typeface="Consolas"/>
                <a:ea typeface="+mn-lt"/>
                <a:cs typeface="+mn-lt"/>
              </a:rPr>
              <a:t>LogLevel.Information</a:t>
            </a:r>
            <a:r>
              <a:rPr lang="fr-FR" sz="1400" b="1" dirty="0">
                <a:latin typeface="Consolas"/>
                <a:ea typeface="+mn-lt"/>
                <a:cs typeface="+mn-lt"/>
              </a:rPr>
              <a:t>)</a:t>
            </a:r>
            <a:endParaRPr lang="fr-FR" sz="1400" dirty="0">
              <a:latin typeface="Consolas"/>
            </a:endParaRPr>
          </a:p>
          <a:p>
            <a:pPr marL="0" indent="0">
              <a:buNone/>
            </a:pPr>
            <a:r>
              <a:rPr lang="fr-FR" sz="1400" b="1" dirty="0">
                <a:latin typeface="Consolas"/>
                <a:ea typeface="+mn-lt"/>
                <a:cs typeface="+mn-lt"/>
              </a:rPr>
              <a:t>                  .</a:t>
            </a:r>
            <a:r>
              <a:rPr lang="fr-FR" sz="1400" b="1" dirty="0" err="1">
                <a:latin typeface="Consolas"/>
                <a:ea typeface="+mn-lt"/>
                <a:cs typeface="+mn-lt"/>
              </a:rPr>
              <a:t>EnableSensitiveDataLogging</a:t>
            </a:r>
            <a:r>
              <a:rPr lang="fr-FR" sz="1400" b="1" dirty="0">
                <a:latin typeface="Consolas"/>
                <a:ea typeface="+mn-lt"/>
                <a:cs typeface="+mn-lt"/>
              </a:rPr>
              <a:t>();</a:t>
            </a:r>
            <a:endParaRPr lang="fr-FR" sz="1400" dirty="0">
              <a:latin typeface="Consolas"/>
            </a:endParaRPr>
          </a:p>
          <a:p>
            <a:pPr marL="0" indent="0">
              <a:buNone/>
            </a:pPr>
            <a:r>
              <a:rPr lang="fr-FR" sz="1400" dirty="0">
                <a:latin typeface="Consolas"/>
                <a:ea typeface="+mn-lt"/>
                <a:cs typeface="+mn-lt"/>
              </a:rPr>
              <a:t>       </a:t>
            </a:r>
            <a:endParaRPr lang="fr-FR" sz="1400" dirty="0">
              <a:latin typeface="Consolas"/>
            </a:endParaRPr>
          </a:p>
          <a:p>
            <a:pPr marL="0" indent="0">
              <a:buNone/>
            </a:pPr>
            <a:r>
              <a:rPr lang="fr-FR" sz="1400" dirty="0">
                <a:latin typeface="Consolas"/>
                <a:ea typeface="+mn-lt"/>
                <a:cs typeface="+mn-lt"/>
              </a:rPr>
              <a:t>           }</a:t>
            </a:r>
            <a:endParaRPr lang="fr-FR" sz="1400" dirty="0">
              <a:latin typeface="Consolas"/>
            </a:endParaRPr>
          </a:p>
          <a:p>
            <a:pPr lvl="1"/>
            <a:endParaRPr lang="fr-FR" dirty="0"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00CCC2-B45D-0B7D-82DF-C9DEF1F9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42026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4A0F2-87F8-3F6B-FBB8-01611077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ea typeface="Calibri Light"/>
                <a:cs typeface="Calibri Light"/>
              </a:rPr>
              <a:t>using</a:t>
            </a:r>
            <a:endParaRPr lang="fr-FR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236356-B590-0517-D3DF-EC1A276DE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Calibri"/>
                <a:cs typeface="Calibri"/>
              </a:rPr>
              <a:t>S'assurer que les ressources sont bien libérées quelque soit le déroulement des instructions</a:t>
            </a:r>
          </a:p>
          <a:p>
            <a:r>
              <a:rPr lang="fr-FR">
                <a:ea typeface="Calibri"/>
                <a:cs typeface="Calibri"/>
              </a:rPr>
              <a:t>Utile quand on utilise EF (car exceptions DB peuvent survenir)</a:t>
            </a:r>
          </a:p>
          <a:p>
            <a:r>
              <a:rPr lang="fr-FR">
                <a:ea typeface="Calibri"/>
                <a:cs typeface="Calibri"/>
              </a:rPr>
              <a:t>Equivalent à  </a:t>
            </a:r>
          </a:p>
          <a:p>
            <a:pPr marL="342900" lvl="1" indent="0">
              <a:buNone/>
            </a:pPr>
            <a:r>
              <a:rPr lang="fr-FR">
                <a:latin typeface="Consolas"/>
                <a:ea typeface="Calibri"/>
                <a:cs typeface="Calibri"/>
              </a:rPr>
              <a:t>Animal a = new();             </a:t>
            </a:r>
            <a:r>
              <a:rPr lang="fr-FR" err="1">
                <a:latin typeface="Consolas"/>
                <a:ea typeface="Calibri"/>
                <a:cs typeface="Calibri"/>
              </a:rPr>
              <a:t>using</a:t>
            </a:r>
            <a:r>
              <a:rPr lang="fr-FR">
                <a:latin typeface="Consolas"/>
                <a:ea typeface="Calibri"/>
                <a:cs typeface="Calibri"/>
              </a:rPr>
              <a:t> (Animal a = new()) {</a:t>
            </a:r>
          </a:p>
          <a:p>
            <a:pPr marL="342900" lvl="1" indent="0">
              <a:buNone/>
            </a:pPr>
            <a:r>
              <a:rPr lang="fr-FR" err="1">
                <a:latin typeface="Consolas"/>
                <a:ea typeface="Calibri"/>
                <a:cs typeface="Calibri"/>
              </a:rPr>
              <a:t>try</a:t>
            </a:r>
            <a:r>
              <a:rPr lang="fr-FR">
                <a:latin typeface="Consolas"/>
                <a:ea typeface="Calibri"/>
                <a:cs typeface="Calibri"/>
              </a:rPr>
              <a:t> {</a:t>
            </a:r>
          </a:p>
          <a:p>
            <a:pPr marL="342900" lvl="1" indent="0">
              <a:buNone/>
            </a:pPr>
            <a:r>
              <a:rPr lang="fr-FR">
                <a:latin typeface="Consolas"/>
                <a:ea typeface="Calibri"/>
                <a:cs typeface="Calibri"/>
              </a:rPr>
              <a:t>   </a:t>
            </a:r>
            <a:r>
              <a:rPr lang="fr-FR" err="1">
                <a:latin typeface="Consolas"/>
                <a:ea typeface="Calibri"/>
                <a:cs typeface="Calibri"/>
              </a:rPr>
              <a:t>a.eat</a:t>
            </a:r>
            <a:r>
              <a:rPr lang="fr-FR">
                <a:latin typeface="Consolas"/>
                <a:ea typeface="Calibri"/>
                <a:cs typeface="Calibri"/>
              </a:rPr>
              <a:t>();                        a.eat();</a:t>
            </a:r>
          </a:p>
          <a:p>
            <a:pPr marL="342900" lvl="1" indent="0">
              <a:buNone/>
            </a:pPr>
            <a:r>
              <a:rPr lang="fr-FR">
                <a:latin typeface="Consolas"/>
                <a:ea typeface="Calibri"/>
                <a:cs typeface="Calibri"/>
              </a:rPr>
              <a:t>   ...                             ...</a:t>
            </a:r>
          </a:p>
          <a:p>
            <a:pPr marL="342900" lvl="1" indent="0">
              <a:buNone/>
            </a:pPr>
            <a:r>
              <a:rPr lang="fr-FR">
                <a:latin typeface="Consolas"/>
                <a:ea typeface="Calibri"/>
                <a:cs typeface="Calibri"/>
              </a:rPr>
              <a:t>catch  {}                     }</a:t>
            </a:r>
          </a:p>
          <a:p>
            <a:pPr marL="342900" lvl="1" indent="0">
              <a:buNone/>
            </a:pPr>
            <a:r>
              <a:rPr lang="fr-FR" err="1">
                <a:latin typeface="Consolas"/>
                <a:ea typeface="Calibri"/>
                <a:cs typeface="Calibri"/>
              </a:rPr>
              <a:t>finally</a:t>
            </a:r>
            <a:r>
              <a:rPr lang="fr-FR">
                <a:latin typeface="Consolas"/>
                <a:ea typeface="Calibri"/>
                <a:cs typeface="Calibri"/>
              </a:rPr>
              <a:t> { </a:t>
            </a:r>
          </a:p>
          <a:p>
            <a:pPr marL="342900" lvl="1" indent="0">
              <a:buNone/>
            </a:pPr>
            <a:r>
              <a:rPr lang="fr-FR">
                <a:latin typeface="Consolas"/>
                <a:ea typeface="Calibri"/>
                <a:cs typeface="Calibri"/>
              </a:rPr>
              <a:t>   </a:t>
            </a:r>
            <a:r>
              <a:rPr lang="fr-FR" err="1">
                <a:latin typeface="Consolas"/>
                <a:ea typeface="Calibri"/>
                <a:cs typeface="Calibri"/>
              </a:rPr>
              <a:t>a.Dispose</a:t>
            </a:r>
            <a:r>
              <a:rPr lang="fr-FR">
                <a:latin typeface="Consolas"/>
                <a:ea typeface="Calibri"/>
                <a:cs typeface="Calibri"/>
              </a:rPr>
              <a:t>();</a:t>
            </a:r>
            <a:endParaRPr lang="fr-FR"/>
          </a:p>
          <a:p>
            <a:pPr marL="342900" lvl="1" indent="0">
              <a:buNone/>
            </a:pPr>
            <a:r>
              <a:rPr lang="fr-FR">
                <a:latin typeface="Consolas"/>
                <a:ea typeface="Calibri"/>
                <a:cs typeface="Calibri"/>
              </a:rPr>
              <a:t>}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314618-F580-FC1A-6A51-C4FED15B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967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28CDA-63B9-425A-B38E-E24CB573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Entity</a:t>
            </a:r>
            <a:r>
              <a:rPr lang="fr-FR"/>
              <a:t> Framework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EE4635-3001-4A67-87B7-5E6D0472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2</a:t>
            </a:fld>
            <a:endParaRPr lang="fr-BE"/>
          </a:p>
        </p:txBody>
      </p:sp>
      <p:graphicFrame>
        <p:nvGraphicFramePr>
          <p:cNvPr id="8" name="Espace réservé du contenu 4">
            <a:extLst>
              <a:ext uri="{FF2B5EF4-FFF2-40B4-BE49-F238E27FC236}">
                <a16:creationId xmlns:a16="http://schemas.microsoft.com/office/drawing/2014/main" id="{CEFA616F-AE62-4988-B059-62B16E069C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853759"/>
              </p:ext>
            </p:extLst>
          </p:nvPr>
        </p:nvGraphicFramePr>
        <p:xfrm>
          <a:off x="605246" y="1967842"/>
          <a:ext cx="8229600" cy="387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94394532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806925457"/>
                    </a:ext>
                  </a:extLst>
                </a:gridCol>
              </a:tblGrid>
              <a:tr h="575061">
                <a:tc>
                  <a:txBody>
                    <a:bodyPr/>
                    <a:lstStyle/>
                    <a:p>
                      <a:r>
                        <a:rPr lang="fr-FR"/>
                        <a:t>Lakers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.NET Framework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80273"/>
                  </a:ext>
                </a:extLst>
              </a:tr>
              <a:tr h="635726">
                <a:tc>
                  <a:txBody>
                    <a:bodyPr/>
                    <a:lstStyle/>
                    <a:p>
                      <a:r>
                        <a:rPr lang="fr-FR"/>
                        <a:t> Frontend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Winforms</a:t>
                      </a:r>
                      <a:r>
                        <a:rPr lang="fr-FR"/>
                        <a:t>, WPF MVVM, ASP.NET MVC, </a:t>
                      </a:r>
                      <a:r>
                        <a:rPr lang="fr-FR" err="1"/>
                        <a:t>ConsoleApplication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695175"/>
                  </a:ext>
                </a:extLst>
              </a:tr>
              <a:tr h="533185">
                <a:tc>
                  <a:txBody>
                    <a:bodyPr/>
                    <a:lstStyle/>
                    <a:p>
                      <a:r>
                        <a:rPr lang="fr-FR"/>
                        <a:t>Backend – Service (UCC)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ASP.NET Web API, WCF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037554"/>
                  </a:ext>
                </a:extLst>
              </a:tr>
              <a:tr h="533185">
                <a:tc>
                  <a:txBody>
                    <a:bodyPr/>
                    <a:lstStyle/>
                    <a:p>
                      <a:r>
                        <a:rPr lang="fr-FR"/>
                        <a:t>Backend – Business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C#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97264"/>
                  </a:ext>
                </a:extLst>
              </a:tr>
              <a:tr h="533185">
                <a:tc>
                  <a:txBody>
                    <a:bodyPr/>
                    <a:lstStyle/>
                    <a:p>
                      <a:r>
                        <a:rPr lang="fr-FR"/>
                        <a:t>Backend – DAL – Repository / </a:t>
                      </a:r>
                      <a:r>
                        <a:rPr lang="fr-FR" err="1"/>
                        <a:t>UnitOfWork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Pattern Repository / </a:t>
                      </a:r>
                      <a:r>
                        <a:rPr lang="fr-FR" err="1"/>
                        <a:t>UnitOfWork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69086"/>
                  </a:ext>
                </a:extLst>
              </a:tr>
              <a:tr h="533185">
                <a:tc>
                  <a:txBody>
                    <a:bodyPr/>
                    <a:lstStyle/>
                    <a:p>
                      <a:r>
                        <a:rPr lang="fr-FR"/>
                        <a:t>Backend – 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LINQ To </a:t>
                      </a:r>
                      <a:r>
                        <a:rPr lang="fr-FR" err="1"/>
                        <a:t>Entities</a:t>
                      </a:r>
                      <a:r>
                        <a:rPr lang="fr-FR"/>
                        <a:t> – </a:t>
                      </a:r>
                      <a:r>
                        <a:rPr lang="fr-FR" err="1"/>
                        <a:t>Entity</a:t>
                      </a:r>
                      <a:r>
                        <a:rPr lang="fr-FR"/>
                        <a:t>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278158"/>
                  </a:ext>
                </a:extLst>
              </a:tr>
              <a:tr h="533185">
                <a:tc>
                  <a:txBody>
                    <a:bodyPr/>
                    <a:lstStyle/>
                    <a:p>
                      <a:r>
                        <a:rPr lang="fr-FR" err="1"/>
                        <a:t>Database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SQL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8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29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A4EA0-9113-4602-A82F-A6F3A859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Entity</a:t>
            </a:r>
            <a:r>
              <a:rPr lang="fr-FR"/>
              <a:t> Framework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D2127-5DD7-47DF-8742-1854A07C8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ORM (Object </a:t>
            </a:r>
            <a:r>
              <a:rPr lang="fr-FR" err="1"/>
              <a:t>Relational</a:t>
            </a:r>
            <a:r>
              <a:rPr lang="fr-FR"/>
              <a:t> Mapping)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0FCEBD-19C6-47D3-9021-2348438E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3</a:t>
            </a:fld>
            <a:endParaRPr lang="fr-BE"/>
          </a:p>
        </p:txBody>
      </p:sp>
      <p:pic>
        <p:nvPicPr>
          <p:cNvPr id="1026" name="Picture 2" descr="http://www.entityframeworktutorial.net/Images/ef-architecture.PNG">
            <a:extLst>
              <a:ext uri="{FF2B5EF4-FFF2-40B4-BE49-F238E27FC236}">
                <a16:creationId xmlns:a16="http://schemas.microsoft.com/office/drawing/2014/main" id="{A5639471-109C-4E7A-839B-C8EC08248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2553494"/>
            <a:ext cx="44005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8800314-9230-4B64-B3B9-36FCE7C9819E}"/>
              </a:ext>
            </a:extLst>
          </p:cNvPr>
          <p:cNvSpPr txBox="1"/>
          <p:nvPr/>
        </p:nvSpPr>
        <p:spPr>
          <a:xfrm>
            <a:off x="2326380" y="5303996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Image issue de : entityframeworktutorial.net</a:t>
            </a:r>
          </a:p>
        </p:txBody>
      </p:sp>
    </p:spTree>
    <p:extLst>
      <p:ext uri="{BB962C8B-B14F-4D97-AF65-F5344CB8AC3E}">
        <p14:creationId xmlns:p14="http://schemas.microsoft.com/office/powerpoint/2010/main" val="13508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308AC2-023C-42D7-8BD0-5B587888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LINQ Providers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479993A-EE7C-4CBD-91C9-135607180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943" y="1825625"/>
            <a:ext cx="6496114" cy="435133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46A375-20D0-4D16-973E-63EFDC09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945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53FFB-2ED6-4075-AC37-DF7A198D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Considérations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80C147-64BC-4525-8DD1-5898761D1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POCO, DTO, BO</a:t>
            </a:r>
          </a:p>
          <a:p>
            <a:pPr lvl="1"/>
            <a:r>
              <a:rPr lang="fr-FR"/>
              <a:t>POCO : Plain Old CLR Object</a:t>
            </a:r>
          </a:p>
          <a:p>
            <a:pPr lvl="2"/>
            <a:r>
              <a:rPr lang="fr-FR"/>
              <a:t>Objets ignorant la persistance mappés à un modèle de donnée</a:t>
            </a:r>
          </a:p>
          <a:p>
            <a:pPr lvl="1"/>
            <a:r>
              <a:rPr lang="fr-FR"/>
              <a:t>DTO : Data Transfert Object</a:t>
            </a:r>
          </a:p>
          <a:p>
            <a:pPr lvl="2"/>
            <a:r>
              <a:rPr lang="fr-FR"/>
              <a:t>Objets de transfert entre couches (</a:t>
            </a:r>
            <a:r>
              <a:rPr lang="fr-FR" err="1"/>
              <a:t>get</a:t>
            </a:r>
            <a:r>
              <a:rPr lang="fr-FR"/>
              <a:t>/set </a:t>
            </a:r>
            <a:r>
              <a:rPr lang="fr-FR" err="1"/>
              <a:t>only</a:t>
            </a:r>
            <a:r>
              <a:rPr lang="fr-FR"/>
              <a:t>)</a:t>
            </a:r>
          </a:p>
          <a:p>
            <a:pPr lvl="1"/>
            <a:r>
              <a:rPr lang="fr-FR"/>
              <a:t>BO : Business Object</a:t>
            </a:r>
          </a:p>
          <a:p>
            <a:pPr lvl="2"/>
            <a:r>
              <a:rPr lang="fr-FR"/>
              <a:t>Objets du domaine avec comportement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E2A534-BA6E-47B6-BADE-9DE17B84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73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53FFB-2ED6-4075-AC37-DF7A198D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Considérations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80C147-64BC-4525-8DD1-5898761D1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191"/>
          </a:xfrm>
        </p:spPr>
        <p:txBody>
          <a:bodyPr/>
          <a:lstStyle/>
          <a:p>
            <a:r>
              <a:rPr lang="fr-FR"/>
              <a:t>POCO, DTO, BO</a:t>
            </a:r>
          </a:p>
          <a:p>
            <a:pPr lvl="1"/>
            <a:r>
              <a:rPr lang="fr-FR" err="1"/>
              <a:t>Entity</a:t>
            </a:r>
            <a:r>
              <a:rPr lang="fr-FR"/>
              <a:t> </a:t>
            </a:r>
            <a:r>
              <a:rPr lang="fr-FR" err="1"/>
              <a:t>framework</a:t>
            </a:r>
            <a:r>
              <a:rPr lang="fr-FR"/>
              <a:t> utilise/génère des POCO</a:t>
            </a:r>
          </a:p>
          <a:p>
            <a:pPr lvl="1"/>
            <a:r>
              <a:rPr lang="fr-FR"/>
              <a:t>POCO peuvent être des BO</a:t>
            </a:r>
          </a:p>
          <a:p>
            <a:pPr lvl="2"/>
            <a:r>
              <a:rPr lang="fr-FR"/>
              <a:t>Active Record Pattern</a:t>
            </a:r>
          </a:p>
          <a:p>
            <a:pPr lvl="2"/>
            <a:r>
              <a:rPr lang="fr-FR"/>
              <a:t>Petite application  </a:t>
            </a:r>
          </a:p>
          <a:p>
            <a:pPr lvl="2"/>
            <a:r>
              <a:rPr lang="fr-FR"/>
              <a:t>lien fort entre la couche métier et </a:t>
            </a:r>
            <a:r>
              <a:rPr lang="fr-FR" err="1"/>
              <a:t>Entity</a:t>
            </a:r>
            <a:r>
              <a:rPr lang="fr-FR"/>
              <a:t> </a:t>
            </a:r>
            <a:r>
              <a:rPr lang="fr-FR" err="1"/>
              <a:t>framework</a:t>
            </a:r>
            <a:endParaRPr lang="fr-FR"/>
          </a:p>
          <a:p>
            <a:pPr lvl="1"/>
            <a:r>
              <a:rPr lang="fr-FR"/>
              <a:t>POCO peuvent être des DTO</a:t>
            </a:r>
          </a:p>
          <a:p>
            <a:pPr lvl="2"/>
            <a:r>
              <a:rPr lang="fr-FR"/>
              <a:t>Architecture N-</a:t>
            </a:r>
            <a:r>
              <a:rPr lang="fr-FR" err="1"/>
              <a:t>tier</a:t>
            </a:r>
            <a:endParaRPr lang="fr-FR"/>
          </a:p>
          <a:p>
            <a:pPr lvl="2"/>
            <a:r>
              <a:rPr lang="fr-FR"/>
              <a:t>Application Entreprise</a:t>
            </a:r>
          </a:p>
          <a:p>
            <a:pPr lvl="2"/>
            <a:r>
              <a:rPr lang="fr-FR"/>
              <a:t>Séparation des responsabilités</a:t>
            </a:r>
          </a:p>
          <a:p>
            <a:pPr lvl="2"/>
            <a:endParaRPr lang="fr-FR"/>
          </a:p>
          <a:p>
            <a:pPr marL="0" indent="0">
              <a:buNone/>
            </a:pPr>
            <a:endParaRPr lang="fr-FR"/>
          </a:p>
          <a:p>
            <a:pPr marL="914400" lvl="2" indent="0">
              <a:buNone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E2A534-BA6E-47B6-BADE-9DE17B84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687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F51E10-36F8-4EDF-9F62-A2E189C8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Différentes Approches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BDB2A0-8175-4111-958F-E67D1ACB7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err="1"/>
              <a:t>Database</a:t>
            </a:r>
            <a:r>
              <a:rPr lang="fr-FR"/>
              <a:t> First</a:t>
            </a:r>
          </a:p>
          <a:p>
            <a:pPr lvl="1"/>
            <a:r>
              <a:rPr lang="fr-FR"/>
              <a:t>Génération des POCO et du modèle à partir de la DB </a:t>
            </a:r>
          </a:p>
          <a:p>
            <a:r>
              <a:rPr lang="fr-FR"/>
              <a:t>Model First</a:t>
            </a:r>
          </a:p>
          <a:p>
            <a:pPr lvl="1"/>
            <a:r>
              <a:rPr lang="fr-FR"/>
              <a:t>Créer UML</a:t>
            </a:r>
          </a:p>
          <a:p>
            <a:r>
              <a:rPr lang="fr-FR"/>
              <a:t>Code First</a:t>
            </a:r>
          </a:p>
          <a:p>
            <a:pPr lvl="1"/>
            <a:r>
              <a:rPr lang="fr-FR"/>
              <a:t>Annotations [Key], [</a:t>
            </a:r>
            <a:r>
              <a:rPr lang="fr-FR" err="1"/>
              <a:t>Foreign</a:t>
            </a:r>
            <a:r>
              <a:rPr lang="fr-FR"/>
              <a:t> Key], 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D9AF2C-4326-40CC-9076-0D3DABF2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128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35BEF-A496-67B1-C649-8028E672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+mj-lt"/>
                <a:cs typeface="+mj-lt"/>
              </a:rPr>
              <a:t>Scaffolding (</a:t>
            </a:r>
            <a:r>
              <a:rPr lang="fr-FR" dirty="0" err="1">
                <a:ea typeface="+mj-lt"/>
                <a:cs typeface="+mj-lt"/>
              </a:rPr>
              <a:t>Database</a:t>
            </a:r>
            <a:r>
              <a:rPr lang="fr-FR" dirty="0">
                <a:ea typeface="+mj-lt"/>
                <a:cs typeface="+mj-lt"/>
              </a:rPr>
              <a:t> First)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E8B82C-E388-1815-1728-B1C8FE3E6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lvl="1"/>
            <a:r>
              <a:rPr lang="fr-BE" sz="2100" b="1" dirty="0">
                <a:latin typeface="Calibri"/>
                <a:cs typeface="Arial"/>
              </a:rPr>
              <a:t>Attention aux pièges de la commande </a:t>
            </a:r>
            <a:r>
              <a:rPr lang="fr-BE" sz="2100" b="1" dirty="0" err="1">
                <a:latin typeface="Calibri"/>
                <a:cs typeface="Arial"/>
              </a:rPr>
              <a:t>Scaffold</a:t>
            </a:r>
            <a:endParaRPr lang="en-US" sz="2100" dirty="0">
              <a:latin typeface="Calibri"/>
              <a:cs typeface="Arial"/>
            </a:endParaRPr>
          </a:p>
          <a:p>
            <a:pPr lvl="2"/>
            <a:r>
              <a:rPr lang="fr-BE" sz="1800" dirty="0">
                <a:latin typeface="Calibri"/>
                <a:cs typeface="Arial"/>
              </a:rPr>
              <a:t>Cette commande doit être tapée en une seule ligne c'est-à-dire sans retour à la ligne</a:t>
            </a:r>
            <a:endParaRPr lang="en-US" sz="1800" dirty="0">
              <a:latin typeface="Calibri"/>
              <a:cs typeface="Arial"/>
            </a:endParaRPr>
          </a:p>
          <a:p>
            <a:pPr lvl="2"/>
            <a:r>
              <a:rPr lang="fr-BE" sz="1800" dirty="0">
                <a:latin typeface="Calibri"/>
                <a:cs typeface="Arial"/>
              </a:rPr>
              <a:t>Il y a un espace entre Data et Source et entre Initial et </a:t>
            </a:r>
            <a:r>
              <a:rPr lang="fr-BE" sz="1800" err="1">
                <a:latin typeface="Calibri"/>
                <a:cs typeface="Arial"/>
              </a:rPr>
              <a:t>Catalog</a:t>
            </a:r>
            <a:endParaRPr lang="fr-BE" sz="1800">
              <a:latin typeface="Calibri"/>
              <a:cs typeface="Arial"/>
            </a:endParaRPr>
          </a:p>
          <a:p>
            <a:pPr lvl="2"/>
            <a:r>
              <a:rPr lang="fr-BE" sz="1800" dirty="0">
                <a:latin typeface="Calibri"/>
                <a:cs typeface="Arial"/>
              </a:rPr>
              <a:t>Votre projet ne doit pas avoir d'erreurs de compilation avant de lancer cette commande</a:t>
            </a:r>
          </a:p>
          <a:p>
            <a:pPr lvl="1"/>
            <a:r>
              <a:rPr lang="fr-BE" sz="2100" b="1" dirty="0">
                <a:latin typeface="Calibri"/>
                <a:cs typeface="Calibri"/>
              </a:rPr>
              <a:t>Description des paramètres de la commande </a:t>
            </a:r>
            <a:r>
              <a:rPr lang="fr-BE" sz="2100" b="1" dirty="0" err="1">
                <a:latin typeface="Calibri"/>
                <a:cs typeface="Calibri"/>
              </a:rPr>
              <a:t>Scaffold</a:t>
            </a:r>
          </a:p>
          <a:p>
            <a:pPr lvl="2"/>
            <a:r>
              <a:rPr lang="fr-BE" sz="1800" dirty="0">
                <a:latin typeface="Calibri"/>
                <a:cs typeface="Calibri"/>
              </a:rPr>
              <a:t>-</a:t>
            </a:r>
            <a:r>
              <a:rPr lang="fr-BE" sz="1800" err="1">
                <a:latin typeface="Calibri"/>
                <a:cs typeface="Calibri"/>
              </a:rPr>
              <a:t>OutputDir</a:t>
            </a:r>
            <a:r>
              <a:rPr lang="fr-BE" sz="1800" dirty="0">
                <a:latin typeface="Calibri"/>
                <a:cs typeface="Calibri"/>
              </a:rPr>
              <a:t> : préciser le dossier qui contiendra les classes générées par l'ORM. Ce dossier sera créé s'il n'existe pas.</a:t>
            </a:r>
          </a:p>
          <a:p>
            <a:pPr lvl="2"/>
            <a:r>
              <a:rPr lang="fr-BE" sz="1800" dirty="0">
                <a:latin typeface="Calibri"/>
                <a:cs typeface="Calibri"/>
              </a:rPr>
              <a:t>Chaine de connexion à la DB SQL Server</a:t>
            </a:r>
          </a:p>
          <a:p>
            <a:pPr lvl="3"/>
            <a:r>
              <a:rPr lang="fr-BE" sz="1650" dirty="0">
                <a:latin typeface="Calibri"/>
                <a:cs typeface="Calibri"/>
              </a:rPr>
              <a:t>La chaine doit être entre single </a:t>
            </a:r>
            <a:r>
              <a:rPr lang="fr-BE" sz="1650" dirty="0" err="1">
                <a:latin typeface="Calibri"/>
                <a:cs typeface="Calibri"/>
              </a:rPr>
              <a:t>quote</a:t>
            </a:r>
            <a:endParaRPr lang="fr-BE" sz="1650" dirty="0">
              <a:latin typeface="Calibri"/>
              <a:cs typeface="Calibri"/>
            </a:endParaRPr>
          </a:p>
          <a:p>
            <a:pPr lvl="3"/>
            <a:r>
              <a:rPr lang="fr-BE" sz="1650" dirty="0">
                <a:latin typeface="Calibri"/>
                <a:cs typeface="Calibri"/>
              </a:rPr>
              <a:t>Data Source : préciser l'instance SQL Server </a:t>
            </a:r>
          </a:p>
          <a:p>
            <a:pPr lvl="4"/>
            <a:r>
              <a:rPr lang="fr-BE" sz="1650" dirty="0">
                <a:latin typeface="Calibri"/>
                <a:cs typeface="Calibri"/>
              </a:rPr>
              <a:t>Cela sera toujours  (</a:t>
            </a:r>
            <a:r>
              <a:rPr lang="fr-BE" sz="1650" dirty="0" err="1">
                <a:latin typeface="Calibri"/>
                <a:cs typeface="Calibri"/>
              </a:rPr>
              <a:t>localdb</a:t>
            </a:r>
            <a:r>
              <a:rPr lang="fr-BE" sz="1650" dirty="0">
                <a:latin typeface="Calibri"/>
                <a:cs typeface="Calibri"/>
              </a:rPr>
              <a:t>)\</a:t>
            </a:r>
            <a:r>
              <a:rPr lang="fr-BE" sz="1650" dirty="0" err="1">
                <a:latin typeface="Calibri"/>
                <a:cs typeface="Calibri"/>
              </a:rPr>
              <a:t>MSSQLLocaldb</a:t>
            </a:r>
            <a:r>
              <a:rPr lang="fr-BE" sz="1650" dirty="0">
                <a:latin typeface="Calibri"/>
                <a:cs typeface="Calibri"/>
              </a:rPr>
              <a:t> dans notre cas</a:t>
            </a:r>
          </a:p>
          <a:p>
            <a:pPr lvl="3"/>
            <a:r>
              <a:rPr lang="fr-BE" sz="1650" dirty="0">
                <a:latin typeface="Calibri"/>
                <a:cs typeface="Calibri"/>
              </a:rPr>
              <a:t>Initial </a:t>
            </a:r>
            <a:r>
              <a:rPr lang="fr-BE" sz="1650" dirty="0" err="1">
                <a:latin typeface="Calibri"/>
                <a:cs typeface="Calibri"/>
              </a:rPr>
              <a:t>Catalog</a:t>
            </a:r>
            <a:r>
              <a:rPr lang="fr-BE" sz="1650" dirty="0">
                <a:latin typeface="Calibri"/>
                <a:cs typeface="Calibri"/>
              </a:rPr>
              <a:t> : nom de la base de données</a:t>
            </a:r>
          </a:p>
          <a:p>
            <a:pPr lvl="2"/>
            <a:r>
              <a:rPr lang="fr-BE" sz="1800" dirty="0">
                <a:latin typeface="Calibri"/>
                <a:cs typeface="Calibri"/>
              </a:rPr>
              <a:t>Le nom du driver utilisé par l'ORM pour se connecter au serveur SQL</a:t>
            </a:r>
          </a:p>
          <a:p>
            <a:pPr lvl="3"/>
            <a:r>
              <a:rPr lang="fr-BE" sz="1650" dirty="0">
                <a:latin typeface="Calibri"/>
                <a:cs typeface="Calibri"/>
              </a:rPr>
              <a:t>Cela sera toujours </a:t>
            </a:r>
            <a:r>
              <a:rPr lang="fr-BE" sz="1500" err="1">
                <a:ea typeface="+mn-lt"/>
                <a:cs typeface="+mn-lt"/>
              </a:rPr>
              <a:t>Microsoft.EntityFrameworkCore.SqlServer</a:t>
            </a:r>
            <a:r>
              <a:rPr lang="fr-BE" sz="1500" dirty="0">
                <a:ea typeface="+mn-lt"/>
                <a:cs typeface="+mn-lt"/>
              </a:rPr>
              <a:t> dans notre cas</a:t>
            </a:r>
          </a:p>
          <a:p>
            <a:pPr lvl="3"/>
            <a:endParaRPr lang="fr-BE" sz="1650" dirty="0">
              <a:latin typeface="Calibri"/>
              <a:cs typeface="Calibri"/>
            </a:endParaRPr>
          </a:p>
          <a:p>
            <a:pPr lvl="2"/>
            <a:endParaRPr lang="fr-BE" sz="1800" dirty="0">
              <a:latin typeface="Calibri"/>
              <a:cs typeface="Calibri"/>
            </a:endParaRPr>
          </a:p>
          <a:p>
            <a:pPr lvl="2"/>
            <a:endParaRPr lang="fr-BE" sz="1800" dirty="0">
              <a:latin typeface="Calibri"/>
              <a:cs typeface="Calibri"/>
            </a:endParaRPr>
          </a:p>
          <a:p>
            <a:pPr lvl="2"/>
            <a:endParaRPr lang="fr-BE" sz="1800" b="1" dirty="0">
              <a:latin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28EFBF-D12E-07E1-A76C-78BF23F5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886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1AF4B-C25F-4F66-B5A2-14340844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Scaffolding (</a:t>
            </a:r>
            <a:r>
              <a:rPr lang="fr-FR" err="1"/>
              <a:t>Database</a:t>
            </a:r>
            <a:r>
              <a:rPr lang="fr-FR"/>
              <a:t> First)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A80422-3A0F-4471-AE1C-0AA28EEF1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07" y="1825625"/>
            <a:ext cx="8453369" cy="46153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Calibri"/>
                <a:cs typeface="Calibri"/>
              </a:rPr>
              <a:t>Ajouter les packages suivants vie le gestionnaire de paquet </a:t>
            </a:r>
            <a:r>
              <a:rPr lang="fr-FR" dirty="0" err="1">
                <a:ea typeface="Calibri"/>
                <a:cs typeface="Calibri"/>
              </a:rPr>
              <a:t>NuGet</a:t>
            </a:r>
            <a:endParaRPr lang="fr-FR" dirty="0">
              <a:ea typeface="Calibri"/>
              <a:cs typeface="Calibri"/>
            </a:endParaRPr>
          </a:p>
          <a:p>
            <a:pPr lvl="2"/>
            <a:r>
              <a:rPr lang="fr-BE" err="1">
                <a:ea typeface="+mn-lt"/>
                <a:cs typeface="+mn-lt"/>
              </a:rPr>
              <a:t>Microsoft.EntityFrameworkCore</a:t>
            </a:r>
            <a:endParaRPr lang="fr-FR" err="1">
              <a:ea typeface="+mn-lt"/>
              <a:cs typeface="+mn-lt"/>
            </a:endParaRPr>
          </a:p>
          <a:p>
            <a:pPr lvl="2"/>
            <a:r>
              <a:rPr lang="fr-BE" err="1">
                <a:ea typeface="+mn-lt"/>
                <a:cs typeface="+mn-lt"/>
              </a:rPr>
              <a:t>Microsoft.EntityFrameworkCore.Design</a:t>
            </a:r>
            <a:endParaRPr lang="fr-FR" err="1">
              <a:ea typeface="+mn-lt"/>
              <a:cs typeface="+mn-lt"/>
            </a:endParaRPr>
          </a:p>
          <a:p>
            <a:pPr lvl="2"/>
            <a:r>
              <a:rPr lang="fr-BE" err="1">
                <a:ea typeface="+mn-lt"/>
                <a:cs typeface="+mn-lt"/>
              </a:rPr>
              <a:t>Microsoft.EntityFrameworkCore.Tools</a:t>
            </a:r>
            <a:endParaRPr lang="fr-FR" err="1">
              <a:ea typeface="+mn-lt"/>
              <a:cs typeface="+mn-lt"/>
            </a:endParaRPr>
          </a:p>
          <a:p>
            <a:pPr lvl="2"/>
            <a:r>
              <a:rPr lang="fr-BE" err="1">
                <a:ea typeface="+mn-lt"/>
                <a:cs typeface="+mn-lt"/>
              </a:rPr>
              <a:t>Microsoft.EntityFrameworkCore.SqlServer</a:t>
            </a:r>
            <a:endParaRPr lang="fr-FR" err="1">
              <a:ea typeface="+mn-lt"/>
              <a:cs typeface="+mn-lt"/>
            </a:endParaRPr>
          </a:p>
          <a:p>
            <a:r>
              <a:rPr lang="fr-BE" dirty="0">
                <a:ea typeface="+mn-lt"/>
                <a:cs typeface="+mn-lt"/>
              </a:rPr>
              <a:t>Créer les classes-entités depuis la DB </a:t>
            </a:r>
          </a:p>
          <a:p>
            <a:pPr lvl="1"/>
            <a:r>
              <a:rPr lang="fr-BE" b="1" dirty="0">
                <a:ea typeface="+mn-lt"/>
                <a:cs typeface="+mn-lt"/>
              </a:rPr>
              <a:t>Dans une console du Package Manager (PM)</a:t>
            </a:r>
            <a:endParaRPr lang="fr-BE" dirty="0">
              <a:ea typeface="+mn-lt"/>
              <a:cs typeface="+mn-lt"/>
            </a:endParaRPr>
          </a:p>
          <a:p>
            <a:pPr lvl="2"/>
            <a:r>
              <a:rPr lang="fr-BE" dirty="0">
                <a:ea typeface="+mn-lt"/>
                <a:cs typeface="+mn-lt"/>
              </a:rPr>
              <a:t>Outils – Gestionnaire de Package </a:t>
            </a:r>
            <a:r>
              <a:rPr lang="fr-BE" dirty="0" err="1">
                <a:ea typeface="+mn-lt"/>
                <a:cs typeface="+mn-lt"/>
              </a:rPr>
              <a:t>NuGet</a:t>
            </a:r>
            <a:r>
              <a:rPr lang="fr-BE" dirty="0">
                <a:ea typeface="+mn-lt"/>
                <a:cs typeface="+mn-lt"/>
              </a:rPr>
              <a:t> -&gt; Console PowerShell</a:t>
            </a:r>
          </a:p>
          <a:p>
            <a:pPr lvl="1"/>
            <a:r>
              <a:rPr lang="fr-BE" dirty="0">
                <a:ea typeface="+mn-lt"/>
                <a:cs typeface="+mn-lt"/>
              </a:rPr>
              <a:t>Lancez la commande :</a:t>
            </a:r>
            <a:endParaRPr lang="fr-BE">
              <a:latin typeface="Calibri"/>
              <a:ea typeface="+mn-lt"/>
              <a:cs typeface="+mn-lt"/>
            </a:endParaRPr>
          </a:p>
          <a:p>
            <a:pPr marL="685800" lvl="2" indent="0">
              <a:buNone/>
            </a:pPr>
            <a:r>
              <a:rPr lang="fr-BE" b="1" dirty="0" err="1">
                <a:latin typeface="Consolas"/>
                <a:ea typeface="+mn-lt"/>
                <a:cs typeface="+mn-lt"/>
              </a:rPr>
              <a:t>Scaffold-DbContext</a:t>
            </a:r>
            <a:r>
              <a:rPr lang="fr-BE" b="1" dirty="0">
                <a:latin typeface="Consolas"/>
                <a:ea typeface="+mn-lt"/>
                <a:cs typeface="+mn-lt"/>
              </a:rPr>
              <a:t> -</a:t>
            </a:r>
            <a:r>
              <a:rPr lang="fr-BE" b="1" dirty="0" err="1">
                <a:latin typeface="Consolas"/>
                <a:ea typeface="+mn-lt"/>
                <a:cs typeface="+mn-lt"/>
              </a:rPr>
              <a:t>OutputDir</a:t>
            </a:r>
            <a:r>
              <a:rPr lang="fr-BE" b="1" dirty="0">
                <a:latin typeface="Consolas"/>
                <a:ea typeface="+mn-lt"/>
                <a:cs typeface="+mn-lt"/>
              </a:rPr>
              <a:t> </a:t>
            </a:r>
            <a:r>
              <a:rPr lang="fr-BE" b="1" dirty="0" err="1">
                <a:latin typeface="Consolas"/>
                <a:ea typeface="+mn-lt"/>
                <a:cs typeface="+mn-lt"/>
              </a:rPr>
              <a:t>Models</a:t>
            </a:r>
            <a:r>
              <a:rPr lang="fr-BE" b="1" dirty="0">
                <a:latin typeface="Consolas"/>
                <a:ea typeface="+mn-lt"/>
                <a:cs typeface="+mn-lt"/>
              </a:rPr>
              <a:t> 'Data Source=(</a:t>
            </a:r>
            <a:r>
              <a:rPr lang="fr-BE" b="1" dirty="0" err="1">
                <a:latin typeface="Consolas"/>
                <a:ea typeface="+mn-lt"/>
                <a:cs typeface="+mn-lt"/>
              </a:rPr>
              <a:t>localdb</a:t>
            </a:r>
            <a:r>
              <a:rPr lang="fr-BE" b="1" dirty="0">
                <a:latin typeface="Consolas"/>
                <a:ea typeface="+mn-lt"/>
                <a:cs typeface="+mn-lt"/>
              </a:rPr>
              <a:t>)\</a:t>
            </a:r>
            <a:r>
              <a:rPr lang="fr-BE" b="1" dirty="0" err="1">
                <a:latin typeface="Consolas"/>
                <a:ea typeface="+mn-lt"/>
                <a:cs typeface="+mn-lt"/>
              </a:rPr>
              <a:t>MSSQLLocalDB;Initial</a:t>
            </a:r>
            <a:r>
              <a:rPr lang="fr-BE" b="1" dirty="0">
                <a:latin typeface="Consolas"/>
                <a:ea typeface="+mn-lt"/>
                <a:cs typeface="+mn-lt"/>
              </a:rPr>
              <a:t> </a:t>
            </a:r>
            <a:r>
              <a:rPr lang="fr-BE" b="1" dirty="0" err="1">
                <a:latin typeface="Consolas"/>
                <a:ea typeface="+mn-lt"/>
                <a:cs typeface="+mn-lt"/>
              </a:rPr>
              <a:t>Catalog</a:t>
            </a:r>
            <a:r>
              <a:rPr lang="fr-BE" b="1" dirty="0">
                <a:latin typeface="Consolas"/>
                <a:ea typeface="+mn-lt"/>
                <a:cs typeface="+mn-lt"/>
              </a:rPr>
              <a:t>=</a:t>
            </a:r>
            <a:r>
              <a:rPr lang="fr-BE" b="1" dirty="0" err="1">
                <a:latin typeface="Consolas"/>
                <a:ea typeface="+mn-lt"/>
                <a:cs typeface="+mn-lt"/>
              </a:rPr>
              <a:t>Northwind</a:t>
            </a:r>
            <a:r>
              <a:rPr lang="fr-BE" b="1" dirty="0">
                <a:latin typeface="Consolas"/>
                <a:ea typeface="+mn-lt"/>
                <a:cs typeface="+mn-lt"/>
              </a:rPr>
              <a:t>' </a:t>
            </a:r>
            <a:r>
              <a:rPr lang="fr-BE" b="1" dirty="0" err="1">
                <a:latin typeface="Consolas"/>
                <a:ea typeface="+mn-lt"/>
                <a:cs typeface="+mn-lt"/>
              </a:rPr>
              <a:t>Microsoft.EntityFrameworkCore.SqlServer</a:t>
            </a:r>
            <a:endParaRPr lang="fr-BE" dirty="0" err="1">
              <a:latin typeface="Consolas"/>
              <a:ea typeface="+mn-lt"/>
              <a:cs typeface="+mn-lt"/>
            </a:endParaRPr>
          </a:p>
          <a:p>
            <a:pPr marL="685800" lvl="2" indent="0">
              <a:buNone/>
            </a:pPr>
            <a:endParaRPr lang="fr-BE" dirty="0">
              <a:latin typeface="Consolas"/>
              <a:cs typeface="Calibri"/>
            </a:endParaRPr>
          </a:p>
          <a:p>
            <a:pPr lvl="2"/>
            <a:endParaRPr lang="fr-BE" b="1" dirty="0">
              <a:latin typeface="Consolas"/>
              <a:ea typeface="Calibri" panose="020F0502020204030204"/>
              <a:cs typeface="Calibri" panose="020F0502020204030204"/>
            </a:endParaRPr>
          </a:p>
          <a:p>
            <a:pPr lvl="1"/>
            <a:endParaRPr lang="fr-BE" b="1" dirty="0">
              <a:latin typeface="Consolas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fr-BE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fr-FR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EE8E20-7419-418E-9EAC-3B824973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471440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sciencesEtTechVinc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teursciencesEtTechVinci" id="{D8AB395F-E0A0-472B-B6B1-F701FB1154F1}" vid="{87FA77BD-B6C9-4636-866A-88FB5ACDD9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F7770AEB57F4D9E08691D62E16A99" ma:contentTypeVersion="14" ma:contentTypeDescription="Crée un document." ma:contentTypeScope="" ma:versionID="1d1316b3fb51b4cd8cbd2d49eb4d57d0">
  <xsd:schema xmlns:xsd="http://www.w3.org/2001/XMLSchema" xmlns:xs="http://www.w3.org/2001/XMLSchema" xmlns:p="http://schemas.microsoft.com/office/2006/metadata/properties" xmlns:ns2="7a56ee12-99f1-4a87-ab15-e35f9667cf03" xmlns:ns3="2a7d4fea-2b4e-4a2e-9c21-fac9bc5f4d18" targetNamespace="http://schemas.microsoft.com/office/2006/metadata/properties" ma:root="true" ma:fieldsID="fd1d412765ee8b84abd67f36ca764d7e" ns2:_="" ns3:_="">
    <xsd:import namespace="7a56ee12-99f1-4a87-ab15-e35f9667cf03"/>
    <xsd:import namespace="2a7d4fea-2b4e-4a2e-9c21-fac9bc5f4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6ee12-99f1-4a87-ab15-e35f9667cf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99b3629-034e-40d8-81e2-b8c7a4d868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7d4fea-2b4e-4a2e-9c21-fac9bc5f4d1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bbe97273-7909-420a-b3fa-4e39006f5ac8}" ma:internalName="TaxCatchAll" ma:showField="CatchAllData" ma:web="2a7d4fea-2b4e-4a2e-9c21-fac9bc5f4d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7d4fea-2b4e-4a2e-9c21-fac9bc5f4d18" xsi:nil="true"/>
    <lcf76f155ced4ddcb4097134ff3c332f xmlns="7a56ee12-99f1-4a87-ab15-e35f9667cf0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B29E9B0-1693-4175-992D-1C3CB3A950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82677F-C827-426C-B49F-DDAA9A8BA5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56ee12-99f1-4a87-ab15-e35f9667cf03"/>
    <ds:schemaRef ds:uri="2a7d4fea-2b4e-4a2e-9c21-fac9bc5f4d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A34D61-2376-4D6C-9D62-094A6542D1AA}">
  <ds:schemaRefs>
    <ds:schemaRef ds:uri="http://schemas.microsoft.com/office/2006/metadata/properties"/>
    <ds:schemaRef ds:uri="http://schemas.microsoft.com/office/infopath/2007/PartnerControls"/>
    <ds:schemaRef ds:uri="2a7d4fea-2b4e-4a2e-9c21-fac9bc5f4d18"/>
    <ds:schemaRef ds:uri="7a56ee12-99f1-4a87-ab15-e35f9667cf0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secteursciencesEtTechVinci</Template>
  <TotalTime>0</TotalTime>
  <Words>948</Words>
  <Application>Microsoft Office PowerPoint</Application>
  <PresentationFormat>Affichage à l'écran (4:3)</PresentationFormat>
  <Paragraphs>163</Paragraphs>
  <Slides>19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secteursciencesEtTechVinci</vt:lpstr>
      <vt:lpstr>BINV314A  .NET Outils et Concepts d’Application d’Entreprise</vt:lpstr>
      <vt:lpstr>Entity Framework </vt:lpstr>
      <vt:lpstr>Entity Framework</vt:lpstr>
      <vt:lpstr>LINQ Providers</vt:lpstr>
      <vt:lpstr>Considérations</vt:lpstr>
      <vt:lpstr>Considérations</vt:lpstr>
      <vt:lpstr>Différentes Approches</vt:lpstr>
      <vt:lpstr>Scaffolding (Database First)</vt:lpstr>
      <vt:lpstr>Scaffolding (Database First)</vt:lpstr>
      <vt:lpstr>DbContext</vt:lpstr>
      <vt:lpstr>DbContext</vt:lpstr>
      <vt:lpstr>Exemple</vt:lpstr>
      <vt:lpstr> Classes Entities: associations </vt:lpstr>
      <vt:lpstr> Classes Entities:  Propriétés de navigation </vt:lpstr>
      <vt:lpstr>IEnumerable vs IQueryable</vt:lpstr>
      <vt:lpstr>Lazy Loading : par défaut</vt:lpstr>
      <vt:lpstr>Eager Loading</vt:lpstr>
      <vt:lpstr>Loading …      Très important !</vt:lpstr>
      <vt:lpstr>using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Vinci &amp; ProEco:  Présentation au Conseil d’Entreprise</dc:title>
  <dc:creator>gregoire</dc:creator>
  <cp:lastModifiedBy>Louis Vanbel</cp:lastModifiedBy>
  <cp:revision>178</cp:revision>
  <cp:lastPrinted>2012-09-12T14:58:42Z</cp:lastPrinted>
  <dcterms:created xsi:type="dcterms:W3CDTF">2011-03-16T09:08:07Z</dcterms:created>
  <dcterms:modified xsi:type="dcterms:W3CDTF">2024-01-02T16:25:24Z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0x0101001B1F7770AEB57F4D9E08691D62E16A99</vt:lpwstr>
  </property>
  <property fmtid="{D5CDD505-2E9C-101B-9397-08002B2CF9AE}" pid="3" name="MediaServiceImageTags">
    <vt:lpwstr/>
  </property>
</Properties>
</file>