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BFF"/>
    <a:srgbClr val="111111"/>
    <a:srgbClr val="0F0F0F"/>
    <a:srgbClr val="758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1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8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5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90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13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5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2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5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0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31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17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976" y="1629588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krobat ExtraBold" pitchFamily="50" charset="-52"/>
              </a:rPr>
              <a:t>Learn &amp; Translate</a:t>
            </a:r>
            <a:endParaRPr lang="ru-RU" sz="6000" dirty="0">
              <a:latin typeface="Akrobat ExtraBold" pitchFamily="50" charset="-52"/>
            </a:endParaRPr>
          </a:p>
        </p:txBody>
      </p:sp>
      <p:pic>
        <p:nvPicPr>
          <p:cNvPr id="1026" name="Picture 2" descr="H:\for hackaton\Learn-andtranslatee\logo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62" y="1666488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39952" y="2780928"/>
            <a:ext cx="25827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krobat Light" pitchFamily="50" charset="-52"/>
              </a:rPr>
              <a:t>Easy and fun</a:t>
            </a:r>
            <a:endParaRPr lang="ru-RU" sz="4000" dirty="0">
              <a:latin typeface="Akrobat Light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55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08520" y="-27384"/>
            <a:ext cx="9310385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298552" y="0"/>
            <a:ext cx="4845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krobat ExtraBold" pitchFamily="50" charset="-52"/>
              </a:rPr>
              <a:t>Monetization</a:t>
            </a:r>
            <a:endParaRPr lang="ru-RU" dirty="0">
              <a:solidFill>
                <a:schemeClr val="bg1"/>
              </a:solidFill>
              <a:latin typeface="Akrobat ExtraBold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9" y="1340768"/>
            <a:ext cx="1625397" cy="1625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018" y="4365104"/>
            <a:ext cx="3816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Order to translate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98105" y="1953211"/>
            <a:ext cx="398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Close your content</a:t>
            </a:r>
            <a:endParaRPr lang="ru-RU" sz="3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8" y="3768429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7781"/>
            <a:ext cx="936104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  <a:latin typeface="Akrobat Black" pitchFamily="50" charset="-52"/>
              </a:rPr>
              <a:t>Thanks for your attention</a:t>
            </a:r>
            <a:endParaRPr lang="ru-RU" sz="6600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430" y="1700808"/>
            <a:ext cx="38972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Volushkova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Sasha</a:t>
            </a:r>
            <a:endParaRPr lang="en-US" sz="4400" dirty="0">
              <a:solidFill>
                <a:schemeClr val="bg1"/>
              </a:solidFill>
              <a:latin typeface="Akrobat" pitchFamily="50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807" y="2005447"/>
            <a:ext cx="1003385" cy="100338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1183" y="2965939"/>
            <a:ext cx="3736921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Balashov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Andrey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83" y="3229583"/>
            <a:ext cx="1003385" cy="100338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200855" y="2437495"/>
            <a:ext cx="109837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krobat Light" pitchFamily="50" charset="-52"/>
              </a:rPr>
              <a:t>Sobaka114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820834" y="3661631"/>
            <a:ext cx="12682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err="1" smtClean="0">
                <a:solidFill>
                  <a:schemeClr val="bg1"/>
                </a:solidFill>
                <a:latin typeface="Akrobat Light" pitchFamily="50" charset="-52"/>
              </a:rPr>
              <a:t>mrbalashov</a:t>
            </a:r>
            <a:endParaRPr lang="en-US" sz="2000" i="1" dirty="0" smtClean="0">
              <a:solidFill>
                <a:schemeClr val="bg1"/>
              </a:solidFill>
              <a:latin typeface="Akrobat Light" pitchFamily="50" charset="-52"/>
            </a:endParaRP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7504" y="4144778"/>
            <a:ext cx="27879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Shulenin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Ilya</a:t>
            </a:r>
            <a:endParaRPr lang="en-US" sz="4400" dirty="0" smtClean="0">
              <a:solidFill>
                <a:schemeClr val="bg1"/>
              </a:solidFill>
              <a:latin typeface="Akrobat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09952" y="3616336"/>
            <a:ext cx="116570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Akrobat Light" pitchFamily="50" charset="-52"/>
              </a:rPr>
              <a:t>D</a:t>
            </a:r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esigner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1520" y="4795175"/>
            <a:ext cx="23134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Backend developer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3528" y="2415714"/>
            <a:ext cx="20714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Project manager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851" y="4597735"/>
            <a:ext cx="583181" cy="58318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3124804" y="4813759"/>
            <a:ext cx="10871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err="1" smtClean="0">
                <a:solidFill>
                  <a:schemeClr val="bg1"/>
                </a:solidFill>
                <a:latin typeface="Akrobat Light" pitchFamily="50" charset="-52"/>
              </a:rPr>
              <a:t>i-shulenin</a:t>
            </a:r>
            <a:endParaRPr lang="en-US" sz="2000" i="1" dirty="0" smtClean="0">
              <a:solidFill>
                <a:schemeClr val="bg1"/>
              </a:solidFill>
              <a:latin typeface="Akrobat Light" pitchFamily="50" charset="-52"/>
            </a:endParaRP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47" y="5665975"/>
            <a:ext cx="1003385" cy="1003385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10318" y="5419367"/>
            <a:ext cx="36695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Shkolenko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Akrobat" pitchFamily="50" charset="-52"/>
              </a:rPr>
              <a:t>Vitaliy</a:t>
            </a:r>
            <a:endParaRPr lang="en-US" sz="4400" dirty="0" smtClean="0">
              <a:solidFill>
                <a:schemeClr val="bg1"/>
              </a:solidFill>
              <a:latin typeface="Akrobat" pitchFamily="50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51520" y="6069764"/>
            <a:ext cx="2363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Frontend developer</a:t>
            </a:r>
            <a:endParaRPr lang="en-US" sz="2400" i="1" dirty="0" smtClean="0">
              <a:solidFill>
                <a:schemeClr val="bg1"/>
              </a:solidFill>
              <a:latin typeface="Akrobat Light" pitchFamily="50" charset="-52"/>
            </a:endParaRP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995936" y="6088348"/>
            <a:ext cx="172835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err="1" smtClean="0">
                <a:solidFill>
                  <a:schemeClr val="bg1"/>
                </a:solidFill>
                <a:latin typeface="Akrobat" pitchFamily="50" charset="-52"/>
              </a:rPr>
              <a:t>vitaliy.shkolenko</a:t>
            </a:r>
            <a:endParaRPr lang="en-US" sz="2000" i="1" dirty="0" smtClean="0">
              <a:solidFill>
                <a:schemeClr val="bg1"/>
              </a:solidFill>
              <a:latin typeface="Akrobat" pitchFamily="50" charset="-52"/>
            </a:endParaRP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615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6228183" y="1844823"/>
            <a:ext cx="1992455" cy="1992455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51790" y="298562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krobat ExtraBold" pitchFamily="50" charset="-52"/>
                <a:ea typeface="Open Sans" pitchFamily="34" charset="0"/>
                <a:cs typeface="Open Sans" pitchFamily="34" charset="0"/>
              </a:rPr>
              <a:t>Get feedback</a:t>
            </a:r>
            <a:endParaRPr lang="ru-RU" dirty="0">
              <a:latin typeface="Akrobat ExtraBold" pitchFamily="50" charset="-52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72" y="1609727"/>
            <a:ext cx="7402016" cy="1924838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3275856" y="1253371"/>
            <a:ext cx="2664296" cy="2664296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986680" y="2765124"/>
            <a:ext cx="1242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krobat ExtraBold" pitchFamily="50" charset="-52"/>
                <a:ea typeface="Open Sans" pitchFamily="34" charset="0"/>
                <a:cs typeface="Open Sans" pitchFamily="34" charset="0"/>
              </a:rPr>
              <a:t>PLAY</a:t>
            </a:r>
            <a:endParaRPr lang="ru-RU" sz="4400" dirty="0">
              <a:latin typeface="Akrobat ExtraBold" pitchFamily="50" charset="-52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02" y="1778906"/>
            <a:ext cx="4389004" cy="1141327"/>
          </a:xfrm>
          <a:prstGeom prst="rect">
            <a:avLst/>
          </a:prstGeom>
        </p:spPr>
      </p:pic>
      <p:sp>
        <p:nvSpPr>
          <p:cNvPr id="15" name="Овал 14"/>
          <p:cNvSpPr/>
          <p:nvPr/>
        </p:nvSpPr>
        <p:spPr>
          <a:xfrm>
            <a:off x="778128" y="1918532"/>
            <a:ext cx="1918747" cy="1918747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899592" y="2556193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krobat ExtraBold" pitchFamily="50" charset="-52"/>
                <a:ea typeface="Open Sans" pitchFamily="34" charset="0"/>
                <a:cs typeface="Open Sans" pitchFamily="34" charset="0"/>
              </a:rPr>
              <a:t>Translate</a:t>
            </a:r>
            <a:endParaRPr lang="ru-RU" sz="3200" dirty="0">
              <a:latin typeface="Akrobat ExtraBold" pitchFamily="50" charset="-52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3524"/>
            <a:ext cx="5760640" cy="2016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>
                <a:solidFill>
                  <a:schemeClr val="bg1"/>
                </a:solidFill>
                <a:latin typeface="Akrobat ExtraBold" pitchFamily="50" charset="-52"/>
              </a:rPr>
              <a:t>FEATURES</a:t>
            </a:r>
            <a:endParaRPr lang="ru-RU" sz="8000" dirty="0">
              <a:solidFill>
                <a:schemeClr val="bg1"/>
              </a:solidFill>
              <a:latin typeface="Akrobat ExtraBold" pitchFamily="50" charset="-52"/>
            </a:endParaRPr>
          </a:p>
        </p:txBody>
      </p:sp>
      <p:pic>
        <p:nvPicPr>
          <p:cNvPr id="2053" name="Picture 5" descr="http://blog.heatrex.com/wp-content/uploads/2015/02/vv2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78" y="1907842"/>
            <a:ext cx="9158678" cy="497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Маргарита\Desktop\1468117353_WOR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89752"/>
            <a:ext cx="2074693" cy="207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511427" y="2090853"/>
            <a:ext cx="1756317" cy="1771157"/>
            <a:chOff x="445748" y="2090853"/>
            <a:chExt cx="1756317" cy="1771157"/>
          </a:xfrm>
        </p:grpSpPr>
        <p:pic>
          <p:nvPicPr>
            <p:cNvPr id="2050" name="Picture 2" descr="C:\Users\Маргарита\Desktop\1468117168_stud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48" y="2155717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467544" y="2171546"/>
              <a:ext cx="1690464" cy="169046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467544" y="2090853"/>
              <a:ext cx="1734521" cy="169046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0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4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-2043608"/>
            <a:ext cx="10513168" cy="10196188"/>
          </a:xfrm>
        </p:spPr>
      </p:pic>
    </p:spTree>
    <p:extLst>
      <p:ext uri="{BB962C8B-B14F-4D97-AF65-F5344CB8AC3E}">
        <p14:creationId xmlns:p14="http://schemas.microsoft.com/office/powerpoint/2010/main" val="37691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for hackaton\Learn-andtranslatee\mobile\загрузкаloa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23928" cy="697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for hackaton\Learn-andtranslatee\mobile\загрузкаlog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2" y="-36985"/>
            <a:ext cx="4040030" cy="68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4139952" y="2852936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for hackaton\Learn-andtranslatee\mobile\лентаmain 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49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:\for hackaton\Learn-andtranslatee\mobile\баттлmain  копия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0"/>
            <a:ext cx="38499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4139952" y="2852936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9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95" y="4581128"/>
            <a:ext cx="1625397" cy="162539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634520" y="3860834"/>
            <a:ext cx="1930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Akrobat" pitchFamily="50" charset="-52"/>
              </a:rPr>
              <a:t>Achivments</a:t>
            </a:r>
            <a:endParaRPr lang="ru-RU" sz="3200" dirty="0">
              <a:latin typeface="Akrobat" pitchFamily="50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41733" y="2476050"/>
            <a:ext cx="9476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krobat" pitchFamily="50" charset="-52"/>
              </a:rPr>
              <a:t>Skills</a:t>
            </a:r>
            <a:endParaRPr lang="ru-RU" sz="3200" dirty="0">
              <a:latin typeface="Akrobat" pitchFamily="50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81" y="3120485"/>
            <a:ext cx="1625397" cy="162539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73924" y="1365887"/>
            <a:ext cx="1850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krobat" pitchFamily="50" charset="-52"/>
              </a:rPr>
              <a:t>Experience</a:t>
            </a:r>
            <a:endParaRPr lang="ru-RU" sz="3200" dirty="0">
              <a:latin typeface="Akrobat" pitchFamily="50" charset="-52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6" y="1965588"/>
            <a:ext cx="1866682" cy="186668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-108520" y="-27384"/>
            <a:ext cx="9310385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98552" y="0"/>
            <a:ext cx="4845224" cy="11430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krobat ExtraBold" pitchFamily="50" charset="-52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Akrobat ExtraBold" pitchFamily="50" charset="-52"/>
              </a:rPr>
              <a:t>amefication</a:t>
            </a:r>
            <a:endParaRPr lang="ru-RU" dirty="0">
              <a:solidFill>
                <a:schemeClr val="bg1"/>
              </a:solidFill>
              <a:latin typeface="Akrobat Extra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536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12576" y="18864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krobat ExtraBold" pitchFamily="50" charset="-52"/>
              </a:rPr>
              <a:t>Evolution</a:t>
            </a:r>
            <a:endParaRPr lang="ru-RU" dirty="0">
              <a:latin typeface="Akrobat ExtraBold" pitchFamily="50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08520" y="-27384"/>
            <a:ext cx="9310385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716873" y="0"/>
            <a:ext cx="4845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krobat ExtraBold" pitchFamily="50" charset="-52"/>
              </a:rPr>
              <a:t>Evolution</a:t>
            </a:r>
            <a:endParaRPr lang="ru-RU" dirty="0">
              <a:solidFill>
                <a:schemeClr val="bg1"/>
              </a:solidFill>
              <a:latin typeface="Akrobat ExtraBold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1625397" cy="16253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59" y="1805697"/>
            <a:ext cx="1625397" cy="162539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3714" y="3212413"/>
            <a:ext cx="811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Audio</a:t>
            </a:r>
            <a:endParaRPr lang="ru-RU" sz="2400" dirty="0">
              <a:latin typeface="Akrobat" pitchFamily="50" charset="-5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12036" y="3525552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Video(films)</a:t>
            </a:r>
            <a:endParaRPr lang="ru-RU" sz="2400" dirty="0">
              <a:latin typeface="Akrobat" pitchFamily="50" charset="-52"/>
            </a:endParaRPr>
          </a:p>
        </p:txBody>
      </p:sp>
      <p:sp>
        <p:nvSpPr>
          <p:cNvPr id="10" name="AutoShape 2" descr="http://www.broidery.ru/forum/download/file.php?id=32878&amp;mode=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25540"/>
            <a:ext cx="2376264" cy="106579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372200" y="2751311"/>
            <a:ext cx="1011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Comics</a:t>
            </a:r>
            <a:endParaRPr lang="ru-RU" sz="2400" dirty="0">
              <a:latin typeface="Akrobat" pitchFamily="50" charset="-52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92" y="3674078"/>
            <a:ext cx="2335941" cy="2335941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6376870" y="5786964"/>
            <a:ext cx="1314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Education</a:t>
            </a:r>
            <a:endParaRPr lang="ru-RU" sz="2400" dirty="0">
              <a:latin typeface="Akrobat" pitchFamily="50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54009" y="5779186"/>
            <a:ext cx="245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Translation services</a:t>
            </a:r>
            <a:endParaRPr lang="ru-RU" sz="2400" dirty="0">
              <a:latin typeface="Akrobat" pitchFamily="50" charset="-52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1" y="3987217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54</Words>
  <Application>Microsoft Office PowerPoint</Application>
  <PresentationFormat>Экран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Learn &amp; Translate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Gamefication</vt:lpstr>
      <vt:lpstr>Evolution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&amp; Translate</dc:title>
  <dc:creator>Маргарита Василькова</dc:creator>
  <cp:lastModifiedBy>Маргарита Василькова</cp:lastModifiedBy>
  <cp:revision>14</cp:revision>
  <dcterms:created xsi:type="dcterms:W3CDTF">2016-07-09T20:44:06Z</dcterms:created>
  <dcterms:modified xsi:type="dcterms:W3CDTF">2016-07-09T23:46:44Z</dcterms:modified>
</cp:coreProperties>
</file>