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71" r:id="rId13"/>
    <p:sldId id="272" r:id="rId14"/>
    <p:sldId id="265" r:id="rId15"/>
    <p:sldId id="268" r:id="rId16"/>
    <p:sldId id="266" r:id="rId17"/>
    <p:sldId id="267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474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D8636-98C8-4DFF-B459-EFE8D2B7C7E4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B0267-680A-4A46-9638-6EC0DF9F5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308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B0267-680A-4A46-9638-6EC0DF9F553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094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20B4E-804D-5D03-059A-CF61B2034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B817B5EF-5B86-6A92-F5B8-BA7CDF7281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4B1E5D4-35C2-02C9-A009-4262BBDD96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0F5EF3-CD42-6560-580A-EA93F8C12A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B0267-680A-4A46-9638-6EC0DF9F553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826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E0574-3A74-EC9F-806F-5215F3753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58F5F31C-387B-8D5E-2E36-52C20CDC6C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E6726C3E-AC11-73E7-FAC8-072C57D8B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38BE2D-D458-D27F-6377-5F3560224D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B0267-680A-4A46-9638-6EC0DF9F553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193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E0574-3A74-EC9F-806F-5215F3753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58F5F31C-387B-8D5E-2E36-52C20CDC6C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E6726C3E-AC11-73E7-FAC8-072C57D8B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38BE2D-D458-D27F-6377-5F3560224D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B0267-680A-4A46-9638-6EC0DF9F553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280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1F958-0F8C-9E8A-7562-6A5E50BDE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40E33D6E-DB1D-31E2-CA30-4C39AD8A7D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272BB9A8-76EB-39AD-7E36-9B69DF18C5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1DC3123-602D-653E-3056-0C2CCC3BAA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B0267-680A-4A46-9638-6EC0DF9F553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182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66928-E17B-DDA7-E07C-4F8136601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2242C1B-1479-1AF2-DD61-FD3B97C838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D62E953C-BEED-5BF0-3CA3-1939DDC0E4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047D64-BEF0-50A3-8D70-B3AB619978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B0267-680A-4A46-9638-6EC0DF9F553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29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3B447-D172-2499-FC3B-4942AE1BC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5D29066D-BCE3-2732-6A9A-7FD352F68C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89D1CC9-1004-2422-1901-3A51D6081E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4C1949-CF9B-0D1A-D0D1-77EA81D4FB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B0267-680A-4A46-9638-6EC0DF9F553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629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E995D-B802-11F3-86A4-388167BFD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B85B885C-3F66-88C8-F89A-DC814E000B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2D952758-84FF-C518-E818-854BBC4F50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BFCF46-5922-B7D6-6234-FF8E9376F9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B0267-680A-4A46-9638-6EC0DF9F553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146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C211E-37F7-5299-9C24-86628B5D7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596E205-9A6D-814E-C044-5737E2B01B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4ACE7B1-6FFC-1B06-CFE5-4719223CE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6C9C9E-0A23-EBDA-AA07-2BF59C6318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B0267-680A-4A46-9638-6EC0DF9F553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211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C211E-37F7-5299-9C24-86628B5D7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596E205-9A6D-814E-C044-5737E2B01B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4ACE7B1-6FFC-1B06-CFE5-4719223CE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6C9C9E-0A23-EBDA-AA07-2BF59C6318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B0267-680A-4A46-9638-6EC0DF9F553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562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C211E-37F7-5299-9C24-86628B5D7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596E205-9A6D-814E-C044-5737E2B01B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4ACE7B1-6FFC-1B06-CFE5-4719223CE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6C9C9E-0A23-EBDA-AA07-2BF59C6318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B0267-680A-4A46-9638-6EC0DF9F553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672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C211E-37F7-5299-9C24-86628B5D7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596E205-9A6D-814E-C044-5737E2B01B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4ACE7B1-6FFC-1B06-CFE5-4719223CE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6C9C9E-0A23-EBDA-AA07-2BF59C6318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B0267-680A-4A46-9638-6EC0DF9F553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210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C211E-37F7-5299-9C24-86628B5D7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596E205-9A6D-814E-C044-5737E2B01B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4ACE7B1-6FFC-1B06-CFE5-4719223CE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6C9C9E-0A23-EBDA-AA07-2BF59C6318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B0267-680A-4A46-9638-6EC0DF9F553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456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F63E0E-BB61-BB58-F5F9-0924DDBA9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F19280-3099-544B-0004-AC1F457CF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9A63CB-6247-4D79-0BB7-D1CF38D17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3DB7-2629-4E50-BCBE-20B8BDE3C793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C665E0-F4A7-AB61-0615-612C57B27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AF47D1-02D0-51BB-50F6-CB47B0A91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68DC-B309-4126-AE05-581C648511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00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CD57D1-80D2-8731-B0CF-7FF4975E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3414D6-E165-9F71-B7F1-BA1B88EB8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8C6C17-8D6A-1905-D4EE-3673F953F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3DB7-2629-4E50-BCBE-20B8BDE3C793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0F3291-E11C-97F2-FBB4-C6E697D5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B5564A-BCFB-C052-BCC1-83D16CB35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68DC-B309-4126-AE05-581C648511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13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59A668C-83F6-0481-C830-576E67AF7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1999C8D-C711-AC88-B879-9D4654056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214006-C881-C23D-2AA0-C70FA176E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3DB7-2629-4E50-BCBE-20B8BDE3C793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7C0D41-9804-E581-0F88-A3C6A3B02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8D87A8-291B-62E2-01DF-974FF5B4A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68DC-B309-4126-AE05-581C648511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46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9F6F78-73D4-4A8C-14DD-D561FFE3A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123334-47E6-17B2-4254-0315CB544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665A32-FAB0-FE1F-5E8F-D217CA02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3DB7-2629-4E50-BCBE-20B8BDE3C793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7EAC3B-FE24-66A4-6DBC-DC1EC24E6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D50D34-984D-14CA-9E4F-15C83C63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68DC-B309-4126-AE05-581C648511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92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AFCF1A-FB6B-F806-82EE-EEBC8CEC6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0D6989-46B6-FF46-F65E-F688642A9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70DC29-1E53-37D2-E287-2E02C43D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3DB7-2629-4E50-BCBE-20B8BDE3C793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E587B8-E8BA-A216-6FC0-7C37F6DB2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8A8C1B-5135-307D-AF98-19DE5F0F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68DC-B309-4126-AE05-581C648511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40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A0F2F-333D-B517-6870-B70F32705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D29E64-4396-826B-AF4B-F54F5CAB9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A76B2A-16B9-B304-67D6-530B36A57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F50EDE-BA1B-E02A-DD40-153D0ACC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3DB7-2629-4E50-BCBE-20B8BDE3C793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87549D-027E-2012-5881-0A2C9E12C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17DF69-1877-3C9E-9FDD-6B34CFCE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68DC-B309-4126-AE05-581C648511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80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B2A215-58E9-B452-ADAA-AB8A3F299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984F22-EC49-6024-B43D-EFC62A20E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0296B7-6B02-F5B3-9CEF-672734ACE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EAA08CD-92B3-2455-FA41-11203C274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B7A6DF6-2DEA-B0D5-7B37-23333DD28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0282C69-2A3B-79FD-A942-1DCDA32FF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3DB7-2629-4E50-BCBE-20B8BDE3C793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36EB7BF-92F5-4419-7ACB-A6BDF8C37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CD1E473-08E5-5789-D327-A35E915A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68DC-B309-4126-AE05-581C648511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26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CBBCE-3BFB-BD0C-4609-7F8964DCE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64047BB-7DFB-BC85-B609-568FC566A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3DB7-2629-4E50-BCBE-20B8BDE3C793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34BBEA2-DFE7-0004-EDE6-89A0EC2B9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6641DC-DE70-2EF2-806C-A850A35D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68DC-B309-4126-AE05-581C648511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20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D3915E1-BF7C-D5FA-2F42-91A517595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3DB7-2629-4E50-BCBE-20B8BDE3C793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DABAD0B-1848-B30D-D4BD-B0F7B306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91F283-611A-8D78-A003-8240D8EBF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68DC-B309-4126-AE05-581C648511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20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5F9877-9E97-DA1F-A560-1A1D24F6C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F2EB21-7832-039C-2151-6780D2E96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FCF7A1-93F2-F5AD-154D-F8A6BF180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FC5E85-561B-719A-42C5-2095C0730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3DB7-2629-4E50-BCBE-20B8BDE3C793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A964B6-F700-0FB7-5B3A-87E7179C0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D34423-8D80-BA55-53C5-6BEAAACB2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68DC-B309-4126-AE05-581C648511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53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E459F1-D0E4-DD2C-CF8D-07E10F8B9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D1DE1F-A52B-8788-B20B-C102B25A9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72DB60-5446-C8C9-0B05-AAAA6DDC5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BA1D7C-2011-3895-F7D7-7F644883B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03DB7-2629-4E50-BCBE-20B8BDE3C793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B3BD9C-BE7C-5749-BB86-90D436526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09D1C6-EB6F-A7F6-B5BE-3C99939C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68DC-B309-4126-AE05-581C648511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43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17BC4-EBEB-8969-5721-6ACF383B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75E3FA-0418-44DD-4BED-25A0232E6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D822DB-115F-9858-576E-2DF08AE87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03DB7-2629-4E50-BCBE-20B8BDE3C793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E0C15C-1FD0-ED7D-F598-6094E4640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9203C1-DAC3-7E3C-C2E3-913928267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468DC-B309-4126-AE05-581C648511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77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3BE6-4847-324C-AD76-B2DFB00D3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6994"/>
            <a:ext cx="9144000" cy="1652662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rgbClr val="344749"/>
                </a:solidFill>
                <a:latin typeface="+mn-lt"/>
              </a:rPr>
              <a:t>Учебная практика по модулю </a:t>
            </a:r>
            <a:br>
              <a:rPr lang="ru-RU" sz="3600" b="1" dirty="0">
                <a:solidFill>
                  <a:srgbClr val="344749"/>
                </a:solidFill>
                <a:latin typeface="+mn-lt"/>
              </a:rPr>
            </a:br>
            <a:r>
              <a:rPr lang="ru-RU" sz="3600" b="1" dirty="0">
                <a:solidFill>
                  <a:srgbClr val="344749"/>
                </a:solidFill>
                <a:latin typeface="+mn-lt"/>
              </a:rPr>
              <a:t>ПM 01. Разработка модулей программного</a:t>
            </a:r>
            <a:br>
              <a:rPr lang="ru-RU" sz="3600" b="1" dirty="0">
                <a:solidFill>
                  <a:srgbClr val="344749"/>
                </a:solidFill>
                <a:latin typeface="+mn-lt"/>
              </a:rPr>
            </a:br>
            <a:r>
              <a:rPr lang="ru-RU" sz="3600" b="1" dirty="0">
                <a:solidFill>
                  <a:srgbClr val="344749"/>
                </a:solidFill>
                <a:latin typeface="+mn-lt"/>
              </a:rPr>
              <a:t>обеспечения для компьютерных систем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DF5EE-A17F-0F43-9535-A77412F56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35143" y="4549256"/>
            <a:ext cx="3156857" cy="2308744"/>
          </a:xfrm>
        </p:spPr>
        <p:txBody>
          <a:bodyPr>
            <a:noAutofit/>
          </a:bodyPr>
          <a:lstStyle/>
          <a:p>
            <a:pPr algn="l"/>
            <a:r>
              <a:rPr lang="ru-RU" sz="1600" b="1" dirty="0"/>
              <a:t>Выполнил:</a:t>
            </a:r>
          </a:p>
          <a:p>
            <a:pPr algn="l"/>
            <a:r>
              <a:rPr lang="ru-RU" sz="1600" b="1" dirty="0"/>
              <a:t>Квакин Александр Дмитриевич</a:t>
            </a:r>
          </a:p>
          <a:p>
            <a:pPr algn="l"/>
            <a:r>
              <a:rPr lang="ru-RU" sz="1600" b="1" dirty="0"/>
              <a:t>Группа: 21П-1</a:t>
            </a:r>
          </a:p>
          <a:p>
            <a:pPr algn="l"/>
            <a:r>
              <a:rPr lang="ru-RU" sz="1600" b="1" dirty="0"/>
              <a:t>Специальность:</a:t>
            </a:r>
          </a:p>
          <a:p>
            <a:pPr algn="l"/>
            <a:r>
              <a:rPr lang="ru-RU" sz="1600" b="1" dirty="0"/>
              <a:t>09.02.07 Информационные </a:t>
            </a:r>
          </a:p>
          <a:p>
            <a:pPr algn="l"/>
            <a:r>
              <a:rPr lang="ru-RU" sz="1600" b="1" dirty="0"/>
              <a:t>системы и программирование</a:t>
            </a:r>
          </a:p>
          <a:p>
            <a:pPr algn="l"/>
            <a:endParaRPr lang="ru-RU" sz="1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364377" y="166285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Кировское областное государственное профессиональное образовательное бюджетное учреждение</a:t>
            </a:r>
          </a:p>
          <a:p>
            <a:pPr algn="ctr"/>
            <a:r>
              <a:rPr lang="ru-RU" b="1" dirty="0"/>
              <a:t>«Слободской колледж педагогики и социальных отношений»</a:t>
            </a:r>
          </a:p>
        </p:txBody>
      </p:sp>
      <p:pic>
        <p:nvPicPr>
          <p:cNvPr id="5" name="Picture 14" descr="touch-icon-ipad-retina">
            <a:extLst>
              <a:ext uri="{FF2B5EF4-FFF2-40B4-BE49-F238E27FC236}">
                <a16:creationId xmlns:a16="http://schemas.microsoft.com/office/drawing/2014/main" id="{3F50CCB7-BCFB-4B90-80AF-73B2EABBC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386" y="-1494"/>
            <a:ext cx="1258888" cy="125888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5532575"/>
      </p:ext>
    </p:extLst>
  </p:cSld>
  <p:clrMapOvr>
    <a:masterClrMapping/>
  </p:clrMapOvr>
  <p:transition>
    <p:circl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E9397-49B1-2E65-5EA6-678C75E1C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1A0396-80E5-9AD4-A796-7C1779DD2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5030"/>
            <a:ext cx="12260062" cy="390998"/>
          </a:xfrm>
        </p:spPr>
        <p:txBody>
          <a:bodyPr>
            <a:normAutofit/>
          </a:bodyPr>
          <a:lstStyle/>
          <a:p>
            <a:r>
              <a:rPr lang="ru-RU" sz="1800" b="1" dirty="0">
                <a:solidFill>
                  <a:srgbClr val="344749"/>
                </a:solidFill>
                <a:latin typeface="+mn-lt"/>
              </a:rPr>
              <a:t>ПM 01. Разработка модулей программного обеспечения для компьютерных систем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43771C7-3115-30A1-7164-4C6164AE80DD}"/>
              </a:ext>
            </a:extLst>
          </p:cNvPr>
          <p:cNvSpPr txBox="1">
            <a:spLocks/>
          </p:cNvSpPr>
          <p:nvPr/>
        </p:nvSpPr>
        <p:spPr>
          <a:xfrm>
            <a:off x="1" y="817846"/>
            <a:ext cx="12260062" cy="3909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>
                <a:solidFill>
                  <a:srgbClr val="344749"/>
                </a:solidFill>
                <a:latin typeface="+mn-lt"/>
              </a:rPr>
              <a:t>MegaSklad</a:t>
            </a:r>
            <a:r>
              <a:rPr lang="en-US" sz="3200" b="1" dirty="0">
                <a:solidFill>
                  <a:srgbClr val="344749"/>
                </a:solidFill>
                <a:latin typeface="+mn-lt"/>
              </a:rPr>
              <a:t>: </a:t>
            </a:r>
            <a:r>
              <a:rPr lang="ru-RU" sz="3200" b="1" dirty="0">
                <a:solidFill>
                  <a:srgbClr val="344749"/>
                </a:solidFill>
                <a:latin typeface="+mn-lt"/>
              </a:rPr>
              <a:t>Администратор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0F03555-6B63-ECD6-4681-C830E90D7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76" y="1281100"/>
            <a:ext cx="5202449" cy="312885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13B236E-E2ED-7F60-387B-2C950ACEA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918" y="1520662"/>
            <a:ext cx="6603705" cy="241694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38E1FA8-F164-4FEE-4375-D969E271A6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76" y="4482212"/>
            <a:ext cx="11993247" cy="227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39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E9397-49B1-2E65-5EA6-678C75E1C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1A0396-80E5-9AD4-A796-7C1779DD2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5030"/>
            <a:ext cx="12260062" cy="390998"/>
          </a:xfrm>
        </p:spPr>
        <p:txBody>
          <a:bodyPr>
            <a:normAutofit/>
          </a:bodyPr>
          <a:lstStyle/>
          <a:p>
            <a:r>
              <a:rPr lang="ru-RU" sz="1800" b="1" dirty="0">
                <a:solidFill>
                  <a:srgbClr val="344749"/>
                </a:solidFill>
                <a:latin typeface="+mn-lt"/>
              </a:rPr>
              <a:t>ПM 01. Разработка модулей программного обеспечения для компьютерных систем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43771C7-3115-30A1-7164-4C6164AE80DD}"/>
              </a:ext>
            </a:extLst>
          </p:cNvPr>
          <p:cNvSpPr txBox="1">
            <a:spLocks/>
          </p:cNvSpPr>
          <p:nvPr/>
        </p:nvSpPr>
        <p:spPr>
          <a:xfrm>
            <a:off x="1" y="817846"/>
            <a:ext cx="12260062" cy="3909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>
                <a:solidFill>
                  <a:srgbClr val="344749"/>
                </a:solidFill>
                <a:latin typeface="+mn-lt"/>
              </a:rPr>
              <a:t>MegaSklad</a:t>
            </a:r>
            <a:r>
              <a:rPr lang="en-US" sz="3200" b="1" dirty="0">
                <a:solidFill>
                  <a:srgbClr val="344749"/>
                </a:solidFill>
                <a:latin typeface="+mn-lt"/>
              </a:rPr>
              <a:t>: </a:t>
            </a:r>
            <a:r>
              <a:rPr lang="ru-RU" sz="3200" b="1" dirty="0">
                <a:solidFill>
                  <a:srgbClr val="344749"/>
                </a:solidFill>
                <a:latin typeface="+mn-lt"/>
              </a:rPr>
              <a:t>Кладовщик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76CB294-F35B-2793-7ABB-1637451B5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89" y="1322566"/>
            <a:ext cx="5220232" cy="259390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3F00EFF-D2C0-3596-90D4-680E516E6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415" y="2086013"/>
            <a:ext cx="6139657" cy="366091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2D536E8-BB96-8E70-D9AD-5ACBA8C8FD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389" y="4030192"/>
            <a:ext cx="4084283" cy="269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86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E9397-49B1-2E65-5EA6-678C75E1C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1A0396-80E5-9AD4-A796-7C1779DD2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5030"/>
            <a:ext cx="12260062" cy="390998"/>
          </a:xfrm>
        </p:spPr>
        <p:txBody>
          <a:bodyPr>
            <a:normAutofit/>
          </a:bodyPr>
          <a:lstStyle/>
          <a:p>
            <a:r>
              <a:rPr lang="ru-RU" sz="1800" b="1" dirty="0">
                <a:solidFill>
                  <a:srgbClr val="344749"/>
                </a:solidFill>
                <a:latin typeface="+mn-lt"/>
              </a:rPr>
              <a:t>ПM 01. Разработка модулей программного обеспечения для компьютерных систем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43771C7-3115-30A1-7164-4C6164AE80DD}"/>
              </a:ext>
            </a:extLst>
          </p:cNvPr>
          <p:cNvSpPr txBox="1">
            <a:spLocks/>
          </p:cNvSpPr>
          <p:nvPr/>
        </p:nvSpPr>
        <p:spPr>
          <a:xfrm>
            <a:off x="1" y="817846"/>
            <a:ext cx="12260062" cy="3909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>
                <a:solidFill>
                  <a:srgbClr val="344749"/>
                </a:solidFill>
                <a:latin typeface="+mn-lt"/>
              </a:rPr>
              <a:t>MegaSklad</a:t>
            </a:r>
            <a:r>
              <a:rPr lang="en-US" sz="3200" b="1" dirty="0">
                <a:solidFill>
                  <a:srgbClr val="344749"/>
                </a:solidFill>
                <a:latin typeface="+mn-lt"/>
              </a:rPr>
              <a:t>: </a:t>
            </a:r>
            <a:r>
              <a:rPr lang="ru-RU" sz="3200" b="1" dirty="0">
                <a:solidFill>
                  <a:srgbClr val="344749"/>
                </a:solidFill>
                <a:latin typeface="+mn-lt"/>
              </a:rPr>
              <a:t>Менеджер по продажам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98E0036-314D-4FB6-862E-3FEE0460D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97" y="1208844"/>
            <a:ext cx="4367455" cy="282756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38C95F7-CB48-00A7-E60A-3F47485D633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709"/>
          <a:stretch/>
        </p:blipFill>
        <p:spPr>
          <a:xfrm>
            <a:off x="6004527" y="1208844"/>
            <a:ext cx="5462049" cy="280597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0B36A5D-0A65-535F-83C3-ED5DC24BD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4478" y="4073391"/>
            <a:ext cx="8990810" cy="266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27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E9397-49B1-2E65-5EA6-678C75E1C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1A0396-80E5-9AD4-A796-7C1779DD2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5030"/>
            <a:ext cx="12260062" cy="390998"/>
          </a:xfrm>
        </p:spPr>
        <p:txBody>
          <a:bodyPr>
            <a:normAutofit/>
          </a:bodyPr>
          <a:lstStyle/>
          <a:p>
            <a:r>
              <a:rPr lang="ru-RU" sz="1800" b="1" dirty="0">
                <a:solidFill>
                  <a:srgbClr val="344749"/>
                </a:solidFill>
                <a:latin typeface="+mn-lt"/>
              </a:rPr>
              <a:t>ПM 01. Разработка модулей программного обеспечения для компьютерных систем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43771C7-3115-30A1-7164-4C6164AE80DD}"/>
              </a:ext>
            </a:extLst>
          </p:cNvPr>
          <p:cNvSpPr txBox="1">
            <a:spLocks/>
          </p:cNvSpPr>
          <p:nvPr/>
        </p:nvSpPr>
        <p:spPr>
          <a:xfrm>
            <a:off x="1" y="817846"/>
            <a:ext cx="12260062" cy="3909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>
                <a:solidFill>
                  <a:srgbClr val="344749"/>
                </a:solidFill>
                <a:latin typeface="+mn-lt"/>
              </a:rPr>
              <a:t>MegaSklad</a:t>
            </a:r>
            <a:r>
              <a:rPr lang="en-US" sz="3200" b="1" dirty="0">
                <a:solidFill>
                  <a:srgbClr val="344749"/>
                </a:solidFill>
                <a:latin typeface="+mn-lt"/>
              </a:rPr>
              <a:t>: </a:t>
            </a:r>
            <a:r>
              <a:rPr lang="ru-RU" sz="3200" b="1" dirty="0">
                <a:solidFill>
                  <a:srgbClr val="344749"/>
                </a:solidFill>
                <a:latin typeface="+mn-lt"/>
              </a:rPr>
              <a:t>Бухгалтер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9D64BA9-9E1E-2116-5CA1-888119829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04" y="1193263"/>
            <a:ext cx="3906950" cy="223573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E0BA74C-46F7-4697-97FB-96D48F348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032" y="1366241"/>
            <a:ext cx="5382376" cy="259116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24CA061-199B-6D47-661B-AF1634E1B8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2247" y="4114800"/>
            <a:ext cx="6027949" cy="249788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72ADC4B-D797-FCE6-3140-549BF72F02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812" y="3548066"/>
            <a:ext cx="5650551" cy="306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97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77598-A0D5-3F05-D5B8-3B3FF57E3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D15964C-D3F8-F8C7-D7FA-203F9BAF1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5030"/>
            <a:ext cx="12260062" cy="390998"/>
          </a:xfrm>
        </p:spPr>
        <p:txBody>
          <a:bodyPr>
            <a:normAutofit/>
          </a:bodyPr>
          <a:lstStyle/>
          <a:p>
            <a:r>
              <a:rPr lang="ru-RU" sz="1800" b="1" dirty="0">
                <a:solidFill>
                  <a:srgbClr val="344749"/>
                </a:solidFill>
                <a:latin typeface="+mn-lt"/>
              </a:rPr>
              <a:t>ПM 01. Разработка модулей программного обеспечения для компьютерных систем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6AADCFE-C7AA-E044-98D6-EA7B35DE14CC}"/>
              </a:ext>
            </a:extLst>
          </p:cNvPr>
          <p:cNvSpPr txBox="1">
            <a:spLocks/>
          </p:cNvSpPr>
          <p:nvPr/>
        </p:nvSpPr>
        <p:spPr>
          <a:xfrm>
            <a:off x="1" y="817846"/>
            <a:ext cx="12260062" cy="3909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344749"/>
                </a:solidFill>
                <a:latin typeface="+mn-lt"/>
              </a:rPr>
              <a:t>Создание мобильного приложения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638DFBA-C92C-0E48-1C70-40819563A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45" y="1207155"/>
            <a:ext cx="2009775" cy="42945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1801C88-D2A1-2D51-3686-9785A70F1E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13"/>
          <a:stretch/>
        </p:blipFill>
        <p:spPr bwMode="auto">
          <a:xfrm>
            <a:off x="2613464" y="1207155"/>
            <a:ext cx="1874520" cy="5467350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14DC8FD-B9FB-F032-E4F2-7C34E5571D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7122" y="1207155"/>
            <a:ext cx="1980565" cy="4191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AC15E3C-37F3-BFA9-A640-90C6C43E5D3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812"/>
          <a:stretch/>
        </p:blipFill>
        <p:spPr bwMode="auto">
          <a:xfrm>
            <a:off x="7288329" y="1207155"/>
            <a:ext cx="1999615" cy="5598295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7CD54B8-2A55-BC78-51A5-DEA1C690B13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483"/>
          <a:stretch/>
        </p:blipFill>
        <p:spPr bwMode="auto">
          <a:xfrm>
            <a:off x="9726253" y="1207155"/>
            <a:ext cx="2095500" cy="4448175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49565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E96A7-BF7F-DAD8-31EC-3D58828CF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D7E335-8F53-A6BD-AA3E-01D03D94B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5030"/>
            <a:ext cx="12260062" cy="390998"/>
          </a:xfrm>
        </p:spPr>
        <p:txBody>
          <a:bodyPr>
            <a:normAutofit/>
          </a:bodyPr>
          <a:lstStyle/>
          <a:p>
            <a:r>
              <a:rPr lang="ru-RU" sz="1800" b="1" dirty="0">
                <a:solidFill>
                  <a:srgbClr val="344749"/>
                </a:solidFill>
                <a:latin typeface="+mn-lt"/>
              </a:rPr>
              <a:t>ПM 01. Разработка модулей программного обеспечения для компьютерных систем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D431A4-155E-A623-C08C-E3438308B7F6}"/>
              </a:ext>
            </a:extLst>
          </p:cNvPr>
          <p:cNvSpPr txBox="1">
            <a:spLocks/>
          </p:cNvSpPr>
          <p:nvPr/>
        </p:nvSpPr>
        <p:spPr>
          <a:xfrm>
            <a:off x="1" y="817846"/>
            <a:ext cx="12260062" cy="3909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344749"/>
                </a:solidFill>
                <a:latin typeface="+mn-lt"/>
              </a:rPr>
              <a:t>Модульное тестирование (</a:t>
            </a:r>
            <a:r>
              <a:rPr lang="en-US" sz="3200" b="1" dirty="0">
                <a:solidFill>
                  <a:srgbClr val="344749"/>
                </a:solidFill>
                <a:latin typeface="+mn-lt"/>
              </a:rPr>
              <a:t>desktop) </a:t>
            </a:r>
            <a:endParaRPr lang="ru-RU" sz="3200" b="1" dirty="0">
              <a:solidFill>
                <a:srgbClr val="344749"/>
              </a:solidFill>
              <a:latin typeface="+mn-lt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DB6079C-ABA6-972C-C613-78BD7323B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29" y="1288653"/>
            <a:ext cx="5915851" cy="52394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C942524-CDD4-FF0A-8DF2-ED83713871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955" y="1288653"/>
            <a:ext cx="4770282" cy="32019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8036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E96A7-BF7F-DAD8-31EC-3D58828CF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D7E335-8F53-A6BD-AA3E-01D03D94B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5030"/>
            <a:ext cx="12260062" cy="390998"/>
          </a:xfrm>
        </p:spPr>
        <p:txBody>
          <a:bodyPr>
            <a:normAutofit/>
          </a:bodyPr>
          <a:lstStyle/>
          <a:p>
            <a:r>
              <a:rPr lang="ru-RU" sz="1800" b="1" dirty="0">
                <a:solidFill>
                  <a:srgbClr val="344749"/>
                </a:solidFill>
                <a:latin typeface="+mn-lt"/>
              </a:rPr>
              <a:t>ПM 01. Разработка модулей программного обеспечения для компьютерных систем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D431A4-155E-A623-C08C-E3438308B7F6}"/>
              </a:ext>
            </a:extLst>
          </p:cNvPr>
          <p:cNvSpPr txBox="1">
            <a:spLocks/>
          </p:cNvSpPr>
          <p:nvPr/>
        </p:nvSpPr>
        <p:spPr>
          <a:xfrm>
            <a:off x="1" y="817846"/>
            <a:ext cx="12191999" cy="3909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rgbClr val="344749"/>
                </a:solidFill>
                <a:latin typeface="+mn-lt"/>
              </a:rPr>
              <a:t>Нагрузочное тестирование (</a:t>
            </a:r>
            <a:r>
              <a:rPr lang="en-US" sz="2800" b="1" dirty="0">
                <a:solidFill>
                  <a:srgbClr val="344749"/>
                </a:solidFill>
                <a:latin typeface="+mn-lt"/>
              </a:rPr>
              <a:t>API) </a:t>
            </a:r>
            <a:r>
              <a:rPr lang="ru-RU" sz="2800" b="1" dirty="0">
                <a:solidFill>
                  <a:srgbClr val="344749"/>
                </a:solidFill>
                <a:latin typeface="+mn-lt"/>
              </a:rPr>
              <a:t>и Тестирование интерфейса (</a:t>
            </a:r>
            <a:r>
              <a:rPr lang="en-US" sz="2800" b="1" dirty="0">
                <a:solidFill>
                  <a:srgbClr val="344749"/>
                </a:solidFill>
                <a:latin typeface="+mn-lt"/>
              </a:rPr>
              <a:t>mobile)</a:t>
            </a:r>
            <a:endParaRPr lang="ru-RU" sz="2800" b="1" dirty="0">
              <a:solidFill>
                <a:srgbClr val="344749"/>
              </a:solidFill>
              <a:latin typeface="+mn-lt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7062EAE-DD73-5D06-E116-A30C68F47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83" y="1351694"/>
            <a:ext cx="5240973" cy="493396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D704F1-4572-1133-FB11-B61B9B438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24846"/>
            <a:ext cx="5784766" cy="468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3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5D107-5225-C91A-20C1-5E5214637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16181A-F85F-2135-B948-EFF88A494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5030"/>
            <a:ext cx="12260062" cy="390998"/>
          </a:xfrm>
        </p:spPr>
        <p:txBody>
          <a:bodyPr>
            <a:normAutofit/>
          </a:bodyPr>
          <a:lstStyle/>
          <a:p>
            <a:r>
              <a:rPr lang="ru-RU" sz="1800" b="1" dirty="0">
                <a:solidFill>
                  <a:srgbClr val="344749"/>
                </a:solidFill>
                <a:latin typeface="+mn-lt"/>
              </a:rPr>
              <a:t>ПM 01. Разработка модулей программного обеспечения для компьютерных систем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CF5C57-4775-382A-185C-39B1F81421D8}"/>
              </a:ext>
            </a:extLst>
          </p:cNvPr>
          <p:cNvSpPr txBox="1">
            <a:spLocks/>
          </p:cNvSpPr>
          <p:nvPr/>
        </p:nvSpPr>
        <p:spPr>
          <a:xfrm>
            <a:off x="1" y="817846"/>
            <a:ext cx="12260062" cy="3909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344749"/>
                </a:solidFill>
                <a:latin typeface="+mn-lt"/>
              </a:rPr>
              <a:t>Создание руководства оператора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F53ECA-722B-5B6A-9B24-B9FB439B3A33}"/>
              </a:ext>
            </a:extLst>
          </p:cNvPr>
          <p:cNvSpPr txBox="1"/>
          <p:nvPr/>
        </p:nvSpPr>
        <p:spPr>
          <a:xfrm>
            <a:off x="268550" y="1446830"/>
            <a:ext cx="6130030" cy="18558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MegaSklad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 - это настольное приложение, предназначенное для автоматизации учета и управления складскими операциями. Оно предоставляет инструменты для ведения учета товаров, управления заказами, формирования отчетов и выполнения других задач, связанных с работой склада.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83FD44C-802A-B2B7-9064-D50905D5D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577" y="3429000"/>
            <a:ext cx="2847975" cy="297307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2B0842D-D597-72E8-522D-ECCF9B5E6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695" y="1520662"/>
            <a:ext cx="2287542" cy="48880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0C6EE4-FFBB-4CDC-EA65-3BFE0F14BBD2}"/>
              </a:ext>
            </a:extLst>
          </p:cNvPr>
          <p:cNvSpPr txBox="1"/>
          <p:nvPr/>
        </p:nvSpPr>
        <p:spPr>
          <a:xfrm>
            <a:off x="8864352" y="1520662"/>
            <a:ext cx="3173768" cy="1265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MegaSklad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Mobile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 — это мобильное приложение, предназначенное для кладовщика.</a:t>
            </a:r>
            <a:endParaRPr lang="ru-RU" sz="14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49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EFD251-71C0-586F-4D1C-B92B30DC8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5030"/>
            <a:ext cx="12260062" cy="390998"/>
          </a:xfrm>
        </p:spPr>
        <p:txBody>
          <a:bodyPr>
            <a:normAutofit/>
          </a:bodyPr>
          <a:lstStyle/>
          <a:p>
            <a:r>
              <a:rPr lang="ru-RU" sz="1800" b="1" dirty="0">
                <a:solidFill>
                  <a:srgbClr val="344749"/>
                </a:solidFill>
                <a:latin typeface="+mn-lt"/>
              </a:rPr>
              <a:t>ПM 01. Разработка модулей программного обеспечения для компьютерных систем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AB23644-013C-0E4C-827D-34A896C6E298}"/>
              </a:ext>
            </a:extLst>
          </p:cNvPr>
          <p:cNvSpPr txBox="1">
            <a:spLocks/>
          </p:cNvSpPr>
          <p:nvPr/>
        </p:nvSpPr>
        <p:spPr>
          <a:xfrm>
            <a:off x="1" y="817846"/>
            <a:ext cx="12260062" cy="3909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344749"/>
                </a:solidFill>
                <a:latin typeface="+mn-lt"/>
              </a:rPr>
              <a:t>Диаграмма базы данных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81FB4DF-A410-72DF-6D17-EF3687EDE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89" y="1362535"/>
            <a:ext cx="5900692" cy="549546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20A8969-7F22-2F4D-F48E-83AC92E5E2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03"/>
          <a:stretch/>
        </p:blipFill>
        <p:spPr>
          <a:xfrm>
            <a:off x="6779581" y="1365141"/>
            <a:ext cx="4698999" cy="549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1243D-80CA-CA12-C7AC-E608F5C38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2B8A96-8FBC-22B9-4D66-070BBC2F3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5030"/>
            <a:ext cx="12260062" cy="390998"/>
          </a:xfrm>
        </p:spPr>
        <p:txBody>
          <a:bodyPr>
            <a:normAutofit/>
          </a:bodyPr>
          <a:lstStyle/>
          <a:p>
            <a:r>
              <a:rPr lang="ru-RU" sz="1800" b="1" dirty="0">
                <a:solidFill>
                  <a:srgbClr val="344749"/>
                </a:solidFill>
                <a:latin typeface="+mn-lt"/>
              </a:rPr>
              <a:t>ПM 01. Разработка модулей программного обеспечения для компьютерных систем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C2380D-C2FA-455B-FF61-6B80D849E166}"/>
              </a:ext>
            </a:extLst>
          </p:cNvPr>
          <p:cNvSpPr txBox="1">
            <a:spLocks/>
          </p:cNvSpPr>
          <p:nvPr/>
        </p:nvSpPr>
        <p:spPr>
          <a:xfrm>
            <a:off x="1" y="817846"/>
            <a:ext cx="12260062" cy="3909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344749"/>
                </a:solidFill>
                <a:latin typeface="+mn-lt"/>
              </a:rPr>
              <a:t>Диаграмма вариантов использования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2AF71CC-0B1D-050F-9B4A-46067D915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453" y="1208844"/>
            <a:ext cx="6453093" cy="568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A03B4-B0D1-E734-E461-A5E527EF7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9003F54-5A78-7FC5-732B-D0E7BD083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5030"/>
            <a:ext cx="12260062" cy="390998"/>
          </a:xfrm>
        </p:spPr>
        <p:txBody>
          <a:bodyPr>
            <a:normAutofit/>
          </a:bodyPr>
          <a:lstStyle/>
          <a:p>
            <a:r>
              <a:rPr lang="ru-RU" sz="1800" b="1" dirty="0">
                <a:solidFill>
                  <a:srgbClr val="344749"/>
                </a:solidFill>
                <a:latin typeface="+mn-lt"/>
              </a:rPr>
              <a:t>ПM 01. Разработка модулей программного обеспечения для компьютерных систем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AC5CAC-5BA6-CA89-32AC-CC060A085017}"/>
              </a:ext>
            </a:extLst>
          </p:cNvPr>
          <p:cNvSpPr txBox="1">
            <a:spLocks/>
          </p:cNvSpPr>
          <p:nvPr/>
        </p:nvSpPr>
        <p:spPr>
          <a:xfrm>
            <a:off x="1" y="817846"/>
            <a:ext cx="12260062" cy="3909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344749"/>
                </a:solidFill>
                <a:latin typeface="+mn-lt"/>
              </a:rPr>
              <a:t>Диаграмма деятельности и последовательности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C92124C-35D4-C478-5C67-AC3BEBABE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5" y="1736841"/>
            <a:ext cx="6164725" cy="26797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A405E4D-441D-73D9-9E58-8DF58A0F9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873" y="2620977"/>
            <a:ext cx="5757360" cy="41638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C882AE4-0F15-F3C7-F8BA-75D26A1C56C8}"/>
              </a:ext>
            </a:extLst>
          </p:cNvPr>
          <p:cNvSpPr txBox="1">
            <a:spLocks/>
          </p:cNvSpPr>
          <p:nvPr/>
        </p:nvSpPr>
        <p:spPr>
          <a:xfrm>
            <a:off x="0" y="1345843"/>
            <a:ext cx="6282800" cy="3909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>
                <a:latin typeface="+mn-lt"/>
              </a:rPr>
              <a:t>Просмотр информации о товаре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AC16440-5069-B344-A894-C3B565ED3FD8}"/>
              </a:ext>
            </a:extLst>
          </p:cNvPr>
          <p:cNvSpPr txBox="1">
            <a:spLocks/>
          </p:cNvSpPr>
          <p:nvPr/>
        </p:nvSpPr>
        <p:spPr>
          <a:xfrm>
            <a:off x="7309956" y="2229979"/>
            <a:ext cx="3957960" cy="3909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>
                <a:latin typeface="+mn-lt"/>
              </a:rPr>
              <a:t>Приемка товаров</a:t>
            </a:r>
          </a:p>
        </p:txBody>
      </p:sp>
    </p:spTree>
    <p:extLst>
      <p:ext uri="{BB962C8B-B14F-4D97-AF65-F5344CB8AC3E}">
        <p14:creationId xmlns:p14="http://schemas.microsoft.com/office/powerpoint/2010/main" val="70545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298A9-0A2B-E5AA-0A17-BBEA43965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149706-DF88-40CD-2B45-5C12DEA89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5030"/>
            <a:ext cx="12260062" cy="390998"/>
          </a:xfrm>
        </p:spPr>
        <p:txBody>
          <a:bodyPr>
            <a:normAutofit/>
          </a:bodyPr>
          <a:lstStyle/>
          <a:p>
            <a:r>
              <a:rPr lang="ru-RU" sz="1800" b="1" dirty="0">
                <a:solidFill>
                  <a:srgbClr val="344749"/>
                </a:solidFill>
                <a:latin typeface="+mn-lt"/>
              </a:rPr>
              <a:t>ПM 01. Разработка модулей программного обеспечения для компьютерных систем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50580C-F036-FCDC-7091-B0DEFC610658}"/>
              </a:ext>
            </a:extLst>
          </p:cNvPr>
          <p:cNvSpPr txBox="1">
            <a:spLocks/>
          </p:cNvSpPr>
          <p:nvPr/>
        </p:nvSpPr>
        <p:spPr>
          <a:xfrm>
            <a:off x="1" y="817846"/>
            <a:ext cx="12260062" cy="3909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344749"/>
                </a:solidFill>
                <a:latin typeface="+mn-lt"/>
              </a:rPr>
              <a:t>Настройка </a:t>
            </a:r>
            <a:r>
              <a:rPr lang="en-US" sz="3200" b="1" dirty="0" err="1">
                <a:solidFill>
                  <a:srgbClr val="344749"/>
                </a:solidFill>
                <a:latin typeface="+mn-lt"/>
              </a:rPr>
              <a:t>Supabase</a:t>
            </a:r>
            <a:endParaRPr lang="ru-RU" sz="3200" b="1" dirty="0">
              <a:solidFill>
                <a:srgbClr val="344749"/>
              </a:solidFill>
              <a:latin typeface="+mn-lt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1E26272-E299-5A4B-6B7E-547D5A42C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70" y="1837900"/>
            <a:ext cx="6953420" cy="34557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209405A-5A6A-AB42-0F00-7B08F64A7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203" y="1837900"/>
            <a:ext cx="3802313" cy="34557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39B7588-B3AE-4C86-8315-1DDD41FB36CF}"/>
              </a:ext>
            </a:extLst>
          </p:cNvPr>
          <p:cNvSpPr txBox="1">
            <a:spLocks/>
          </p:cNvSpPr>
          <p:nvPr/>
        </p:nvSpPr>
        <p:spPr>
          <a:xfrm>
            <a:off x="246370" y="1333568"/>
            <a:ext cx="6953420" cy="3909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>
                <a:latin typeface="+mn-lt"/>
              </a:rPr>
              <a:t>«</a:t>
            </a:r>
            <a:r>
              <a:rPr lang="en-US" sz="1800" b="1" dirty="0">
                <a:latin typeface="+mn-lt"/>
              </a:rPr>
              <a:t>Bucket</a:t>
            </a:r>
            <a:r>
              <a:rPr lang="ru-RU" sz="1800" b="1" dirty="0">
                <a:latin typeface="+mn-lt"/>
              </a:rPr>
              <a:t>» для хранения </a:t>
            </a:r>
            <a:r>
              <a:rPr lang="en-US" sz="1800" b="1" dirty="0" err="1">
                <a:latin typeface="+mn-lt"/>
              </a:rPr>
              <a:t>qr</a:t>
            </a:r>
            <a:r>
              <a:rPr lang="en-US" sz="1800" b="1" dirty="0">
                <a:latin typeface="+mn-lt"/>
              </a:rPr>
              <a:t>-</a:t>
            </a:r>
            <a:r>
              <a:rPr lang="ru-RU" sz="1800" b="1" dirty="0">
                <a:latin typeface="+mn-lt"/>
              </a:rPr>
              <a:t>кодов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BBC8426-49B1-0F92-EDB6-AB2919D4D87C}"/>
              </a:ext>
            </a:extLst>
          </p:cNvPr>
          <p:cNvSpPr txBox="1">
            <a:spLocks/>
          </p:cNvSpPr>
          <p:nvPr/>
        </p:nvSpPr>
        <p:spPr>
          <a:xfrm>
            <a:off x="7281170" y="1327873"/>
            <a:ext cx="4978893" cy="3909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>
                <a:latin typeface="+mn-lt"/>
              </a:rPr>
              <a:t>Хранение ссылки на изображение в </a:t>
            </a:r>
            <a:r>
              <a:rPr lang="ru-RU" sz="1800" b="1" dirty="0" err="1">
                <a:latin typeface="+mn-lt"/>
              </a:rPr>
              <a:t>бд</a:t>
            </a:r>
            <a:endParaRPr lang="ru-RU" sz="1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897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68FA5-2288-96B8-0F79-8DF946830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CB474A-3808-5525-CC05-D488069EF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5030"/>
            <a:ext cx="12260062" cy="390998"/>
          </a:xfrm>
        </p:spPr>
        <p:txBody>
          <a:bodyPr>
            <a:normAutofit/>
          </a:bodyPr>
          <a:lstStyle/>
          <a:p>
            <a:r>
              <a:rPr lang="ru-RU" sz="1800" b="1" dirty="0">
                <a:solidFill>
                  <a:srgbClr val="344749"/>
                </a:solidFill>
                <a:latin typeface="+mn-lt"/>
              </a:rPr>
              <a:t>ПM 01. Разработка модулей программного обеспечения для компьютерных систем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F7ED96-29FD-E05B-B8F8-A68B36FF3B50}"/>
              </a:ext>
            </a:extLst>
          </p:cNvPr>
          <p:cNvSpPr txBox="1">
            <a:spLocks/>
          </p:cNvSpPr>
          <p:nvPr/>
        </p:nvSpPr>
        <p:spPr>
          <a:xfrm>
            <a:off x="1" y="817846"/>
            <a:ext cx="12260062" cy="3909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344749"/>
                </a:solidFill>
                <a:latin typeface="+mn-lt"/>
              </a:rPr>
              <a:t>Настройка </a:t>
            </a:r>
            <a:r>
              <a:rPr lang="en-US" sz="3200" b="1" dirty="0" err="1">
                <a:solidFill>
                  <a:srgbClr val="344749"/>
                </a:solidFill>
                <a:latin typeface="+mn-lt"/>
              </a:rPr>
              <a:t>Supabase</a:t>
            </a:r>
            <a:endParaRPr lang="ru-RU" sz="3200" b="1" dirty="0">
              <a:solidFill>
                <a:srgbClr val="344749"/>
              </a:solidFill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A651134-C546-3921-41A2-95B78928ABD7}"/>
              </a:ext>
            </a:extLst>
          </p:cNvPr>
          <p:cNvSpPr txBox="1">
            <a:spLocks/>
          </p:cNvSpPr>
          <p:nvPr/>
        </p:nvSpPr>
        <p:spPr>
          <a:xfrm>
            <a:off x="177926" y="1600562"/>
            <a:ext cx="8493944" cy="3909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>
                <a:latin typeface="+mn-lt"/>
              </a:rPr>
              <a:t>«</a:t>
            </a:r>
            <a:r>
              <a:rPr lang="en-US" sz="1800" b="1" dirty="0">
                <a:latin typeface="+mn-lt"/>
              </a:rPr>
              <a:t>Bucket</a:t>
            </a:r>
            <a:r>
              <a:rPr lang="ru-RU" sz="1800" b="1" dirty="0">
                <a:latin typeface="+mn-lt"/>
              </a:rPr>
              <a:t>» для хранения аватарок пользователей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0168262-0E1D-5F87-2E9C-B7A12FCB2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26" y="2081436"/>
            <a:ext cx="8493944" cy="33599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32791CB-0559-D6C6-3757-0868DDEED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0376" y="2081436"/>
            <a:ext cx="3076144" cy="24609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ACDC14C-50CF-9FED-8BEE-03D1DB763BBA}"/>
              </a:ext>
            </a:extLst>
          </p:cNvPr>
          <p:cNvSpPr txBox="1">
            <a:spLocks/>
          </p:cNvSpPr>
          <p:nvPr/>
        </p:nvSpPr>
        <p:spPr>
          <a:xfrm>
            <a:off x="7627399" y="1600562"/>
            <a:ext cx="4978893" cy="3909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>
                <a:latin typeface="+mn-lt"/>
              </a:rPr>
              <a:t>Хранение ссылки на изображение в </a:t>
            </a:r>
            <a:r>
              <a:rPr lang="ru-RU" sz="1800" b="1" dirty="0" err="1">
                <a:latin typeface="+mn-lt"/>
              </a:rPr>
              <a:t>бд</a:t>
            </a:r>
            <a:endParaRPr lang="ru-RU" sz="1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0903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40BA7-4F2F-C093-06B1-CB0426E66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C7D01B2-BE22-9C10-4968-55824E709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5030"/>
            <a:ext cx="12260062" cy="390998"/>
          </a:xfrm>
        </p:spPr>
        <p:txBody>
          <a:bodyPr>
            <a:normAutofit/>
          </a:bodyPr>
          <a:lstStyle/>
          <a:p>
            <a:r>
              <a:rPr lang="ru-RU" sz="1800" b="1" dirty="0">
                <a:solidFill>
                  <a:srgbClr val="344749"/>
                </a:solidFill>
                <a:latin typeface="+mn-lt"/>
              </a:rPr>
              <a:t>ПM 01. Разработка модулей программного обеспечения для компьютерных систем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29310E-D6E8-69F7-32CC-BB042F581A5C}"/>
              </a:ext>
            </a:extLst>
          </p:cNvPr>
          <p:cNvSpPr txBox="1">
            <a:spLocks/>
          </p:cNvSpPr>
          <p:nvPr/>
        </p:nvSpPr>
        <p:spPr>
          <a:xfrm>
            <a:off x="1" y="817846"/>
            <a:ext cx="12260062" cy="3909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344749"/>
                </a:solidFill>
                <a:latin typeface="+mn-lt"/>
              </a:rPr>
              <a:t>Настройка модуля </a:t>
            </a:r>
            <a:r>
              <a:rPr lang="ru-RU" sz="3200" b="1" dirty="0" err="1">
                <a:solidFill>
                  <a:srgbClr val="344749"/>
                </a:solidFill>
                <a:latin typeface="+mn-lt"/>
              </a:rPr>
              <a:t>Authentification</a:t>
            </a:r>
            <a:r>
              <a:rPr lang="ru-RU" sz="3200" b="1" dirty="0">
                <a:solidFill>
                  <a:srgbClr val="344749"/>
                </a:solidFill>
                <a:latin typeface="+mn-lt"/>
              </a:rPr>
              <a:t> (авторизация почтой</a:t>
            </a:r>
            <a:r>
              <a:rPr lang="ru-RU" sz="3200" b="1" dirty="0">
                <a:latin typeface="+mn-lt"/>
              </a:rPr>
              <a:t>)</a:t>
            </a:r>
            <a:endParaRPr lang="ru-RU" sz="3200" b="1" dirty="0">
              <a:solidFill>
                <a:srgbClr val="344749"/>
              </a:solidFill>
              <a:latin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6F0B0C-81CC-68C8-8965-5B11B9893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1976"/>
            <a:ext cx="12192000" cy="348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78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52A75-C1BC-F2FC-407A-DBBFABD11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C8704E-E812-8D8A-531A-816771F46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5030"/>
            <a:ext cx="12260062" cy="390998"/>
          </a:xfrm>
        </p:spPr>
        <p:txBody>
          <a:bodyPr>
            <a:normAutofit/>
          </a:bodyPr>
          <a:lstStyle/>
          <a:p>
            <a:r>
              <a:rPr lang="ru-RU" sz="1800" b="1" dirty="0">
                <a:solidFill>
                  <a:srgbClr val="344749"/>
                </a:solidFill>
                <a:latin typeface="+mn-lt"/>
              </a:rPr>
              <a:t>ПM 01. Разработка модулей программного обеспечения для компьютерных систем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BE17B0B-F17A-92EE-FDC9-437B2FB24E67}"/>
              </a:ext>
            </a:extLst>
          </p:cNvPr>
          <p:cNvSpPr txBox="1">
            <a:spLocks/>
          </p:cNvSpPr>
          <p:nvPr/>
        </p:nvSpPr>
        <p:spPr>
          <a:xfrm>
            <a:off x="1" y="817846"/>
            <a:ext cx="12260062" cy="3909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344749"/>
                </a:solidFill>
                <a:latin typeface="+mn-lt"/>
              </a:rPr>
              <a:t>Создание и тестирование библиотеки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A98ABE4-38B7-AFA6-4DEC-D563EC733E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346"/>
          <a:stretch/>
        </p:blipFill>
        <p:spPr>
          <a:xfrm>
            <a:off x="165353" y="1599842"/>
            <a:ext cx="5262977" cy="39490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F1FF720-558D-1EBE-362C-485EA4EABC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567" y="1599842"/>
            <a:ext cx="6632433" cy="394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18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E9397-49B1-2E65-5EA6-678C75E1C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1A0396-80E5-9AD4-A796-7C1779DD2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5030"/>
            <a:ext cx="12260062" cy="390998"/>
          </a:xfrm>
        </p:spPr>
        <p:txBody>
          <a:bodyPr>
            <a:normAutofit/>
          </a:bodyPr>
          <a:lstStyle/>
          <a:p>
            <a:r>
              <a:rPr lang="ru-RU" sz="1800" b="1" dirty="0">
                <a:solidFill>
                  <a:srgbClr val="344749"/>
                </a:solidFill>
                <a:latin typeface="+mn-lt"/>
              </a:rPr>
              <a:t>ПM 01. Разработка модулей программного обеспечения для компьютерных систем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43771C7-3115-30A1-7164-4C6164AE80DD}"/>
              </a:ext>
            </a:extLst>
          </p:cNvPr>
          <p:cNvSpPr txBox="1">
            <a:spLocks/>
          </p:cNvSpPr>
          <p:nvPr/>
        </p:nvSpPr>
        <p:spPr>
          <a:xfrm>
            <a:off x="1" y="817846"/>
            <a:ext cx="12260062" cy="3909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344749"/>
                </a:solidFill>
                <a:latin typeface="+mn-lt"/>
              </a:rPr>
              <a:t>Создание настольного приложения «</a:t>
            </a:r>
            <a:r>
              <a:rPr lang="en-US" sz="3200" b="1" dirty="0" err="1">
                <a:solidFill>
                  <a:srgbClr val="344749"/>
                </a:solidFill>
                <a:latin typeface="+mn-lt"/>
              </a:rPr>
              <a:t>MegaSklad</a:t>
            </a:r>
            <a:r>
              <a:rPr lang="ru-RU" sz="3200" b="1" dirty="0">
                <a:solidFill>
                  <a:srgbClr val="344749"/>
                </a:solidFill>
                <a:latin typeface="+mn-lt"/>
              </a:rPr>
              <a:t>»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A0F34FA-B166-FBB7-E890-F60254F25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56" y="1642744"/>
            <a:ext cx="4132648" cy="431417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2D92D0-8A77-6607-81A6-62872AB60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986" y="1642745"/>
            <a:ext cx="7173672" cy="431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602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371</Words>
  <Application>Microsoft Office PowerPoint</Application>
  <PresentationFormat>Широкоэкранный</PresentationFormat>
  <Paragraphs>62</Paragraphs>
  <Slides>17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Aptos</vt:lpstr>
      <vt:lpstr>Arial</vt:lpstr>
      <vt:lpstr>Calibri</vt:lpstr>
      <vt:lpstr>Calibri Light</vt:lpstr>
      <vt:lpstr>Times New Roman</vt:lpstr>
      <vt:lpstr>Тема Office</vt:lpstr>
      <vt:lpstr>Учебная практика по модулю  ПM 01. Разработка модулей программного обеспечения для компьютерных систем</vt:lpstr>
      <vt:lpstr>ПM 01. Разработка модулей программного обеспечения для компьютерных систем</vt:lpstr>
      <vt:lpstr>ПM 01. Разработка модулей программного обеспечения для компьютерных систем</vt:lpstr>
      <vt:lpstr>ПM 01. Разработка модулей программного обеспечения для компьютерных систем</vt:lpstr>
      <vt:lpstr>ПM 01. Разработка модулей программного обеспечения для компьютерных систем</vt:lpstr>
      <vt:lpstr>ПM 01. Разработка модулей программного обеспечения для компьютерных систем</vt:lpstr>
      <vt:lpstr>ПM 01. Разработка модулей программного обеспечения для компьютерных систем</vt:lpstr>
      <vt:lpstr>ПM 01. Разработка модулей программного обеспечения для компьютерных систем</vt:lpstr>
      <vt:lpstr>ПM 01. Разработка модулей программного обеспечения для компьютерных систем</vt:lpstr>
      <vt:lpstr>ПM 01. Разработка модулей программного обеспечения для компьютерных систем</vt:lpstr>
      <vt:lpstr>ПM 01. Разработка модулей программного обеспечения для компьютерных систем</vt:lpstr>
      <vt:lpstr>ПM 01. Разработка модулей программного обеспечения для компьютерных систем</vt:lpstr>
      <vt:lpstr>ПM 01. Разработка модулей программного обеспечения для компьютерных систем</vt:lpstr>
      <vt:lpstr>ПM 01. Разработка модулей программного обеспечения для компьютерных систем</vt:lpstr>
      <vt:lpstr>ПM 01. Разработка модулей программного обеспечения для компьютерных систем</vt:lpstr>
      <vt:lpstr>ПM 01. Разработка модулей программного обеспечения для компьютерных систем</vt:lpstr>
      <vt:lpstr>ПM 01. Разработка модулей программного обеспечения для компьютерных систем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Kab19-05</dc:creator>
  <cp:lastModifiedBy>Александр Александр</cp:lastModifiedBy>
  <cp:revision>9</cp:revision>
  <dcterms:created xsi:type="dcterms:W3CDTF">2025-03-19T13:28:49Z</dcterms:created>
  <dcterms:modified xsi:type="dcterms:W3CDTF">2025-03-19T20:26:23Z</dcterms:modified>
</cp:coreProperties>
</file>