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95b3e50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95b3e50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95b3e50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95b3e50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95b3e507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695b3e507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95b3e507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95b3e507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95b3e507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695b3e507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69676c00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69676c00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://drive.google.com/file/d/1jMBkk_fcSIDoyG9W8IHygCl_o50tFXiY/view" TargetMode="External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20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Autonomous 2D Map Making Robot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616275" y="3924925"/>
            <a:ext cx="49386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Group Members: </a:t>
            </a:r>
            <a:r>
              <a:rPr lang="en-GB"/>
              <a:t>Sashank Bandemegala, Nicholas DiPaolo, Aaron Chiu, Luwan Wang, Adam O’Reilly, Chantel Lepage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929850"/>
            <a:ext cx="70389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 robot that has the ability to make a map of its surroundings </a:t>
            </a:r>
            <a:r>
              <a:rPr lang="en-GB"/>
              <a:t>autonomously</a:t>
            </a:r>
            <a:r>
              <a:rPr lang="en-GB"/>
              <a:t> when put in a room or a maze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u="sng"/>
              <a:t>2 Main Processes</a:t>
            </a:r>
            <a:endParaRPr b="1" u="sng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Autonomous Driving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On-board microcontroller gathers sensor data to determine the robot’s next movement through 1 Ultrasonic sensor</a:t>
            </a:r>
            <a:br>
              <a:rPr lang="en-GB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 2D Mapping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Uses a bluetooth module along with the microcontrollers data to send information back to the main computer for further processing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Uses MATLAB to create a map of the robots surroundings in real time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Uses information from all 4 Ultrasonic sensors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3561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We’ve Done So Far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816250"/>
            <a:ext cx="7038900" cy="33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Autonomous Driving</a:t>
            </a:r>
            <a:endParaRPr b="1" u="sng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The information </a:t>
            </a:r>
            <a:r>
              <a:rPr lang="en-GB"/>
              <a:t>received</a:t>
            </a:r>
            <a:r>
              <a:rPr lang="en-GB"/>
              <a:t> from the sensor is being used by the programmed Arduino Nano in order to determine the robots next movement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u="sng"/>
              <a:t>Logic:      </a:t>
            </a:r>
            <a:endParaRPr b="1" u="sng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u="sng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988" y="2286838"/>
            <a:ext cx="2962275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 title="IMG 1667 2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7900" y="2227625"/>
            <a:ext cx="3482050" cy="261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We’ve Done So Far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857575"/>
            <a:ext cx="7038900" cy="3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Bluetooth Module</a:t>
            </a:r>
            <a:endParaRPr b="1" u="sng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The information received from the sensor is sent to the main computer in order to create a map of the robots surroundings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Using information from sensors, the data has been uploaded onto matlab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u="sng"/>
              <a:t>Circuit:</a:t>
            </a:r>
            <a:r>
              <a:rPr b="1" lang="en-GB"/>
              <a:t> </a:t>
            </a:r>
            <a:r>
              <a:rPr lang="en-GB"/>
              <a:t>						</a:t>
            </a:r>
            <a:r>
              <a:rPr b="1" lang="en-GB" u="sng"/>
              <a:t>Output: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                                                                                 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             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825" y="2671275"/>
            <a:ext cx="4054499" cy="214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6275" y="2327575"/>
            <a:ext cx="1769425" cy="26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Needs To Be Done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898900"/>
            <a:ext cx="7038900" cy="3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Plotting the map in matlab by using the </a:t>
            </a:r>
            <a:r>
              <a:rPr lang="en-GB"/>
              <a:t>transmitted </a:t>
            </a:r>
            <a:r>
              <a:rPr lang="en-GB"/>
              <a:t>data from bluetooth module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Checking for errors such as anglement of the sensors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/>
              <a:t>Expected Real-Time view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319" y="2640250"/>
            <a:ext cx="4021926" cy="24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Problems We Faced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052550" y="786350"/>
            <a:ext cx="7894200" cy="39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Time:</a:t>
            </a:r>
            <a:endParaRPr b="1" u="sng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The time was not sufficient </a:t>
            </a:r>
            <a:r>
              <a:rPr lang="en-GB"/>
              <a:t>enough</a:t>
            </a:r>
            <a:r>
              <a:rPr lang="en-GB"/>
              <a:t> to also implement the on-board live camera feed as expected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u="sng"/>
              <a:t>Mapping:</a:t>
            </a:r>
            <a:endParaRPr b="1" u="sng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 Wi-Fi module didn’t work, changed to use bluetooth module </a:t>
            </a:r>
            <a:endParaRPr b="1" u="sng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Need to find a way to store the values </a:t>
            </a:r>
            <a:r>
              <a:rPr lang="en-GB"/>
              <a:t>received</a:t>
            </a:r>
            <a:r>
              <a:rPr lang="en-GB"/>
              <a:t> from the bluetooth module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u="sng"/>
              <a:t>Power:</a:t>
            </a:r>
            <a:endParaRPr b="1" u="sng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Didn’t have enough power for all sensors to work together (fixed by adding </a:t>
            </a:r>
            <a:r>
              <a:rPr lang="en-GB"/>
              <a:t>voltage</a:t>
            </a:r>
            <a:r>
              <a:rPr lang="en-GB"/>
              <a:t> regulator)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Batteries die out really quick, the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 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[1]"Bluetooth module hc-05 with Arduino", YouTube, 2018. [Online]. Available: https://www.youtube.com/watch?v=DLwzwXC3N2Q. [Accessed: 02- Apr- 2018].</a:t>
            </a:r>
            <a:endParaRPr sz="1000">
              <a:solidFill>
                <a:srgbClr val="000000"/>
              </a:solidFill>
              <a:highlight>
                <a:srgbClr val="FFF5A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5A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5AA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