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70" r:id="rId7"/>
    <p:sldId id="263" r:id="rId8"/>
    <p:sldId id="264" r:id="rId9"/>
    <p:sldId id="265" r:id="rId10"/>
    <p:sldId id="267" r:id="rId11"/>
    <p:sldId id="285" r:id="rId12"/>
    <p:sldId id="283" r:id="rId13"/>
  </p:sldIdLst>
  <p:sldSz cx="12192000" cy="6858000"/>
  <p:notesSz cx="6858000" cy="9144000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>
        <p:scale>
          <a:sx n="75" d="100"/>
          <a:sy n="75" d="100"/>
        </p:scale>
        <p:origin x="1099" y="12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285F-8230-43A8-91D2-90C9EBD69C2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CD97-5320-4170-ACA4-17194D67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CD97-5320-4170-ACA4-17194D6793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356" y="4865944"/>
            <a:ext cx="7832725" cy="89668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527031"/>
            <a:ext cx="57400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/>
            <a:r>
              <a:rPr lang="en-US" sz="2400" b="1" dirty="0">
                <a:solidFill>
                  <a:srgbClr val="BF11A6"/>
                </a:solidFill>
              </a:rPr>
              <a:t>INDUSTRIAL - RESEARCH INTERNSHIP 23-24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981555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Dr M </a:t>
            </a:r>
            <a:r>
              <a:rPr lang="en-US" altLang="en-US" sz="2000" b="1" dirty="0" err="1">
                <a:solidFill>
                  <a:srgbClr val="FF0000"/>
                </a:solidFill>
                <a:ea typeface="AngsanaUPC" panose="02020603050405020304" pitchFamily="18" charset="-34"/>
              </a:rPr>
              <a:t>Suhasini</a:t>
            </a:r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 (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 )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2 March 2024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965" y="1644649"/>
            <a:ext cx="3186519" cy="52320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 dirty="0" err="1">
                <a:solidFill>
                  <a:srgbClr val="FFFFFF"/>
                </a:solidFill>
              </a:rPr>
              <a:t>ImedsLife</a:t>
            </a:r>
            <a:r>
              <a:rPr lang="en-US" altLang="en-US" sz="2800" b="1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167049" cy="52320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FFFF"/>
                </a:solidFill>
              </a:rPr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1" y="1456009"/>
            <a:ext cx="11748977" cy="445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Web App Interfaces</a:t>
            </a:r>
            <a:r>
              <a:rPr lang="en-US" sz="2200" dirty="0">
                <a:latin typeface="Aptos" panose="020B0004020202020204" pitchFamily="34" charset="0"/>
              </a:rPr>
              <a:t>: Create pages for logging in and signing up. Separate registration for doctors, patients, system admins, and lab admins.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Dashboard Development</a:t>
            </a:r>
            <a:r>
              <a:rPr lang="en-US" sz="2200" dirty="0">
                <a:latin typeface="Aptos" panose="020B0004020202020204" pitchFamily="34" charset="0"/>
              </a:rPr>
              <a:t>: Make dashboards for doctors, patients, system admins, and lab admins. Allow users to choose a doctor based on their symptoms or can just directly proceed with the specialist they need.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Scheduling System</a:t>
            </a:r>
            <a:r>
              <a:rPr lang="en-US" sz="2200" dirty="0">
                <a:latin typeface="Aptos" panose="020B0004020202020204" pitchFamily="34" charset="0"/>
              </a:rPr>
              <a:t>: Users can book times to see doctors. Doctors can view their schedules on a calendar.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Consultation Methods</a:t>
            </a:r>
            <a:r>
              <a:rPr lang="en-US" sz="2200" dirty="0">
                <a:latin typeface="Aptos" panose="020B0004020202020204" pitchFamily="34" charset="0"/>
              </a:rPr>
              <a:t>: Options for users to text, video call, or voice call doctors.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Prescription System</a:t>
            </a:r>
            <a:r>
              <a:rPr lang="en-US" sz="2200" dirty="0">
                <a:latin typeface="Aptos" panose="020B0004020202020204" pitchFamily="34" charset="0"/>
              </a:rPr>
              <a:t>: Doctors can give e-prescriptions. Patients can view their health details and book lab tests.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System Features</a:t>
            </a:r>
            <a:r>
              <a:rPr lang="en-US" sz="2200" dirty="0">
                <a:latin typeface="Aptos" panose="020B0004020202020204" pitchFamily="34" charset="0"/>
              </a:rPr>
              <a:t>: Add safety measures. Set up user sign-ups and log-ins.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" y="445860"/>
            <a:ext cx="6400800" cy="9969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IMPLEMENTATION STEPS </a:t>
            </a:r>
            <a:b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IN" sz="44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91921-48BA-D772-3F50-D5548CD6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 March 2024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4FFDC-A336-E4E4-1DD4-2D58280CD6E8}"/>
              </a:ext>
            </a:extLst>
          </p:cNvPr>
          <p:cNvSpPr txBox="1"/>
          <p:nvPr/>
        </p:nvSpPr>
        <p:spPr>
          <a:xfrm>
            <a:off x="372139" y="1520203"/>
            <a:ext cx="10823945" cy="33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[1] https://nextjs.org/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[2] https://react.dev/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[3] https://www.mongodb.com/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[4] https://www.practo.com/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[5] https://www.clickittech.com/devops/web-application-architecture/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[6] https://soft-builder.com/bank-management-system-database-model/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B330EA-C94D-BEE0-00A5-DE3CD8D815A1}"/>
              </a:ext>
            </a:extLst>
          </p:cNvPr>
          <p:cNvSpPr txBox="1">
            <a:spLocks/>
          </p:cNvSpPr>
          <p:nvPr/>
        </p:nvSpPr>
        <p:spPr>
          <a:xfrm>
            <a:off x="0" y="233415"/>
            <a:ext cx="3700130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REFERENCES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289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158" y="2613392"/>
            <a:ext cx="764063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88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31" y="430975"/>
            <a:ext cx="264836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09487" y="1137683"/>
            <a:ext cx="6279967" cy="5451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Outcomes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Requirements of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Architecture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Implementation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Implementation Links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References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6000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9F491-B72A-ACA2-C4EA-6822EC52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8" y="1823484"/>
            <a:ext cx="11320130" cy="249333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solidFill>
                  <a:srgbClr val="374151"/>
                </a:solidFill>
                <a:latin typeface="Aptos" panose="020B0004020202020204" pitchFamily="34" charset="0"/>
              </a:rPr>
              <a:t>T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o develop a </a:t>
            </a:r>
            <a:r>
              <a:rPr lang="en-US" sz="30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Web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and </a:t>
            </a:r>
            <a:r>
              <a:rPr lang="en-US" sz="30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Mobile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application that offers healthcare services. This platform will cater to patients, doctors, pharmacists, and lab operators etc.</a:t>
            </a:r>
            <a:endParaRPr lang="en-IN" sz="3000" dirty="0">
              <a:latin typeface="Aptos" panose="020B0004020202020204" pitchFamily="34" charset="0"/>
            </a:endParaRPr>
          </a:p>
          <a:p>
            <a:pPr algn="just"/>
            <a:endParaRPr lang="en-IN" sz="300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3583173" cy="84776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OBJECTIVES</a:t>
            </a: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05808" y="922189"/>
            <a:ext cx="11380383" cy="5762847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Develop a web-based platform for the Health Care Management System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Ensure the platform is user-friendly and intuitive for all user categories: patients, doctors, pharmacists, and lab operators.</a:t>
            </a: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2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PHASE-2: </a:t>
            </a:r>
          </a:p>
          <a:p>
            <a:pPr marL="490538" lvl="1" indent="85725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Extend the platform by creating a mobile application version for better accessibility.</a:t>
            </a:r>
          </a:p>
          <a:p>
            <a:pPr marL="490538" lvl="1" indent="85725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 Optimize the mobile application for various screen sizes and devices.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PHASE-3: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Enhance security across both web and mobile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Address and rectify the top vulnerabilities to ensure robust security.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Implement TLS v1.2 for secure data transfer between the server and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Introduce user registration and logging features.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79" y="295924"/>
            <a:ext cx="338185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480" y="1849107"/>
            <a:ext cx="11522149" cy="396690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 versatile platform available as both a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Web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application and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Mobile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apps for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iOS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&amp;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Android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Users can seamlessly schedule and consult with doctors through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text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voice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, or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video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appointments.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Doctors can efficiently manage their patients, and keep track of them easily.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Patients have the convenience of booking lab tests and ordering prescribed medicines directly through the 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The system features electronic prescriptions, making it straightforward for pharmacists to dispense the correct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4804" y="134937"/>
            <a:ext cx="8447568" cy="1133623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F7005D-128D-40F9-A057-5F9E3908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96575"/>
              </p:ext>
            </p:extLst>
          </p:nvPr>
        </p:nvGraphicFramePr>
        <p:xfrm>
          <a:off x="164804" y="909530"/>
          <a:ext cx="11923368" cy="57922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01140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4072270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4049958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5859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noProof="0" dirty="0"/>
                        <a:t>PROCTO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u="none" strike="noStrike" noProof="0" dirty="0"/>
                        <a:t>MY FAMILY DOCTOR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 AVANTEL  PROJECT 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1016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/>
                        <a:t>Virtual Consultation Available</a:t>
                      </a:r>
                      <a:endParaRPr lang="en-US" sz="2200" b="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1057616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No Online Lab Tests 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General Purpose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571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Multiple Countries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In India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For Hospital Patients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Online 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Subscription Model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Health Packages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38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9921" y="328720"/>
            <a:ext cx="7583614" cy="1187583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REQUIREMENTS OF PROJECT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437110" y="1449933"/>
            <a:ext cx="2392808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437110" y="4393654"/>
            <a:ext cx="2327067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28" y="2587962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3" y="5264910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75" y="5102291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" y="2168452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160" y="5264910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0564" y="5204207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548453" y="3577853"/>
            <a:ext cx="5523026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654261" y="133657"/>
            <a:ext cx="5417218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509305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1691" r="8145" b="14428"/>
          <a:stretch/>
        </p:blipFill>
        <p:spPr>
          <a:xfrm>
            <a:off x="3668816" y="4283375"/>
            <a:ext cx="2028836" cy="173692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204029" y="2792174"/>
            <a:ext cx="119039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627452" y="2804197"/>
            <a:ext cx="235350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6992314" y="2786530"/>
            <a:ext cx="1703698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707371" y="2786530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853982" y="6167971"/>
            <a:ext cx="138403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8134618" y="3641979"/>
            <a:ext cx="216431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8" r="25211" b="25410"/>
          <a:stretch/>
        </p:blipFill>
        <p:spPr>
          <a:xfrm>
            <a:off x="8696012" y="4472103"/>
            <a:ext cx="1282425" cy="141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7CC6B-E1AC-96B5-4AE1-517605BEAB5B}"/>
              </a:ext>
            </a:extLst>
          </p:cNvPr>
          <p:cNvSpPr txBox="1"/>
          <p:nvPr/>
        </p:nvSpPr>
        <p:spPr>
          <a:xfrm>
            <a:off x="8910376" y="117304"/>
            <a:ext cx="9553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OS</a:t>
            </a:r>
          </a:p>
          <a:p>
            <a:pPr fontAlgn="auto">
              <a:spcAft>
                <a:spcPts val="0"/>
              </a:spcAft>
              <a:defRPr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82E743-1B64-A802-DAE8-09766B1D1F99}"/>
              </a:ext>
            </a:extLst>
          </p:cNvPr>
          <p:cNvSpPr txBox="1">
            <a:spLocks/>
          </p:cNvSpPr>
          <p:nvPr/>
        </p:nvSpPr>
        <p:spPr>
          <a:xfrm>
            <a:off x="3675493" y="6167971"/>
            <a:ext cx="256881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React Native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00D8C3-80D8-B5EF-6667-C0474BD5860B}"/>
              </a:ext>
            </a:extLst>
          </p:cNvPr>
          <p:cNvSpPr txBox="1">
            <a:spLocks/>
          </p:cNvSpPr>
          <p:nvPr/>
        </p:nvSpPr>
        <p:spPr>
          <a:xfrm>
            <a:off x="8696012" y="6167971"/>
            <a:ext cx="138403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368499" y="290317"/>
            <a:ext cx="5242190" cy="6152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ARCHITECTURE DIAGRAM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B5BA-14CA-F0B5-814C-8307AECA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116011"/>
            <a:ext cx="12016049" cy="5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09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600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AngsanaUPC</vt:lpstr>
      <vt:lpstr>Aptos</vt:lpstr>
      <vt:lpstr>Arial</vt:lpstr>
      <vt:lpstr>Bahnschrift Condensed</vt:lpstr>
      <vt:lpstr>Calibri</vt:lpstr>
      <vt:lpstr>Century Gothic</vt:lpstr>
      <vt:lpstr>Times New Roman</vt:lpstr>
      <vt:lpstr>Wingdings</vt:lpstr>
      <vt:lpstr>1_Office Theme</vt:lpstr>
      <vt:lpstr>PowerPoint Presentation</vt:lpstr>
      <vt:lpstr>AGENDA</vt:lpstr>
      <vt:lpstr>PROBLEM STATEMENT</vt:lpstr>
      <vt:lpstr>OBJECTIVES </vt:lpstr>
      <vt:lpstr>OUTCOMES</vt:lpstr>
      <vt:lpstr>LITERATURE REVIEW </vt:lpstr>
      <vt:lpstr>REQUIREMENTS OF PROJECT </vt:lpstr>
      <vt:lpstr>PowerPoint Presentation</vt:lpstr>
      <vt:lpstr>PowerPoint Presentation</vt:lpstr>
      <vt:lpstr>IMPLEMENTATION STEPS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Sri sashank</cp:lastModifiedBy>
  <cp:revision>106</cp:revision>
  <cp:lastPrinted>2023-10-27T19:40:33Z</cp:lastPrinted>
  <dcterms:modified xsi:type="dcterms:W3CDTF">2024-03-02T05:00:39Z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2023-05-23T17:41:06Z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786c2362-f6f8-4de4-bcaa-9fd63b7d90f9</vt:lpwstr>
  </property>
  <property fmtid="{D5CDD505-2E9C-101B-9397-08002B2CF9AE}" pid="7" name="MSIP_Label_defa4170-0d19-0005-0004-bc88714345d2_ActionId">
    <vt:lpwstr>0069c419-c925-4d1a-9f85-0092b0e89942</vt:lpwstr>
  </property>
  <property fmtid="{D5CDD505-2E9C-101B-9397-08002B2CF9AE}" pid="8" name="MSIP_Label_defa4170-0d19-0005-0004-bc88714345d2_ContentBits">
    <vt:lpwstr>0</vt:lpwstr>
  </property>
</Properties>
</file>