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52159-07A9-D497-3A1B-D90C2149C5E0}" v="324" dt="2025-03-11T21:11:31.935"/>
    <p1510:client id="{A8376DE9-50D9-8434-B905-E6F7398F9583}" v="7" dt="2025-03-11T21:14:51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6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8F58FF36-CD3C-554A-6224-CE4C32D62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806" r="3" b="4125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WOOHP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To gang or not to gang ?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0137F-A65B-A09D-B66C-59856D6F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0A9B7-F5DF-8ADB-3FBF-BC38B21A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They</a:t>
            </a:r>
            <a:r>
              <a:rPr lang="fr-FR" dirty="0"/>
              <a:t> commit all sorts of </a:t>
            </a:r>
            <a:r>
              <a:rPr lang="fr-FR" dirty="0" err="1"/>
              <a:t>fellonies</a:t>
            </a:r>
            <a:r>
              <a:rPr lang="fr-FR" dirty="0"/>
              <a:t> on a </a:t>
            </a:r>
            <a:r>
              <a:rPr lang="fr-FR" dirty="0" err="1"/>
              <a:t>daily</a:t>
            </a:r>
            <a:r>
              <a:rPr lang="fr-FR" dirty="0"/>
              <a:t> basis</a:t>
            </a:r>
          </a:p>
          <a:p>
            <a:pPr>
              <a:buClr>
                <a:srgbClr val="8D87A6"/>
              </a:buClr>
            </a:pPr>
            <a:r>
              <a:rPr lang="fr-FR" dirty="0" err="1"/>
              <a:t>They</a:t>
            </a:r>
            <a:r>
              <a:rPr lang="fr-FR" dirty="0"/>
              <a:t> lie to teenagers</a:t>
            </a:r>
          </a:p>
        </p:txBody>
      </p:sp>
      <p:pic>
        <p:nvPicPr>
          <p:cNvPr id="4" name="Image 3" descr="Les cons, quel sujet à la con ! - Rebelle(s) Mag">
            <a:extLst>
              <a:ext uri="{FF2B5EF4-FFF2-40B4-BE49-F238E27FC236}">
                <a16:creationId xmlns:a16="http://schemas.microsoft.com/office/drawing/2014/main" id="{B0D0FAEE-D63D-F771-6F6F-B4245CAB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70" y="1226033"/>
            <a:ext cx="3868530" cy="41740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F8A522-3788-20E9-E05F-0339F0BE944D}"/>
              </a:ext>
            </a:extLst>
          </p:cNvPr>
          <p:cNvSpPr txBox="1"/>
          <p:nvPr/>
        </p:nvSpPr>
        <p:spPr>
          <a:xfrm>
            <a:off x="7719391" y="1126435"/>
            <a:ext cx="10270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200" b="1" dirty="0">
                <a:solidFill>
                  <a:srgbClr val="FF0000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8951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1ED3C-93D7-F151-1FA3-49B02787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I </a:t>
            </a:r>
            <a:r>
              <a:rPr lang="fr-FR" dirty="0" err="1"/>
              <a:t>remember</a:t>
            </a:r>
            <a:r>
              <a:rPr lang="fr-FR" dirty="0"/>
              <a:t> about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, </a:t>
            </a:r>
            <a:r>
              <a:rPr lang="fr-FR" dirty="0" err="1"/>
              <a:t>after</a:t>
            </a:r>
            <a:r>
              <a:rPr lang="fr-FR" dirty="0"/>
              <a:t> all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7A1C0-4834-9528-76E4-33D7F1C8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something</a:t>
            </a:r>
          </a:p>
        </p:txBody>
      </p:sp>
      <p:pic>
        <p:nvPicPr>
          <p:cNvPr id="4" name="Image 3" descr="Save 51% on SOMETHING on Steam">
            <a:extLst>
              <a:ext uri="{FF2B5EF4-FFF2-40B4-BE49-F238E27FC236}">
                <a16:creationId xmlns:a16="http://schemas.microsoft.com/office/drawing/2014/main" id="{C0B80C9F-0A09-4684-EC1D-1D0320B1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15" y="3259897"/>
            <a:ext cx="4617968" cy="26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D9BDA-8608-A44A-0B96-07FD5B1B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  for </a:t>
            </a:r>
            <a:r>
              <a:rPr lang="fr-FR" dirty="0" err="1"/>
              <a:t>listening</a:t>
            </a:r>
            <a:r>
              <a:rPr lang="fr-FR" dirty="0"/>
              <a:t> to us</a:t>
            </a:r>
          </a:p>
        </p:txBody>
      </p:sp>
      <p:pic>
        <p:nvPicPr>
          <p:cNvPr id="4" name="Espace réservé du contenu 3" descr="Smiley Face Meme GIFs | Tenor">
            <a:extLst>
              <a:ext uri="{FF2B5EF4-FFF2-40B4-BE49-F238E27FC236}">
                <a16:creationId xmlns:a16="http://schemas.microsoft.com/office/drawing/2014/main" id="{923F3282-D386-BEF1-65C6-C2D4E8A05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" y="2166135"/>
            <a:ext cx="9638191" cy="4486688"/>
          </a:xfrm>
        </p:spPr>
      </p:pic>
    </p:spTree>
    <p:extLst>
      <p:ext uri="{BB962C8B-B14F-4D97-AF65-F5344CB8AC3E}">
        <p14:creationId xmlns:p14="http://schemas.microsoft.com/office/powerpoint/2010/main" val="3654432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B8DC9-7C82-1C0F-0571-6FF23BEE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the [</a:t>
            </a:r>
            <a:r>
              <a:rPr lang="fr-FR" dirty="0" err="1"/>
              <a:t>blank</a:t>
            </a:r>
            <a:r>
              <a:rPr lang="fr-FR" dirty="0"/>
              <a:t>] are the </a:t>
            </a:r>
            <a:r>
              <a:rPr lang="fr-FR" dirty="0" err="1"/>
              <a:t>totally</a:t>
            </a:r>
            <a:r>
              <a:rPr lang="fr-FR" dirty="0"/>
              <a:t> </a:t>
            </a:r>
            <a:r>
              <a:rPr lang="fr-FR" dirty="0" err="1"/>
              <a:t>spies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3341D-433D-EB41-B6D1-27BF3F89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fr-FR" dirty="0"/>
              <a:t>French </a:t>
            </a:r>
            <a:r>
              <a:rPr lang="fr-FR" dirty="0" err="1"/>
              <a:t>animated</a:t>
            </a:r>
            <a:r>
              <a:rPr lang="fr-FR" dirty="0"/>
              <a:t> </a:t>
            </a:r>
            <a:r>
              <a:rPr lang="fr-FR" dirty="0" err="1"/>
              <a:t>serie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2000s</a:t>
            </a:r>
          </a:p>
          <a:p>
            <a:pPr marL="457200" indent="-457200">
              <a:buAutoNum type="arabicPeriod"/>
            </a:pP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shady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779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2EA09-D2C0-A305-D48E-4CD181CF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Hear</a:t>
            </a:r>
            <a:r>
              <a:rPr lang="fr-FR" dirty="0"/>
              <a:t> me 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D1FEC0-897F-CDAC-50F4-1FF99286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suspiciously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a gang, </a:t>
            </a:r>
            <a:r>
              <a:rPr lang="fr-FR" dirty="0" err="1"/>
              <a:t>don't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 ?</a:t>
            </a:r>
          </a:p>
        </p:txBody>
      </p:sp>
      <p:pic>
        <p:nvPicPr>
          <p:cNvPr id="4" name="Image 3" descr="Jerry Lewis | Epic Pixel Battles Wiki | Fandom">
            <a:extLst>
              <a:ext uri="{FF2B5EF4-FFF2-40B4-BE49-F238E27FC236}">
                <a16:creationId xmlns:a16="http://schemas.microsoft.com/office/drawing/2014/main" id="{DE76BBCC-4F04-A317-1CA0-3FE619F7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06" y="3199556"/>
            <a:ext cx="2466975" cy="1847850"/>
          </a:xfrm>
          <a:prstGeom prst="rect">
            <a:avLst/>
          </a:prstGeom>
        </p:spPr>
      </p:pic>
      <p:pic>
        <p:nvPicPr>
          <p:cNvPr id="5" name="Image 4" descr="H8377M_TV5BU Papier peint intissé Motif vlies Don Corleone 208 x 208 cm :  Amazon.fr: Bricolage">
            <a:extLst>
              <a:ext uri="{FF2B5EF4-FFF2-40B4-BE49-F238E27FC236}">
                <a16:creationId xmlns:a16="http://schemas.microsoft.com/office/drawing/2014/main" id="{4C7B7867-946D-28B8-824E-16B55ADB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930" y="3201364"/>
            <a:ext cx="1863404" cy="18442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A7DC09-58A1-354B-2E72-A36A755D7A92}"/>
              </a:ext>
            </a:extLst>
          </p:cNvPr>
          <p:cNvSpPr txBox="1"/>
          <p:nvPr/>
        </p:nvSpPr>
        <p:spPr>
          <a:xfrm>
            <a:off x="7796716" y="3343916"/>
            <a:ext cx="12732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984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1D965-1435-168C-D351-0B4A0254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F402C-1937-20E6-76CB-859F8BD8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Hear</a:t>
            </a:r>
            <a:r>
              <a:rPr lang="fr-FR" dirty="0"/>
              <a:t> me 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18A12-7129-A1A1-96A8-4313578C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suspiciously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a gang, </a:t>
            </a:r>
            <a:r>
              <a:rPr lang="fr-FR" dirty="0" err="1"/>
              <a:t>don't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A74107-9199-5509-A83F-E6FD73C0DDD6}"/>
              </a:ext>
            </a:extLst>
          </p:cNvPr>
          <p:cNvSpPr txBox="1"/>
          <p:nvPr/>
        </p:nvSpPr>
        <p:spPr>
          <a:xfrm>
            <a:off x="7796716" y="3343916"/>
            <a:ext cx="12732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dirty="0"/>
              <a:t>=</a:t>
            </a:r>
          </a:p>
        </p:txBody>
      </p:sp>
      <p:pic>
        <p:nvPicPr>
          <p:cNvPr id="7" name="Image 6" descr="totally spies">
            <a:extLst>
              <a:ext uri="{FF2B5EF4-FFF2-40B4-BE49-F238E27FC236}">
                <a16:creationId xmlns:a16="http://schemas.microsoft.com/office/drawing/2014/main" id="{568BE989-0698-1235-E4F7-BC6B3656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98" y="3132255"/>
            <a:ext cx="2831159" cy="1995193"/>
          </a:xfrm>
          <a:prstGeom prst="rect">
            <a:avLst/>
          </a:prstGeom>
        </p:spPr>
      </p:pic>
      <p:pic>
        <p:nvPicPr>
          <p:cNvPr id="8" name="Image 7" descr="MS-13 Use of Guns in Guatemala Shows Modus Operandi">
            <a:extLst>
              <a:ext uri="{FF2B5EF4-FFF2-40B4-BE49-F238E27FC236}">
                <a16:creationId xmlns:a16="http://schemas.microsoft.com/office/drawing/2014/main" id="{01162733-4E43-8562-572B-77569A0A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971" y="3131784"/>
            <a:ext cx="3326576" cy="19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F9F85-14D2-26D2-9D72-2EBDDF69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078E-A9CC-7FF1-8411-141A00D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Hear</a:t>
            </a:r>
            <a:r>
              <a:rPr lang="fr-FR" dirty="0"/>
              <a:t> me 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58820-0571-AC8D-C7DD-6630A71D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break </a:t>
            </a:r>
            <a:r>
              <a:rPr lang="fr-FR" dirty="0" err="1"/>
              <a:t>into</a:t>
            </a:r>
            <a:r>
              <a:rPr lang="fr-FR" dirty="0"/>
              <a:t> buildings !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ACA7FF-732B-B779-FE8B-F95FEAF9FEFE}"/>
              </a:ext>
            </a:extLst>
          </p:cNvPr>
          <p:cNvSpPr txBox="1"/>
          <p:nvPr/>
        </p:nvSpPr>
        <p:spPr>
          <a:xfrm>
            <a:off x="7796716" y="3343916"/>
            <a:ext cx="12732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dirty="0"/>
              <a:t>=</a:t>
            </a:r>
          </a:p>
        </p:txBody>
      </p:sp>
      <p:pic>
        <p:nvPicPr>
          <p:cNvPr id="4" name="Image 3" descr="Une image contenant dessin humoristique, jouet, Animation, intérieur&#10;&#10;Le contenu généré par l’IA peut être incorrect.">
            <a:extLst>
              <a:ext uri="{FF2B5EF4-FFF2-40B4-BE49-F238E27FC236}">
                <a16:creationId xmlns:a16="http://schemas.microsoft.com/office/drawing/2014/main" id="{F5C63CEF-8526-1C38-9320-49218327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1" y="949208"/>
            <a:ext cx="5411140" cy="54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D69E-FA74-E3A6-96B7-51D52D01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</a:t>
            </a:r>
            <a:r>
              <a:rPr lang="fr-FR" dirty="0" err="1"/>
              <a:t>they</a:t>
            </a:r>
            <a:r>
              <a:rPr lang="fr-FR" dirty="0"/>
              <a:t> do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odds</a:t>
            </a:r>
            <a:r>
              <a:rPr lang="fr-FR" dirty="0"/>
              <a:t> for a gang...</a:t>
            </a:r>
          </a:p>
        </p:txBody>
      </p:sp>
      <p:pic>
        <p:nvPicPr>
          <p:cNvPr id="4" name="Espace réservé du contenu 3" descr="Point d'interrogation illustration numérique, point d'interrogation FAQ  Information, question, divers, marque déposée png | PNGEgg">
            <a:extLst>
              <a:ext uri="{FF2B5EF4-FFF2-40B4-BE49-F238E27FC236}">
                <a16:creationId xmlns:a16="http://schemas.microsoft.com/office/drawing/2014/main" id="{C3BB82E2-B442-D0D2-9726-3C5450D6E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496" y="1526788"/>
            <a:ext cx="6958080" cy="4948167"/>
          </a:xfrm>
        </p:spPr>
      </p:pic>
    </p:spTree>
    <p:extLst>
      <p:ext uri="{BB962C8B-B14F-4D97-AF65-F5344CB8AC3E}">
        <p14:creationId xmlns:p14="http://schemas.microsoft.com/office/powerpoint/2010/main" val="20325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4897-FC06-6F31-F954-ED7033F9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raises</a:t>
            </a:r>
            <a:r>
              <a:rPr lang="fr-FR" dirty="0"/>
              <a:t> a </a:t>
            </a:r>
            <a:r>
              <a:rPr lang="fr-FR" dirty="0" err="1"/>
              <a:t>bigger</a:t>
            </a:r>
            <a:r>
              <a:rPr lang="fr-FR" dirty="0"/>
              <a:t> question.</a:t>
            </a:r>
          </a:p>
        </p:txBody>
      </p:sp>
      <p:pic>
        <p:nvPicPr>
          <p:cNvPr id="4" name="Espace réservé du contenu 3" descr="Émoticône d'interrogation illustration stock. Illustration du demander -  31763633">
            <a:extLst>
              <a:ext uri="{FF2B5EF4-FFF2-40B4-BE49-F238E27FC236}">
                <a16:creationId xmlns:a16="http://schemas.microsoft.com/office/drawing/2014/main" id="{07645625-B523-5BFA-8A28-134005597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800" y="2288788"/>
            <a:ext cx="4252428" cy="4252428"/>
          </a:xfrm>
        </p:spPr>
      </p:pic>
    </p:spTree>
    <p:extLst>
      <p:ext uri="{BB962C8B-B14F-4D97-AF65-F5344CB8AC3E}">
        <p14:creationId xmlns:p14="http://schemas.microsoft.com/office/powerpoint/2010/main" val="12483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FC08E-41A0-5BC2-77FF-622B089E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Are </a:t>
            </a:r>
            <a:r>
              <a:rPr lang="fr-FR" dirty="0" err="1"/>
              <a:t>there</a:t>
            </a:r>
            <a:r>
              <a:rPr lang="fr-FR" dirty="0"/>
              <a:t> good and </a:t>
            </a:r>
            <a:r>
              <a:rPr lang="fr-FR" dirty="0" err="1"/>
              <a:t>bad</a:t>
            </a:r>
            <a:r>
              <a:rPr lang="fr-FR" dirty="0"/>
              <a:t> gangs ?</a:t>
            </a:r>
          </a:p>
        </p:txBody>
      </p:sp>
      <p:pic>
        <p:nvPicPr>
          <p:cNvPr id="4" name="Espace réservé du contenu 3" descr="Surprise — Wikipédia">
            <a:extLst>
              <a:ext uri="{FF2B5EF4-FFF2-40B4-BE49-F238E27FC236}">
                <a16:creationId xmlns:a16="http://schemas.microsoft.com/office/drawing/2014/main" id="{3044FC40-0F46-D4D8-0683-02CF1D32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03" y="2158681"/>
            <a:ext cx="3085133" cy="3838989"/>
          </a:xfrm>
        </p:spPr>
      </p:pic>
      <p:pic>
        <p:nvPicPr>
          <p:cNvPr id="5" name="Image 4" descr="Une bonne surprise">
            <a:extLst>
              <a:ext uri="{FF2B5EF4-FFF2-40B4-BE49-F238E27FC236}">
                <a16:creationId xmlns:a16="http://schemas.microsoft.com/office/drawing/2014/main" id="{21282324-9BD8-1670-3C57-7259FD06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63" y="2154030"/>
            <a:ext cx="4944717" cy="2770808"/>
          </a:xfrm>
          <a:prstGeom prst="rect">
            <a:avLst/>
          </a:prstGeom>
        </p:spPr>
      </p:pic>
      <p:pic>
        <p:nvPicPr>
          <p:cNvPr id="6" name="Image 5" descr="Vente de produits Kinder Surprise en France | Ferrero Food Service en gros  en France | Ferrero Food Service">
            <a:extLst>
              <a:ext uri="{FF2B5EF4-FFF2-40B4-BE49-F238E27FC236}">
                <a16:creationId xmlns:a16="http://schemas.microsoft.com/office/drawing/2014/main" id="{5DBDF182-5DAF-FC1D-C275-C2E20945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133" y="2158655"/>
            <a:ext cx="1767647" cy="1767647"/>
          </a:xfrm>
          <a:prstGeom prst="rect">
            <a:avLst/>
          </a:prstGeom>
        </p:spPr>
      </p:pic>
      <p:pic>
        <p:nvPicPr>
          <p:cNvPr id="7" name="Image 6" descr="Shocked Group Images – Browse 17,331 Stock Photos, Vectors, and Video |  Adobe Stock">
            <a:extLst>
              <a:ext uri="{FF2B5EF4-FFF2-40B4-BE49-F238E27FC236}">
                <a16:creationId xmlns:a16="http://schemas.microsoft.com/office/drawing/2014/main" id="{DD798DE9-4CD7-8C3F-9457-1C0F19140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46" y="4263335"/>
            <a:ext cx="4017065" cy="2295939"/>
          </a:xfrm>
          <a:prstGeom prst="rect">
            <a:avLst/>
          </a:prstGeom>
        </p:spPr>
      </p:pic>
      <p:pic>
        <p:nvPicPr>
          <p:cNvPr id="8" name="Image 7" descr="Pin by Lori Ladd on Just Me | Life lesson quotes, Funny quotes sarcasm,  Funny quotes">
            <a:extLst>
              <a:ext uri="{FF2B5EF4-FFF2-40B4-BE49-F238E27FC236}">
                <a16:creationId xmlns:a16="http://schemas.microsoft.com/office/drawing/2014/main" id="{D8E7CC38-BA9B-530B-2BCF-856BC693A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263" y="3936655"/>
            <a:ext cx="2143125" cy="2143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7BC596C-A080-5FDB-6E02-BF1975ED1554}"/>
              </a:ext>
            </a:extLst>
          </p:cNvPr>
          <p:cNvSpPr txBox="1"/>
          <p:nvPr/>
        </p:nvSpPr>
        <p:spPr>
          <a:xfrm>
            <a:off x="5035826" y="5830956"/>
            <a:ext cx="9718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b="1" dirty="0">
                <a:solidFill>
                  <a:srgbClr val="FF0000"/>
                </a:solidFill>
              </a:rPr>
              <a:t>PABLO</a:t>
            </a:r>
          </a:p>
        </p:txBody>
      </p:sp>
    </p:spTree>
    <p:extLst>
      <p:ext uri="{BB962C8B-B14F-4D97-AF65-F5344CB8AC3E}">
        <p14:creationId xmlns:p14="http://schemas.microsoft.com/office/powerpoint/2010/main" val="228359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FA472-11D2-752E-9437-BF60449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3AFD1-48C6-8924-CB0C-FF857929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literally</a:t>
            </a:r>
            <a:r>
              <a:rPr lang="fr-FR" dirty="0"/>
              <a:t> are a  gang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for the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 of </a:t>
            </a:r>
            <a:r>
              <a:rPr lang="fr-FR" dirty="0" err="1"/>
              <a:t>humanity</a:t>
            </a:r>
          </a:p>
          <a:p>
            <a:pPr>
              <a:buClr>
                <a:srgbClr val="8D87A6"/>
              </a:buClr>
            </a:pPr>
            <a:r>
              <a:rPr lang="fr-FR" dirty="0" err="1"/>
              <a:t>Some</a:t>
            </a:r>
            <a:r>
              <a:rPr lang="fr-FR" dirty="0"/>
              <a:t> gangs are </a:t>
            </a:r>
            <a:r>
              <a:rPr lang="fr-FR" dirty="0" err="1"/>
              <a:t>surely</a:t>
            </a:r>
            <a:r>
              <a:rPr lang="fr-FR" dirty="0"/>
              <a:t> like </a:t>
            </a:r>
            <a:r>
              <a:rPr lang="fr-FR" dirty="0" err="1"/>
              <a:t>them</a:t>
            </a:r>
            <a:r>
              <a:rPr lang="fr-FR" dirty="0"/>
              <a:t>, right ?</a:t>
            </a:r>
          </a:p>
        </p:txBody>
      </p:sp>
      <p:pic>
        <p:nvPicPr>
          <p:cNvPr id="4" name="Image 3" descr="Beaucoup de gens mains tenant des pros de mot droit rouge — Photo de stock  par ©Nelosa - 70185939">
            <a:extLst>
              <a:ext uri="{FF2B5EF4-FFF2-40B4-BE49-F238E27FC236}">
                <a16:creationId xmlns:a16="http://schemas.microsoft.com/office/drawing/2014/main" id="{01650DC1-FF7B-0393-2803-9966312B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97" y="3903870"/>
            <a:ext cx="4790936" cy="24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CosineVTI</vt:lpstr>
      <vt:lpstr>WOOHP</vt:lpstr>
      <vt:lpstr>What the [blank] are the totally spies ?</vt:lpstr>
      <vt:lpstr>Hear me out</vt:lpstr>
      <vt:lpstr>Hear me out</vt:lpstr>
      <vt:lpstr>Hear me out</vt:lpstr>
      <vt:lpstr>But they do some things odds for a gang...</vt:lpstr>
      <vt:lpstr>This raises a bigger question.</vt:lpstr>
      <vt:lpstr>Are there good and bad gangs ?</vt:lpstr>
      <vt:lpstr>Pros:</vt:lpstr>
      <vt:lpstr>Cons:</vt:lpstr>
      <vt:lpstr>What should I remember about this presentation, after all ?</vt:lpstr>
      <vt:lpstr>Ty  for listening to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155</cp:revision>
  <dcterms:created xsi:type="dcterms:W3CDTF">2025-02-26T12:14:06Z</dcterms:created>
  <dcterms:modified xsi:type="dcterms:W3CDTF">2025-03-11T21:14:57Z</dcterms:modified>
</cp:coreProperties>
</file>