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6BF869-4A51-DC01-5437-3B5264B7C6B8}" v="138" dt="2025-02-26T13:49:25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1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8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6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7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6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9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4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8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9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2/26/2025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76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8" name="Picture 3">
            <a:extLst>
              <a:ext uri="{FF2B5EF4-FFF2-40B4-BE49-F238E27FC236}">
                <a16:creationId xmlns:a16="http://schemas.microsoft.com/office/drawing/2014/main" id="{8F58FF36-CD3C-554A-6224-CE4C32D622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3806" r="3" b="4125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WOOHP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To gang or not to gang ?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2EA09-D2C0-A305-D48E-4CD181CF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Hear</a:t>
            </a:r>
            <a:r>
              <a:rPr lang="fr-FR" dirty="0"/>
              <a:t> me out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D1FEC0-897F-CDAC-50F4-1FF992865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suspiciously</a:t>
            </a:r>
            <a:r>
              <a:rPr lang="fr-FR" dirty="0"/>
              <a:t> </a:t>
            </a:r>
            <a:r>
              <a:rPr lang="fr-FR" dirty="0" err="1"/>
              <a:t>similar</a:t>
            </a:r>
            <a:r>
              <a:rPr lang="fr-FR" dirty="0"/>
              <a:t> to a gang, </a:t>
            </a:r>
            <a:r>
              <a:rPr lang="fr-FR" dirty="0" err="1"/>
              <a:t>don't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think</a:t>
            </a:r>
            <a:r>
              <a:rPr lang="fr-FR" dirty="0"/>
              <a:t> ?</a:t>
            </a:r>
          </a:p>
          <a:p>
            <a:pPr>
              <a:buClr>
                <a:srgbClr val="8D87A6"/>
              </a:buClr>
            </a:pPr>
            <a:r>
              <a:rPr lang="fr-FR" dirty="0"/>
              <a:t>[EXPLAIN THE EVIDENCE]</a:t>
            </a:r>
          </a:p>
        </p:txBody>
      </p:sp>
      <p:pic>
        <p:nvPicPr>
          <p:cNvPr id="4" name="Image 3" descr="Jerry Lewis | Epic Pixel Battles Wiki | Fandom">
            <a:extLst>
              <a:ext uri="{FF2B5EF4-FFF2-40B4-BE49-F238E27FC236}">
                <a16:creationId xmlns:a16="http://schemas.microsoft.com/office/drawing/2014/main" id="{DE76BBCC-4F04-A317-1CA0-3FE619F7D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006" y="3199556"/>
            <a:ext cx="2466975" cy="1847850"/>
          </a:xfrm>
          <a:prstGeom prst="rect">
            <a:avLst/>
          </a:prstGeom>
        </p:spPr>
      </p:pic>
      <p:pic>
        <p:nvPicPr>
          <p:cNvPr id="5" name="Image 4" descr="H8377M_TV5BU Papier peint intissé Motif vlies Don Corleone 208 x 208 cm :  Amazon.fr: Bricolage">
            <a:extLst>
              <a:ext uri="{FF2B5EF4-FFF2-40B4-BE49-F238E27FC236}">
                <a16:creationId xmlns:a16="http://schemas.microsoft.com/office/drawing/2014/main" id="{4C7B7867-946D-28B8-824E-16B55ADB2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930" y="3201364"/>
            <a:ext cx="1863404" cy="184423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A7DC09-58A1-354B-2E72-A36A755D7A92}"/>
              </a:ext>
            </a:extLst>
          </p:cNvPr>
          <p:cNvSpPr txBox="1"/>
          <p:nvPr/>
        </p:nvSpPr>
        <p:spPr>
          <a:xfrm>
            <a:off x="7796716" y="3343916"/>
            <a:ext cx="127321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9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39840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1D965-1435-168C-D351-0B4A02542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F402C-1937-20E6-76CB-859F8BD8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Hear</a:t>
            </a:r>
            <a:r>
              <a:rPr lang="fr-FR" dirty="0"/>
              <a:t> me out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518A12-7129-A1A1-96A8-4313578CD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suspiciously</a:t>
            </a:r>
            <a:r>
              <a:rPr lang="fr-FR" dirty="0"/>
              <a:t> </a:t>
            </a:r>
            <a:r>
              <a:rPr lang="fr-FR" dirty="0" err="1"/>
              <a:t>similar</a:t>
            </a:r>
            <a:r>
              <a:rPr lang="fr-FR" dirty="0"/>
              <a:t> to a gang, </a:t>
            </a:r>
            <a:r>
              <a:rPr lang="fr-FR" dirty="0" err="1"/>
              <a:t>don't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think</a:t>
            </a:r>
            <a:r>
              <a:rPr lang="fr-FR" dirty="0"/>
              <a:t> ?</a:t>
            </a:r>
          </a:p>
          <a:p>
            <a:pPr>
              <a:buClr>
                <a:srgbClr val="8D87A6"/>
              </a:buClr>
            </a:pPr>
            <a:r>
              <a:rPr lang="fr-FR" dirty="0"/>
              <a:t>[EXPLAIN THE EVIDENCE]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4A74107-9199-5509-A83F-E6FD73C0DDD6}"/>
              </a:ext>
            </a:extLst>
          </p:cNvPr>
          <p:cNvSpPr txBox="1"/>
          <p:nvPr/>
        </p:nvSpPr>
        <p:spPr>
          <a:xfrm>
            <a:off x="7796716" y="3343916"/>
            <a:ext cx="127321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9600" dirty="0"/>
              <a:t>=</a:t>
            </a:r>
          </a:p>
        </p:txBody>
      </p:sp>
      <p:pic>
        <p:nvPicPr>
          <p:cNvPr id="7" name="Image 6" descr="totally spies">
            <a:extLst>
              <a:ext uri="{FF2B5EF4-FFF2-40B4-BE49-F238E27FC236}">
                <a16:creationId xmlns:a16="http://schemas.microsoft.com/office/drawing/2014/main" id="{568BE989-0698-1235-E4F7-BC6B36569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198" y="3132255"/>
            <a:ext cx="2831159" cy="1995193"/>
          </a:xfrm>
          <a:prstGeom prst="rect">
            <a:avLst/>
          </a:prstGeom>
        </p:spPr>
      </p:pic>
      <p:pic>
        <p:nvPicPr>
          <p:cNvPr id="8" name="Image 7" descr="MS-13 Use of Guns in Guatemala Shows Modus Operandi">
            <a:extLst>
              <a:ext uri="{FF2B5EF4-FFF2-40B4-BE49-F238E27FC236}">
                <a16:creationId xmlns:a16="http://schemas.microsoft.com/office/drawing/2014/main" id="{01162733-4E43-8562-572B-77569A0AD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971" y="3131784"/>
            <a:ext cx="3326576" cy="199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0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F9F85-14D2-26D2-9D72-2EBDDF691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0078E-A9CC-7FF1-8411-141A00D8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Hear</a:t>
            </a:r>
            <a:r>
              <a:rPr lang="fr-FR" dirty="0"/>
              <a:t> me out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B58820-0571-AC8D-C7DD-6630A71D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 break </a:t>
            </a:r>
            <a:r>
              <a:rPr lang="fr-FR" dirty="0" err="1"/>
              <a:t>into</a:t>
            </a:r>
            <a:r>
              <a:rPr lang="fr-FR" dirty="0"/>
              <a:t> buildings !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ACA7FF-732B-B779-FE8B-F95FEAF9FEFE}"/>
              </a:ext>
            </a:extLst>
          </p:cNvPr>
          <p:cNvSpPr txBox="1"/>
          <p:nvPr/>
        </p:nvSpPr>
        <p:spPr>
          <a:xfrm>
            <a:off x="7796716" y="3343916"/>
            <a:ext cx="127321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9600" dirty="0"/>
              <a:t>=</a:t>
            </a:r>
          </a:p>
        </p:txBody>
      </p:sp>
      <p:pic>
        <p:nvPicPr>
          <p:cNvPr id="4" name="Image 3" descr="Une image contenant dessin humoristique, jouet, Animation, intérieur&#10;&#10;Le contenu généré par l’IA peut être incorrect.">
            <a:extLst>
              <a:ext uri="{FF2B5EF4-FFF2-40B4-BE49-F238E27FC236}">
                <a16:creationId xmlns:a16="http://schemas.microsoft.com/office/drawing/2014/main" id="{F5C63CEF-8526-1C38-9320-49218327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1" y="949208"/>
            <a:ext cx="5411140" cy="54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0582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CosineVTI</vt:lpstr>
      <vt:lpstr>WOOHP</vt:lpstr>
      <vt:lpstr>Hear me out</vt:lpstr>
      <vt:lpstr>Hear me out</vt:lpstr>
      <vt:lpstr>Hear me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39</cp:revision>
  <dcterms:created xsi:type="dcterms:W3CDTF">2025-02-26T12:14:06Z</dcterms:created>
  <dcterms:modified xsi:type="dcterms:W3CDTF">2025-02-26T13:49:36Z</dcterms:modified>
</cp:coreProperties>
</file>