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57" r:id="rId5"/>
    <p:sldId id="258" r:id="rId6"/>
    <p:sldId id="259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9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9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9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>
            <a:alphaModFix amt="60000"/>
          </a:blip>
          <a:srcRect t="19643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/>
          <a:p>
            <a:r>
              <a:rPr lang="en-US" sz="8100"/>
              <a:t>Machine Learning Project Presentation</a:t>
            </a:r>
            <a:endParaRPr lang="en-US" sz="81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" y="4453636"/>
            <a:ext cx="10802112" cy="1818640"/>
          </a:xfrm>
        </p:spPr>
        <p:txBody>
          <a:bodyPr anchor="t">
            <a:normAutofit lnSpcReduction="20000"/>
          </a:bodyPr>
          <a:lstStyle/>
          <a:p>
            <a:pPr>
              <a:lnSpc>
                <a:spcPct val="91000"/>
              </a:lnSpc>
            </a:pPr>
            <a:r>
              <a:rPr lang="en-US" sz="2800" dirty="0">
                <a:solidFill>
                  <a:schemeClr val="tx1"/>
                </a:solidFill>
              </a:rPr>
              <a:t>Presented by Group 4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91000"/>
              </a:lnSpc>
            </a:pPr>
            <a:r>
              <a:rPr lang="en-US" sz="2800" dirty="0" err="1">
                <a:solidFill>
                  <a:schemeClr val="tx1"/>
                </a:solidFill>
                <a:sym typeface="+mn-ea"/>
              </a:rPr>
              <a:t>Sashanth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A </a:t>
            </a:r>
            <a:r>
              <a:rPr lang="en-US" sz="2800" dirty="0" err="1">
                <a:solidFill>
                  <a:schemeClr val="tx1"/>
                </a:solidFill>
                <a:sym typeface="+mn-ea"/>
              </a:rPr>
              <a:t>Mogre</a:t>
            </a:r>
            <a:r>
              <a:rPr lang="en-US" sz="2800" dirty="0">
                <a:solidFill>
                  <a:schemeClr val="tx1"/>
                </a:solidFill>
              </a:rPr>
              <a:t>, Orchid </a:t>
            </a:r>
            <a:r>
              <a:rPr lang="en-US" sz="2800" dirty="0" err="1">
                <a:solidFill>
                  <a:schemeClr val="tx1"/>
                </a:solidFill>
              </a:rPr>
              <a:t>Chetia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Phukan</a:t>
            </a:r>
            <a:r>
              <a:rPr lang="en-US" sz="2800" dirty="0">
                <a:solidFill>
                  <a:schemeClr val="tx1"/>
                </a:solidFill>
              </a:rPr>
              <a:t>, D Bharath  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91000"/>
              </a:lnSpc>
            </a:pPr>
            <a:r>
              <a:rPr lang="en-US" sz="2800" dirty="0">
                <a:solidFill>
                  <a:schemeClr val="tx1"/>
                </a:solidFill>
              </a:rPr>
              <a:t>Eric Tom Bosco </a:t>
            </a:r>
            <a:r>
              <a:rPr lang="en-US" sz="2800" dirty="0" err="1">
                <a:solidFill>
                  <a:schemeClr val="tx1"/>
                </a:solidFill>
              </a:rPr>
              <a:t>Melit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Harshal</a:t>
            </a:r>
            <a:r>
              <a:rPr lang="en-US" sz="2800" dirty="0">
                <a:solidFill>
                  <a:schemeClr val="tx1"/>
                </a:solidFill>
              </a:rPr>
              <a:t> Rajesh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46441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1" y="1240403"/>
            <a:ext cx="5943600" cy="29419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>
                <a:solidFill>
                  <a:schemeClr val="tx1"/>
                </a:solidFill>
              </a:rPr>
              <a:t>objective</a:t>
            </a:r>
            <a:endParaRPr lang="en-US" sz="880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120" y="5206247"/>
            <a:ext cx="10268712" cy="101357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1000"/>
              </a:lnSpc>
            </a:pPr>
            <a:r>
              <a:rPr lang="en-US" sz="3300" dirty="0">
                <a:solidFill>
                  <a:schemeClr val="bg1"/>
                </a:solidFill>
              </a:rPr>
              <a:t>Analyzing the effects of various factors on the mileage of a vehicle.</a:t>
            </a:r>
            <a:endParaRPr lang="en-US" sz="3300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clock&#10;&#10;Description automatically generated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9" r="7251" b="-3"/>
          <a:stretch>
            <a:fillRect/>
          </a:stretch>
        </p:blipFill>
        <p:spPr>
          <a:xfrm>
            <a:off x="7533136" y="646441"/>
            <a:ext cx="4658863" cy="39521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</a:t>
            </a:r>
            <a:endParaRPr lang="en-US" dirty="0"/>
          </a:p>
        </p:txBody>
      </p:sp>
      <p:pic>
        <p:nvPicPr>
          <p:cNvPr id="5" name="Picture 4" descr="Table&#10;&#10;Description automatically generated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1" r="17423"/>
          <a:stretch>
            <a:fillRect/>
          </a:stretch>
        </p:blipFill>
        <p:spPr>
          <a:xfrm>
            <a:off x="464694" y="2712985"/>
            <a:ext cx="11255462" cy="32680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  <a:endParaRPr lang="en-US" dirty="0"/>
          </a:p>
        </p:txBody>
      </p:sp>
      <p:pic>
        <p:nvPicPr>
          <p:cNvPr id="5" name="Picture 4" descr="A close-up of a document&#10;&#10;Description automatically generated with low confidence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07"/>
          <a:stretch>
            <a:fillRect/>
          </a:stretch>
        </p:blipFill>
        <p:spPr>
          <a:xfrm>
            <a:off x="188666" y="2675833"/>
            <a:ext cx="4508450" cy="3538419"/>
          </a:xfrm>
          <a:prstGeom prst="rect">
            <a:avLst/>
          </a:prstGeom>
        </p:spPr>
      </p:pic>
      <p:pic>
        <p:nvPicPr>
          <p:cNvPr id="7" name="Picture 6" descr="A close-up of a document&#10;&#10;Description automatically generated with low confidenc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08"/>
          <a:stretch>
            <a:fillRect/>
          </a:stretch>
        </p:blipFill>
        <p:spPr>
          <a:xfrm>
            <a:off x="7138908" y="2675832"/>
            <a:ext cx="4508449" cy="3538419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5306517" y="4167267"/>
            <a:ext cx="1409075" cy="7045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4774" y="4422098"/>
            <a:ext cx="4197246" cy="194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32692" y="4409607"/>
            <a:ext cx="4197246" cy="194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followed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150" y="2608290"/>
            <a:ext cx="10268712" cy="409981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dirty="0"/>
              <a:t>Step 1: Data Cleaning</a:t>
            </a:r>
            <a:endParaRPr lang="en-US" dirty="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dirty="0"/>
              <a:t>Step 2: EDA</a:t>
            </a:r>
            <a:endParaRPr lang="en-US" dirty="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dirty="0"/>
              <a:t>Step 3: Finding significant features and running the full model    </a:t>
            </a:r>
            <a:endParaRPr lang="en-US" dirty="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dirty="0"/>
              <a:t>Step 4: PCA (if required, to fix multicollinearity)</a:t>
            </a:r>
            <a:endParaRPr lang="en-US" dirty="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dirty="0"/>
              <a:t>Step 5: K-Fold Cross Validation</a:t>
            </a:r>
            <a:endParaRPr lang="en-US" dirty="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dirty="0"/>
              <a:t>Step 6: Grid Search CV</a:t>
            </a:r>
            <a:endParaRPr lang="en-US" dirty="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dirty="0"/>
              <a:t>Step 7: Build models using different types of regressions </a:t>
            </a:r>
            <a:endParaRPr lang="en-US" dirty="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dirty="0"/>
              <a:t>Step 8: Evaluating models</a:t>
            </a:r>
            <a:endParaRPr lang="en-US" dirty="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dirty="0"/>
              <a:t>Step 9: Selecting the best model</a:t>
            </a:r>
            <a:endParaRPr lang="en-US" dirty="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dirty="0"/>
              <a:t>Step 10: Prediction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120" y="3157372"/>
            <a:ext cx="10268712" cy="3593592"/>
          </a:xfrm>
        </p:spPr>
        <p:txBody>
          <a:bodyPr/>
          <a:lstStyle/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dirty="0"/>
              <a:t>Multiple Linear Regression</a:t>
            </a:r>
            <a:endParaRPr lang="en-US" dirty="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dirty="0"/>
              <a:t>Ridge Regression</a:t>
            </a:r>
            <a:endParaRPr lang="en-US" dirty="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/>
              <a:t>Lasso Regression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of regression models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49570" y="6043743"/>
            <a:ext cx="7879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Because of Lowest Test RMSE we conclude that Ridge Regression is the Best Model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720727" y="5935702"/>
            <a:ext cx="10508105" cy="55463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963" y="2998897"/>
            <a:ext cx="8908312" cy="22112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7014" y="2505969"/>
            <a:ext cx="5147398" cy="161904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800" dirty="0"/>
              <a:t>THANK YOU</a:t>
            </a:r>
            <a:endParaRPr lang="en-US" sz="8800" dirty="0"/>
          </a:p>
        </p:txBody>
      </p:sp>
      <p:pic>
        <p:nvPicPr>
          <p:cNvPr id="6" name="Graphic 5" descr="Handshak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36006" y="1622132"/>
            <a:ext cx="3386716" cy="33867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RightStep">
      <a:dk1>
        <a:srgbClr val="000000"/>
      </a:dk1>
      <a:lt1>
        <a:srgbClr val="FFFFFF"/>
      </a:lt1>
      <a:dk2>
        <a:srgbClr val="1B2F2D"/>
      </a:dk2>
      <a:lt2>
        <a:srgbClr val="F3F0F1"/>
      </a:lt2>
      <a:accent1>
        <a:srgbClr val="45B0A2"/>
      </a:accent1>
      <a:accent2>
        <a:srgbClr val="3B90B1"/>
      </a:accent2>
      <a:accent3>
        <a:srgbClr val="4D70C3"/>
      </a:accent3>
      <a:accent4>
        <a:srgbClr val="5649B7"/>
      </a:accent4>
      <a:accent5>
        <a:srgbClr val="8C4DC3"/>
      </a:accent5>
      <a:accent6>
        <a:srgbClr val="AC3BB1"/>
      </a:accent6>
      <a:hlink>
        <a:srgbClr val="719632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785</Words>
  <Application>WPS Presentation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Franklin Gothic Medium</vt:lpstr>
      <vt:lpstr>苹方-简</vt:lpstr>
      <vt:lpstr>Franklin Gothic Demi Cond</vt:lpstr>
      <vt:lpstr>微软雅黑</vt:lpstr>
      <vt:lpstr>汉仪旗黑</vt:lpstr>
      <vt:lpstr>Arial Unicode MS</vt:lpstr>
      <vt:lpstr>Calibri</vt:lpstr>
      <vt:lpstr>Helvetica Neue</vt:lpstr>
      <vt:lpstr>宋体-简</vt:lpstr>
      <vt:lpstr>JuxtaposeVTI</vt:lpstr>
      <vt:lpstr>Machine Learning Project Presentation</vt:lpstr>
      <vt:lpstr>objective</vt:lpstr>
      <vt:lpstr>Dataset</vt:lpstr>
      <vt:lpstr>Datatypes</vt:lpstr>
      <vt:lpstr>Steps followed</vt:lpstr>
      <vt:lpstr>Regression models used</vt:lpstr>
      <vt:lpstr>Results of regression models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 Presentation</dc:title>
  <dc:creator>Sarthak Sharma</dc:creator>
  <cp:lastModifiedBy>sashanth</cp:lastModifiedBy>
  <cp:revision>6</cp:revision>
  <dcterms:created xsi:type="dcterms:W3CDTF">2021-10-04T11:57:49Z</dcterms:created>
  <dcterms:modified xsi:type="dcterms:W3CDTF">2021-10-04T11:57:49Z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1033-3.1.4.5932</vt:lpwstr>
  </property>
</Properties>
</file>