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58" r:id="rId7"/>
    <p:sldId id="263" r:id="rId8"/>
    <p:sldId id="264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1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11617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11967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80310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2247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1194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78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22568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20552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62322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226352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96164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80468-93E4-4C7E-84BA-DCC4EC1F9032}" type="datetimeFigureOut">
              <a:rPr lang="en-IN" smtClean="0"/>
              <a:pPr/>
              <a:t>23-06-2021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5DFE-E2AC-41AC-B8CB-72F48A5BE9D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8252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3140968"/>
            <a:ext cx="7772400" cy="1008112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WATER QUALITY PREDICTION</a:t>
            </a:r>
            <a:endParaRPr lang="en-IN" sz="4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656"/>
          <a:stretch/>
        </p:blipFill>
        <p:spPr>
          <a:xfrm>
            <a:off x="0" y="25176"/>
            <a:ext cx="9144000" cy="33747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23728" y="4077072"/>
            <a:ext cx="38369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 smtClean="0"/>
              <a:t>Team Members: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Nishant</a:t>
            </a:r>
            <a:r>
              <a:rPr lang="en-IN" dirty="0" smtClean="0"/>
              <a:t>  J</a:t>
            </a:r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Sashanth</a:t>
            </a:r>
            <a:r>
              <a:rPr lang="en-IN" dirty="0" smtClean="0"/>
              <a:t> A </a:t>
            </a:r>
            <a:r>
              <a:rPr lang="en-IN" dirty="0" err="1" smtClean="0"/>
              <a:t>Mogre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 err="1" smtClean="0"/>
              <a:t>Harshal</a:t>
            </a:r>
            <a:r>
              <a:rPr lang="en-IN" dirty="0" smtClean="0"/>
              <a:t> Rajesh </a:t>
            </a:r>
          </a:p>
          <a:p>
            <a:r>
              <a:rPr lang="en-IN" dirty="0" smtClean="0"/>
              <a:t>   </a:t>
            </a:r>
            <a:r>
              <a:rPr lang="en-IN" dirty="0" err="1" smtClean="0"/>
              <a:t>Sriya</a:t>
            </a:r>
            <a:r>
              <a:rPr lang="en-IN" dirty="0" smtClean="0"/>
              <a:t> </a:t>
            </a:r>
            <a:r>
              <a:rPr lang="en-IN" dirty="0" err="1" smtClean="0"/>
              <a:t>Ellur</a:t>
            </a:r>
            <a:endParaRPr lang="en-IN" dirty="0" smtClean="0"/>
          </a:p>
          <a:p>
            <a:r>
              <a:rPr lang="en-IN" dirty="0" smtClean="0"/>
              <a:t>   </a:t>
            </a:r>
            <a:r>
              <a:rPr lang="en-IN" dirty="0" err="1" smtClean="0"/>
              <a:t>Vaishnavi</a:t>
            </a:r>
            <a:r>
              <a:rPr lang="en-IN" dirty="0" smtClean="0"/>
              <a:t> </a:t>
            </a:r>
            <a:r>
              <a:rPr lang="en-IN" dirty="0" err="1" smtClean="0"/>
              <a:t>Thiruvayarpadi</a:t>
            </a:r>
            <a:endParaRPr lang="en-IN" dirty="0" smtClean="0"/>
          </a:p>
          <a:p>
            <a:r>
              <a:rPr lang="en-IN" dirty="0"/>
              <a:t> </a:t>
            </a:r>
            <a:r>
              <a:rPr lang="en-IN" dirty="0" smtClean="0"/>
              <a:t>  </a:t>
            </a:r>
            <a:r>
              <a:rPr lang="en-IN" dirty="0" err="1" smtClean="0"/>
              <a:t>Sai</a:t>
            </a:r>
            <a:r>
              <a:rPr lang="en-IN" dirty="0" smtClean="0"/>
              <a:t> </a:t>
            </a:r>
            <a:r>
              <a:rPr lang="en-IN" dirty="0" err="1" smtClean="0"/>
              <a:t>Chandrika</a:t>
            </a:r>
            <a:endParaRPr lang="en-IN" dirty="0" smtClean="0"/>
          </a:p>
          <a:p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291955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40"/>
            <a:ext cx="4644008" cy="68351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0"/>
            <a:ext cx="4499992" cy="68580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988672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51913" cy="68133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579" b="6783"/>
          <a:stretch/>
        </p:blipFill>
        <p:spPr>
          <a:xfrm>
            <a:off x="4139952" y="-10280"/>
            <a:ext cx="5004048" cy="68236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58554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13990" b="13883"/>
          <a:stretch/>
        </p:blipFill>
        <p:spPr>
          <a:xfrm>
            <a:off x="16004" y="785794"/>
            <a:ext cx="9127996" cy="4690876"/>
          </a:xfrm>
        </p:spPr>
      </p:pic>
    </p:spTree>
    <p:extLst>
      <p:ext uri="{BB962C8B-B14F-4D97-AF65-F5344CB8AC3E}">
        <p14:creationId xmlns="" xmlns:p14="http://schemas.microsoft.com/office/powerpoint/2010/main" val="2009513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7499176" cy="706090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What is in water?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708757052"/>
              </p:ext>
            </p:extLst>
          </p:nvPr>
        </p:nvGraphicFramePr>
        <p:xfrm>
          <a:off x="8384" y="620688"/>
          <a:ext cx="9125272" cy="6195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2636"/>
                <a:gridCol w="4562636"/>
              </a:tblGrid>
              <a:tr h="508105">
                <a:tc>
                  <a:txBody>
                    <a:bodyPr/>
                    <a:lstStyle/>
                    <a:p>
                      <a:r>
                        <a:rPr lang="en-IN" dirty="0" smtClean="0"/>
                        <a:t>Components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Permit able</a:t>
                      </a:r>
                      <a:r>
                        <a:rPr lang="en-IN" baseline="0" dirty="0" smtClean="0"/>
                        <a:t> Range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 from 6.5 to 8.5</a:t>
                      </a:r>
                      <a:endParaRPr lang="en-US" dirty="0"/>
                    </a:p>
                  </a:txBody>
                  <a:tcPr/>
                </a:tc>
              </a:tr>
              <a:tr h="1216038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Hardness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 to 60 mg/L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calcium carbonate is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 to 120 mg/L as moderately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 to 180 mg/L as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hard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180 mg/L as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hard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Solids (Total dissolved solids - TDS)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Desirable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- TDS is 500 mg/l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maximum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-1000 mg/l which prescribed for drinking purpose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Chloramines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 to 4 milligrams per liter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Sulfate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 to 30 mg/L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Conductivity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should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exceeded 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μS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/cm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Organic</a:t>
                      </a:r>
                      <a:r>
                        <a:rPr lang="en-IN" sz="1800" b="1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carbon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 2 mg/L</a:t>
                      </a:r>
                      <a:endParaRPr lang="en-US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Trihalomethanes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 ppm is 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considered safe</a:t>
                      </a:r>
                      <a:endParaRPr lang="en-US" b="1" dirty="0"/>
                    </a:p>
                  </a:txBody>
                  <a:tcPr/>
                </a:tc>
              </a:tr>
              <a:tr h="508105">
                <a:tc>
                  <a:txBody>
                    <a:bodyPr/>
                    <a:lstStyle/>
                    <a:p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Turbidity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5.00 NTU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76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 smtClean="0"/>
              <a:t>DATA SET</a:t>
            </a:r>
            <a:endParaRPr lang="en-IN" sz="54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406" y="1785926"/>
            <a:ext cx="8912686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774688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76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5400" b="1" dirty="0" smtClean="0"/>
              <a:t>STEPS FOLLOWED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720080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Data Cleaning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EDA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Finding significant  features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Logistic Regression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KNN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Decision Tree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Random Forest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err="1" smtClean="0"/>
              <a:t>Adaboosting</a:t>
            </a:r>
            <a:endParaRPr lang="en-IN" sz="3200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smtClean="0"/>
              <a:t>Gradient Boosting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IN" sz="3200" dirty="0" err="1" smtClean="0"/>
              <a:t>Extreame</a:t>
            </a:r>
            <a:r>
              <a:rPr lang="en-IN" sz="3200" dirty="0" smtClean="0"/>
              <a:t> Gradient Boosting</a:t>
            </a:r>
          </a:p>
          <a:p>
            <a:pPr marL="285750" indent="-285750">
              <a:buFont typeface="Wingdings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9820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676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90" y="50004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sz="5400" b="1" dirty="0" smtClean="0"/>
              <a:t>BEST MODEL</a:t>
            </a:r>
            <a:endParaRPr lang="en-IN" sz="5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99592" y="1772816"/>
            <a:ext cx="720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 smtClean="0"/>
          </a:p>
          <a:p>
            <a:pPr marL="285750" indent="-285750">
              <a:buFont typeface="Wingdings" pitchFamily="2" charset="2"/>
              <a:buChar char="§"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14488"/>
            <a:ext cx="9070245" cy="514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6286520"/>
            <a:ext cx="9144000" cy="432618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06344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6240" y="4005064"/>
            <a:ext cx="5837160" cy="792088"/>
          </a:xfrm>
        </p:spPr>
        <p:txBody>
          <a:bodyPr/>
          <a:lstStyle/>
          <a:p>
            <a:r>
              <a:rPr lang="en-IN" b="1" dirty="0" smtClean="0"/>
              <a:t>Thank You!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16632"/>
            <a:ext cx="3340968" cy="334096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60648"/>
            <a:ext cx="4464496" cy="297092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01008"/>
            <a:ext cx="3096344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1602403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112</Words>
  <Application>Microsoft Office PowerPoint</Application>
  <PresentationFormat>On-screen Show (4:3)</PresentationFormat>
  <Paragraphs>50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WATER QUALITY PREDICTION</vt:lpstr>
      <vt:lpstr>Slide 2</vt:lpstr>
      <vt:lpstr>Slide 3</vt:lpstr>
      <vt:lpstr>Slide 4</vt:lpstr>
      <vt:lpstr>What is in water?</vt:lpstr>
      <vt:lpstr>DATA SET</vt:lpstr>
      <vt:lpstr>STEPS FOLLOWED</vt:lpstr>
      <vt:lpstr>BEST MODEL</vt:lpstr>
      <vt:lpstr>Thank You!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QUALITY PREDICTION</dc:title>
  <dc:creator>HarshalMinnal</dc:creator>
  <cp:lastModifiedBy>jana</cp:lastModifiedBy>
  <cp:revision>17</cp:revision>
  <dcterms:created xsi:type="dcterms:W3CDTF">2021-06-20T12:10:31Z</dcterms:created>
  <dcterms:modified xsi:type="dcterms:W3CDTF">2021-06-23T18:03:41Z</dcterms:modified>
</cp:coreProperties>
</file>