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70201-45F9-447F-848B-A88389F82D4B}" v="7" dt="2024-07-03T18:58:49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zisashe Ojuba" userId="b99375a665400b54" providerId="LiveId" clId="{D3D70201-45F9-447F-848B-A88389F82D4B}"/>
    <pc:docChg chg="undo custSel addSld delSld modSld">
      <pc:chgData name="Mezisashe Ojuba" userId="b99375a665400b54" providerId="LiveId" clId="{D3D70201-45F9-447F-848B-A88389F82D4B}" dt="2024-07-03T18:58:49.528" v="1055" actId="20577"/>
      <pc:docMkLst>
        <pc:docMk/>
      </pc:docMkLst>
      <pc:sldChg chg="modSp new mod modNotesTx">
        <pc:chgData name="Mezisashe Ojuba" userId="b99375a665400b54" providerId="LiveId" clId="{D3D70201-45F9-447F-848B-A88389F82D4B}" dt="2024-07-03T18:45:18.661" v="921"/>
        <pc:sldMkLst>
          <pc:docMk/>
          <pc:sldMk cId="3839114087" sldId="258"/>
        </pc:sldMkLst>
        <pc:spChg chg="mod">
          <ac:chgData name="Mezisashe Ojuba" userId="b99375a665400b54" providerId="LiveId" clId="{D3D70201-45F9-447F-848B-A88389F82D4B}" dt="2024-07-03T18:09:34.237" v="11" actId="20577"/>
          <ac:spMkLst>
            <pc:docMk/>
            <pc:sldMk cId="3839114087" sldId="258"/>
            <ac:spMk id="2" creationId="{F87A417C-22D4-14DF-10B7-EEAC6FAE6655}"/>
          </ac:spMkLst>
        </pc:spChg>
        <pc:spChg chg="mod">
          <ac:chgData name="Mezisashe Ojuba" userId="b99375a665400b54" providerId="LiveId" clId="{D3D70201-45F9-447F-848B-A88389F82D4B}" dt="2024-07-03T18:45:16.742" v="920" actId="27636"/>
          <ac:spMkLst>
            <pc:docMk/>
            <pc:sldMk cId="3839114087" sldId="258"/>
            <ac:spMk id="3" creationId="{1FD92E23-DE57-D76C-F62A-69E9C1B8F481}"/>
          </ac:spMkLst>
        </pc:spChg>
      </pc:sldChg>
      <pc:sldChg chg="addSp delSp modSp new del mod">
        <pc:chgData name="Mezisashe Ojuba" userId="b99375a665400b54" providerId="LiveId" clId="{D3D70201-45F9-447F-848B-A88389F82D4B}" dt="2024-07-03T18:29:58.284" v="506" actId="47"/>
        <pc:sldMkLst>
          <pc:docMk/>
          <pc:sldMk cId="3559006803" sldId="259"/>
        </pc:sldMkLst>
        <pc:spChg chg="mod">
          <ac:chgData name="Mezisashe Ojuba" userId="b99375a665400b54" providerId="LiveId" clId="{D3D70201-45F9-447F-848B-A88389F82D4B}" dt="2024-07-03T18:18:37.155" v="489" actId="20577"/>
          <ac:spMkLst>
            <pc:docMk/>
            <pc:sldMk cId="3559006803" sldId="259"/>
            <ac:spMk id="2" creationId="{83EB32BD-E59F-B761-8BD7-AA0C449C8EB9}"/>
          </ac:spMkLst>
        </pc:spChg>
        <pc:spChg chg="del">
          <ac:chgData name="Mezisashe Ojuba" userId="b99375a665400b54" providerId="LiveId" clId="{D3D70201-45F9-447F-848B-A88389F82D4B}" dt="2024-07-03T18:29:22.140" v="490" actId="931"/>
          <ac:spMkLst>
            <pc:docMk/>
            <pc:sldMk cId="3559006803" sldId="259"/>
            <ac:spMk id="3" creationId="{B5E5AFBB-5A22-DA81-60E9-DB37E2CE22CC}"/>
          </ac:spMkLst>
        </pc:spChg>
        <pc:spChg chg="add del mod">
          <ac:chgData name="Mezisashe Ojuba" userId="b99375a665400b54" providerId="LiveId" clId="{D3D70201-45F9-447F-848B-A88389F82D4B}" dt="2024-07-03T18:29:32.751" v="497" actId="931"/>
          <ac:spMkLst>
            <pc:docMk/>
            <pc:sldMk cId="3559006803" sldId="259"/>
            <ac:spMk id="12" creationId="{669CC726-D877-5FCF-D367-044EF18B2F0E}"/>
          </ac:spMkLst>
        </pc:spChg>
        <pc:spChg chg="add mod">
          <ac:chgData name="Mezisashe Ojuba" userId="b99375a665400b54" providerId="LiveId" clId="{D3D70201-45F9-447F-848B-A88389F82D4B}" dt="2024-07-03T18:29:44.114" v="503" actId="21"/>
          <ac:spMkLst>
            <pc:docMk/>
            <pc:sldMk cId="3559006803" sldId="259"/>
            <ac:spMk id="16" creationId="{4CD36581-8D52-8B80-71CD-F5237CF8DB7B}"/>
          </ac:spMkLst>
        </pc:spChg>
        <pc:picChg chg="add del mod">
          <ac:chgData name="Mezisashe Ojuba" userId="b99375a665400b54" providerId="LiveId" clId="{D3D70201-45F9-447F-848B-A88389F82D4B}" dt="2024-07-03T18:29:26.476" v="496" actId="478"/>
          <ac:picMkLst>
            <pc:docMk/>
            <pc:sldMk cId="3559006803" sldId="259"/>
            <ac:picMk id="8" creationId="{1462CC5F-873F-B016-4F85-7754D44F8B0C}"/>
          </ac:picMkLst>
        </pc:picChg>
        <pc:picChg chg="add del mod">
          <ac:chgData name="Mezisashe Ojuba" userId="b99375a665400b54" providerId="LiveId" clId="{D3D70201-45F9-447F-848B-A88389F82D4B}" dt="2024-07-03T18:29:26.476" v="496" actId="478"/>
          <ac:picMkLst>
            <pc:docMk/>
            <pc:sldMk cId="3559006803" sldId="259"/>
            <ac:picMk id="10" creationId="{3CAD7092-F863-055D-207F-CE1F3F6383EC}"/>
          </ac:picMkLst>
        </pc:picChg>
        <pc:picChg chg="add del mod">
          <ac:chgData name="Mezisashe Ojuba" userId="b99375a665400b54" providerId="LiveId" clId="{D3D70201-45F9-447F-848B-A88389F82D4B}" dt="2024-07-03T18:29:44.114" v="503" actId="21"/>
          <ac:picMkLst>
            <pc:docMk/>
            <pc:sldMk cId="3559006803" sldId="259"/>
            <ac:picMk id="14" creationId="{A189C681-B8C0-4866-2E9D-8BF34751C920}"/>
          </ac:picMkLst>
        </pc:picChg>
      </pc:sldChg>
      <pc:sldChg chg="addSp delSp modSp new mod">
        <pc:chgData name="Mezisashe Ojuba" userId="b99375a665400b54" providerId="LiveId" clId="{D3D70201-45F9-447F-848B-A88389F82D4B}" dt="2024-07-03T18:30:18.402" v="557" actId="20577"/>
        <pc:sldMkLst>
          <pc:docMk/>
          <pc:sldMk cId="1001774843" sldId="260"/>
        </pc:sldMkLst>
        <pc:spChg chg="mod">
          <ac:chgData name="Mezisashe Ojuba" userId="b99375a665400b54" providerId="LiveId" clId="{D3D70201-45F9-447F-848B-A88389F82D4B}" dt="2024-07-03T18:29:59.808" v="507"/>
          <ac:spMkLst>
            <pc:docMk/>
            <pc:sldMk cId="1001774843" sldId="260"/>
            <ac:spMk id="2" creationId="{3BEB9621-8BD0-F9DA-ADD3-50CC348DC30E}"/>
          </ac:spMkLst>
        </pc:spChg>
        <pc:spChg chg="del">
          <ac:chgData name="Mezisashe Ojuba" userId="b99375a665400b54" providerId="LiveId" clId="{D3D70201-45F9-447F-848B-A88389F82D4B}" dt="2024-07-03T18:29:50.197" v="505"/>
          <ac:spMkLst>
            <pc:docMk/>
            <pc:sldMk cId="1001774843" sldId="260"/>
            <ac:spMk id="3" creationId="{B94D7342-9111-3346-1D76-9BF35FDAE895}"/>
          </ac:spMkLst>
        </pc:spChg>
        <pc:spChg chg="mod">
          <ac:chgData name="Mezisashe Ojuba" userId="b99375a665400b54" providerId="LiveId" clId="{D3D70201-45F9-447F-848B-A88389F82D4B}" dt="2024-07-03T18:30:18.402" v="557" actId="20577"/>
          <ac:spMkLst>
            <pc:docMk/>
            <pc:sldMk cId="1001774843" sldId="260"/>
            <ac:spMk id="4" creationId="{782D9256-D131-60AB-E053-A146E89BEB2A}"/>
          </ac:spMkLst>
        </pc:spChg>
        <pc:picChg chg="add mod">
          <ac:chgData name="Mezisashe Ojuba" userId="b99375a665400b54" providerId="LiveId" clId="{D3D70201-45F9-447F-848B-A88389F82D4B}" dt="2024-07-03T18:29:50.197" v="505"/>
          <ac:picMkLst>
            <pc:docMk/>
            <pc:sldMk cId="1001774843" sldId="260"/>
            <ac:picMk id="14" creationId="{A189C681-B8C0-4866-2E9D-8BF34751C920}"/>
          </ac:picMkLst>
        </pc:picChg>
      </pc:sldChg>
      <pc:sldChg chg="addSp delSp modSp add mod">
        <pc:chgData name="Mezisashe Ojuba" userId="b99375a665400b54" providerId="LiveId" clId="{D3D70201-45F9-447F-848B-A88389F82D4B}" dt="2024-07-03T18:30:44.783" v="590" actId="962"/>
        <pc:sldMkLst>
          <pc:docMk/>
          <pc:sldMk cId="4237055225" sldId="261"/>
        </pc:sldMkLst>
        <pc:spChg chg="mod">
          <ac:chgData name="Mezisashe Ojuba" userId="b99375a665400b54" providerId="LiveId" clId="{D3D70201-45F9-447F-848B-A88389F82D4B}" dt="2024-07-03T18:30:38.992" v="586" actId="20577"/>
          <ac:spMkLst>
            <pc:docMk/>
            <pc:sldMk cId="4237055225" sldId="261"/>
            <ac:spMk id="4" creationId="{782D9256-D131-60AB-E053-A146E89BEB2A}"/>
          </ac:spMkLst>
        </pc:spChg>
        <pc:spChg chg="add del mod">
          <ac:chgData name="Mezisashe Ojuba" userId="b99375a665400b54" providerId="LiveId" clId="{D3D70201-45F9-447F-848B-A88389F82D4B}" dt="2024-07-03T18:30:43.412" v="588" actId="931"/>
          <ac:spMkLst>
            <pc:docMk/>
            <pc:sldMk cId="4237055225" sldId="261"/>
            <ac:spMk id="8" creationId="{F259B526-BA37-CEC9-2B7F-6A033ED10127}"/>
          </ac:spMkLst>
        </pc:spChg>
        <pc:picChg chg="add mod">
          <ac:chgData name="Mezisashe Ojuba" userId="b99375a665400b54" providerId="LiveId" clId="{D3D70201-45F9-447F-848B-A88389F82D4B}" dt="2024-07-03T18:30:44.783" v="590" actId="962"/>
          <ac:picMkLst>
            <pc:docMk/>
            <pc:sldMk cId="4237055225" sldId="261"/>
            <ac:picMk id="10" creationId="{D9F912DF-31CC-B8C2-BD8A-3D0AD1E1A8C2}"/>
          </ac:picMkLst>
        </pc:picChg>
        <pc:picChg chg="del">
          <ac:chgData name="Mezisashe Ojuba" userId="b99375a665400b54" providerId="LiveId" clId="{D3D70201-45F9-447F-848B-A88389F82D4B}" dt="2024-07-03T18:30:40.173" v="587" actId="478"/>
          <ac:picMkLst>
            <pc:docMk/>
            <pc:sldMk cId="4237055225" sldId="261"/>
            <ac:picMk id="14" creationId="{A189C681-B8C0-4866-2E9D-8BF34751C920}"/>
          </ac:picMkLst>
        </pc:picChg>
      </pc:sldChg>
      <pc:sldChg chg="modSp new mod modNotesTx">
        <pc:chgData name="Mezisashe Ojuba" userId="b99375a665400b54" providerId="LiveId" clId="{D3D70201-45F9-447F-848B-A88389F82D4B}" dt="2024-07-03T18:51:48.462" v="1010" actId="207"/>
        <pc:sldMkLst>
          <pc:docMk/>
          <pc:sldMk cId="1096716711" sldId="262"/>
        </pc:sldMkLst>
        <pc:spChg chg="mod">
          <ac:chgData name="Mezisashe Ojuba" userId="b99375a665400b54" providerId="LiveId" clId="{D3D70201-45F9-447F-848B-A88389F82D4B}" dt="2024-07-03T18:39:38.233" v="671" actId="20577"/>
          <ac:spMkLst>
            <pc:docMk/>
            <pc:sldMk cId="1096716711" sldId="262"/>
            <ac:spMk id="2" creationId="{7D8069A1-1D48-3268-EE4E-A80E22F39274}"/>
          </ac:spMkLst>
        </pc:spChg>
        <pc:spChg chg="mod">
          <ac:chgData name="Mezisashe Ojuba" userId="b99375a665400b54" providerId="LiveId" clId="{D3D70201-45F9-447F-848B-A88389F82D4B}" dt="2024-07-03T18:51:48.462" v="1010" actId="207"/>
          <ac:spMkLst>
            <pc:docMk/>
            <pc:sldMk cId="1096716711" sldId="262"/>
            <ac:spMk id="3" creationId="{8AD806ED-9846-20AB-3FAE-765307956674}"/>
          </ac:spMkLst>
        </pc:spChg>
      </pc:sldChg>
      <pc:sldChg chg="new del">
        <pc:chgData name="Mezisashe Ojuba" userId="b99375a665400b54" providerId="LiveId" clId="{D3D70201-45F9-447F-848B-A88389F82D4B}" dt="2024-07-03T18:31:21.807" v="592" actId="47"/>
        <pc:sldMkLst>
          <pc:docMk/>
          <pc:sldMk cId="3744775207" sldId="262"/>
        </pc:sldMkLst>
      </pc:sldChg>
      <pc:sldChg chg="modSp new mod">
        <pc:chgData name="Mezisashe Ojuba" userId="b99375a665400b54" providerId="LiveId" clId="{D3D70201-45F9-447F-848B-A88389F82D4B}" dt="2024-07-03T18:58:49.528" v="1055" actId="20577"/>
        <pc:sldMkLst>
          <pc:docMk/>
          <pc:sldMk cId="3996128527" sldId="263"/>
        </pc:sldMkLst>
        <pc:spChg chg="mod">
          <ac:chgData name="Mezisashe Ojuba" userId="b99375a665400b54" providerId="LiveId" clId="{D3D70201-45F9-447F-848B-A88389F82D4B}" dt="2024-07-03T18:57:55.539" v="1027" actId="20577"/>
          <ac:spMkLst>
            <pc:docMk/>
            <pc:sldMk cId="3996128527" sldId="263"/>
            <ac:spMk id="2" creationId="{1699B638-C1F4-B319-F4AE-121D63CB431F}"/>
          </ac:spMkLst>
        </pc:spChg>
        <pc:spChg chg="mod">
          <ac:chgData name="Mezisashe Ojuba" userId="b99375a665400b54" providerId="LiveId" clId="{D3D70201-45F9-447F-848B-A88389F82D4B}" dt="2024-07-03T18:58:49.528" v="1055" actId="20577"/>
          <ac:spMkLst>
            <pc:docMk/>
            <pc:sldMk cId="3996128527" sldId="263"/>
            <ac:spMk id="3" creationId="{53023DF6-88D2-DCBD-9D5D-7AE2817440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B21CE-0317-4A69-A401-EC03430BECA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2E3DE-F7A7-46F5-B3AD-3C01FF944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1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Calibri" panose="020F0502020204030204" pitchFamily="34" charset="0"/>
              </a:rPr>
              <a:t>Padding makes data sparser.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2E3DE-F7A7-46F5-B3AD-3C01FF944D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using </a:t>
            </a:r>
            <a:r>
              <a:rPr lang="en-US" dirty="0" err="1"/>
              <a:t>matlab</a:t>
            </a:r>
            <a:r>
              <a:rPr lang="en-US" dirty="0"/>
              <a:t> for this is neat. </a:t>
            </a:r>
            <a:r>
              <a:rPr lang="en-US" dirty="0" err="1"/>
              <a:t>Theres</a:t>
            </a:r>
            <a:r>
              <a:rPr lang="en-US" dirty="0"/>
              <a:t> a function that already does so, and I can read the features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2E3DE-F7A7-46F5-B3AD-3C01FF944D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5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8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0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09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8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2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ldc.upenn.edu/LDC93S1" TargetMode="External"/><Relationship Id="rId2" Type="http://schemas.openxmlformats.org/officeDocument/2006/relationships/hyperlink" Target="https://umap-learn.readthedocs.io/en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468962-6189-43AD-BB02-A6F88AD0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F2E68D-E9CA-4A00-AE2B-17BCDFAB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Neon laser lights aligned to form a triangle">
            <a:extLst>
              <a:ext uri="{FF2B5EF4-FFF2-40B4-BE49-F238E27FC236}">
                <a16:creationId xmlns:a16="http://schemas.microsoft.com/office/drawing/2014/main" id="{596B9556-FDA8-67E1-F135-74CE85F2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8915" b="1085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3EBA1-D6F8-7613-D300-37CB63EA8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93" y="838200"/>
            <a:ext cx="7941155" cy="3531847"/>
          </a:xfrm>
        </p:spPr>
        <p:txBody>
          <a:bodyPr anchor="t">
            <a:normAutofit/>
          </a:bodyPr>
          <a:lstStyle/>
          <a:p>
            <a:r>
              <a:rPr lang="en-US" dirty="0"/>
              <a:t>Extracting Features from and Standardizing Phoneme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365FD-616B-5F3E-6E49-177178AFF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692" y="5227093"/>
            <a:ext cx="8701087" cy="5967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Mezisashe Ojuba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July 2024.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304CE-399E-4EFB-AC6F-CA3ABE76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346787-55AA-410B-9763-FB4DF19D5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4228F0-C94A-49D1-98AF-F8C229FF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9911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5F0E5C-AB75-49D9-8D9B-727A524E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7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EDB2-FEC0-96D4-E5D4-AD8E2A5E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3211-9BD3-185B-1C7C-B6EEC737C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DARPA TIMIT Acoustic-Phonetic Continuous Speech Corpus(TIMIT)</a:t>
            </a:r>
          </a:p>
          <a:p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30 first files (when retrieved in order) from the DEV subset</a:t>
            </a:r>
            <a:b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2836-44F8-2822-C9C6-827870E2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0FAAA-5698-3E42-9EB6-78174378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2823-A6AB-83DF-C13E-EEFFC92A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3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417C-22D4-14DF-10B7-EEAC6FAE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92E23-DE57-D76C-F62A-69E9C1B8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>
              <a:spcBef>
                <a:spcPts val="0"/>
              </a:spcBef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Feature extraction using MATLAB. </a:t>
            </a:r>
          </a:p>
          <a:p>
            <a:pPr lvl="1" fontAlgn="ctr">
              <a:spcBef>
                <a:spcPts val="0"/>
              </a:spcBef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Sliced the signal to get the phoneme and processed up until the third process in default clinical map: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FFT_filterbank_proc</a:t>
            </a:r>
            <a:r>
              <a:rPr lang="en-US" sz="1800" dirty="0">
                <a:solidFill>
                  <a:srgbClr val="A709F5"/>
                </a:solidFill>
                <a:latin typeface="Menlo"/>
              </a:rPr>
              <a:t>,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Power_sum_envelope_proc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,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Gain_proc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Visualize features for phonemes using </a:t>
            </a:r>
            <a:r>
              <a:rPr lang="en-US" sz="2000" b="0" i="0" dirty="0" err="1">
                <a:effectLst/>
                <a:latin typeface="Calibri" panose="020F0502020204030204" pitchFamily="34" charset="0"/>
              </a:rPr>
              <a:t>umap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 and matplotlib. </a:t>
            </a:r>
          </a:p>
          <a:p>
            <a:pPr lvl="1" fontAlgn="ctr">
              <a:spcBef>
                <a:spcPts val="0"/>
              </a:spcBef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Used first 100 values for each phoneme instance and padded with 0s if feature length &lt; 100</a:t>
            </a:r>
          </a:p>
          <a:p>
            <a:pPr fontAlgn="ctr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Standardize features using </a:t>
            </a:r>
            <a:r>
              <a:rPr lang="en-US" sz="2000" dirty="0" err="1">
                <a:latin typeface="Calibri" panose="020F0502020204030204" pitchFamily="34" charset="0"/>
              </a:rPr>
              <a:t>Zmuv</a:t>
            </a:r>
            <a:r>
              <a:rPr lang="en-US" sz="2000" dirty="0">
                <a:latin typeface="Calibri" panose="020F0502020204030204" pitchFamily="34" charset="0"/>
              </a:rPr>
              <a:t> normalization.</a:t>
            </a:r>
            <a:endParaRPr lang="en-US" sz="2000" b="0" i="0" dirty="0">
              <a:effectLst/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For a phoneme, normalize by class: subtract from the mean and divide by standard deviation. </a:t>
            </a:r>
          </a:p>
          <a:p>
            <a:pPr fontAlgn="ctr"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Group features by manner of articulation</a:t>
            </a:r>
            <a:endParaRPr lang="en-US" sz="2000" b="0" i="0" dirty="0">
              <a:solidFill>
                <a:srgbClr val="C00000"/>
              </a:solidFill>
              <a:effectLst/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</a:pPr>
            <a:r>
              <a:rPr lang="en-US" sz="20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Visualize the normalized features.</a:t>
            </a:r>
          </a:p>
          <a:p>
            <a:pPr fontAlgn="ctr">
              <a:spcBef>
                <a:spcPts val="0"/>
              </a:spcBef>
            </a:pPr>
            <a:r>
              <a:rPr lang="en-US" sz="20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Visualize/plot the average phoneme for each phoneme class.</a:t>
            </a:r>
          </a:p>
          <a:p>
            <a:pPr fontAlgn="ctr">
              <a:spcBef>
                <a:spcPts val="0"/>
              </a:spcBef>
            </a:pPr>
            <a:r>
              <a:rPr lang="en-US" sz="20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Look at the difference in pattern between normalized and un-normalized features.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DBE8-2B52-176A-AF08-C7C00E3C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99B23-5DAE-1723-33DD-97BCBF45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4CC3-EDCC-D4D2-016F-6CB3745B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9621-8BD0-F9DA-ADD3-50CC348D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Feature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9256-D131-60AB-E053-A146E89BE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Visualizing all 60 phonemes (</a:t>
            </a:r>
            <a:r>
              <a:rPr lang="en-US" dirty="0" err="1"/>
              <a:t>colour</a:t>
            </a:r>
            <a:r>
              <a:rPr lang="en-US" dirty="0"/>
              <a:t>-coded)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7164D-AA59-DFDB-6794-8AE74327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9D5E-3F5C-0698-26DE-3B646EAF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5870-3C9A-A27D-A656-12A5C8BA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14" name="Content Placeholder 13" descr="A group of colorful dots&#10;&#10;Description automatically generated">
            <a:extLst>
              <a:ext uri="{FF2B5EF4-FFF2-40B4-BE49-F238E27FC236}">
                <a16:creationId xmlns:a16="http://schemas.microsoft.com/office/drawing/2014/main" id="{A189C681-B8C0-4866-2E9D-8BF34751C9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4884"/>
          <a:stretch>
            <a:fillRect/>
          </a:stretch>
        </p:blipFill>
        <p:spPr>
          <a:xfrm>
            <a:off x="5183188" y="703263"/>
            <a:ext cx="5213350" cy="4968875"/>
          </a:xfrm>
        </p:spPr>
      </p:pic>
    </p:spTree>
    <p:extLst>
      <p:ext uri="{BB962C8B-B14F-4D97-AF65-F5344CB8AC3E}">
        <p14:creationId xmlns:p14="http://schemas.microsoft.com/office/powerpoint/2010/main" val="100177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9621-8BD0-F9DA-ADD3-50CC348D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Feature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9256-D131-60AB-E053-A146E89BE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Visualizing all vowel vs consonant phonemes (</a:t>
            </a:r>
            <a:r>
              <a:rPr lang="en-US" dirty="0" err="1"/>
              <a:t>colour</a:t>
            </a:r>
            <a:r>
              <a:rPr lang="en-US" dirty="0"/>
              <a:t>-coded)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7164D-AA59-DFDB-6794-8AE74327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9D5E-3F5C-0698-26DE-3B646EAF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5870-3C9A-A27D-A656-12A5C8BA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Placeholder 9" descr="A group of dots in a line&#10;&#10;Description automatically generated">
            <a:extLst>
              <a:ext uri="{FF2B5EF4-FFF2-40B4-BE49-F238E27FC236}">
                <a16:creationId xmlns:a16="http://schemas.microsoft.com/office/drawing/2014/main" id="{D9F912DF-31CC-B8C2-BD8A-3D0AD1E1A8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48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705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69A1-1D48-3268-EE4E-A80E22F3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Zmuv</a:t>
            </a:r>
            <a:r>
              <a:rPr lang="en-US" dirty="0"/>
              <a:t>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06ED-9846-20AB-3FAE-76530795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the features in </a:t>
            </a:r>
            <a:r>
              <a:rPr lang="en-US" dirty="0" err="1"/>
              <a:t>matlab</a:t>
            </a:r>
            <a:r>
              <a:rPr lang="en-US" dirty="0"/>
              <a:t> and get the average feature</a:t>
            </a:r>
          </a:p>
          <a:p>
            <a:r>
              <a:rPr lang="en-US" dirty="0"/>
              <a:t>Save the normalized features</a:t>
            </a:r>
          </a:p>
          <a:p>
            <a:r>
              <a:rPr lang="en-US" dirty="0">
                <a:solidFill>
                  <a:srgbClr val="C00000"/>
                </a:solidFill>
              </a:rPr>
              <a:t>Visualize the normalized features and average. Compare with un-normalized features.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12AA-95C2-57A4-DA86-3ED8C4FA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4C50-D794-DD29-A05D-C28A6CF8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34AFB-EA74-E196-AD87-CA620856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1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B638-C1F4-B319-F4AE-121D63CB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3DF6-88D2-DCBD-9D5D-7AE28174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https://umap-learn.readthedocs.io/en/latest/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</a:rPr>
              <a:t>TIMIT: 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https://catalog.ldc.upenn.edu/LDC93S1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A494-A7B2-3AA2-8819-26BDE832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3D15-198E-CE24-7C77-353B9CB6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CA76-DBA0-AD26-7F6D-218FC2E9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28527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284</Words>
  <Application>Microsoft Office PowerPoint</Application>
  <PresentationFormat>Widescreen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Consolas</vt:lpstr>
      <vt:lpstr>Courier New</vt:lpstr>
      <vt:lpstr>Elephant</vt:lpstr>
      <vt:lpstr>Menlo</vt:lpstr>
      <vt:lpstr>Univers Condensed</vt:lpstr>
      <vt:lpstr>MemoVTI</vt:lpstr>
      <vt:lpstr>Extracting Features from and Standardizing Phoneme Features</vt:lpstr>
      <vt:lpstr>Dataset Used</vt:lpstr>
      <vt:lpstr>Method</vt:lpstr>
      <vt:lpstr>Raw Feature Visualization</vt:lpstr>
      <vt:lpstr>Raw Feature Visualization</vt:lpstr>
      <vt:lpstr>Zmuv normalization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Mezisashe Ojuba</dc:creator>
  <cp:lastModifiedBy>Mezisashe Ojuba</cp:lastModifiedBy>
  <cp:revision>1</cp:revision>
  <dcterms:created xsi:type="dcterms:W3CDTF">2024-07-03T17:51:29Z</dcterms:created>
  <dcterms:modified xsi:type="dcterms:W3CDTF">2024-07-03T18:58:53Z</dcterms:modified>
</cp:coreProperties>
</file>