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7"/>
  </p:notesMasterIdLst>
  <p:sldIdLst>
    <p:sldId id="256" r:id="rId2"/>
    <p:sldId id="264" r:id="rId3"/>
    <p:sldId id="265" r:id="rId4"/>
    <p:sldId id="260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C689B4-102E-4511-9792-E787D0450EB8}" v="7" dt="2024-07-10T18:17:36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474" autoAdjust="0"/>
    <p:restoredTop sz="94660"/>
  </p:normalViewPr>
  <p:slideViewPr>
    <p:cSldViewPr snapToGrid="0">
      <p:cViewPr varScale="1">
        <p:scale>
          <a:sx n="70" d="100"/>
          <a:sy n="70" d="100"/>
        </p:scale>
        <p:origin x="9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zisashe Ojuba" userId="b99375a665400b54" providerId="LiveId" clId="{D3D70201-45F9-447F-848B-A88389F82D4B}"/>
    <pc:docChg chg="undo custSel addSld delSld modSld">
      <pc:chgData name="Mezisashe Ojuba" userId="b99375a665400b54" providerId="LiveId" clId="{D3D70201-45F9-447F-848B-A88389F82D4B}" dt="2024-07-03T18:58:49.528" v="1055" actId="20577"/>
      <pc:docMkLst>
        <pc:docMk/>
      </pc:docMkLst>
      <pc:sldChg chg="modSp new mod modNotesTx">
        <pc:chgData name="Mezisashe Ojuba" userId="b99375a665400b54" providerId="LiveId" clId="{D3D70201-45F9-447F-848B-A88389F82D4B}" dt="2024-07-03T18:45:18.661" v="921"/>
        <pc:sldMkLst>
          <pc:docMk/>
          <pc:sldMk cId="3839114087" sldId="258"/>
        </pc:sldMkLst>
        <pc:spChg chg="mod">
          <ac:chgData name="Mezisashe Ojuba" userId="b99375a665400b54" providerId="LiveId" clId="{D3D70201-45F9-447F-848B-A88389F82D4B}" dt="2024-07-03T18:09:34.237" v="11" actId="20577"/>
          <ac:spMkLst>
            <pc:docMk/>
            <pc:sldMk cId="3839114087" sldId="258"/>
            <ac:spMk id="2" creationId="{F87A417C-22D4-14DF-10B7-EEAC6FAE6655}"/>
          </ac:spMkLst>
        </pc:spChg>
        <pc:spChg chg="mod">
          <ac:chgData name="Mezisashe Ojuba" userId="b99375a665400b54" providerId="LiveId" clId="{D3D70201-45F9-447F-848B-A88389F82D4B}" dt="2024-07-03T18:45:16.742" v="920" actId="27636"/>
          <ac:spMkLst>
            <pc:docMk/>
            <pc:sldMk cId="3839114087" sldId="258"/>
            <ac:spMk id="3" creationId="{1FD92E23-DE57-D76C-F62A-69E9C1B8F481}"/>
          </ac:spMkLst>
        </pc:spChg>
      </pc:sldChg>
      <pc:sldChg chg="addSp delSp modSp new del mod">
        <pc:chgData name="Mezisashe Ojuba" userId="b99375a665400b54" providerId="LiveId" clId="{D3D70201-45F9-447F-848B-A88389F82D4B}" dt="2024-07-03T18:29:58.284" v="506" actId="47"/>
        <pc:sldMkLst>
          <pc:docMk/>
          <pc:sldMk cId="3559006803" sldId="259"/>
        </pc:sldMkLst>
        <pc:spChg chg="mod">
          <ac:chgData name="Mezisashe Ojuba" userId="b99375a665400b54" providerId="LiveId" clId="{D3D70201-45F9-447F-848B-A88389F82D4B}" dt="2024-07-03T18:18:37.155" v="489" actId="20577"/>
          <ac:spMkLst>
            <pc:docMk/>
            <pc:sldMk cId="3559006803" sldId="259"/>
            <ac:spMk id="2" creationId="{83EB32BD-E59F-B761-8BD7-AA0C449C8EB9}"/>
          </ac:spMkLst>
        </pc:spChg>
        <pc:spChg chg="del">
          <ac:chgData name="Mezisashe Ojuba" userId="b99375a665400b54" providerId="LiveId" clId="{D3D70201-45F9-447F-848B-A88389F82D4B}" dt="2024-07-03T18:29:22.140" v="490" actId="931"/>
          <ac:spMkLst>
            <pc:docMk/>
            <pc:sldMk cId="3559006803" sldId="259"/>
            <ac:spMk id="3" creationId="{B5E5AFBB-5A22-DA81-60E9-DB37E2CE22CC}"/>
          </ac:spMkLst>
        </pc:spChg>
        <pc:spChg chg="add del mod">
          <ac:chgData name="Mezisashe Ojuba" userId="b99375a665400b54" providerId="LiveId" clId="{D3D70201-45F9-447F-848B-A88389F82D4B}" dt="2024-07-03T18:29:32.751" v="497" actId="931"/>
          <ac:spMkLst>
            <pc:docMk/>
            <pc:sldMk cId="3559006803" sldId="259"/>
            <ac:spMk id="12" creationId="{669CC726-D877-5FCF-D367-044EF18B2F0E}"/>
          </ac:spMkLst>
        </pc:spChg>
        <pc:spChg chg="add mod">
          <ac:chgData name="Mezisashe Ojuba" userId="b99375a665400b54" providerId="LiveId" clId="{D3D70201-45F9-447F-848B-A88389F82D4B}" dt="2024-07-03T18:29:44.114" v="503" actId="21"/>
          <ac:spMkLst>
            <pc:docMk/>
            <pc:sldMk cId="3559006803" sldId="259"/>
            <ac:spMk id="16" creationId="{4CD36581-8D52-8B80-71CD-F5237CF8DB7B}"/>
          </ac:spMkLst>
        </pc:spChg>
        <pc:picChg chg="add del mod">
          <ac:chgData name="Mezisashe Ojuba" userId="b99375a665400b54" providerId="LiveId" clId="{D3D70201-45F9-447F-848B-A88389F82D4B}" dt="2024-07-03T18:29:26.476" v="496" actId="478"/>
          <ac:picMkLst>
            <pc:docMk/>
            <pc:sldMk cId="3559006803" sldId="259"/>
            <ac:picMk id="8" creationId="{1462CC5F-873F-B016-4F85-7754D44F8B0C}"/>
          </ac:picMkLst>
        </pc:picChg>
        <pc:picChg chg="add del mod">
          <ac:chgData name="Mezisashe Ojuba" userId="b99375a665400b54" providerId="LiveId" clId="{D3D70201-45F9-447F-848B-A88389F82D4B}" dt="2024-07-03T18:29:26.476" v="496" actId="478"/>
          <ac:picMkLst>
            <pc:docMk/>
            <pc:sldMk cId="3559006803" sldId="259"/>
            <ac:picMk id="10" creationId="{3CAD7092-F863-055D-207F-CE1F3F6383EC}"/>
          </ac:picMkLst>
        </pc:picChg>
        <pc:picChg chg="add del mod">
          <ac:chgData name="Mezisashe Ojuba" userId="b99375a665400b54" providerId="LiveId" clId="{D3D70201-45F9-447F-848B-A88389F82D4B}" dt="2024-07-03T18:29:44.114" v="503" actId="21"/>
          <ac:picMkLst>
            <pc:docMk/>
            <pc:sldMk cId="3559006803" sldId="259"/>
            <ac:picMk id="14" creationId="{A189C681-B8C0-4866-2E9D-8BF34751C920}"/>
          </ac:picMkLst>
        </pc:picChg>
      </pc:sldChg>
      <pc:sldChg chg="addSp delSp modSp new mod">
        <pc:chgData name="Mezisashe Ojuba" userId="b99375a665400b54" providerId="LiveId" clId="{D3D70201-45F9-447F-848B-A88389F82D4B}" dt="2024-07-03T18:30:18.402" v="557" actId="20577"/>
        <pc:sldMkLst>
          <pc:docMk/>
          <pc:sldMk cId="1001774843" sldId="260"/>
        </pc:sldMkLst>
        <pc:spChg chg="mod">
          <ac:chgData name="Mezisashe Ojuba" userId="b99375a665400b54" providerId="LiveId" clId="{D3D70201-45F9-447F-848B-A88389F82D4B}" dt="2024-07-03T18:29:59.808" v="507"/>
          <ac:spMkLst>
            <pc:docMk/>
            <pc:sldMk cId="1001774843" sldId="260"/>
            <ac:spMk id="2" creationId="{3BEB9621-8BD0-F9DA-ADD3-50CC348DC30E}"/>
          </ac:spMkLst>
        </pc:spChg>
        <pc:spChg chg="del">
          <ac:chgData name="Mezisashe Ojuba" userId="b99375a665400b54" providerId="LiveId" clId="{D3D70201-45F9-447F-848B-A88389F82D4B}" dt="2024-07-03T18:29:50.197" v="505"/>
          <ac:spMkLst>
            <pc:docMk/>
            <pc:sldMk cId="1001774843" sldId="260"/>
            <ac:spMk id="3" creationId="{B94D7342-9111-3346-1D76-9BF35FDAE895}"/>
          </ac:spMkLst>
        </pc:spChg>
        <pc:spChg chg="mod">
          <ac:chgData name="Mezisashe Ojuba" userId="b99375a665400b54" providerId="LiveId" clId="{D3D70201-45F9-447F-848B-A88389F82D4B}" dt="2024-07-03T18:30:18.402" v="557" actId="20577"/>
          <ac:spMkLst>
            <pc:docMk/>
            <pc:sldMk cId="1001774843" sldId="260"/>
            <ac:spMk id="4" creationId="{782D9256-D131-60AB-E053-A146E89BEB2A}"/>
          </ac:spMkLst>
        </pc:spChg>
        <pc:picChg chg="add mod">
          <ac:chgData name="Mezisashe Ojuba" userId="b99375a665400b54" providerId="LiveId" clId="{D3D70201-45F9-447F-848B-A88389F82D4B}" dt="2024-07-03T18:29:50.197" v="505"/>
          <ac:picMkLst>
            <pc:docMk/>
            <pc:sldMk cId="1001774843" sldId="260"/>
            <ac:picMk id="14" creationId="{A189C681-B8C0-4866-2E9D-8BF34751C920}"/>
          </ac:picMkLst>
        </pc:picChg>
      </pc:sldChg>
      <pc:sldChg chg="addSp delSp modSp add mod">
        <pc:chgData name="Mezisashe Ojuba" userId="b99375a665400b54" providerId="LiveId" clId="{D3D70201-45F9-447F-848B-A88389F82D4B}" dt="2024-07-03T18:30:44.783" v="590" actId="962"/>
        <pc:sldMkLst>
          <pc:docMk/>
          <pc:sldMk cId="4237055225" sldId="261"/>
        </pc:sldMkLst>
        <pc:spChg chg="mod">
          <ac:chgData name="Mezisashe Ojuba" userId="b99375a665400b54" providerId="LiveId" clId="{D3D70201-45F9-447F-848B-A88389F82D4B}" dt="2024-07-03T18:30:38.992" v="586" actId="20577"/>
          <ac:spMkLst>
            <pc:docMk/>
            <pc:sldMk cId="4237055225" sldId="261"/>
            <ac:spMk id="4" creationId="{782D9256-D131-60AB-E053-A146E89BEB2A}"/>
          </ac:spMkLst>
        </pc:spChg>
        <pc:spChg chg="add del mod">
          <ac:chgData name="Mezisashe Ojuba" userId="b99375a665400b54" providerId="LiveId" clId="{D3D70201-45F9-447F-848B-A88389F82D4B}" dt="2024-07-03T18:30:43.412" v="588" actId="931"/>
          <ac:spMkLst>
            <pc:docMk/>
            <pc:sldMk cId="4237055225" sldId="261"/>
            <ac:spMk id="8" creationId="{F259B526-BA37-CEC9-2B7F-6A033ED10127}"/>
          </ac:spMkLst>
        </pc:spChg>
        <pc:picChg chg="add mod">
          <ac:chgData name="Mezisashe Ojuba" userId="b99375a665400b54" providerId="LiveId" clId="{D3D70201-45F9-447F-848B-A88389F82D4B}" dt="2024-07-03T18:30:44.783" v="590" actId="962"/>
          <ac:picMkLst>
            <pc:docMk/>
            <pc:sldMk cId="4237055225" sldId="261"/>
            <ac:picMk id="10" creationId="{D9F912DF-31CC-B8C2-BD8A-3D0AD1E1A8C2}"/>
          </ac:picMkLst>
        </pc:picChg>
        <pc:picChg chg="del">
          <ac:chgData name="Mezisashe Ojuba" userId="b99375a665400b54" providerId="LiveId" clId="{D3D70201-45F9-447F-848B-A88389F82D4B}" dt="2024-07-03T18:30:40.173" v="587" actId="478"/>
          <ac:picMkLst>
            <pc:docMk/>
            <pc:sldMk cId="4237055225" sldId="261"/>
            <ac:picMk id="14" creationId="{A189C681-B8C0-4866-2E9D-8BF34751C920}"/>
          </ac:picMkLst>
        </pc:picChg>
      </pc:sldChg>
      <pc:sldChg chg="modSp new mod modNotesTx">
        <pc:chgData name="Mezisashe Ojuba" userId="b99375a665400b54" providerId="LiveId" clId="{D3D70201-45F9-447F-848B-A88389F82D4B}" dt="2024-07-03T18:51:48.462" v="1010" actId="207"/>
        <pc:sldMkLst>
          <pc:docMk/>
          <pc:sldMk cId="1096716711" sldId="262"/>
        </pc:sldMkLst>
        <pc:spChg chg="mod">
          <ac:chgData name="Mezisashe Ojuba" userId="b99375a665400b54" providerId="LiveId" clId="{D3D70201-45F9-447F-848B-A88389F82D4B}" dt="2024-07-03T18:39:38.233" v="671" actId="20577"/>
          <ac:spMkLst>
            <pc:docMk/>
            <pc:sldMk cId="1096716711" sldId="262"/>
            <ac:spMk id="2" creationId="{7D8069A1-1D48-3268-EE4E-A80E22F39274}"/>
          </ac:spMkLst>
        </pc:spChg>
        <pc:spChg chg="mod">
          <ac:chgData name="Mezisashe Ojuba" userId="b99375a665400b54" providerId="LiveId" clId="{D3D70201-45F9-447F-848B-A88389F82D4B}" dt="2024-07-03T18:51:48.462" v="1010" actId="207"/>
          <ac:spMkLst>
            <pc:docMk/>
            <pc:sldMk cId="1096716711" sldId="262"/>
            <ac:spMk id="3" creationId="{8AD806ED-9846-20AB-3FAE-765307956674}"/>
          </ac:spMkLst>
        </pc:spChg>
      </pc:sldChg>
      <pc:sldChg chg="new del">
        <pc:chgData name="Mezisashe Ojuba" userId="b99375a665400b54" providerId="LiveId" clId="{D3D70201-45F9-447F-848B-A88389F82D4B}" dt="2024-07-03T18:31:21.807" v="592" actId="47"/>
        <pc:sldMkLst>
          <pc:docMk/>
          <pc:sldMk cId="3744775207" sldId="262"/>
        </pc:sldMkLst>
      </pc:sldChg>
      <pc:sldChg chg="modSp new mod">
        <pc:chgData name="Mezisashe Ojuba" userId="b99375a665400b54" providerId="LiveId" clId="{D3D70201-45F9-447F-848B-A88389F82D4B}" dt="2024-07-03T18:58:49.528" v="1055" actId="20577"/>
        <pc:sldMkLst>
          <pc:docMk/>
          <pc:sldMk cId="3996128527" sldId="263"/>
        </pc:sldMkLst>
        <pc:spChg chg="mod">
          <ac:chgData name="Mezisashe Ojuba" userId="b99375a665400b54" providerId="LiveId" clId="{D3D70201-45F9-447F-848B-A88389F82D4B}" dt="2024-07-03T18:57:55.539" v="1027" actId="20577"/>
          <ac:spMkLst>
            <pc:docMk/>
            <pc:sldMk cId="3996128527" sldId="263"/>
            <ac:spMk id="2" creationId="{1699B638-C1F4-B319-F4AE-121D63CB431F}"/>
          </ac:spMkLst>
        </pc:spChg>
        <pc:spChg chg="mod">
          <ac:chgData name="Mezisashe Ojuba" userId="b99375a665400b54" providerId="LiveId" clId="{D3D70201-45F9-447F-848B-A88389F82D4B}" dt="2024-07-03T18:58:49.528" v="1055" actId="20577"/>
          <ac:spMkLst>
            <pc:docMk/>
            <pc:sldMk cId="3996128527" sldId="263"/>
            <ac:spMk id="3" creationId="{53023DF6-88D2-DCBD-9D5D-7AE281744026}"/>
          </ac:spMkLst>
        </pc:spChg>
      </pc:sldChg>
    </pc:docChg>
  </pc:docChgLst>
  <pc:docChgLst>
    <pc:chgData name="Mezisashe Ojuba" userId="b99375a665400b54" providerId="LiveId" clId="{2BC689B4-102E-4511-9792-E787D0450EB8}"/>
    <pc:docChg chg="custSel addSld delSld modSld">
      <pc:chgData name="Mezisashe Ojuba" userId="b99375a665400b54" providerId="LiveId" clId="{2BC689B4-102E-4511-9792-E787D0450EB8}" dt="2024-07-10T19:20:05.299" v="615" actId="14100"/>
      <pc:docMkLst>
        <pc:docMk/>
      </pc:docMkLst>
      <pc:sldChg chg="modSp mod">
        <pc:chgData name="Mezisashe Ojuba" userId="b99375a665400b54" providerId="LiveId" clId="{2BC689B4-102E-4511-9792-E787D0450EB8}" dt="2024-07-10T18:16:55.262" v="9" actId="6549"/>
        <pc:sldMkLst>
          <pc:docMk/>
          <pc:sldMk cId="2748075897" sldId="256"/>
        </pc:sldMkLst>
        <pc:spChg chg="mod">
          <ac:chgData name="Mezisashe Ojuba" userId="b99375a665400b54" providerId="LiveId" clId="{2BC689B4-102E-4511-9792-E787D0450EB8}" dt="2024-07-10T18:16:55.262" v="9" actId="6549"/>
          <ac:spMkLst>
            <pc:docMk/>
            <pc:sldMk cId="2748075897" sldId="256"/>
            <ac:spMk id="3" creationId="{642365FD-616B-5F3E-6E49-177178AFF471}"/>
          </ac:spMkLst>
        </pc:spChg>
      </pc:sldChg>
      <pc:sldChg chg="del">
        <pc:chgData name="Mezisashe Ojuba" userId="b99375a665400b54" providerId="LiveId" clId="{2BC689B4-102E-4511-9792-E787D0450EB8}" dt="2024-07-10T18:37:14.191" v="431" actId="2696"/>
        <pc:sldMkLst>
          <pc:docMk/>
          <pc:sldMk cId="1283834727" sldId="257"/>
        </pc:sldMkLst>
      </pc:sldChg>
      <pc:sldChg chg="del">
        <pc:chgData name="Mezisashe Ojuba" userId="b99375a665400b54" providerId="LiveId" clId="{2BC689B4-102E-4511-9792-E787D0450EB8}" dt="2024-07-10T18:19:27.060" v="132" actId="47"/>
        <pc:sldMkLst>
          <pc:docMk/>
          <pc:sldMk cId="3839114087" sldId="258"/>
        </pc:sldMkLst>
      </pc:sldChg>
      <pc:sldChg chg="addSp delSp modSp mod">
        <pc:chgData name="Mezisashe Ojuba" userId="b99375a665400b54" providerId="LiveId" clId="{2BC689B4-102E-4511-9792-E787D0450EB8}" dt="2024-07-10T19:20:05.299" v="615" actId="14100"/>
        <pc:sldMkLst>
          <pc:docMk/>
          <pc:sldMk cId="1001774843" sldId="260"/>
        </pc:sldMkLst>
        <pc:spChg chg="mod">
          <ac:chgData name="Mezisashe Ojuba" userId="b99375a665400b54" providerId="LiveId" clId="{2BC689B4-102E-4511-9792-E787D0450EB8}" dt="2024-07-10T18:19:20.369" v="131" actId="20577"/>
          <ac:spMkLst>
            <pc:docMk/>
            <pc:sldMk cId="1001774843" sldId="260"/>
            <ac:spMk id="2" creationId="{3BEB9621-8BD0-F9DA-ADD3-50CC348DC30E}"/>
          </ac:spMkLst>
        </pc:spChg>
        <pc:spChg chg="add del mod">
          <ac:chgData name="Mezisashe Ojuba" userId="b99375a665400b54" providerId="LiveId" clId="{2BC689B4-102E-4511-9792-E787D0450EB8}" dt="2024-07-10T18:17:28.870" v="13"/>
          <ac:spMkLst>
            <pc:docMk/>
            <pc:sldMk cId="1001774843" sldId="260"/>
            <ac:spMk id="3" creationId="{22E8F9B6-7AB7-81CB-3E21-F9C3C03E9ABC}"/>
          </ac:spMkLst>
        </pc:spChg>
        <pc:spChg chg="mod">
          <ac:chgData name="Mezisashe Ojuba" userId="b99375a665400b54" providerId="LiveId" clId="{2BC689B4-102E-4511-9792-E787D0450EB8}" dt="2024-07-10T18:18:10.229" v="89" actId="1036"/>
          <ac:spMkLst>
            <pc:docMk/>
            <pc:sldMk cId="1001774843" sldId="260"/>
            <ac:spMk id="4" creationId="{782D9256-D131-60AB-E053-A146E89BEB2A}"/>
          </ac:spMkLst>
        </pc:spChg>
        <pc:picChg chg="add mod">
          <ac:chgData name="Mezisashe Ojuba" userId="b99375a665400b54" providerId="LiveId" clId="{2BC689B4-102E-4511-9792-E787D0450EB8}" dt="2024-07-10T19:20:05.299" v="615" actId="14100"/>
          <ac:picMkLst>
            <pc:docMk/>
            <pc:sldMk cId="1001774843" sldId="260"/>
            <ac:picMk id="9" creationId="{81FCDB31-DCD9-A7A1-333C-7CBC443E6C29}"/>
          </ac:picMkLst>
        </pc:picChg>
        <pc:picChg chg="del">
          <ac:chgData name="Mezisashe Ojuba" userId="b99375a665400b54" providerId="LiveId" clId="{2BC689B4-102E-4511-9792-E787D0450EB8}" dt="2024-07-10T18:17:25.717" v="11" actId="478"/>
          <ac:picMkLst>
            <pc:docMk/>
            <pc:sldMk cId="1001774843" sldId="260"/>
            <ac:picMk id="14" creationId="{A189C681-B8C0-4866-2E9D-8BF34751C920}"/>
          </ac:picMkLst>
        </pc:picChg>
        <pc:picChg chg="add del">
          <ac:chgData name="Mezisashe Ojuba" userId="b99375a665400b54" providerId="LiveId" clId="{2BC689B4-102E-4511-9792-E787D0450EB8}" dt="2024-07-10T18:17:25.717" v="11" actId="478"/>
          <ac:picMkLst>
            <pc:docMk/>
            <pc:sldMk cId="1001774843" sldId="260"/>
            <ac:picMk id="1026" creationId="{257654E5-47D5-604F-9DBA-27136043B541}"/>
          </ac:picMkLst>
        </pc:picChg>
        <pc:picChg chg="add mod">
          <ac:chgData name="Mezisashe Ojuba" userId="b99375a665400b54" providerId="LiveId" clId="{2BC689B4-102E-4511-9792-E787D0450EB8}" dt="2024-07-10T18:17:28.870" v="13"/>
          <ac:picMkLst>
            <pc:docMk/>
            <pc:sldMk cId="1001774843" sldId="260"/>
            <ac:picMk id="1028" creationId="{32A97DC6-DED9-4C4D-99DF-BF9BCB00A42E}"/>
          </ac:picMkLst>
        </pc:picChg>
        <pc:picChg chg="add mod">
          <ac:chgData name="Mezisashe Ojuba" userId="b99375a665400b54" providerId="LiveId" clId="{2BC689B4-102E-4511-9792-E787D0450EB8}" dt="2024-07-10T18:17:36.871" v="16" actId="1076"/>
          <ac:picMkLst>
            <pc:docMk/>
            <pc:sldMk cId="1001774843" sldId="260"/>
            <ac:picMk id="1030" creationId="{39576F4D-3F02-3E9D-253E-F83A1571D3D1}"/>
          </ac:picMkLst>
        </pc:picChg>
      </pc:sldChg>
      <pc:sldChg chg="del">
        <pc:chgData name="Mezisashe Ojuba" userId="b99375a665400b54" providerId="LiveId" clId="{2BC689B4-102E-4511-9792-E787D0450EB8}" dt="2024-07-10T18:18:19.729" v="115" actId="47"/>
        <pc:sldMkLst>
          <pc:docMk/>
          <pc:sldMk cId="4237055225" sldId="261"/>
        </pc:sldMkLst>
      </pc:sldChg>
      <pc:sldChg chg="del">
        <pc:chgData name="Mezisashe Ojuba" userId="b99375a665400b54" providerId="LiveId" clId="{2BC689B4-102E-4511-9792-E787D0450EB8}" dt="2024-07-10T18:18:20.503" v="116" actId="47"/>
        <pc:sldMkLst>
          <pc:docMk/>
          <pc:sldMk cId="1096716711" sldId="262"/>
        </pc:sldMkLst>
      </pc:sldChg>
      <pc:sldChg chg="modSp mod">
        <pc:chgData name="Mezisashe Ojuba" userId="b99375a665400b54" providerId="LiveId" clId="{2BC689B4-102E-4511-9792-E787D0450EB8}" dt="2024-07-10T18:18:51.068" v="121"/>
        <pc:sldMkLst>
          <pc:docMk/>
          <pc:sldMk cId="3996128527" sldId="263"/>
        </pc:sldMkLst>
        <pc:spChg chg="mod">
          <ac:chgData name="Mezisashe Ojuba" userId="b99375a665400b54" providerId="LiveId" clId="{2BC689B4-102E-4511-9792-E787D0450EB8}" dt="2024-07-10T18:18:51.068" v="121"/>
          <ac:spMkLst>
            <pc:docMk/>
            <pc:sldMk cId="3996128527" sldId="263"/>
            <ac:spMk id="3" creationId="{53023DF6-88D2-DCBD-9D5D-7AE281744026}"/>
          </ac:spMkLst>
        </pc:spChg>
      </pc:sldChg>
      <pc:sldChg chg="modSp new mod modNotesTx">
        <pc:chgData name="Mezisashe Ojuba" userId="b99375a665400b54" providerId="LiveId" clId="{2BC689B4-102E-4511-9792-E787D0450EB8}" dt="2024-07-10T18:39:53.725" v="612" actId="20577"/>
        <pc:sldMkLst>
          <pc:docMk/>
          <pc:sldMk cId="1525712825" sldId="264"/>
        </pc:sldMkLst>
        <pc:spChg chg="mod">
          <ac:chgData name="Mezisashe Ojuba" userId="b99375a665400b54" providerId="LiveId" clId="{2BC689B4-102E-4511-9792-E787D0450EB8}" dt="2024-07-10T18:19:41.189" v="151" actId="20577"/>
          <ac:spMkLst>
            <pc:docMk/>
            <pc:sldMk cId="1525712825" sldId="264"/>
            <ac:spMk id="2" creationId="{795B0115-B8C2-D825-7D29-57C99F0B84AA}"/>
          </ac:spMkLst>
        </pc:spChg>
        <pc:spChg chg="mod">
          <ac:chgData name="Mezisashe Ojuba" userId="b99375a665400b54" providerId="LiveId" clId="{2BC689B4-102E-4511-9792-E787D0450EB8}" dt="2024-07-10T18:39:53.725" v="612" actId="20577"/>
          <ac:spMkLst>
            <pc:docMk/>
            <pc:sldMk cId="1525712825" sldId="264"/>
            <ac:spMk id="3" creationId="{8850905F-B03E-AD42-923C-EA955FD011F5}"/>
          </ac:spMkLst>
        </pc:spChg>
      </pc:sldChg>
      <pc:sldChg chg="addSp modSp new mod">
        <pc:chgData name="Mezisashe Ojuba" userId="b99375a665400b54" providerId="LiveId" clId="{2BC689B4-102E-4511-9792-E787D0450EB8}" dt="2024-07-10T18:26:08.749" v="330" actId="20577"/>
        <pc:sldMkLst>
          <pc:docMk/>
          <pc:sldMk cId="1046536286" sldId="265"/>
        </pc:sldMkLst>
        <pc:spChg chg="mod">
          <ac:chgData name="Mezisashe Ojuba" userId="b99375a665400b54" providerId="LiveId" clId="{2BC689B4-102E-4511-9792-E787D0450EB8}" dt="2024-07-10T18:21:03.150" v="286" actId="20577"/>
          <ac:spMkLst>
            <pc:docMk/>
            <pc:sldMk cId="1046536286" sldId="265"/>
            <ac:spMk id="2" creationId="{84B02A0B-C71F-AB7D-B6D3-A823714B3D15}"/>
          </ac:spMkLst>
        </pc:spChg>
        <pc:spChg chg="mod">
          <ac:chgData name="Mezisashe Ojuba" userId="b99375a665400b54" providerId="LiveId" clId="{2BC689B4-102E-4511-9792-E787D0450EB8}" dt="2024-07-10T18:26:08.749" v="330" actId="20577"/>
          <ac:spMkLst>
            <pc:docMk/>
            <pc:sldMk cId="1046536286" sldId="265"/>
            <ac:spMk id="3" creationId="{ACD8C26D-82AD-AA64-1696-D17262E7B444}"/>
          </ac:spMkLst>
        </pc:spChg>
        <pc:picChg chg="add mod">
          <ac:chgData name="Mezisashe Ojuba" userId="b99375a665400b54" providerId="LiveId" clId="{2BC689B4-102E-4511-9792-E787D0450EB8}" dt="2024-07-10T18:25:19.981" v="301" actId="1076"/>
          <ac:picMkLst>
            <pc:docMk/>
            <pc:sldMk cId="1046536286" sldId="265"/>
            <ac:picMk id="8" creationId="{60CB8A06-CF01-7816-14FF-027EBBDAE15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B21CE-0317-4A69-A401-EC03430BECA8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2E3DE-F7A7-46F5-B3AD-3C01FF944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11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2E3DE-F7A7-46F5-B3AD-3C01FF944D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62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48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6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0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30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09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08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2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8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7/10/2024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43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stamp/stamp.jsp?tp=&amp;arnumber=410069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7468962-6189-43AD-BB02-A6F88AD0E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F2E68D-E9CA-4A00-AE2B-17BCDFABC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Neon laser lights aligned to form a triangle">
            <a:extLst>
              <a:ext uri="{FF2B5EF4-FFF2-40B4-BE49-F238E27FC236}">
                <a16:creationId xmlns:a16="http://schemas.microsoft.com/office/drawing/2014/main" id="{596B9556-FDA8-67E1-F135-74CE85F28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8915" b="1085"/>
          <a:stretch/>
        </p:blipFill>
        <p:spPr>
          <a:xfrm>
            <a:off x="20" y="-4069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93EBA1-D6F8-7613-D300-37CB63EA8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8693" y="838200"/>
            <a:ext cx="7941155" cy="3531847"/>
          </a:xfrm>
        </p:spPr>
        <p:txBody>
          <a:bodyPr anchor="t">
            <a:normAutofit/>
          </a:bodyPr>
          <a:lstStyle/>
          <a:p>
            <a:r>
              <a:rPr lang="en-US" dirty="0"/>
              <a:t>Extracting Features from and Standardizing Phoneme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365FD-616B-5F3E-6E49-177178AFF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8692" y="5227093"/>
            <a:ext cx="8701087" cy="59676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Mezisashe Ojuba</a:t>
            </a:r>
          </a:p>
          <a:p>
            <a:r>
              <a:rPr lang="en-US" dirty="0"/>
              <a:t>10</a:t>
            </a:r>
            <a:r>
              <a:rPr lang="en-US" baseline="30000" dirty="0"/>
              <a:t>th</a:t>
            </a:r>
            <a:r>
              <a:rPr lang="en-US" dirty="0"/>
              <a:t> July 2024.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1304CE-399E-4EFB-AC6F-CA3ABE76C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346787-55AA-410B-9763-FB4DF19D5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4228F0-C94A-49D1-98AF-F8C229FF0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49911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5F0E5C-AB75-49D9-8D9B-727A524E4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075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B0115-B8C2-D825-7D29-57C99F0B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0905F-B03E-AD42-923C-EA955FD01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UICTFontTextStyleBody"/>
              </a:rPr>
              <a:t>I looked into Kevin’s readme.</a:t>
            </a:r>
            <a:r>
              <a:rPr lang="en-GB" sz="1800" dirty="0">
                <a:effectLst/>
                <a:latin typeface="UICTFontTextStyleBody"/>
              </a:rPr>
              <a:t> </a:t>
            </a:r>
            <a:endParaRPr lang="en-US" sz="1800" dirty="0">
              <a:effectLst/>
              <a:latin typeface="UICTFontTextStyleBody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UICTFontTextStyleBody"/>
              </a:rPr>
              <a:t>Kept running into errors (mostly things like text concatenation) and fixed them by hardcoding the specific lines giving issues, to run into another error.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UICTFontTextStyleBody"/>
              </a:rPr>
              <a:t>The last error was that the wav file wasn’t in a recognized format though I tested the </a:t>
            </a:r>
            <a:r>
              <a:rPr lang="en-US" sz="1800" dirty="0" err="1">
                <a:effectLst/>
                <a:latin typeface="UICTFontTextStyleBody"/>
              </a:rPr>
              <a:t>audioread</a:t>
            </a:r>
            <a:r>
              <a:rPr lang="en-US" sz="1800" dirty="0">
                <a:effectLst/>
                <a:latin typeface="UICTFontTextStyleBody"/>
              </a:rPr>
              <a:t> function with a dummy file and it worked fine, and the data file opened correctly with media player.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UICTFontTextStyleBody"/>
              </a:rPr>
              <a:t>Was not able to get any features.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UICTFontTextStyleBody"/>
              </a:rPr>
              <a:t>Any grad student a</a:t>
            </a:r>
            <a:r>
              <a:rPr lang="en-US" dirty="0">
                <a:latin typeface="UICTFontTextStyleBody"/>
              </a:rPr>
              <a:t>vailable to help?</a:t>
            </a:r>
            <a:endParaRPr lang="en-US" sz="1800" dirty="0">
              <a:effectLst/>
              <a:latin typeface="UICTFontTextStyleBody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33E87-9C7E-3E0A-947A-5E52DDA15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1C745-5507-F0C6-421B-47C520C12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18649-737F-2B1E-C56D-C2B7C3D3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12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02A0B-C71F-AB7D-B6D3-A823714B3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Remote Desktop for Processing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8C26D-82AD-AA64-1696-D17262E7B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3794761" cy="3643931"/>
          </a:xfrm>
        </p:spPr>
        <p:txBody>
          <a:bodyPr/>
          <a:lstStyle/>
          <a:p>
            <a:r>
              <a:rPr lang="en-US" sz="1800" dirty="0">
                <a:effectLst/>
                <a:latin typeface="UICTFontTextStyleBody"/>
              </a:rPr>
              <a:t>I cannot log into </a:t>
            </a:r>
            <a:r>
              <a:rPr lang="en-US" dirty="0">
                <a:latin typeface="UICTFontTextStyleBody"/>
              </a:rPr>
              <a:t>B</a:t>
            </a:r>
            <a:r>
              <a:rPr lang="en-US" sz="1800" dirty="0">
                <a:effectLst/>
                <a:latin typeface="UICTFontTextStyleBody"/>
              </a:rPr>
              <a:t>atcave virtually</a:t>
            </a:r>
          </a:p>
          <a:p>
            <a:endParaRPr lang="en-US" sz="1800" dirty="0">
              <a:effectLst/>
              <a:latin typeface="UICTFontTextStyleBody"/>
            </a:endParaRPr>
          </a:p>
          <a:p>
            <a:r>
              <a:rPr lang="en-US" sz="1800" dirty="0">
                <a:effectLst/>
                <a:latin typeface="UICTFontTextStyleBody"/>
              </a:rPr>
              <a:t>I may just need to get the keys. I have Cyndi’s email to follow up.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07C98-5F3F-C19A-44D5-139A51D68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832BA-AAC3-13A2-8C99-514E450BB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2DC21-2A56-4445-92CE-6719FBCA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CB8A06-CF01-7816-14FF-027EBBDAE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771" y="2108595"/>
            <a:ext cx="5849166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36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9621-8BD0-F9DA-ADD3-50CC348DC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675822"/>
            <a:ext cx="3932237" cy="1652154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Visualization according to Manner of Articulation [1]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D9256-D131-60AB-E053-A146E89BE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533717"/>
            <a:ext cx="3932237" cy="3246429"/>
          </a:xfrm>
        </p:spPr>
        <p:txBody>
          <a:bodyPr/>
          <a:lstStyle/>
          <a:p>
            <a:r>
              <a:rPr lang="en-US" dirty="0"/>
              <a:t>Visualizing all 60 phonemes (</a:t>
            </a:r>
            <a:r>
              <a:rPr lang="en-US" dirty="0" err="1"/>
              <a:t>colour</a:t>
            </a:r>
            <a:r>
              <a:rPr lang="en-US" dirty="0"/>
              <a:t>-coded)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7164D-AA59-DFDB-6794-8AE743279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99D5E-3F5C-0698-26DE-3B646EAF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A5870-3C9A-A27D-A656-12A5C8BA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E8F9B6-7AB7-81CB-3E21-F9C3C03E9ABC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9576F4D-3F02-3E9D-253E-F83A1571D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222" y="816226"/>
            <a:ext cx="5605187" cy="485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FCDB31-DCD9-A7A1-333C-7CBC443E6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2" y="816226"/>
            <a:ext cx="4225960" cy="459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74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9B638-C1F4-B319-F4AE-121D63CB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23DF6-88D2-DCBD-9D5D-7AE281744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</a:rPr>
              <a:t>[1] </a:t>
            </a:r>
            <a:r>
              <a:rPr lang="en-US" sz="1800" dirty="0">
                <a:effectLst/>
                <a:latin typeface="Calibri" panose="020F0502020204030204" pitchFamily="34" charset="0"/>
                <a:hlinkClick r:id="rId2"/>
              </a:rPr>
              <a:t>https://ieeexplore.ieee.org/stamp/stamp.jsp?tp=&amp;arnumber=4100697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CA494-A7B2-3AA2-8819-26BDE832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C3D15-198E-CE24-7C77-353B9CB6B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5CA76-DBA0-AD26-7F6D-218FC2E9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28527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180</Words>
  <Application>Microsoft Office PowerPoint</Application>
  <PresentationFormat>Widescreen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Arial</vt:lpstr>
      <vt:lpstr>Calibri</vt:lpstr>
      <vt:lpstr>Elephant</vt:lpstr>
      <vt:lpstr>UICTFontTextStyleBody</vt:lpstr>
      <vt:lpstr>Univers Condensed</vt:lpstr>
      <vt:lpstr>MemoVTI</vt:lpstr>
      <vt:lpstr>Extracting Features from and Standardizing Phoneme Features</vt:lpstr>
      <vt:lpstr>Feature Extraction</vt:lpstr>
      <vt:lpstr>Using Remote Desktop for Processing Power</vt:lpstr>
      <vt:lpstr>Feature Visualization according to Manner of Articulation [1]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Mezisashe Ojuba</dc:creator>
  <cp:lastModifiedBy>Mezisashe Ojuba</cp:lastModifiedBy>
  <cp:revision>1</cp:revision>
  <dcterms:created xsi:type="dcterms:W3CDTF">2024-07-03T17:51:29Z</dcterms:created>
  <dcterms:modified xsi:type="dcterms:W3CDTF">2024-07-10T19:20:08Z</dcterms:modified>
</cp:coreProperties>
</file>