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7605F-489B-4B3C-A7C2-5DA240962EF2}" v="7" dt="2024-07-15T21:03:59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zisashe Ojuba" userId="b99375a665400b54" providerId="LiveId" clId="{D3D70201-45F9-447F-848B-A88389F82D4B}"/>
    <pc:docChg chg="undo custSel addSld delSld modSld">
      <pc:chgData name="Mezisashe Ojuba" userId="b99375a665400b54" providerId="LiveId" clId="{D3D70201-45F9-447F-848B-A88389F82D4B}" dt="2024-07-03T18:58:49.528" v="1055" actId="20577"/>
      <pc:docMkLst>
        <pc:docMk/>
      </pc:docMkLst>
      <pc:sldChg chg="modSp new mod modNotesTx">
        <pc:chgData name="Mezisashe Ojuba" userId="b99375a665400b54" providerId="LiveId" clId="{D3D70201-45F9-447F-848B-A88389F82D4B}" dt="2024-07-03T18:45:18.661" v="921"/>
        <pc:sldMkLst>
          <pc:docMk/>
          <pc:sldMk cId="3839114087" sldId="258"/>
        </pc:sldMkLst>
        <pc:spChg chg="mod">
          <ac:chgData name="Mezisashe Ojuba" userId="b99375a665400b54" providerId="LiveId" clId="{D3D70201-45F9-447F-848B-A88389F82D4B}" dt="2024-07-03T18:09:34.237" v="11" actId="20577"/>
          <ac:spMkLst>
            <pc:docMk/>
            <pc:sldMk cId="3839114087" sldId="258"/>
            <ac:spMk id="2" creationId="{F87A417C-22D4-14DF-10B7-EEAC6FAE6655}"/>
          </ac:spMkLst>
        </pc:spChg>
        <pc:spChg chg="mod">
          <ac:chgData name="Mezisashe Ojuba" userId="b99375a665400b54" providerId="LiveId" clId="{D3D70201-45F9-447F-848B-A88389F82D4B}" dt="2024-07-03T18:45:16.742" v="920" actId="27636"/>
          <ac:spMkLst>
            <pc:docMk/>
            <pc:sldMk cId="3839114087" sldId="258"/>
            <ac:spMk id="3" creationId="{1FD92E23-DE57-D76C-F62A-69E9C1B8F481}"/>
          </ac:spMkLst>
        </pc:spChg>
      </pc:sldChg>
      <pc:sldChg chg="addSp delSp modSp new del mod">
        <pc:chgData name="Mezisashe Ojuba" userId="b99375a665400b54" providerId="LiveId" clId="{D3D70201-45F9-447F-848B-A88389F82D4B}" dt="2024-07-03T18:29:58.284" v="506" actId="47"/>
        <pc:sldMkLst>
          <pc:docMk/>
          <pc:sldMk cId="3559006803" sldId="259"/>
        </pc:sldMkLst>
        <pc:spChg chg="mod">
          <ac:chgData name="Mezisashe Ojuba" userId="b99375a665400b54" providerId="LiveId" clId="{D3D70201-45F9-447F-848B-A88389F82D4B}" dt="2024-07-03T18:18:37.155" v="489" actId="20577"/>
          <ac:spMkLst>
            <pc:docMk/>
            <pc:sldMk cId="3559006803" sldId="259"/>
            <ac:spMk id="2" creationId="{83EB32BD-E59F-B761-8BD7-AA0C449C8EB9}"/>
          </ac:spMkLst>
        </pc:spChg>
        <pc:spChg chg="del">
          <ac:chgData name="Mezisashe Ojuba" userId="b99375a665400b54" providerId="LiveId" clId="{D3D70201-45F9-447F-848B-A88389F82D4B}" dt="2024-07-03T18:29:22.140" v="490" actId="931"/>
          <ac:spMkLst>
            <pc:docMk/>
            <pc:sldMk cId="3559006803" sldId="259"/>
            <ac:spMk id="3" creationId="{B5E5AFBB-5A22-DA81-60E9-DB37E2CE22CC}"/>
          </ac:spMkLst>
        </pc:spChg>
        <pc:spChg chg="add del mod">
          <ac:chgData name="Mezisashe Ojuba" userId="b99375a665400b54" providerId="LiveId" clId="{D3D70201-45F9-447F-848B-A88389F82D4B}" dt="2024-07-03T18:29:32.751" v="497" actId="931"/>
          <ac:spMkLst>
            <pc:docMk/>
            <pc:sldMk cId="3559006803" sldId="259"/>
            <ac:spMk id="12" creationId="{669CC726-D877-5FCF-D367-044EF18B2F0E}"/>
          </ac:spMkLst>
        </pc:spChg>
        <pc:spChg chg="add mod">
          <ac:chgData name="Mezisashe Ojuba" userId="b99375a665400b54" providerId="LiveId" clId="{D3D70201-45F9-447F-848B-A88389F82D4B}" dt="2024-07-03T18:29:44.114" v="503" actId="21"/>
          <ac:spMkLst>
            <pc:docMk/>
            <pc:sldMk cId="3559006803" sldId="259"/>
            <ac:spMk id="16" creationId="{4CD36581-8D52-8B80-71CD-F5237CF8DB7B}"/>
          </ac:spMkLst>
        </pc:spChg>
        <pc:picChg chg="add del mod">
          <ac:chgData name="Mezisashe Ojuba" userId="b99375a665400b54" providerId="LiveId" clId="{D3D70201-45F9-447F-848B-A88389F82D4B}" dt="2024-07-03T18:29:26.476" v="496" actId="478"/>
          <ac:picMkLst>
            <pc:docMk/>
            <pc:sldMk cId="3559006803" sldId="259"/>
            <ac:picMk id="8" creationId="{1462CC5F-873F-B016-4F85-7754D44F8B0C}"/>
          </ac:picMkLst>
        </pc:picChg>
        <pc:picChg chg="add del mod">
          <ac:chgData name="Mezisashe Ojuba" userId="b99375a665400b54" providerId="LiveId" clId="{D3D70201-45F9-447F-848B-A88389F82D4B}" dt="2024-07-03T18:29:26.476" v="496" actId="478"/>
          <ac:picMkLst>
            <pc:docMk/>
            <pc:sldMk cId="3559006803" sldId="259"/>
            <ac:picMk id="10" creationId="{3CAD7092-F863-055D-207F-CE1F3F6383EC}"/>
          </ac:picMkLst>
        </pc:picChg>
        <pc:picChg chg="add del mod">
          <ac:chgData name="Mezisashe Ojuba" userId="b99375a665400b54" providerId="LiveId" clId="{D3D70201-45F9-447F-848B-A88389F82D4B}" dt="2024-07-03T18:29:44.114" v="503" actId="21"/>
          <ac:picMkLst>
            <pc:docMk/>
            <pc:sldMk cId="3559006803" sldId="259"/>
            <ac:picMk id="14" creationId="{A189C681-B8C0-4866-2E9D-8BF34751C920}"/>
          </ac:picMkLst>
        </pc:picChg>
      </pc:sldChg>
      <pc:sldChg chg="addSp delSp modSp new mod">
        <pc:chgData name="Mezisashe Ojuba" userId="b99375a665400b54" providerId="LiveId" clId="{D3D70201-45F9-447F-848B-A88389F82D4B}" dt="2024-07-03T18:30:18.402" v="557" actId="20577"/>
        <pc:sldMkLst>
          <pc:docMk/>
          <pc:sldMk cId="1001774843" sldId="260"/>
        </pc:sldMkLst>
        <pc:spChg chg="mod">
          <ac:chgData name="Mezisashe Ojuba" userId="b99375a665400b54" providerId="LiveId" clId="{D3D70201-45F9-447F-848B-A88389F82D4B}" dt="2024-07-03T18:29:59.808" v="507"/>
          <ac:spMkLst>
            <pc:docMk/>
            <pc:sldMk cId="1001774843" sldId="260"/>
            <ac:spMk id="2" creationId="{3BEB9621-8BD0-F9DA-ADD3-50CC348DC30E}"/>
          </ac:spMkLst>
        </pc:spChg>
        <pc:spChg chg="del">
          <ac:chgData name="Mezisashe Ojuba" userId="b99375a665400b54" providerId="LiveId" clId="{D3D70201-45F9-447F-848B-A88389F82D4B}" dt="2024-07-03T18:29:50.197" v="505"/>
          <ac:spMkLst>
            <pc:docMk/>
            <pc:sldMk cId="1001774843" sldId="260"/>
            <ac:spMk id="3" creationId="{B94D7342-9111-3346-1D76-9BF35FDAE895}"/>
          </ac:spMkLst>
        </pc:spChg>
        <pc:spChg chg="mod">
          <ac:chgData name="Mezisashe Ojuba" userId="b99375a665400b54" providerId="LiveId" clId="{D3D70201-45F9-447F-848B-A88389F82D4B}" dt="2024-07-03T18:30:18.402" v="557" actId="20577"/>
          <ac:spMkLst>
            <pc:docMk/>
            <pc:sldMk cId="1001774843" sldId="260"/>
            <ac:spMk id="4" creationId="{782D9256-D131-60AB-E053-A146E89BEB2A}"/>
          </ac:spMkLst>
        </pc:spChg>
        <pc:picChg chg="add mod">
          <ac:chgData name="Mezisashe Ojuba" userId="b99375a665400b54" providerId="LiveId" clId="{D3D70201-45F9-447F-848B-A88389F82D4B}" dt="2024-07-03T18:29:50.197" v="505"/>
          <ac:picMkLst>
            <pc:docMk/>
            <pc:sldMk cId="1001774843" sldId="260"/>
            <ac:picMk id="14" creationId="{A189C681-B8C0-4866-2E9D-8BF34751C920}"/>
          </ac:picMkLst>
        </pc:picChg>
      </pc:sldChg>
      <pc:sldChg chg="addSp delSp modSp add mod">
        <pc:chgData name="Mezisashe Ojuba" userId="b99375a665400b54" providerId="LiveId" clId="{D3D70201-45F9-447F-848B-A88389F82D4B}" dt="2024-07-03T18:30:44.783" v="590" actId="962"/>
        <pc:sldMkLst>
          <pc:docMk/>
          <pc:sldMk cId="4237055225" sldId="261"/>
        </pc:sldMkLst>
        <pc:spChg chg="mod">
          <ac:chgData name="Mezisashe Ojuba" userId="b99375a665400b54" providerId="LiveId" clId="{D3D70201-45F9-447F-848B-A88389F82D4B}" dt="2024-07-03T18:30:38.992" v="586" actId="20577"/>
          <ac:spMkLst>
            <pc:docMk/>
            <pc:sldMk cId="4237055225" sldId="261"/>
            <ac:spMk id="4" creationId="{782D9256-D131-60AB-E053-A146E89BEB2A}"/>
          </ac:spMkLst>
        </pc:spChg>
        <pc:spChg chg="add del mod">
          <ac:chgData name="Mezisashe Ojuba" userId="b99375a665400b54" providerId="LiveId" clId="{D3D70201-45F9-447F-848B-A88389F82D4B}" dt="2024-07-03T18:30:43.412" v="588" actId="931"/>
          <ac:spMkLst>
            <pc:docMk/>
            <pc:sldMk cId="4237055225" sldId="261"/>
            <ac:spMk id="8" creationId="{F259B526-BA37-CEC9-2B7F-6A033ED10127}"/>
          </ac:spMkLst>
        </pc:spChg>
        <pc:picChg chg="add mod">
          <ac:chgData name="Mezisashe Ojuba" userId="b99375a665400b54" providerId="LiveId" clId="{D3D70201-45F9-447F-848B-A88389F82D4B}" dt="2024-07-03T18:30:44.783" v="590" actId="962"/>
          <ac:picMkLst>
            <pc:docMk/>
            <pc:sldMk cId="4237055225" sldId="261"/>
            <ac:picMk id="10" creationId="{D9F912DF-31CC-B8C2-BD8A-3D0AD1E1A8C2}"/>
          </ac:picMkLst>
        </pc:picChg>
        <pc:picChg chg="del">
          <ac:chgData name="Mezisashe Ojuba" userId="b99375a665400b54" providerId="LiveId" clId="{D3D70201-45F9-447F-848B-A88389F82D4B}" dt="2024-07-03T18:30:40.173" v="587" actId="478"/>
          <ac:picMkLst>
            <pc:docMk/>
            <pc:sldMk cId="4237055225" sldId="261"/>
            <ac:picMk id="14" creationId="{A189C681-B8C0-4866-2E9D-8BF34751C920}"/>
          </ac:picMkLst>
        </pc:picChg>
      </pc:sldChg>
      <pc:sldChg chg="modSp new mod modNotesTx">
        <pc:chgData name="Mezisashe Ojuba" userId="b99375a665400b54" providerId="LiveId" clId="{D3D70201-45F9-447F-848B-A88389F82D4B}" dt="2024-07-03T18:51:48.462" v="1010" actId="207"/>
        <pc:sldMkLst>
          <pc:docMk/>
          <pc:sldMk cId="1096716711" sldId="262"/>
        </pc:sldMkLst>
        <pc:spChg chg="mod">
          <ac:chgData name="Mezisashe Ojuba" userId="b99375a665400b54" providerId="LiveId" clId="{D3D70201-45F9-447F-848B-A88389F82D4B}" dt="2024-07-03T18:39:38.233" v="671" actId="20577"/>
          <ac:spMkLst>
            <pc:docMk/>
            <pc:sldMk cId="1096716711" sldId="262"/>
            <ac:spMk id="2" creationId="{7D8069A1-1D48-3268-EE4E-A80E22F39274}"/>
          </ac:spMkLst>
        </pc:spChg>
        <pc:spChg chg="mod">
          <ac:chgData name="Mezisashe Ojuba" userId="b99375a665400b54" providerId="LiveId" clId="{D3D70201-45F9-447F-848B-A88389F82D4B}" dt="2024-07-03T18:51:48.462" v="1010" actId="207"/>
          <ac:spMkLst>
            <pc:docMk/>
            <pc:sldMk cId="1096716711" sldId="262"/>
            <ac:spMk id="3" creationId="{8AD806ED-9846-20AB-3FAE-765307956674}"/>
          </ac:spMkLst>
        </pc:spChg>
      </pc:sldChg>
      <pc:sldChg chg="new del">
        <pc:chgData name="Mezisashe Ojuba" userId="b99375a665400b54" providerId="LiveId" clId="{D3D70201-45F9-447F-848B-A88389F82D4B}" dt="2024-07-03T18:31:21.807" v="592" actId="47"/>
        <pc:sldMkLst>
          <pc:docMk/>
          <pc:sldMk cId="3744775207" sldId="262"/>
        </pc:sldMkLst>
      </pc:sldChg>
      <pc:sldChg chg="modSp new mod">
        <pc:chgData name="Mezisashe Ojuba" userId="b99375a665400b54" providerId="LiveId" clId="{D3D70201-45F9-447F-848B-A88389F82D4B}" dt="2024-07-03T18:58:49.528" v="1055" actId="20577"/>
        <pc:sldMkLst>
          <pc:docMk/>
          <pc:sldMk cId="3996128527" sldId="263"/>
        </pc:sldMkLst>
        <pc:spChg chg="mod">
          <ac:chgData name="Mezisashe Ojuba" userId="b99375a665400b54" providerId="LiveId" clId="{D3D70201-45F9-447F-848B-A88389F82D4B}" dt="2024-07-03T18:57:55.539" v="1027" actId="20577"/>
          <ac:spMkLst>
            <pc:docMk/>
            <pc:sldMk cId="3996128527" sldId="263"/>
            <ac:spMk id="2" creationId="{1699B638-C1F4-B319-F4AE-121D63CB431F}"/>
          </ac:spMkLst>
        </pc:spChg>
        <pc:spChg chg="mod">
          <ac:chgData name="Mezisashe Ojuba" userId="b99375a665400b54" providerId="LiveId" clId="{D3D70201-45F9-447F-848B-A88389F82D4B}" dt="2024-07-03T18:58:49.528" v="1055" actId="20577"/>
          <ac:spMkLst>
            <pc:docMk/>
            <pc:sldMk cId="3996128527" sldId="263"/>
            <ac:spMk id="3" creationId="{53023DF6-88D2-DCBD-9D5D-7AE281744026}"/>
          </ac:spMkLst>
        </pc:spChg>
      </pc:sldChg>
    </pc:docChg>
  </pc:docChgLst>
  <pc:docChgLst>
    <pc:chgData name="Mezisashe Ojuba" userId="b99375a665400b54" providerId="LiveId" clId="{6A07605F-489B-4B3C-A7C2-5DA240962EF2}"/>
    <pc:docChg chg="undo custSel addSld delSld modSld sldOrd">
      <pc:chgData name="Mezisashe Ojuba" userId="b99375a665400b54" providerId="LiveId" clId="{6A07605F-489B-4B3C-A7C2-5DA240962EF2}" dt="2024-07-16T18:58:36.770" v="730" actId="20577"/>
      <pc:docMkLst>
        <pc:docMk/>
      </pc:docMkLst>
      <pc:sldChg chg="modSp mod">
        <pc:chgData name="Mezisashe Ojuba" userId="b99375a665400b54" providerId="LiveId" clId="{6A07605F-489B-4B3C-A7C2-5DA240962EF2}" dt="2024-07-16T18:58:36.770" v="730" actId="20577"/>
        <pc:sldMkLst>
          <pc:docMk/>
          <pc:sldMk cId="2748075897" sldId="256"/>
        </pc:sldMkLst>
        <pc:spChg chg="mod">
          <ac:chgData name="Mezisashe Ojuba" userId="b99375a665400b54" providerId="LiveId" clId="{6A07605F-489B-4B3C-A7C2-5DA240962EF2}" dt="2024-07-16T18:58:36.770" v="730" actId="20577"/>
          <ac:spMkLst>
            <pc:docMk/>
            <pc:sldMk cId="2748075897" sldId="256"/>
            <ac:spMk id="3" creationId="{642365FD-616B-5F3E-6E49-177178AFF471}"/>
          </ac:spMkLst>
        </pc:spChg>
      </pc:sldChg>
      <pc:sldChg chg="del">
        <pc:chgData name="Mezisashe Ojuba" userId="b99375a665400b54" providerId="LiveId" clId="{6A07605F-489B-4B3C-A7C2-5DA240962EF2}" dt="2024-07-15T20:54:56.687" v="144" actId="47"/>
        <pc:sldMkLst>
          <pc:docMk/>
          <pc:sldMk cId="1001774843" sldId="260"/>
        </pc:sldMkLst>
      </pc:sldChg>
      <pc:sldChg chg="modSp mod">
        <pc:chgData name="Mezisashe Ojuba" userId="b99375a665400b54" providerId="LiveId" clId="{6A07605F-489B-4B3C-A7C2-5DA240962EF2}" dt="2024-07-15T21:01:08.435" v="441" actId="5793"/>
        <pc:sldMkLst>
          <pc:docMk/>
          <pc:sldMk cId="1525712825" sldId="264"/>
        </pc:sldMkLst>
        <pc:spChg chg="mod">
          <ac:chgData name="Mezisashe Ojuba" userId="b99375a665400b54" providerId="LiveId" clId="{6A07605F-489B-4B3C-A7C2-5DA240962EF2}" dt="2024-07-15T20:59:32.008" v="407" actId="20577"/>
          <ac:spMkLst>
            <pc:docMk/>
            <pc:sldMk cId="1525712825" sldId="264"/>
            <ac:spMk id="2" creationId="{795B0115-B8C2-D825-7D29-57C99F0B84AA}"/>
          </ac:spMkLst>
        </pc:spChg>
        <pc:spChg chg="mod">
          <ac:chgData name="Mezisashe Ojuba" userId="b99375a665400b54" providerId="LiveId" clId="{6A07605F-489B-4B3C-A7C2-5DA240962EF2}" dt="2024-07-15T21:01:08.435" v="441" actId="5793"/>
          <ac:spMkLst>
            <pc:docMk/>
            <pc:sldMk cId="1525712825" sldId="264"/>
            <ac:spMk id="3" creationId="{8850905F-B03E-AD42-923C-EA955FD011F5}"/>
          </ac:spMkLst>
        </pc:spChg>
      </pc:sldChg>
      <pc:sldChg chg="new del">
        <pc:chgData name="Mezisashe Ojuba" userId="b99375a665400b54" providerId="LiveId" clId="{6A07605F-489B-4B3C-A7C2-5DA240962EF2}" dt="2024-07-15T20:55:02.544" v="146" actId="47"/>
        <pc:sldMkLst>
          <pc:docMk/>
          <pc:sldMk cId="715242989" sldId="265"/>
        </pc:sldMkLst>
      </pc:sldChg>
      <pc:sldChg chg="del">
        <pc:chgData name="Mezisashe Ojuba" userId="b99375a665400b54" providerId="LiveId" clId="{6A07605F-489B-4B3C-A7C2-5DA240962EF2}" dt="2024-07-15T20:54:53.551" v="143" actId="47"/>
        <pc:sldMkLst>
          <pc:docMk/>
          <pc:sldMk cId="1046536286" sldId="265"/>
        </pc:sldMkLst>
      </pc:sldChg>
      <pc:sldChg chg="addSp delSp modSp new mod">
        <pc:chgData name="Mezisashe Ojuba" userId="b99375a665400b54" providerId="LiveId" clId="{6A07605F-489B-4B3C-A7C2-5DA240962EF2}" dt="2024-07-15T21:01:33.985" v="455" actId="20577"/>
        <pc:sldMkLst>
          <pc:docMk/>
          <pc:sldMk cId="2240452903" sldId="265"/>
        </pc:sldMkLst>
        <pc:spChg chg="mod">
          <ac:chgData name="Mezisashe Ojuba" userId="b99375a665400b54" providerId="LiveId" clId="{6A07605F-489B-4B3C-A7C2-5DA240962EF2}" dt="2024-07-15T21:01:33.985" v="455" actId="20577"/>
          <ac:spMkLst>
            <pc:docMk/>
            <pc:sldMk cId="2240452903" sldId="265"/>
            <ac:spMk id="2" creationId="{810B0838-94AB-17DB-585C-7FB8DAC23C9E}"/>
          </ac:spMkLst>
        </pc:spChg>
        <pc:spChg chg="del">
          <ac:chgData name="Mezisashe Ojuba" userId="b99375a665400b54" providerId="LiveId" clId="{6A07605F-489B-4B3C-A7C2-5DA240962EF2}" dt="2024-07-15T20:55:36.448" v="148"/>
          <ac:spMkLst>
            <pc:docMk/>
            <pc:sldMk cId="2240452903" sldId="265"/>
            <ac:spMk id="3" creationId="{A4918FEA-B764-A917-19ED-B20AF37B0AC9}"/>
          </ac:spMkLst>
        </pc:spChg>
        <pc:spChg chg="mod">
          <ac:chgData name="Mezisashe Ojuba" userId="b99375a665400b54" providerId="LiveId" clId="{6A07605F-489B-4B3C-A7C2-5DA240962EF2}" dt="2024-07-15T20:57:54.620" v="276" actId="20577"/>
          <ac:spMkLst>
            <pc:docMk/>
            <pc:sldMk cId="2240452903" sldId="265"/>
            <ac:spMk id="4" creationId="{1CD6730F-3C91-F248-50B0-8BB26E9C2D5E}"/>
          </ac:spMkLst>
        </pc:spChg>
        <pc:picChg chg="add mod">
          <ac:chgData name="Mezisashe Ojuba" userId="b99375a665400b54" providerId="LiveId" clId="{6A07605F-489B-4B3C-A7C2-5DA240962EF2}" dt="2024-07-15T20:57:29.971" v="185" actId="14100"/>
          <ac:picMkLst>
            <pc:docMk/>
            <pc:sldMk cId="2240452903" sldId="265"/>
            <ac:picMk id="9" creationId="{05C1AE75-FF1B-93B8-1CBA-302133186F0A}"/>
          </ac:picMkLst>
        </pc:picChg>
      </pc:sldChg>
      <pc:sldChg chg="addSp delSp modSp new mod">
        <pc:chgData name="Mezisashe Ojuba" userId="b99375a665400b54" providerId="LiveId" clId="{6A07605F-489B-4B3C-A7C2-5DA240962EF2}" dt="2024-07-15T21:02:07.744" v="458" actId="1076"/>
        <pc:sldMkLst>
          <pc:docMk/>
          <pc:sldMk cId="3000487632" sldId="266"/>
        </pc:sldMkLst>
        <pc:spChg chg="del">
          <ac:chgData name="Mezisashe Ojuba" userId="b99375a665400b54" providerId="LiveId" clId="{6A07605F-489B-4B3C-A7C2-5DA240962EF2}" dt="2024-07-15T20:55:56.540" v="154"/>
          <ac:spMkLst>
            <pc:docMk/>
            <pc:sldMk cId="3000487632" sldId="266"/>
            <ac:spMk id="3" creationId="{406E5ED7-4532-A73E-080A-1AA7D6BCCCE6}"/>
          </ac:spMkLst>
        </pc:spChg>
        <pc:spChg chg="mod">
          <ac:chgData name="Mezisashe Ojuba" userId="b99375a665400b54" providerId="LiveId" clId="{6A07605F-489B-4B3C-A7C2-5DA240962EF2}" dt="2024-07-15T20:59:12.868" v="392" actId="20577"/>
          <ac:spMkLst>
            <pc:docMk/>
            <pc:sldMk cId="3000487632" sldId="266"/>
            <ac:spMk id="4" creationId="{7F4DDD73-8EB8-23B4-F18F-8636D6DA209D}"/>
          </ac:spMkLst>
        </pc:spChg>
        <pc:picChg chg="add mod modCrop">
          <ac:chgData name="Mezisashe Ojuba" userId="b99375a665400b54" providerId="LiveId" clId="{6A07605F-489B-4B3C-A7C2-5DA240962EF2}" dt="2024-07-15T21:02:07.744" v="458" actId="1076"/>
          <ac:picMkLst>
            <pc:docMk/>
            <pc:sldMk cId="3000487632" sldId="266"/>
            <ac:picMk id="9" creationId="{9DDAF418-9790-8AC6-2896-68721CC3F4AB}"/>
          </ac:picMkLst>
        </pc:picChg>
      </pc:sldChg>
      <pc:sldChg chg="addSp delSp modSp new mod">
        <pc:chgData name="Mezisashe Ojuba" userId="b99375a665400b54" providerId="LiveId" clId="{6A07605F-489B-4B3C-A7C2-5DA240962EF2}" dt="2024-07-15T21:02:26.689" v="467" actId="1038"/>
        <pc:sldMkLst>
          <pc:docMk/>
          <pc:sldMk cId="130721506" sldId="267"/>
        </pc:sldMkLst>
        <pc:spChg chg="del">
          <ac:chgData name="Mezisashe Ojuba" userId="b99375a665400b54" providerId="LiveId" clId="{6A07605F-489B-4B3C-A7C2-5DA240962EF2}" dt="2024-07-15T20:56:05.448" v="158"/>
          <ac:spMkLst>
            <pc:docMk/>
            <pc:sldMk cId="130721506" sldId="267"/>
            <ac:spMk id="3" creationId="{5B89DE1F-F3E1-2D58-565B-53B21C31E697}"/>
          </ac:spMkLst>
        </pc:spChg>
        <pc:spChg chg="mod">
          <ac:chgData name="Mezisashe Ojuba" userId="b99375a665400b54" providerId="LiveId" clId="{6A07605F-489B-4B3C-A7C2-5DA240962EF2}" dt="2024-07-15T20:58:21.303" v="329" actId="20577"/>
          <ac:spMkLst>
            <pc:docMk/>
            <pc:sldMk cId="130721506" sldId="267"/>
            <ac:spMk id="4" creationId="{EBBD1CF9-55B0-711F-1F1F-D7A28609C39B}"/>
          </ac:spMkLst>
        </pc:spChg>
        <pc:picChg chg="add mod modCrop">
          <ac:chgData name="Mezisashe Ojuba" userId="b99375a665400b54" providerId="LiveId" clId="{6A07605F-489B-4B3C-A7C2-5DA240962EF2}" dt="2024-07-15T21:02:26.689" v="467" actId="1038"/>
          <ac:picMkLst>
            <pc:docMk/>
            <pc:sldMk cId="130721506" sldId="267"/>
            <ac:picMk id="9" creationId="{5F3A1DD7-F987-CE5B-22CA-6210D41DEE01}"/>
          </ac:picMkLst>
        </pc:picChg>
      </pc:sldChg>
      <pc:sldChg chg="addSp delSp modSp new mod">
        <pc:chgData name="Mezisashe Ojuba" userId="b99375a665400b54" providerId="LiveId" clId="{6A07605F-489B-4B3C-A7C2-5DA240962EF2}" dt="2024-07-15T20:58:34.053" v="336" actId="20577"/>
        <pc:sldMkLst>
          <pc:docMk/>
          <pc:sldMk cId="2511208430" sldId="268"/>
        </pc:sldMkLst>
        <pc:spChg chg="del">
          <ac:chgData name="Mezisashe Ojuba" userId="b99375a665400b54" providerId="LiveId" clId="{6A07605F-489B-4B3C-A7C2-5DA240962EF2}" dt="2024-07-15T20:56:14.160" v="162"/>
          <ac:spMkLst>
            <pc:docMk/>
            <pc:sldMk cId="2511208430" sldId="268"/>
            <ac:spMk id="3" creationId="{22C96649-5A6A-BB92-D466-023FB55CACB4}"/>
          </ac:spMkLst>
        </pc:spChg>
        <pc:spChg chg="mod">
          <ac:chgData name="Mezisashe Ojuba" userId="b99375a665400b54" providerId="LiveId" clId="{6A07605F-489B-4B3C-A7C2-5DA240962EF2}" dt="2024-07-15T20:58:34.053" v="336" actId="20577"/>
          <ac:spMkLst>
            <pc:docMk/>
            <pc:sldMk cId="2511208430" sldId="268"/>
            <ac:spMk id="4" creationId="{792C22A2-1565-A808-41C4-0BD58E95A393}"/>
          </ac:spMkLst>
        </pc:spChg>
        <pc:picChg chg="add mod">
          <ac:chgData name="Mezisashe Ojuba" userId="b99375a665400b54" providerId="LiveId" clId="{6A07605F-489B-4B3C-A7C2-5DA240962EF2}" dt="2024-07-15T20:57:05.422" v="180" actId="14100"/>
          <ac:picMkLst>
            <pc:docMk/>
            <pc:sldMk cId="2511208430" sldId="268"/>
            <ac:picMk id="9" creationId="{3548A2A8-0CD7-E66E-7C30-CD217DA24474}"/>
          </ac:picMkLst>
        </pc:picChg>
      </pc:sldChg>
      <pc:sldChg chg="addSp delSp modSp new mod">
        <pc:chgData name="Mezisashe Ojuba" userId="b99375a665400b54" providerId="LiveId" clId="{6A07605F-489B-4B3C-A7C2-5DA240962EF2}" dt="2024-07-15T21:02:46.813" v="470" actId="1076"/>
        <pc:sldMkLst>
          <pc:docMk/>
          <pc:sldMk cId="787560686" sldId="269"/>
        </pc:sldMkLst>
        <pc:spChg chg="del">
          <ac:chgData name="Mezisashe Ojuba" userId="b99375a665400b54" providerId="LiveId" clId="{6A07605F-489B-4B3C-A7C2-5DA240962EF2}" dt="2024-07-15T20:56:21.607" v="166"/>
          <ac:spMkLst>
            <pc:docMk/>
            <pc:sldMk cId="787560686" sldId="269"/>
            <ac:spMk id="3" creationId="{42FE342F-FC0A-1401-5440-97DA27EA112B}"/>
          </ac:spMkLst>
        </pc:spChg>
        <pc:spChg chg="mod">
          <ac:chgData name="Mezisashe Ojuba" userId="b99375a665400b54" providerId="LiveId" clId="{6A07605F-489B-4B3C-A7C2-5DA240962EF2}" dt="2024-07-15T20:59:18.172" v="396" actId="20577"/>
          <ac:spMkLst>
            <pc:docMk/>
            <pc:sldMk cId="787560686" sldId="269"/>
            <ac:spMk id="4" creationId="{87266429-E412-C224-6594-B67D182F8E35}"/>
          </ac:spMkLst>
        </pc:spChg>
        <pc:picChg chg="add mod modCrop">
          <ac:chgData name="Mezisashe Ojuba" userId="b99375a665400b54" providerId="LiveId" clId="{6A07605F-489B-4B3C-A7C2-5DA240962EF2}" dt="2024-07-15T21:02:46.813" v="470" actId="1076"/>
          <ac:picMkLst>
            <pc:docMk/>
            <pc:sldMk cId="787560686" sldId="269"/>
            <ac:picMk id="9" creationId="{72628727-86D6-D7B1-6266-E565E342997A}"/>
          </ac:picMkLst>
        </pc:picChg>
      </pc:sldChg>
      <pc:sldChg chg="addSp delSp modSp new mod">
        <pc:chgData name="Mezisashe Ojuba" userId="b99375a665400b54" providerId="LiveId" clId="{6A07605F-489B-4B3C-A7C2-5DA240962EF2}" dt="2024-07-15T21:03:03.113" v="473" actId="1076"/>
        <pc:sldMkLst>
          <pc:docMk/>
          <pc:sldMk cId="2996723963" sldId="270"/>
        </pc:sldMkLst>
        <pc:spChg chg="del">
          <ac:chgData name="Mezisashe Ojuba" userId="b99375a665400b54" providerId="LiveId" clId="{6A07605F-489B-4B3C-A7C2-5DA240962EF2}" dt="2024-07-15T20:56:29.271" v="170"/>
          <ac:spMkLst>
            <pc:docMk/>
            <pc:sldMk cId="2996723963" sldId="270"/>
            <ac:spMk id="3" creationId="{D3033204-195C-4C55-AACF-F92BAC3CFB04}"/>
          </ac:spMkLst>
        </pc:spChg>
        <pc:spChg chg="mod">
          <ac:chgData name="Mezisashe Ojuba" userId="b99375a665400b54" providerId="LiveId" clId="{6A07605F-489B-4B3C-A7C2-5DA240962EF2}" dt="2024-07-15T20:58:54.658" v="388" actId="20577"/>
          <ac:spMkLst>
            <pc:docMk/>
            <pc:sldMk cId="2996723963" sldId="270"/>
            <ac:spMk id="4" creationId="{89A1C47F-30D7-09FC-D9C5-6C309BB2552E}"/>
          </ac:spMkLst>
        </pc:spChg>
        <pc:picChg chg="add mod modCrop">
          <ac:chgData name="Mezisashe Ojuba" userId="b99375a665400b54" providerId="LiveId" clId="{6A07605F-489B-4B3C-A7C2-5DA240962EF2}" dt="2024-07-15T21:03:03.113" v="473" actId="1076"/>
          <ac:picMkLst>
            <pc:docMk/>
            <pc:sldMk cId="2996723963" sldId="270"/>
            <ac:picMk id="9" creationId="{4F9BA7DB-5E88-57B8-7617-4281F2A069BC}"/>
          </ac:picMkLst>
        </pc:picChg>
      </pc:sldChg>
      <pc:sldChg chg="modSp new mod ord">
        <pc:chgData name="Mezisashe Ojuba" userId="b99375a665400b54" providerId="LiveId" clId="{6A07605F-489B-4B3C-A7C2-5DA240962EF2}" dt="2024-07-15T21:05:12.592" v="728" actId="20577"/>
        <pc:sldMkLst>
          <pc:docMk/>
          <pc:sldMk cId="3367642133" sldId="271"/>
        </pc:sldMkLst>
        <pc:spChg chg="mod">
          <ac:chgData name="Mezisashe Ojuba" userId="b99375a665400b54" providerId="LiveId" clId="{6A07605F-489B-4B3C-A7C2-5DA240962EF2}" dt="2024-07-15T21:01:19.367" v="451" actId="20577"/>
          <ac:spMkLst>
            <pc:docMk/>
            <pc:sldMk cId="3367642133" sldId="271"/>
            <ac:spMk id="2" creationId="{5F3C4F1F-BC9F-2F37-1087-24449CA6F945}"/>
          </ac:spMkLst>
        </pc:spChg>
        <pc:spChg chg="mod">
          <ac:chgData name="Mezisashe Ojuba" userId="b99375a665400b54" providerId="LiveId" clId="{6A07605F-489B-4B3C-A7C2-5DA240962EF2}" dt="2024-07-15T21:05:12.592" v="728" actId="20577"/>
          <ac:spMkLst>
            <pc:docMk/>
            <pc:sldMk cId="3367642133" sldId="271"/>
            <ac:spMk id="3" creationId="{DA707D8B-6042-C9C0-8898-1CA7DF20BF9A}"/>
          </ac:spMkLst>
        </pc:spChg>
      </pc:sldChg>
      <pc:sldChg chg="modSp add mod">
        <pc:chgData name="Mezisashe Ojuba" userId="b99375a665400b54" providerId="LiveId" clId="{6A07605F-489B-4B3C-A7C2-5DA240962EF2}" dt="2024-07-15T21:05:01.969" v="721" actId="20577"/>
        <pc:sldMkLst>
          <pc:docMk/>
          <pc:sldMk cId="2965065489" sldId="272"/>
        </pc:sldMkLst>
        <pc:spChg chg="mod">
          <ac:chgData name="Mezisashe Ojuba" userId="b99375a665400b54" providerId="LiveId" clId="{6A07605F-489B-4B3C-A7C2-5DA240962EF2}" dt="2024-07-15T21:04:04.014" v="637" actId="20577"/>
          <ac:spMkLst>
            <pc:docMk/>
            <pc:sldMk cId="2965065489" sldId="272"/>
            <ac:spMk id="2" creationId="{5F3C4F1F-BC9F-2F37-1087-24449CA6F945}"/>
          </ac:spMkLst>
        </pc:spChg>
        <pc:spChg chg="mod">
          <ac:chgData name="Mezisashe Ojuba" userId="b99375a665400b54" providerId="LiveId" clId="{6A07605F-489B-4B3C-A7C2-5DA240962EF2}" dt="2024-07-15T21:05:01.969" v="721" actId="20577"/>
          <ac:spMkLst>
            <pc:docMk/>
            <pc:sldMk cId="2965065489" sldId="272"/>
            <ac:spMk id="3" creationId="{DA707D8B-6042-C9C0-8898-1CA7DF20BF9A}"/>
          </ac:spMkLst>
        </pc:spChg>
      </pc:sldChg>
    </pc:docChg>
  </pc:docChgLst>
  <pc:docChgLst>
    <pc:chgData name="Mezisashe Ojuba" userId="b99375a665400b54" providerId="LiveId" clId="{2BC689B4-102E-4511-9792-E787D0450EB8}"/>
    <pc:docChg chg="custSel addSld delSld modSld">
      <pc:chgData name="Mezisashe Ojuba" userId="b99375a665400b54" providerId="LiveId" clId="{2BC689B4-102E-4511-9792-E787D0450EB8}" dt="2024-07-10T19:20:05.299" v="615" actId="14100"/>
      <pc:docMkLst>
        <pc:docMk/>
      </pc:docMkLst>
      <pc:sldChg chg="modSp mod">
        <pc:chgData name="Mezisashe Ojuba" userId="b99375a665400b54" providerId="LiveId" clId="{2BC689B4-102E-4511-9792-E787D0450EB8}" dt="2024-07-10T18:16:55.262" v="9" actId="6549"/>
        <pc:sldMkLst>
          <pc:docMk/>
          <pc:sldMk cId="2748075897" sldId="256"/>
        </pc:sldMkLst>
        <pc:spChg chg="mod">
          <ac:chgData name="Mezisashe Ojuba" userId="b99375a665400b54" providerId="LiveId" clId="{2BC689B4-102E-4511-9792-E787D0450EB8}" dt="2024-07-10T18:16:55.262" v="9" actId="6549"/>
          <ac:spMkLst>
            <pc:docMk/>
            <pc:sldMk cId="2748075897" sldId="256"/>
            <ac:spMk id="3" creationId="{642365FD-616B-5F3E-6E49-177178AFF471}"/>
          </ac:spMkLst>
        </pc:spChg>
      </pc:sldChg>
      <pc:sldChg chg="del">
        <pc:chgData name="Mezisashe Ojuba" userId="b99375a665400b54" providerId="LiveId" clId="{2BC689B4-102E-4511-9792-E787D0450EB8}" dt="2024-07-10T18:37:14.191" v="431" actId="2696"/>
        <pc:sldMkLst>
          <pc:docMk/>
          <pc:sldMk cId="1283834727" sldId="257"/>
        </pc:sldMkLst>
      </pc:sldChg>
      <pc:sldChg chg="del">
        <pc:chgData name="Mezisashe Ojuba" userId="b99375a665400b54" providerId="LiveId" clId="{2BC689B4-102E-4511-9792-E787D0450EB8}" dt="2024-07-10T18:19:27.060" v="132" actId="47"/>
        <pc:sldMkLst>
          <pc:docMk/>
          <pc:sldMk cId="3839114087" sldId="258"/>
        </pc:sldMkLst>
      </pc:sldChg>
      <pc:sldChg chg="addSp delSp modSp mod">
        <pc:chgData name="Mezisashe Ojuba" userId="b99375a665400b54" providerId="LiveId" clId="{2BC689B4-102E-4511-9792-E787D0450EB8}" dt="2024-07-10T19:20:05.299" v="615" actId="14100"/>
        <pc:sldMkLst>
          <pc:docMk/>
          <pc:sldMk cId="1001774843" sldId="260"/>
        </pc:sldMkLst>
        <pc:spChg chg="mod">
          <ac:chgData name="Mezisashe Ojuba" userId="b99375a665400b54" providerId="LiveId" clId="{2BC689B4-102E-4511-9792-E787D0450EB8}" dt="2024-07-10T18:19:20.369" v="131" actId="20577"/>
          <ac:spMkLst>
            <pc:docMk/>
            <pc:sldMk cId="1001774843" sldId="260"/>
            <ac:spMk id="2" creationId="{3BEB9621-8BD0-F9DA-ADD3-50CC348DC30E}"/>
          </ac:spMkLst>
        </pc:spChg>
        <pc:spChg chg="add del mod">
          <ac:chgData name="Mezisashe Ojuba" userId="b99375a665400b54" providerId="LiveId" clId="{2BC689B4-102E-4511-9792-E787D0450EB8}" dt="2024-07-10T18:17:28.870" v="13"/>
          <ac:spMkLst>
            <pc:docMk/>
            <pc:sldMk cId="1001774843" sldId="260"/>
            <ac:spMk id="3" creationId="{22E8F9B6-7AB7-81CB-3E21-F9C3C03E9ABC}"/>
          </ac:spMkLst>
        </pc:spChg>
        <pc:spChg chg="mod">
          <ac:chgData name="Mezisashe Ojuba" userId="b99375a665400b54" providerId="LiveId" clId="{2BC689B4-102E-4511-9792-E787D0450EB8}" dt="2024-07-10T18:18:10.229" v="89" actId="1036"/>
          <ac:spMkLst>
            <pc:docMk/>
            <pc:sldMk cId="1001774843" sldId="260"/>
            <ac:spMk id="4" creationId="{782D9256-D131-60AB-E053-A146E89BEB2A}"/>
          </ac:spMkLst>
        </pc:spChg>
        <pc:picChg chg="add mod">
          <ac:chgData name="Mezisashe Ojuba" userId="b99375a665400b54" providerId="LiveId" clId="{2BC689B4-102E-4511-9792-E787D0450EB8}" dt="2024-07-10T19:20:05.299" v="615" actId="14100"/>
          <ac:picMkLst>
            <pc:docMk/>
            <pc:sldMk cId="1001774843" sldId="260"/>
            <ac:picMk id="9" creationId="{81FCDB31-DCD9-A7A1-333C-7CBC443E6C29}"/>
          </ac:picMkLst>
        </pc:picChg>
        <pc:picChg chg="del">
          <ac:chgData name="Mezisashe Ojuba" userId="b99375a665400b54" providerId="LiveId" clId="{2BC689B4-102E-4511-9792-E787D0450EB8}" dt="2024-07-10T18:17:25.717" v="11" actId="478"/>
          <ac:picMkLst>
            <pc:docMk/>
            <pc:sldMk cId="1001774843" sldId="260"/>
            <ac:picMk id="14" creationId="{A189C681-B8C0-4866-2E9D-8BF34751C920}"/>
          </ac:picMkLst>
        </pc:picChg>
        <pc:picChg chg="add del">
          <ac:chgData name="Mezisashe Ojuba" userId="b99375a665400b54" providerId="LiveId" clId="{2BC689B4-102E-4511-9792-E787D0450EB8}" dt="2024-07-10T18:17:25.717" v="11" actId="478"/>
          <ac:picMkLst>
            <pc:docMk/>
            <pc:sldMk cId="1001774843" sldId="260"/>
            <ac:picMk id="1026" creationId="{257654E5-47D5-604F-9DBA-27136043B541}"/>
          </ac:picMkLst>
        </pc:picChg>
        <pc:picChg chg="add mod">
          <ac:chgData name="Mezisashe Ojuba" userId="b99375a665400b54" providerId="LiveId" clId="{2BC689B4-102E-4511-9792-E787D0450EB8}" dt="2024-07-10T18:17:28.870" v="13"/>
          <ac:picMkLst>
            <pc:docMk/>
            <pc:sldMk cId="1001774843" sldId="260"/>
            <ac:picMk id="1028" creationId="{32A97DC6-DED9-4C4D-99DF-BF9BCB00A42E}"/>
          </ac:picMkLst>
        </pc:picChg>
        <pc:picChg chg="add mod">
          <ac:chgData name="Mezisashe Ojuba" userId="b99375a665400b54" providerId="LiveId" clId="{2BC689B4-102E-4511-9792-E787D0450EB8}" dt="2024-07-10T18:17:36.871" v="16" actId="1076"/>
          <ac:picMkLst>
            <pc:docMk/>
            <pc:sldMk cId="1001774843" sldId="260"/>
            <ac:picMk id="1030" creationId="{39576F4D-3F02-3E9D-253E-F83A1571D3D1}"/>
          </ac:picMkLst>
        </pc:picChg>
      </pc:sldChg>
      <pc:sldChg chg="del">
        <pc:chgData name="Mezisashe Ojuba" userId="b99375a665400b54" providerId="LiveId" clId="{2BC689B4-102E-4511-9792-E787D0450EB8}" dt="2024-07-10T18:18:19.729" v="115" actId="47"/>
        <pc:sldMkLst>
          <pc:docMk/>
          <pc:sldMk cId="4237055225" sldId="261"/>
        </pc:sldMkLst>
      </pc:sldChg>
      <pc:sldChg chg="del">
        <pc:chgData name="Mezisashe Ojuba" userId="b99375a665400b54" providerId="LiveId" clId="{2BC689B4-102E-4511-9792-E787D0450EB8}" dt="2024-07-10T18:18:20.503" v="116" actId="47"/>
        <pc:sldMkLst>
          <pc:docMk/>
          <pc:sldMk cId="1096716711" sldId="262"/>
        </pc:sldMkLst>
      </pc:sldChg>
      <pc:sldChg chg="modSp mod">
        <pc:chgData name="Mezisashe Ojuba" userId="b99375a665400b54" providerId="LiveId" clId="{2BC689B4-102E-4511-9792-E787D0450EB8}" dt="2024-07-10T18:18:51.068" v="121"/>
        <pc:sldMkLst>
          <pc:docMk/>
          <pc:sldMk cId="3996128527" sldId="263"/>
        </pc:sldMkLst>
        <pc:spChg chg="mod">
          <ac:chgData name="Mezisashe Ojuba" userId="b99375a665400b54" providerId="LiveId" clId="{2BC689B4-102E-4511-9792-E787D0450EB8}" dt="2024-07-10T18:18:51.068" v="121"/>
          <ac:spMkLst>
            <pc:docMk/>
            <pc:sldMk cId="3996128527" sldId="263"/>
            <ac:spMk id="3" creationId="{53023DF6-88D2-DCBD-9D5D-7AE281744026}"/>
          </ac:spMkLst>
        </pc:spChg>
      </pc:sldChg>
      <pc:sldChg chg="modSp new mod modNotesTx">
        <pc:chgData name="Mezisashe Ojuba" userId="b99375a665400b54" providerId="LiveId" clId="{2BC689B4-102E-4511-9792-E787D0450EB8}" dt="2024-07-10T18:39:53.725" v="612" actId="20577"/>
        <pc:sldMkLst>
          <pc:docMk/>
          <pc:sldMk cId="1525712825" sldId="264"/>
        </pc:sldMkLst>
        <pc:spChg chg="mod">
          <ac:chgData name="Mezisashe Ojuba" userId="b99375a665400b54" providerId="LiveId" clId="{2BC689B4-102E-4511-9792-E787D0450EB8}" dt="2024-07-10T18:19:41.189" v="151" actId="20577"/>
          <ac:spMkLst>
            <pc:docMk/>
            <pc:sldMk cId="1525712825" sldId="264"/>
            <ac:spMk id="2" creationId="{795B0115-B8C2-D825-7D29-57C99F0B84AA}"/>
          </ac:spMkLst>
        </pc:spChg>
        <pc:spChg chg="mod">
          <ac:chgData name="Mezisashe Ojuba" userId="b99375a665400b54" providerId="LiveId" clId="{2BC689B4-102E-4511-9792-E787D0450EB8}" dt="2024-07-10T18:39:53.725" v="612" actId="20577"/>
          <ac:spMkLst>
            <pc:docMk/>
            <pc:sldMk cId="1525712825" sldId="264"/>
            <ac:spMk id="3" creationId="{8850905F-B03E-AD42-923C-EA955FD011F5}"/>
          </ac:spMkLst>
        </pc:spChg>
      </pc:sldChg>
      <pc:sldChg chg="addSp modSp new mod">
        <pc:chgData name="Mezisashe Ojuba" userId="b99375a665400b54" providerId="LiveId" clId="{2BC689B4-102E-4511-9792-E787D0450EB8}" dt="2024-07-10T18:26:08.749" v="330" actId="20577"/>
        <pc:sldMkLst>
          <pc:docMk/>
          <pc:sldMk cId="1046536286" sldId="265"/>
        </pc:sldMkLst>
        <pc:spChg chg="mod">
          <ac:chgData name="Mezisashe Ojuba" userId="b99375a665400b54" providerId="LiveId" clId="{2BC689B4-102E-4511-9792-E787D0450EB8}" dt="2024-07-10T18:21:03.150" v="286" actId="20577"/>
          <ac:spMkLst>
            <pc:docMk/>
            <pc:sldMk cId="1046536286" sldId="265"/>
            <ac:spMk id="2" creationId="{84B02A0B-C71F-AB7D-B6D3-A823714B3D15}"/>
          </ac:spMkLst>
        </pc:spChg>
        <pc:spChg chg="mod">
          <ac:chgData name="Mezisashe Ojuba" userId="b99375a665400b54" providerId="LiveId" clId="{2BC689B4-102E-4511-9792-E787D0450EB8}" dt="2024-07-10T18:26:08.749" v="330" actId="20577"/>
          <ac:spMkLst>
            <pc:docMk/>
            <pc:sldMk cId="1046536286" sldId="265"/>
            <ac:spMk id="3" creationId="{ACD8C26D-82AD-AA64-1696-D17262E7B444}"/>
          </ac:spMkLst>
        </pc:spChg>
        <pc:picChg chg="add mod">
          <ac:chgData name="Mezisashe Ojuba" userId="b99375a665400b54" providerId="LiveId" clId="{2BC689B4-102E-4511-9792-E787D0450EB8}" dt="2024-07-10T18:25:19.981" v="301" actId="1076"/>
          <ac:picMkLst>
            <pc:docMk/>
            <pc:sldMk cId="1046536286" sldId="265"/>
            <ac:picMk id="8" creationId="{60CB8A06-CF01-7816-14FF-027EBBDAE1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B21CE-0317-4A69-A401-EC03430BECA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E3DE-F7A7-46F5-B3AD-3C01FF94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1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2E3DE-F7A7-46F5-B3AD-3C01FF944D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6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9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8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410069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Neon laser lights aligned to form a triangle">
            <a:extLst>
              <a:ext uri="{FF2B5EF4-FFF2-40B4-BE49-F238E27FC236}">
                <a16:creationId xmlns:a16="http://schemas.microsoft.com/office/drawing/2014/main" id="{596B9556-FDA8-67E1-F135-74CE85F2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8915" b="1085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3EBA1-D6F8-7613-D300-37CB63EA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93" y="838200"/>
            <a:ext cx="7941155" cy="3531847"/>
          </a:xfrm>
        </p:spPr>
        <p:txBody>
          <a:bodyPr anchor="t">
            <a:normAutofit/>
          </a:bodyPr>
          <a:lstStyle/>
          <a:p>
            <a:r>
              <a:rPr lang="en-US" dirty="0"/>
              <a:t>Extracting Features from and Standardizing Phoneme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365FD-616B-5F3E-6E49-177178AF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5967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Mezisashe Ojuba</a:t>
            </a:r>
          </a:p>
          <a:p>
            <a:r>
              <a:rPr lang="en-US"/>
              <a:t>16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July 2024.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7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4F1F-BC9F-2F37-1087-24449CA6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7D8B-6042-C9C0-8898-1CA7DF20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tune Kevin’s saved model using normalized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036C-8FEC-9AFC-BFC7-B89278A5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A675-1951-9760-916A-AC4F559E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2301-C732-C9FB-012E-CCF40D9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B638-C1F4-B319-F4AE-121D63CB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3DF6-88D2-DCBD-9D5D-7AE28174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[1]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https://ieeexplore.ieee.org/stamp/stamp.jsp?tp=&amp;arnumber=4100697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A494-A7B2-3AA2-8819-26BDE83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3D15-198E-CE24-7C77-353B9CB6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CA76-DBA0-AD26-7F6D-218FC2E9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2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0115-B8C2-D825-7D29-57C99F0B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905F-B03E-AD42-923C-EA955FD0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I got the features from the entire TIMIT training dataset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I found the weighted average length of features</a:t>
            </a:r>
          </a:p>
          <a:p>
            <a:pPr fontAlgn="ctr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I visualized features for phonemes using </a:t>
            </a:r>
            <a:r>
              <a:rPr lang="en-US" sz="2000" dirty="0" err="1">
                <a:latin typeface="Calibri" panose="020F0502020204030204" pitchFamily="34" charset="0"/>
              </a:rPr>
              <a:t>umap</a:t>
            </a:r>
            <a:r>
              <a:rPr lang="en-US" sz="2000" dirty="0">
                <a:latin typeface="Calibri" panose="020F0502020204030204" pitchFamily="34" charset="0"/>
              </a:rPr>
              <a:t> and matplotlib. </a:t>
            </a:r>
          </a:p>
          <a:p>
            <a:pPr fontAlgn="ctr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Standardize features using </a:t>
            </a:r>
            <a:r>
              <a:rPr lang="en-US" sz="2000" dirty="0" err="1">
                <a:latin typeface="Calibri" panose="020F0502020204030204" pitchFamily="34" charset="0"/>
              </a:rPr>
              <a:t>Zmuv</a:t>
            </a:r>
            <a:r>
              <a:rPr lang="en-US" sz="2000" dirty="0">
                <a:latin typeface="Calibri" panose="020F0502020204030204" pitchFamily="34" charset="0"/>
              </a:rPr>
              <a:t> normalization.</a:t>
            </a:r>
          </a:p>
          <a:p>
            <a:pPr fontAlgn="ctr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Look at the difference in pattern between normalized and un-normalized features.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UICTFontTextStyleBody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3E87-9C7E-3E0A-947A-5E52DDA1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C745-5507-F0C6-421B-47C520C1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8649-737F-2B1E-C56D-C2B7C3D3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0838-94AB-17DB-585C-7FB8DAC2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Placeholder 8" descr="A screen shot of a computer generated image&#10;&#10;Description automatically generated">
            <a:extLst>
              <a:ext uri="{FF2B5EF4-FFF2-40B4-BE49-F238E27FC236}">
                <a16:creationId xmlns:a16="http://schemas.microsoft.com/office/drawing/2014/main" id="{05C1AE75-FF1B-93B8-1CBA-302133186F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r="6283"/>
          <a:stretch>
            <a:fillRect/>
          </a:stretch>
        </p:blipFill>
        <p:spPr>
          <a:xfrm>
            <a:off x="4823266" y="374174"/>
            <a:ext cx="5918527" cy="56416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6730F-3C91-F248-50B0-8BB26E9C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Visualized before normalization and grouped according to each phoneme class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E514-3F4C-9994-3469-EFD292D0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6ADC-DC7A-4EC4-2A20-D56BCA14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3C19F-0955-0A14-2DC4-6A7FBA65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C4AE-0AD3-1178-D0D2-07F8093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 descr="A colorful image of a plant&#10;&#10;Description automatically generated with medium confidence">
            <a:extLst>
              <a:ext uri="{FF2B5EF4-FFF2-40B4-BE49-F238E27FC236}">
                <a16:creationId xmlns:a16="http://schemas.microsoft.com/office/drawing/2014/main" id="{9DDAF418-9790-8AC6-2896-68721CC3F4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r="21740"/>
          <a:stretch/>
        </p:blipFill>
        <p:spPr>
          <a:xfrm>
            <a:off x="5404104" y="400012"/>
            <a:ext cx="5312664" cy="56500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DDD73-8EB8-23B4-F18F-8636D6DA2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Visualized before normalization and grouped according to manner of articulation [1]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470F-0484-859E-1CE6-92AB7C2C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43FC-79D1-D42D-4A57-02A18B55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EDC3D-00F6-76DA-4289-628823A0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6A7C-8501-79FF-33A8-C608B4BD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3A1DD7-F987-CE5B-22CA-6210D41DEE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" r="21743"/>
          <a:stretch/>
        </p:blipFill>
        <p:spPr>
          <a:xfrm>
            <a:off x="5379513" y="341545"/>
            <a:ext cx="5349240" cy="57084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D1CF9-55B0-711F-1F1F-D7A28609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Visualized before normalization and grouped according to vowels/consonants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5209-2815-F319-0678-6A66B3A5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C263-0062-3B73-8451-65F711A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57AF-C661-88A5-29C9-ED036399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36DA-E2A7-3997-25EF-8A2EE927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 descr="A screen shot of a diagram&#10;&#10;Description automatically generated">
            <a:extLst>
              <a:ext uri="{FF2B5EF4-FFF2-40B4-BE49-F238E27FC236}">
                <a16:creationId xmlns:a16="http://schemas.microsoft.com/office/drawing/2014/main" id="{3548A2A8-0CD7-E66E-7C30-CD217DA244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r="6283"/>
          <a:stretch>
            <a:fillRect/>
          </a:stretch>
        </p:blipFill>
        <p:spPr>
          <a:xfrm>
            <a:off x="4851133" y="392523"/>
            <a:ext cx="5871409" cy="55967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22A2-1565-A808-41C4-0BD58E95A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Visualized after normalization and grouped according to each phoneme class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1DF28-AA08-13CB-E199-6AED5C44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5E467-F5A5-4F49-44C8-4A6AF430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AA6DA-B32B-5489-9740-8F001032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2D53-7901-0F5C-3180-63B3997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 descr="A colorful chart with a diagram&#10;&#10;Description automatically generated with medium confidence">
            <a:extLst>
              <a:ext uri="{FF2B5EF4-FFF2-40B4-BE49-F238E27FC236}">
                <a16:creationId xmlns:a16="http://schemas.microsoft.com/office/drawing/2014/main" id="{72628727-86D6-D7B1-6266-E565E34299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2"/>
          <a:stretch/>
        </p:blipFill>
        <p:spPr>
          <a:xfrm>
            <a:off x="5431536" y="407326"/>
            <a:ext cx="5312664" cy="56427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66429-E412-C224-6594-B67D182F8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Visualized after normalization and grouped according to manner of articulation [1]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486B-B7E8-4BC8-AEE3-7E746E7A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C1B9D-3EC6-2607-248F-1C2D6B81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F5962-C152-2CEA-5F7A-4081457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6B69-0049-0F61-ADEF-E254A7D8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 descr="A close-up of a chart&#10;&#10;Description automatically generated">
            <a:extLst>
              <a:ext uri="{FF2B5EF4-FFF2-40B4-BE49-F238E27FC236}">
                <a16:creationId xmlns:a16="http://schemas.microsoft.com/office/drawing/2014/main" id="{4F9BA7DB-5E88-57B8-7617-4281F2A069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21605"/>
          <a:stretch/>
        </p:blipFill>
        <p:spPr>
          <a:xfrm>
            <a:off x="5385817" y="352482"/>
            <a:ext cx="5340096" cy="56975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1C47F-30D7-09FC-D9C5-6C309BB25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Visualized after normalization and grouped according to vowels and consonants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DC94B-8FAB-1F47-AF31-212DCEB3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695C-ABA7-297E-0F5A-D1084A08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59037-9BCF-AC23-2369-BA3B1832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4F1F-BC9F-2F37-1087-24449CA6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7D8B-6042-C9C0-8898-1CA7DF20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features cluster more visibly (according to manner of articulation or vowel/consonant) before normalization than </a:t>
            </a:r>
            <a:r>
              <a:rPr lang="en-US"/>
              <a:t>after.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036C-8FEC-9AFC-BFC7-B89278A5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A675-1951-9760-916A-AC4F559E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2301-C732-C9FB-012E-CCF40D9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213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202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Elephant</vt:lpstr>
      <vt:lpstr>UICTFontTextStyleBody</vt:lpstr>
      <vt:lpstr>Univers Condensed</vt:lpstr>
      <vt:lpstr>MemoVTI</vt:lpstr>
      <vt:lpstr>Extracting Features from and Standardizing Phoneme Features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Mezisashe Ojuba</dc:creator>
  <cp:lastModifiedBy>Mezisashe Ojuba</cp:lastModifiedBy>
  <cp:revision>1</cp:revision>
  <dcterms:created xsi:type="dcterms:W3CDTF">2024-07-03T17:51:29Z</dcterms:created>
  <dcterms:modified xsi:type="dcterms:W3CDTF">2024-07-16T18:58:37Z</dcterms:modified>
</cp:coreProperties>
</file>