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7656fde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7656fde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75e0256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75e0256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75e0256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75e0256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75e0256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75e0256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stoi since i found quickly a simple python implementation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75e02562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75e02562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75e02562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75e02562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Rt60 referring to the time it takes for reverb to fade into background noise. So the longer the reverb the lower the intelligibility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75e02562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75e02562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procedure as last week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5e02562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5e02562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not looked into nucleus toolbox, next step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Have high level overview understanding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Yet to build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jAkcFPnBbuWpvF9_NMHqpMOIm3nauQSo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mf4Bq4VIUOHg89UHZ4nQh9IQpv9M86d5/view" TargetMode="External"/><Relationship Id="rId6" Type="http://schemas.openxmlformats.org/officeDocument/2006/relationships/hyperlink" Target="http://drive.google.com/file/d/1IGfVFhZnihw5YWKzgqht08oZ9VH2znoX/view" TargetMode="External"/><Relationship Id="rId7" Type="http://schemas.openxmlformats.org/officeDocument/2006/relationships/hyperlink" Target="http://drive.google.com/file/d/1VBiZI3B4rEldc5_Ew348wvlJJG0tnNQi/view" TargetMode="External"/><Relationship Id="rId8" Type="http://schemas.openxmlformats.org/officeDocument/2006/relationships/hyperlink" Target="http://drive.google.com/file/d/12eUUMxM4cB8Bsq43rjhSIfP1EZyGpSGS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KQ7_nP0_AacmbJMDLNu3MJD98Lg-h2C3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BqVtTdyAUzXBgNNtPS-PYc_gDcJmshoP/view" TargetMode="External"/><Relationship Id="rId6" Type="http://schemas.openxmlformats.org/officeDocument/2006/relationships/hyperlink" Target="http://drive.google.com/file/d/1VBiZI3B4rEldc5_Ew348wvlJJG0tnNQi/view" TargetMode="External"/><Relationship Id="rId7" Type="http://schemas.openxmlformats.org/officeDocument/2006/relationships/hyperlink" Target="http://drive.google.com/file/d/12eUUMxM4cB8Bsq43rjhSIfP1EZyGpSGS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Speech Intelligibility with varying SNR, Reverb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Mezisashe Ojuba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21st June 2024.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Shifting Sound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Encountered same problem applying hamming window: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29400" y="2571750"/>
            <a:ext cx="66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 (CUNY Male): “Make sure you deposit that cheque”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 title="CU300111-22channels_6millisecondoverlap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825" y="3614275"/>
            <a:ext cx="418900" cy="4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CU300111-22channels_2millisecondoverlap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100" y="3630824"/>
            <a:ext cx="385800" cy="3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CU300111-22channels_4millisecondoverlap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614275"/>
            <a:ext cx="418900" cy="4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721450" y="4123950"/>
            <a:ext cx="112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 overlap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4825" y="4123950"/>
            <a:ext cx="112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6ms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4123950"/>
            <a:ext cx="112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4ms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206100" y="4123950"/>
            <a:ext cx="112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2ms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4" title="CU300111.wav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00" y="19004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title="CU300111-22channels_8millisecondoverlap.wav">
            <a:hlinkClick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450" y="3630825"/>
            <a:ext cx="418900" cy="4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Hamming Function before RMS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" y="0"/>
            <a:ext cx="86211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Hamming Window to Signal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Presumably reduces spectral leakage, hence the plot of the signal looks 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Yet, distorted sound.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52" y="0"/>
            <a:ext cx="87652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Speech Intelligibility of Vocoded vs Non-Vocoded Sound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Reverb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303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reverb to sound using pyroomacoustics to simulate a room audio with reverb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the simulation</a:t>
            </a:r>
            <a:endParaRPr/>
          </a:p>
        </p:txBody>
      </p:sp>
      <p:pic>
        <p:nvPicPr>
          <p:cNvPr id="102" name="Google Shape;102;p18" title="CU3001110.3rt60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850" y="26584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CU3001110.3rt60-22channels_0millisecondoverlap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850" y="40189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title="CU300111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50" y="2677625"/>
            <a:ext cx="418900" cy="4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title="CU300111-22channels_8millisecondoverlap.wav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50" y="4038050"/>
            <a:ext cx="418900" cy="4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592400" y="3248650"/>
            <a:ext cx="150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 sound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92400" y="4476100"/>
            <a:ext cx="150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723250" y="3248650"/>
            <a:ext cx="150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With reverb (0.3 sec rt 60)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636675" y="4476100"/>
            <a:ext cx="150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1869950" y="4823450"/>
            <a:ext cx="72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Stoi Scores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509588"/>
            <a:ext cx="54864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SNR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370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Normalized sound using Pydub so all signals are the same power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Varied signal to sound ratio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 simulation cochlear implant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400" y="1170125"/>
            <a:ext cx="4822200" cy="36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Tasks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literature review on speech enhancement algorithms, and mask estimation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Reorganizing code base into Batcave personal folder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