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ash\OneDrive\Desktop\CAPSTONE%202(AIRLINE+LOYALITY)%20PROJEC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ash\OneDrive\Desktop\CAPSTONE%202(AIRLINE+LOYALITY)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ash\OneDrive\Desktop\CAPSTONE%202(AIRLINE+LOYALITY)%20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ash\OneDrive\Desktop\CAPSTONE%202(AIRLINE+LOYALITY)%20PROJEC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ash\OneDrive\Desktop\CAPSTONE%202(AIRLINE+LOYALITY)%20PROJEC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ash\OneDrive\Desktop\CAPSTONE%202(AIRLINE+LOYALITY)%20PROJEC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[Book1]Sheet1!PivotTable6</c:name>
    <c:fmtId val="2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Sheet1!$B$1:$B$2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strCache>
            </c:strRef>
          </c:cat>
          <c:val>
            <c:numRef>
              <c:f>Sheet1!$B$3:$B$15</c:f>
              <c:numCache>
                <c:formatCode>General</c:formatCode>
                <c:ptCount val="12"/>
                <c:pt idx="0">
                  <c:v>2.4101814389714278</c:v>
                </c:pt>
                <c:pt idx="1">
                  <c:v>5.5068116634799233</c:v>
                </c:pt>
                <c:pt idx="2">
                  <c:v>6.7704955998147289</c:v>
                </c:pt>
                <c:pt idx="3">
                  <c:v>7.4127394523445762</c:v>
                </c:pt>
                <c:pt idx="4">
                  <c:v>8.2146259456430375</c:v>
                </c:pt>
                <c:pt idx="5">
                  <c:v>9.1173795890872356</c:v>
                </c:pt>
                <c:pt idx="6">
                  <c:v>9.7646041506533443</c:v>
                </c:pt>
                <c:pt idx="7">
                  <c:v>10.958095781071837</c:v>
                </c:pt>
                <c:pt idx="8">
                  <c:v>12.385567010309279</c:v>
                </c:pt>
                <c:pt idx="9">
                  <c:v>13.257374631268437</c:v>
                </c:pt>
                <c:pt idx="10">
                  <c:v>14.811623246492985</c:v>
                </c:pt>
                <c:pt idx="11">
                  <c:v>15.551219512195122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BF-411D-8509-375354915E71}"/>
            </c:ext>
          </c:extLst>
        </c:ser>
        <c:ser>
          <c:idx val="1"/>
          <c:order val="1"/>
          <c:tx>
            <c:strRef>
              <c:f>Sheet1!$C$1:$C$2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strCache>
            </c:strRef>
          </c:cat>
          <c:val>
            <c:numRef>
              <c:f>Sheet1!$C$3:$C$15</c:f>
              <c:numCache>
                <c:formatCode>General</c:formatCode>
                <c:ptCount val="12"/>
                <c:pt idx="0">
                  <c:v>2.906243121285494</c:v>
                </c:pt>
                <c:pt idx="1">
                  <c:v>5.2578378945160953</c:v>
                </c:pt>
                <c:pt idx="2">
                  <c:v>6.5705152312899591</c:v>
                </c:pt>
                <c:pt idx="3">
                  <c:v>6.8866362078812111</c:v>
                </c:pt>
                <c:pt idx="4">
                  <c:v>8.273632603033553</c:v>
                </c:pt>
                <c:pt idx="5">
                  <c:v>8.9731498797755815</c:v>
                </c:pt>
                <c:pt idx="6">
                  <c:v>10.144890588485234</c:v>
                </c:pt>
                <c:pt idx="7">
                  <c:v>11.0684166433957</c:v>
                </c:pt>
                <c:pt idx="8">
                  <c:v>12.159506172839507</c:v>
                </c:pt>
                <c:pt idx="9">
                  <c:v>13.312972292191436</c:v>
                </c:pt>
                <c:pt idx="10">
                  <c:v>14.421328671328672</c:v>
                </c:pt>
                <c:pt idx="11">
                  <c:v>15.870848708487085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BF-411D-8509-375354915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5874144"/>
        <c:axId val="168703504"/>
      </c:barChart>
      <c:catAx>
        <c:axId val="32587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703504"/>
        <c:crosses val="autoZero"/>
        <c:auto val="1"/>
        <c:lblAlgn val="ctr"/>
        <c:lblOffset val="100"/>
        <c:noMultiLvlLbl val="0"/>
      </c:catAx>
      <c:valAx>
        <c:axId val="16870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87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6737"/>
              <c:pt idx="0">
                <c:v>100018</c:v>
              </c:pt>
              <c:pt idx="1">
                <c:v>100102</c:v>
              </c:pt>
              <c:pt idx="2">
                <c:v>100140</c:v>
              </c:pt>
              <c:pt idx="3">
                <c:v>100214</c:v>
              </c:pt>
              <c:pt idx="4">
                <c:v>100272</c:v>
              </c:pt>
              <c:pt idx="5">
                <c:v>100301</c:v>
              </c:pt>
              <c:pt idx="6">
                <c:v>100364</c:v>
              </c:pt>
              <c:pt idx="7">
                <c:v>100380</c:v>
              </c:pt>
              <c:pt idx="8">
                <c:v>100428</c:v>
              </c:pt>
              <c:pt idx="9">
                <c:v>100504</c:v>
              </c:pt>
              <c:pt idx="10">
                <c:v>100550</c:v>
              </c:pt>
              <c:pt idx="11">
                <c:v>100585</c:v>
              </c:pt>
              <c:pt idx="12">
                <c:v>100590</c:v>
              </c:pt>
              <c:pt idx="13">
                <c:v>100642</c:v>
              </c:pt>
              <c:pt idx="14">
                <c:v>100644</c:v>
              </c:pt>
              <c:pt idx="15">
                <c:v>100646</c:v>
              </c:pt>
              <c:pt idx="16">
                <c:v>100727</c:v>
              </c:pt>
              <c:pt idx="17">
                <c:v>100737</c:v>
              </c:pt>
              <c:pt idx="18">
                <c:v>100753</c:v>
              </c:pt>
              <c:pt idx="19">
                <c:v>100816</c:v>
              </c:pt>
              <c:pt idx="20">
                <c:v>100853</c:v>
              </c:pt>
              <c:pt idx="21">
                <c:v>100883</c:v>
              </c:pt>
              <c:pt idx="22">
                <c:v>100890</c:v>
              </c:pt>
              <c:pt idx="23">
                <c:v>101018</c:v>
              </c:pt>
              <c:pt idx="24">
                <c:v>101148</c:v>
              </c:pt>
              <c:pt idx="25">
                <c:v>101356</c:v>
              </c:pt>
              <c:pt idx="26">
                <c:v>101363</c:v>
              </c:pt>
              <c:pt idx="27">
                <c:v>101487</c:v>
              </c:pt>
              <c:pt idx="28">
                <c:v>101515</c:v>
              </c:pt>
              <c:pt idx="29">
                <c:v>101540</c:v>
              </c:pt>
              <c:pt idx="30">
                <c:v>101544</c:v>
              </c:pt>
              <c:pt idx="31">
                <c:v>101547</c:v>
              </c:pt>
              <c:pt idx="32">
                <c:v>101581</c:v>
              </c:pt>
              <c:pt idx="33">
                <c:v>101594</c:v>
              </c:pt>
              <c:pt idx="34">
                <c:v>101644</c:v>
              </c:pt>
              <c:pt idx="35">
                <c:v>101663</c:v>
              </c:pt>
              <c:pt idx="36">
                <c:v>101664</c:v>
              </c:pt>
              <c:pt idx="37">
                <c:v>101709</c:v>
              </c:pt>
              <c:pt idx="38">
                <c:v>101768</c:v>
              </c:pt>
              <c:pt idx="39">
                <c:v>101876</c:v>
              </c:pt>
              <c:pt idx="40">
                <c:v>101895</c:v>
              </c:pt>
              <c:pt idx="41">
                <c:v>101902</c:v>
              </c:pt>
              <c:pt idx="42">
                <c:v>101945</c:v>
              </c:pt>
              <c:pt idx="43">
                <c:v>102168</c:v>
              </c:pt>
              <c:pt idx="44">
                <c:v>102184</c:v>
              </c:pt>
              <c:pt idx="45">
                <c:v>102207</c:v>
              </c:pt>
              <c:pt idx="46">
                <c:v>102299</c:v>
              </c:pt>
              <c:pt idx="47">
                <c:v>102308</c:v>
              </c:pt>
              <c:pt idx="48">
                <c:v>102311</c:v>
              </c:pt>
              <c:pt idx="49">
                <c:v>102376</c:v>
              </c:pt>
              <c:pt idx="50">
                <c:v>102464</c:v>
              </c:pt>
              <c:pt idx="51">
                <c:v>102615</c:v>
              </c:pt>
              <c:pt idx="52">
                <c:v>102726</c:v>
              </c:pt>
              <c:pt idx="53">
                <c:v>102730</c:v>
              </c:pt>
              <c:pt idx="54">
                <c:v>102740</c:v>
              </c:pt>
              <c:pt idx="55">
                <c:v>102788</c:v>
              </c:pt>
              <c:pt idx="56">
                <c:v>102851</c:v>
              </c:pt>
              <c:pt idx="57">
                <c:v>102877</c:v>
              </c:pt>
              <c:pt idx="58">
                <c:v>102982</c:v>
              </c:pt>
              <c:pt idx="59">
                <c:v>103043</c:v>
              </c:pt>
              <c:pt idx="60">
                <c:v>103151</c:v>
              </c:pt>
              <c:pt idx="61">
                <c:v>103217</c:v>
              </c:pt>
              <c:pt idx="62">
                <c:v>103304</c:v>
              </c:pt>
              <c:pt idx="63">
                <c:v>103340</c:v>
              </c:pt>
              <c:pt idx="64">
                <c:v>103352</c:v>
              </c:pt>
              <c:pt idx="65">
                <c:v>103359</c:v>
              </c:pt>
              <c:pt idx="66">
                <c:v>103362</c:v>
              </c:pt>
              <c:pt idx="67">
                <c:v>103383</c:v>
              </c:pt>
              <c:pt idx="68">
                <c:v>103436</c:v>
              </c:pt>
              <c:pt idx="69">
                <c:v>103490</c:v>
              </c:pt>
              <c:pt idx="70">
                <c:v>103502</c:v>
              </c:pt>
              <c:pt idx="71">
                <c:v>103536</c:v>
              </c:pt>
              <c:pt idx="72">
                <c:v>103699</c:v>
              </c:pt>
              <c:pt idx="73">
                <c:v>103731</c:v>
              </c:pt>
              <c:pt idx="74">
                <c:v>103758</c:v>
              </c:pt>
              <c:pt idx="75">
                <c:v>103823</c:v>
              </c:pt>
              <c:pt idx="76">
                <c:v>103860</c:v>
              </c:pt>
              <c:pt idx="77">
                <c:v>103862</c:v>
              </c:pt>
              <c:pt idx="78">
                <c:v>103916</c:v>
              </c:pt>
              <c:pt idx="79">
                <c:v>103969</c:v>
              </c:pt>
              <c:pt idx="80">
                <c:v>103970</c:v>
              </c:pt>
              <c:pt idx="81">
                <c:v>103975</c:v>
              </c:pt>
              <c:pt idx="82">
                <c:v>103985</c:v>
              </c:pt>
              <c:pt idx="83">
                <c:v>104103</c:v>
              </c:pt>
              <c:pt idx="84">
                <c:v>104267</c:v>
              </c:pt>
              <c:pt idx="85">
                <c:v>104353</c:v>
              </c:pt>
              <c:pt idx="86">
                <c:v>104431</c:v>
              </c:pt>
              <c:pt idx="87">
                <c:v>104541</c:v>
              </c:pt>
              <c:pt idx="88">
                <c:v>104586</c:v>
              </c:pt>
              <c:pt idx="89">
                <c:v>104673</c:v>
              </c:pt>
              <c:pt idx="90">
                <c:v>104732</c:v>
              </c:pt>
              <c:pt idx="91">
                <c:v>104739</c:v>
              </c:pt>
              <c:pt idx="92">
                <c:v>104849</c:v>
              </c:pt>
              <c:pt idx="93">
                <c:v>104960</c:v>
              </c:pt>
              <c:pt idx="94">
                <c:v>105063</c:v>
              </c:pt>
              <c:pt idx="95">
                <c:v>105073</c:v>
              </c:pt>
              <c:pt idx="96">
                <c:v>105074</c:v>
              </c:pt>
              <c:pt idx="97">
                <c:v>105145</c:v>
              </c:pt>
              <c:pt idx="98">
                <c:v>105193</c:v>
              </c:pt>
              <c:pt idx="99">
                <c:v>105214</c:v>
              </c:pt>
              <c:pt idx="100">
                <c:v>105251</c:v>
              </c:pt>
              <c:pt idx="101">
                <c:v>105335</c:v>
              </c:pt>
              <c:pt idx="102">
                <c:v>105352</c:v>
              </c:pt>
              <c:pt idx="103">
                <c:v>105552</c:v>
              </c:pt>
              <c:pt idx="104">
                <c:v>105688</c:v>
              </c:pt>
              <c:pt idx="105">
                <c:v>105700</c:v>
              </c:pt>
              <c:pt idx="106">
                <c:v>105712</c:v>
              </c:pt>
              <c:pt idx="107">
                <c:v>105789</c:v>
              </c:pt>
              <c:pt idx="108">
                <c:v>105835</c:v>
              </c:pt>
              <c:pt idx="109">
                <c:v>105841</c:v>
              </c:pt>
              <c:pt idx="110">
                <c:v>105921</c:v>
              </c:pt>
              <c:pt idx="111">
                <c:v>105932</c:v>
              </c:pt>
              <c:pt idx="112">
                <c:v>105992</c:v>
              </c:pt>
              <c:pt idx="113">
                <c:v>106001</c:v>
              </c:pt>
              <c:pt idx="114">
                <c:v>106037</c:v>
              </c:pt>
              <c:pt idx="115">
                <c:v>106038</c:v>
              </c:pt>
              <c:pt idx="116">
                <c:v>106046</c:v>
              </c:pt>
              <c:pt idx="117">
                <c:v>106048</c:v>
              </c:pt>
              <c:pt idx="118">
                <c:v>106218</c:v>
              </c:pt>
              <c:pt idx="119">
                <c:v>106397</c:v>
              </c:pt>
              <c:pt idx="120">
                <c:v>106444</c:v>
              </c:pt>
              <c:pt idx="121">
                <c:v>106477</c:v>
              </c:pt>
              <c:pt idx="122">
                <c:v>106509</c:v>
              </c:pt>
              <c:pt idx="123">
                <c:v>106589</c:v>
              </c:pt>
              <c:pt idx="124">
                <c:v>106592</c:v>
              </c:pt>
              <c:pt idx="125">
                <c:v>106616</c:v>
              </c:pt>
              <c:pt idx="126">
                <c:v>106623</c:v>
              </c:pt>
              <c:pt idx="127">
                <c:v>106637</c:v>
              </c:pt>
              <c:pt idx="128">
                <c:v>106689</c:v>
              </c:pt>
              <c:pt idx="129">
                <c:v>106754</c:v>
              </c:pt>
              <c:pt idx="130">
                <c:v>106757</c:v>
              </c:pt>
              <c:pt idx="131">
                <c:v>106776</c:v>
              </c:pt>
              <c:pt idx="132">
                <c:v>106838</c:v>
              </c:pt>
              <c:pt idx="133">
                <c:v>106839</c:v>
              </c:pt>
              <c:pt idx="134">
                <c:v>106936</c:v>
              </c:pt>
              <c:pt idx="135">
                <c:v>106946</c:v>
              </c:pt>
              <c:pt idx="136">
                <c:v>106964</c:v>
              </c:pt>
              <c:pt idx="137">
                <c:v>106978</c:v>
              </c:pt>
              <c:pt idx="138">
                <c:v>106979</c:v>
              </c:pt>
              <c:pt idx="139">
                <c:v>107037</c:v>
              </c:pt>
              <c:pt idx="140">
                <c:v>107067</c:v>
              </c:pt>
              <c:pt idx="141">
                <c:v>107119</c:v>
              </c:pt>
              <c:pt idx="142">
                <c:v>107141</c:v>
              </c:pt>
              <c:pt idx="143">
                <c:v>107203</c:v>
              </c:pt>
              <c:pt idx="144">
                <c:v>107212</c:v>
              </c:pt>
              <c:pt idx="145">
                <c:v>107296</c:v>
              </c:pt>
              <c:pt idx="146">
                <c:v>107385</c:v>
              </c:pt>
              <c:pt idx="147">
                <c:v>107420</c:v>
              </c:pt>
              <c:pt idx="148">
                <c:v>107461</c:v>
              </c:pt>
              <c:pt idx="149">
                <c:v>107466</c:v>
              </c:pt>
              <c:pt idx="150">
                <c:v>107487</c:v>
              </c:pt>
              <c:pt idx="151">
                <c:v>107519</c:v>
              </c:pt>
              <c:pt idx="152">
                <c:v>107571</c:v>
              </c:pt>
              <c:pt idx="153">
                <c:v>107649</c:v>
              </c:pt>
              <c:pt idx="154">
                <c:v>107719</c:v>
              </c:pt>
              <c:pt idx="155">
                <c:v>107730</c:v>
              </c:pt>
              <c:pt idx="156">
                <c:v>107835</c:v>
              </c:pt>
              <c:pt idx="157">
                <c:v>107902</c:v>
              </c:pt>
              <c:pt idx="158">
                <c:v>107993</c:v>
              </c:pt>
              <c:pt idx="159">
                <c:v>108264</c:v>
              </c:pt>
              <c:pt idx="160">
                <c:v>108346</c:v>
              </c:pt>
              <c:pt idx="161">
                <c:v>108367</c:v>
              </c:pt>
              <c:pt idx="162">
                <c:v>108381</c:v>
              </c:pt>
              <c:pt idx="163">
                <c:v>108430</c:v>
              </c:pt>
              <c:pt idx="164">
                <c:v>108440</c:v>
              </c:pt>
              <c:pt idx="165">
                <c:v>108462</c:v>
              </c:pt>
              <c:pt idx="166">
                <c:v>108481</c:v>
              </c:pt>
              <c:pt idx="167">
                <c:v>108528</c:v>
              </c:pt>
              <c:pt idx="168">
                <c:v>108625</c:v>
              </c:pt>
              <c:pt idx="169">
                <c:v>108666</c:v>
              </c:pt>
              <c:pt idx="170">
                <c:v>108857</c:v>
              </c:pt>
              <c:pt idx="171">
                <c:v>108896</c:v>
              </c:pt>
              <c:pt idx="172">
                <c:v>108907</c:v>
              </c:pt>
              <c:pt idx="173">
                <c:v>109022</c:v>
              </c:pt>
              <c:pt idx="174">
                <c:v>109023</c:v>
              </c:pt>
              <c:pt idx="175">
                <c:v>109029</c:v>
              </c:pt>
              <c:pt idx="176">
                <c:v>109203</c:v>
              </c:pt>
              <c:pt idx="177">
                <c:v>109399</c:v>
              </c:pt>
              <c:pt idx="178">
                <c:v>109478</c:v>
              </c:pt>
              <c:pt idx="179">
                <c:v>109495</c:v>
              </c:pt>
              <c:pt idx="180">
                <c:v>109517</c:v>
              </c:pt>
              <c:pt idx="181">
                <c:v>109552</c:v>
              </c:pt>
              <c:pt idx="182">
                <c:v>109612</c:v>
              </c:pt>
              <c:pt idx="183">
                <c:v>109660</c:v>
              </c:pt>
              <c:pt idx="184">
                <c:v>109767</c:v>
              </c:pt>
              <c:pt idx="185">
                <c:v>109840</c:v>
              </c:pt>
              <c:pt idx="186">
                <c:v>109896</c:v>
              </c:pt>
              <c:pt idx="187">
                <c:v>109903</c:v>
              </c:pt>
              <c:pt idx="188">
                <c:v>109956</c:v>
              </c:pt>
              <c:pt idx="189">
                <c:v>110001</c:v>
              </c:pt>
              <c:pt idx="190">
                <c:v>110030</c:v>
              </c:pt>
              <c:pt idx="191">
                <c:v>110065</c:v>
              </c:pt>
              <c:pt idx="192">
                <c:v>110073</c:v>
              </c:pt>
              <c:pt idx="193">
                <c:v>110099</c:v>
              </c:pt>
              <c:pt idx="194">
                <c:v>110142</c:v>
              </c:pt>
              <c:pt idx="195">
                <c:v>110170</c:v>
              </c:pt>
              <c:pt idx="196">
                <c:v>110211</c:v>
              </c:pt>
              <c:pt idx="197">
                <c:v>110262</c:v>
              </c:pt>
              <c:pt idx="198">
                <c:v>110296</c:v>
              </c:pt>
              <c:pt idx="199">
                <c:v>110394</c:v>
              </c:pt>
              <c:pt idx="200">
                <c:v>110422</c:v>
              </c:pt>
              <c:pt idx="201">
                <c:v>110476</c:v>
              </c:pt>
              <c:pt idx="202">
                <c:v>110603</c:v>
              </c:pt>
              <c:pt idx="203">
                <c:v>110678</c:v>
              </c:pt>
              <c:pt idx="204">
                <c:v>110691</c:v>
              </c:pt>
              <c:pt idx="205">
                <c:v>110752</c:v>
              </c:pt>
              <c:pt idx="206">
                <c:v>111022</c:v>
              </c:pt>
              <c:pt idx="207">
                <c:v>111034</c:v>
              </c:pt>
              <c:pt idx="208">
                <c:v>111171</c:v>
              </c:pt>
              <c:pt idx="209">
                <c:v>111176</c:v>
              </c:pt>
              <c:pt idx="210">
                <c:v>111255</c:v>
              </c:pt>
              <c:pt idx="211">
                <c:v>111286</c:v>
              </c:pt>
              <c:pt idx="212">
                <c:v>111329</c:v>
              </c:pt>
              <c:pt idx="213">
                <c:v>111387</c:v>
              </c:pt>
              <c:pt idx="214">
                <c:v>111485</c:v>
              </c:pt>
              <c:pt idx="215">
                <c:v>111507</c:v>
              </c:pt>
              <c:pt idx="216">
                <c:v>111573</c:v>
              </c:pt>
              <c:pt idx="217">
                <c:v>111584</c:v>
              </c:pt>
              <c:pt idx="218">
                <c:v>111646</c:v>
              </c:pt>
              <c:pt idx="219">
                <c:v>111788</c:v>
              </c:pt>
              <c:pt idx="220">
                <c:v>111899</c:v>
              </c:pt>
              <c:pt idx="221">
                <c:v>111912</c:v>
              </c:pt>
              <c:pt idx="222">
                <c:v>112026</c:v>
              </c:pt>
              <c:pt idx="223">
                <c:v>112142</c:v>
              </c:pt>
              <c:pt idx="224">
                <c:v>112226</c:v>
              </c:pt>
              <c:pt idx="225">
                <c:v>112393</c:v>
              </c:pt>
              <c:pt idx="226">
                <c:v>112522</c:v>
              </c:pt>
              <c:pt idx="227">
                <c:v>112632</c:v>
              </c:pt>
              <c:pt idx="228">
                <c:v>112661</c:v>
              </c:pt>
              <c:pt idx="229">
                <c:v>112678</c:v>
              </c:pt>
              <c:pt idx="230">
                <c:v>112709</c:v>
              </c:pt>
              <c:pt idx="231">
                <c:v>112732</c:v>
              </c:pt>
              <c:pt idx="232">
                <c:v>112733</c:v>
              </c:pt>
              <c:pt idx="233">
                <c:v>112797</c:v>
              </c:pt>
              <c:pt idx="234">
                <c:v>112842</c:v>
              </c:pt>
              <c:pt idx="235">
                <c:v>112856</c:v>
              </c:pt>
              <c:pt idx="236">
                <c:v>112863</c:v>
              </c:pt>
              <c:pt idx="237">
                <c:v>112894</c:v>
              </c:pt>
              <c:pt idx="238">
                <c:v>113040</c:v>
              </c:pt>
              <c:pt idx="239">
                <c:v>113184</c:v>
              </c:pt>
              <c:pt idx="240">
                <c:v>113220</c:v>
              </c:pt>
              <c:pt idx="241">
                <c:v>113293</c:v>
              </c:pt>
              <c:pt idx="242">
                <c:v>113316</c:v>
              </c:pt>
              <c:pt idx="243">
                <c:v>113363</c:v>
              </c:pt>
              <c:pt idx="244">
                <c:v>113442</c:v>
              </c:pt>
              <c:pt idx="245">
                <c:v>113476</c:v>
              </c:pt>
              <c:pt idx="246">
                <c:v>113529</c:v>
              </c:pt>
              <c:pt idx="247">
                <c:v>113558</c:v>
              </c:pt>
              <c:pt idx="248">
                <c:v>113578</c:v>
              </c:pt>
              <c:pt idx="249">
                <c:v>113656</c:v>
              </c:pt>
              <c:pt idx="250">
                <c:v>113679</c:v>
              </c:pt>
              <c:pt idx="251">
                <c:v>113694</c:v>
              </c:pt>
              <c:pt idx="252">
                <c:v>113755</c:v>
              </c:pt>
              <c:pt idx="253">
                <c:v>113779</c:v>
              </c:pt>
              <c:pt idx="254">
                <c:v>113804</c:v>
              </c:pt>
              <c:pt idx="255">
                <c:v>113831</c:v>
              </c:pt>
              <c:pt idx="256">
                <c:v>113839</c:v>
              </c:pt>
              <c:pt idx="257">
                <c:v>113861</c:v>
              </c:pt>
              <c:pt idx="258">
                <c:v>113864</c:v>
              </c:pt>
              <c:pt idx="259">
                <c:v>113874</c:v>
              </c:pt>
              <c:pt idx="260">
                <c:v>113877</c:v>
              </c:pt>
              <c:pt idx="261">
                <c:v>113904</c:v>
              </c:pt>
              <c:pt idx="262">
                <c:v>113919</c:v>
              </c:pt>
              <c:pt idx="263">
                <c:v>114018</c:v>
              </c:pt>
              <c:pt idx="264">
                <c:v>114021</c:v>
              </c:pt>
              <c:pt idx="265">
                <c:v>114131</c:v>
              </c:pt>
              <c:pt idx="266">
                <c:v>114214</c:v>
              </c:pt>
              <c:pt idx="267">
                <c:v>114219</c:v>
              </c:pt>
              <c:pt idx="268">
                <c:v>114242</c:v>
              </c:pt>
              <c:pt idx="269">
                <c:v>114307</c:v>
              </c:pt>
              <c:pt idx="270">
                <c:v>114399</c:v>
              </c:pt>
              <c:pt idx="271">
                <c:v>114414</c:v>
              </c:pt>
              <c:pt idx="272">
                <c:v>114493</c:v>
              </c:pt>
              <c:pt idx="273">
                <c:v>114553</c:v>
              </c:pt>
              <c:pt idx="274">
                <c:v>114638</c:v>
              </c:pt>
              <c:pt idx="275">
                <c:v>114700</c:v>
              </c:pt>
              <c:pt idx="276">
                <c:v>114743</c:v>
              </c:pt>
              <c:pt idx="277">
                <c:v>114835</c:v>
              </c:pt>
              <c:pt idx="278">
                <c:v>114857</c:v>
              </c:pt>
              <c:pt idx="279">
                <c:v>114903</c:v>
              </c:pt>
              <c:pt idx="280">
                <c:v>114924</c:v>
              </c:pt>
              <c:pt idx="281">
                <c:v>114927</c:v>
              </c:pt>
              <c:pt idx="282">
                <c:v>114983</c:v>
              </c:pt>
              <c:pt idx="283">
                <c:v>115198</c:v>
              </c:pt>
              <c:pt idx="284">
                <c:v>115322</c:v>
              </c:pt>
              <c:pt idx="285">
                <c:v>115354</c:v>
              </c:pt>
              <c:pt idx="286">
                <c:v>115405</c:v>
              </c:pt>
              <c:pt idx="287">
                <c:v>115427</c:v>
              </c:pt>
              <c:pt idx="288">
                <c:v>115505</c:v>
              </c:pt>
              <c:pt idx="289">
                <c:v>115529</c:v>
              </c:pt>
              <c:pt idx="290">
                <c:v>115633</c:v>
              </c:pt>
              <c:pt idx="291">
                <c:v>115705</c:v>
              </c:pt>
              <c:pt idx="292">
                <c:v>115749</c:v>
              </c:pt>
              <c:pt idx="293">
                <c:v>115805</c:v>
              </c:pt>
              <c:pt idx="294">
                <c:v>115852</c:v>
              </c:pt>
              <c:pt idx="295">
                <c:v>116016</c:v>
              </c:pt>
              <c:pt idx="296">
                <c:v>116045</c:v>
              </c:pt>
              <c:pt idx="297">
                <c:v>116164</c:v>
              </c:pt>
              <c:pt idx="298">
                <c:v>116207</c:v>
              </c:pt>
              <c:pt idx="299">
                <c:v>116238</c:v>
              </c:pt>
              <c:pt idx="300">
                <c:v>116288</c:v>
              </c:pt>
              <c:pt idx="301">
                <c:v>116332</c:v>
              </c:pt>
              <c:pt idx="302">
                <c:v>116372</c:v>
              </c:pt>
              <c:pt idx="303">
                <c:v>116562</c:v>
              </c:pt>
              <c:pt idx="304">
                <c:v>116703</c:v>
              </c:pt>
              <c:pt idx="305">
                <c:v>116732</c:v>
              </c:pt>
              <c:pt idx="306">
                <c:v>116735</c:v>
              </c:pt>
              <c:pt idx="307">
                <c:v>116895</c:v>
              </c:pt>
              <c:pt idx="308">
                <c:v>116897</c:v>
              </c:pt>
              <c:pt idx="309">
                <c:v>116932</c:v>
              </c:pt>
              <c:pt idx="310">
                <c:v>116948</c:v>
              </c:pt>
              <c:pt idx="311">
                <c:v>116999</c:v>
              </c:pt>
              <c:pt idx="312">
                <c:v>117033</c:v>
              </c:pt>
              <c:pt idx="313">
                <c:v>117053</c:v>
              </c:pt>
              <c:pt idx="314">
                <c:v>117169</c:v>
              </c:pt>
              <c:pt idx="315">
                <c:v>117219</c:v>
              </c:pt>
              <c:pt idx="316">
                <c:v>117240</c:v>
              </c:pt>
              <c:pt idx="317">
                <c:v>117333</c:v>
              </c:pt>
              <c:pt idx="318">
                <c:v>117342</c:v>
              </c:pt>
              <c:pt idx="319">
                <c:v>117351</c:v>
              </c:pt>
              <c:pt idx="320">
                <c:v>117358</c:v>
              </c:pt>
              <c:pt idx="321">
                <c:v>117408</c:v>
              </c:pt>
              <c:pt idx="322">
                <c:v>117456</c:v>
              </c:pt>
              <c:pt idx="323">
                <c:v>117460</c:v>
              </c:pt>
              <c:pt idx="324">
                <c:v>117482</c:v>
              </c:pt>
              <c:pt idx="325">
                <c:v>117618</c:v>
              </c:pt>
              <c:pt idx="326">
                <c:v>117725</c:v>
              </c:pt>
              <c:pt idx="327">
                <c:v>117782</c:v>
              </c:pt>
              <c:pt idx="328">
                <c:v>117832</c:v>
              </c:pt>
              <c:pt idx="329">
                <c:v>117910</c:v>
              </c:pt>
              <c:pt idx="330">
                <c:v>117915</c:v>
              </c:pt>
              <c:pt idx="331">
                <c:v>117932</c:v>
              </c:pt>
              <c:pt idx="332">
                <c:v>117939</c:v>
              </c:pt>
              <c:pt idx="333">
                <c:v>117975</c:v>
              </c:pt>
              <c:pt idx="334">
                <c:v>118076</c:v>
              </c:pt>
              <c:pt idx="335">
                <c:v>118298</c:v>
              </c:pt>
              <c:pt idx="336">
                <c:v>118320</c:v>
              </c:pt>
              <c:pt idx="337">
                <c:v>118332</c:v>
              </c:pt>
              <c:pt idx="338">
                <c:v>118355</c:v>
              </c:pt>
              <c:pt idx="339">
                <c:v>118365</c:v>
              </c:pt>
              <c:pt idx="340">
                <c:v>118376</c:v>
              </c:pt>
              <c:pt idx="341">
                <c:v>118379</c:v>
              </c:pt>
              <c:pt idx="342">
                <c:v>118418</c:v>
              </c:pt>
              <c:pt idx="343">
                <c:v>118511</c:v>
              </c:pt>
              <c:pt idx="344">
                <c:v>118514</c:v>
              </c:pt>
              <c:pt idx="345">
                <c:v>118612</c:v>
              </c:pt>
              <c:pt idx="346">
                <c:v>118628</c:v>
              </c:pt>
              <c:pt idx="347">
                <c:v>118632</c:v>
              </c:pt>
              <c:pt idx="348">
                <c:v>118675</c:v>
              </c:pt>
              <c:pt idx="349">
                <c:v>118688</c:v>
              </c:pt>
              <c:pt idx="350">
                <c:v>118729</c:v>
              </c:pt>
              <c:pt idx="351">
                <c:v>118864</c:v>
              </c:pt>
              <c:pt idx="352">
                <c:v>119009</c:v>
              </c:pt>
              <c:pt idx="353">
                <c:v>119015</c:v>
              </c:pt>
              <c:pt idx="354">
                <c:v>119135</c:v>
              </c:pt>
              <c:pt idx="355">
                <c:v>119198</c:v>
              </c:pt>
              <c:pt idx="356">
                <c:v>119200</c:v>
              </c:pt>
              <c:pt idx="357">
                <c:v>119408</c:v>
              </c:pt>
              <c:pt idx="358">
                <c:v>119460</c:v>
              </c:pt>
              <c:pt idx="359">
                <c:v>119488</c:v>
              </c:pt>
              <c:pt idx="360">
                <c:v>119519</c:v>
              </c:pt>
              <c:pt idx="361">
                <c:v>119633</c:v>
              </c:pt>
              <c:pt idx="362">
                <c:v>119634</c:v>
              </c:pt>
              <c:pt idx="363">
                <c:v>119638</c:v>
              </c:pt>
              <c:pt idx="364">
                <c:v>119690</c:v>
              </c:pt>
              <c:pt idx="365">
                <c:v>119731</c:v>
              </c:pt>
              <c:pt idx="366">
                <c:v>119837</c:v>
              </c:pt>
              <c:pt idx="367">
                <c:v>119845</c:v>
              </c:pt>
              <c:pt idx="368">
                <c:v>119917</c:v>
              </c:pt>
              <c:pt idx="369">
                <c:v>119997</c:v>
              </c:pt>
              <c:pt idx="370">
                <c:v>120046</c:v>
              </c:pt>
              <c:pt idx="371">
                <c:v>120126</c:v>
              </c:pt>
              <c:pt idx="372">
                <c:v>120140</c:v>
              </c:pt>
              <c:pt idx="373">
                <c:v>120164</c:v>
              </c:pt>
              <c:pt idx="374">
                <c:v>120192</c:v>
              </c:pt>
              <c:pt idx="375">
                <c:v>120206</c:v>
              </c:pt>
              <c:pt idx="376">
                <c:v>120393</c:v>
              </c:pt>
              <c:pt idx="377">
                <c:v>120434</c:v>
              </c:pt>
              <c:pt idx="378">
                <c:v>120554</c:v>
              </c:pt>
              <c:pt idx="379">
                <c:v>120583</c:v>
              </c:pt>
              <c:pt idx="380">
                <c:v>120594</c:v>
              </c:pt>
              <c:pt idx="381">
                <c:v>120613</c:v>
              </c:pt>
              <c:pt idx="382">
                <c:v>120635</c:v>
              </c:pt>
              <c:pt idx="383">
                <c:v>120799</c:v>
              </c:pt>
              <c:pt idx="384">
                <c:v>120868</c:v>
              </c:pt>
              <c:pt idx="385">
                <c:v>121068</c:v>
              </c:pt>
              <c:pt idx="386">
                <c:v>121095</c:v>
              </c:pt>
              <c:pt idx="387">
                <c:v>121139</c:v>
              </c:pt>
              <c:pt idx="388">
                <c:v>121183</c:v>
              </c:pt>
              <c:pt idx="389">
                <c:v>121236</c:v>
              </c:pt>
              <c:pt idx="390">
                <c:v>121351</c:v>
              </c:pt>
              <c:pt idx="391">
                <c:v>121410</c:v>
              </c:pt>
              <c:pt idx="392">
                <c:v>121469</c:v>
              </c:pt>
              <c:pt idx="393">
                <c:v>121605</c:v>
              </c:pt>
              <c:pt idx="394">
                <c:v>121710</c:v>
              </c:pt>
              <c:pt idx="395">
                <c:v>121737</c:v>
              </c:pt>
              <c:pt idx="396">
                <c:v>121751</c:v>
              </c:pt>
              <c:pt idx="397">
                <c:v>121856</c:v>
              </c:pt>
              <c:pt idx="398">
                <c:v>121919</c:v>
              </c:pt>
              <c:pt idx="399">
                <c:v>121930</c:v>
              </c:pt>
              <c:pt idx="400">
                <c:v>121935</c:v>
              </c:pt>
              <c:pt idx="401">
                <c:v>121999</c:v>
              </c:pt>
              <c:pt idx="402">
                <c:v>122009</c:v>
              </c:pt>
              <c:pt idx="403">
                <c:v>122020</c:v>
              </c:pt>
              <c:pt idx="404">
                <c:v>122049</c:v>
              </c:pt>
              <c:pt idx="405">
                <c:v>122094</c:v>
              </c:pt>
              <c:pt idx="406">
                <c:v>122166</c:v>
              </c:pt>
              <c:pt idx="407">
                <c:v>122173</c:v>
              </c:pt>
              <c:pt idx="408">
                <c:v>122206</c:v>
              </c:pt>
              <c:pt idx="409">
                <c:v>122283</c:v>
              </c:pt>
              <c:pt idx="410">
                <c:v>122357</c:v>
              </c:pt>
              <c:pt idx="411">
                <c:v>122456</c:v>
              </c:pt>
              <c:pt idx="412">
                <c:v>122517</c:v>
              </c:pt>
              <c:pt idx="413">
                <c:v>122519</c:v>
              </c:pt>
              <c:pt idx="414">
                <c:v>122545</c:v>
              </c:pt>
              <c:pt idx="415">
                <c:v>122561</c:v>
              </c:pt>
              <c:pt idx="416">
                <c:v>122577</c:v>
              </c:pt>
              <c:pt idx="417">
                <c:v>122685</c:v>
              </c:pt>
              <c:pt idx="418">
                <c:v>122797</c:v>
              </c:pt>
              <c:pt idx="419">
                <c:v>122858</c:v>
              </c:pt>
              <c:pt idx="420">
                <c:v>122890</c:v>
              </c:pt>
              <c:pt idx="421">
                <c:v>122946</c:v>
              </c:pt>
              <c:pt idx="422">
                <c:v>122958</c:v>
              </c:pt>
              <c:pt idx="423">
                <c:v>123060</c:v>
              </c:pt>
              <c:pt idx="424">
                <c:v>123083</c:v>
              </c:pt>
              <c:pt idx="425">
                <c:v>123094</c:v>
              </c:pt>
              <c:pt idx="426">
                <c:v>123115</c:v>
              </c:pt>
              <c:pt idx="427">
                <c:v>123151</c:v>
              </c:pt>
              <c:pt idx="428">
                <c:v>123164</c:v>
              </c:pt>
              <c:pt idx="429">
                <c:v>123344</c:v>
              </c:pt>
              <c:pt idx="430">
                <c:v>123393</c:v>
              </c:pt>
              <c:pt idx="431">
                <c:v>123420</c:v>
              </c:pt>
              <c:pt idx="432">
                <c:v>123525</c:v>
              </c:pt>
              <c:pt idx="433">
                <c:v>123538</c:v>
              </c:pt>
              <c:pt idx="434">
                <c:v>123586</c:v>
              </c:pt>
              <c:pt idx="435">
                <c:v>123667</c:v>
              </c:pt>
              <c:pt idx="436">
                <c:v>123668</c:v>
              </c:pt>
              <c:pt idx="437">
                <c:v>123697</c:v>
              </c:pt>
              <c:pt idx="438">
                <c:v>123702</c:v>
              </c:pt>
              <c:pt idx="439">
                <c:v>123727</c:v>
              </c:pt>
              <c:pt idx="440">
                <c:v>123773</c:v>
              </c:pt>
              <c:pt idx="441">
                <c:v>123780</c:v>
              </c:pt>
              <c:pt idx="442">
                <c:v>123784</c:v>
              </c:pt>
              <c:pt idx="443">
                <c:v>123830</c:v>
              </c:pt>
              <c:pt idx="444">
                <c:v>123908</c:v>
              </c:pt>
              <c:pt idx="445">
                <c:v>123928</c:v>
              </c:pt>
              <c:pt idx="446">
                <c:v>123944</c:v>
              </c:pt>
              <c:pt idx="447">
                <c:v>124038</c:v>
              </c:pt>
              <c:pt idx="448">
                <c:v>124056</c:v>
              </c:pt>
              <c:pt idx="449">
                <c:v>124085</c:v>
              </c:pt>
              <c:pt idx="450">
                <c:v>124088</c:v>
              </c:pt>
              <c:pt idx="451">
                <c:v>124119</c:v>
              </c:pt>
              <c:pt idx="452">
                <c:v>124195</c:v>
              </c:pt>
              <c:pt idx="453">
                <c:v>124207</c:v>
              </c:pt>
              <c:pt idx="454">
                <c:v>124351</c:v>
              </c:pt>
              <c:pt idx="455">
                <c:v>124355</c:v>
              </c:pt>
              <c:pt idx="456">
                <c:v>124377</c:v>
              </c:pt>
              <c:pt idx="457">
                <c:v>124536</c:v>
              </c:pt>
              <c:pt idx="458">
                <c:v>124678</c:v>
              </c:pt>
              <c:pt idx="459">
                <c:v>124761</c:v>
              </c:pt>
              <c:pt idx="460">
                <c:v>124931</c:v>
              </c:pt>
              <c:pt idx="461">
                <c:v>124987</c:v>
              </c:pt>
              <c:pt idx="462">
                <c:v>125059</c:v>
              </c:pt>
              <c:pt idx="463">
                <c:v>125068</c:v>
              </c:pt>
              <c:pt idx="464">
                <c:v>125300</c:v>
              </c:pt>
              <c:pt idx="465">
                <c:v>125393</c:v>
              </c:pt>
              <c:pt idx="466">
                <c:v>125493</c:v>
              </c:pt>
              <c:pt idx="467">
                <c:v>125606</c:v>
              </c:pt>
              <c:pt idx="468">
                <c:v>125919</c:v>
              </c:pt>
              <c:pt idx="469">
                <c:v>125969</c:v>
              </c:pt>
              <c:pt idx="470">
                <c:v>125996</c:v>
              </c:pt>
              <c:pt idx="471">
                <c:v>126097</c:v>
              </c:pt>
              <c:pt idx="472">
                <c:v>126100</c:v>
              </c:pt>
              <c:pt idx="473">
                <c:v>126148</c:v>
              </c:pt>
              <c:pt idx="474">
                <c:v>126181</c:v>
              </c:pt>
              <c:pt idx="475">
                <c:v>126216</c:v>
              </c:pt>
              <c:pt idx="476">
                <c:v>126219</c:v>
              </c:pt>
              <c:pt idx="477">
                <c:v>126239</c:v>
              </c:pt>
              <c:pt idx="478">
                <c:v>126262</c:v>
              </c:pt>
              <c:pt idx="479">
                <c:v>126308</c:v>
              </c:pt>
              <c:pt idx="480">
                <c:v>126424</c:v>
              </c:pt>
              <c:pt idx="481">
                <c:v>126466</c:v>
              </c:pt>
              <c:pt idx="482">
                <c:v>126490</c:v>
              </c:pt>
              <c:pt idx="483">
                <c:v>126526</c:v>
              </c:pt>
              <c:pt idx="484">
                <c:v>126581</c:v>
              </c:pt>
              <c:pt idx="485">
                <c:v>126665</c:v>
              </c:pt>
              <c:pt idx="486">
                <c:v>127039</c:v>
              </c:pt>
              <c:pt idx="487">
                <c:v>127052</c:v>
              </c:pt>
              <c:pt idx="488">
                <c:v>127127</c:v>
              </c:pt>
              <c:pt idx="489">
                <c:v>127128</c:v>
              </c:pt>
              <c:pt idx="490">
                <c:v>127137</c:v>
              </c:pt>
              <c:pt idx="491">
                <c:v>127185</c:v>
              </c:pt>
              <c:pt idx="492">
                <c:v>127241</c:v>
              </c:pt>
              <c:pt idx="493">
                <c:v>127279</c:v>
              </c:pt>
              <c:pt idx="494">
                <c:v>127289</c:v>
              </c:pt>
              <c:pt idx="495">
                <c:v>127311</c:v>
              </c:pt>
              <c:pt idx="496">
                <c:v>127350</c:v>
              </c:pt>
              <c:pt idx="497">
                <c:v>127400</c:v>
              </c:pt>
              <c:pt idx="498">
                <c:v>127410</c:v>
              </c:pt>
              <c:pt idx="499">
                <c:v>127496</c:v>
              </c:pt>
              <c:pt idx="500">
                <c:v>127590</c:v>
              </c:pt>
              <c:pt idx="501">
                <c:v>127645</c:v>
              </c:pt>
              <c:pt idx="502">
                <c:v>127663</c:v>
              </c:pt>
              <c:pt idx="503">
                <c:v>127725</c:v>
              </c:pt>
              <c:pt idx="504">
                <c:v>127785</c:v>
              </c:pt>
              <c:pt idx="505">
                <c:v>127827</c:v>
              </c:pt>
              <c:pt idx="506">
                <c:v>127882</c:v>
              </c:pt>
              <c:pt idx="507">
                <c:v>127946</c:v>
              </c:pt>
              <c:pt idx="508">
                <c:v>127966</c:v>
              </c:pt>
              <c:pt idx="509">
                <c:v>128007</c:v>
              </c:pt>
              <c:pt idx="510">
                <c:v>128032</c:v>
              </c:pt>
              <c:pt idx="511">
                <c:v>128039</c:v>
              </c:pt>
              <c:pt idx="512">
                <c:v>128041</c:v>
              </c:pt>
              <c:pt idx="513">
                <c:v>128156</c:v>
              </c:pt>
              <c:pt idx="514">
                <c:v>128210</c:v>
              </c:pt>
              <c:pt idx="515">
                <c:v>128245</c:v>
              </c:pt>
              <c:pt idx="516">
                <c:v>128280</c:v>
              </c:pt>
              <c:pt idx="517">
                <c:v>128325</c:v>
              </c:pt>
              <c:pt idx="518">
                <c:v>128405</c:v>
              </c:pt>
              <c:pt idx="519">
                <c:v>128459</c:v>
              </c:pt>
              <c:pt idx="520">
                <c:v>128467</c:v>
              </c:pt>
              <c:pt idx="521">
                <c:v>128475</c:v>
              </c:pt>
              <c:pt idx="522">
                <c:v>128534</c:v>
              </c:pt>
              <c:pt idx="523">
                <c:v>128572</c:v>
              </c:pt>
              <c:pt idx="524">
                <c:v>128587</c:v>
              </c:pt>
              <c:pt idx="525">
                <c:v>128611</c:v>
              </c:pt>
              <c:pt idx="526">
                <c:v>128615</c:v>
              </c:pt>
              <c:pt idx="527">
                <c:v>128633</c:v>
              </c:pt>
              <c:pt idx="528">
                <c:v>128749</c:v>
              </c:pt>
              <c:pt idx="529">
                <c:v>128753</c:v>
              </c:pt>
              <c:pt idx="530">
                <c:v>128754</c:v>
              </c:pt>
              <c:pt idx="531">
                <c:v>128789</c:v>
              </c:pt>
              <c:pt idx="532">
                <c:v>128950</c:v>
              </c:pt>
              <c:pt idx="533">
                <c:v>128975</c:v>
              </c:pt>
              <c:pt idx="534">
                <c:v>129030</c:v>
              </c:pt>
              <c:pt idx="535">
                <c:v>129071</c:v>
              </c:pt>
              <c:pt idx="536">
                <c:v>129171</c:v>
              </c:pt>
              <c:pt idx="537">
                <c:v>129328</c:v>
              </c:pt>
              <c:pt idx="538">
                <c:v>129343</c:v>
              </c:pt>
              <c:pt idx="539">
                <c:v>129372</c:v>
              </c:pt>
              <c:pt idx="540">
                <c:v>129409</c:v>
              </c:pt>
              <c:pt idx="541">
                <c:v>129429</c:v>
              </c:pt>
              <c:pt idx="542">
                <c:v>129434</c:v>
              </c:pt>
              <c:pt idx="543">
                <c:v>129510</c:v>
              </c:pt>
              <c:pt idx="544">
                <c:v>129515</c:v>
              </c:pt>
              <c:pt idx="545">
                <c:v>129533</c:v>
              </c:pt>
              <c:pt idx="546">
                <c:v>129555</c:v>
              </c:pt>
              <c:pt idx="547">
                <c:v>129743</c:v>
              </c:pt>
              <c:pt idx="548">
                <c:v>129817</c:v>
              </c:pt>
              <c:pt idx="549">
                <c:v>129827</c:v>
              </c:pt>
              <c:pt idx="550">
                <c:v>129914</c:v>
              </c:pt>
              <c:pt idx="551">
                <c:v>129976</c:v>
              </c:pt>
              <c:pt idx="552">
                <c:v>130032</c:v>
              </c:pt>
              <c:pt idx="553">
                <c:v>130077</c:v>
              </c:pt>
              <c:pt idx="554">
                <c:v>130086</c:v>
              </c:pt>
              <c:pt idx="555">
                <c:v>130179</c:v>
              </c:pt>
              <c:pt idx="556">
                <c:v>130208</c:v>
              </c:pt>
              <c:pt idx="557">
                <c:v>130217</c:v>
              </c:pt>
              <c:pt idx="558">
                <c:v>130326</c:v>
              </c:pt>
              <c:pt idx="559">
                <c:v>130331</c:v>
              </c:pt>
              <c:pt idx="560">
                <c:v>130368</c:v>
              </c:pt>
              <c:pt idx="561">
                <c:v>130419</c:v>
              </c:pt>
              <c:pt idx="562">
                <c:v>130439</c:v>
              </c:pt>
              <c:pt idx="563">
                <c:v>130446</c:v>
              </c:pt>
              <c:pt idx="564">
                <c:v>130497</c:v>
              </c:pt>
              <c:pt idx="565">
                <c:v>130548</c:v>
              </c:pt>
              <c:pt idx="566">
                <c:v>130593</c:v>
              </c:pt>
              <c:pt idx="567">
                <c:v>130823</c:v>
              </c:pt>
              <c:pt idx="568">
                <c:v>130953</c:v>
              </c:pt>
              <c:pt idx="569">
                <c:v>131001</c:v>
              </c:pt>
              <c:pt idx="570">
                <c:v>131036</c:v>
              </c:pt>
              <c:pt idx="571">
                <c:v>131047</c:v>
              </c:pt>
              <c:pt idx="572">
                <c:v>131098</c:v>
              </c:pt>
              <c:pt idx="573">
                <c:v>131228</c:v>
              </c:pt>
              <c:pt idx="574">
                <c:v>131253</c:v>
              </c:pt>
              <c:pt idx="575">
                <c:v>131257</c:v>
              </c:pt>
              <c:pt idx="576">
                <c:v>131321</c:v>
              </c:pt>
              <c:pt idx="577">
                <c:v>131342</c:v>
              </c:pt>
              <c:pt idx="578">
                <c:v>131463</c:v>
              </c:pt>
              <c:pt idx="579">
                <c:v>131558</c:v>
              </c:pt>
              <c:pt idx="580">
                <c:v>131560</c:v>
              </c:pt>
              <c:pt idx="581">
                <c:v>131637</c:v>
              </c:pt>
              <c:pt idx="582">
                <c:v>131673</c:v>
              </c:pt>
              <c:pt idx="583">
                <c:v>131680</c:v>
              </c:pt>
              <c:pt idx="584">
                <c:v>131717</c:v>
              </c:pt>
              <c:pt idx="585">
                <c:v>131721</c:v>
              </c:pt>
              <c:pt idx="586">
                <c:v>131761</c:v>
              </c:pt>
              <c:pt idx="587">
                <c:v>131772</c:v>
              </c:pt>
              <c:pt idx="588">
                <c:v>131815</c:v>
              </c:pt>
              <c:pt idx="589">
                <c:v>131893</c:v>
              </c:pt>
              <c:pt idx="590">
                <c:v>131956</c:v>
              </c:pt>
              <c:pt idx="591">
                <c:v>131990</c:v>
              </c:pt>
              <c:pt idx="592">
                <c:v>131997</c:v>
              </c:pt>
              <c:pt idx="593">
                <c:v>132045</c:v>
              </c:pt>
              <c:pt idx="594">
                <c:v>132209</c:v>
              </c:pt>
              <c:pt idx="595">
                <c:v>132296</c:v>
              </c:pt>
              <c:pt idx="596">
                <c:v>132319</c:v>
              </c:pt>
              <c:pt idx="597">
                <c:v>132320</c:v>
              </c:pt>
              <c:pt idx="598">
                <c:v>132337</c:v>
              </c:pt>
              <c:pt idx="599">
                <c:v>132552</c:v>
              </c:pt>
              <c:pt idx="600">
                <c:v>132563</c:v>
              </c:pt>
              <c:pt idx="601">
                <c:v>132592</c:v>
              </c:pt>
              <c:pt idx="602">
                <c:v>132705</c:v>
              </c:pt>
              <c:pt idx="603">
                <c:v>132756</c:v>
              </c:pt>
              <c:pt idx="604">
                <c:v>132774</c:v>
              </c:pt>
              <c:pt idx="605">
                <c:v>132884</c:v>
              </c:pt>
              <c:pt idx="606">
                <c:v>132914</c:v>
              </c:pt>
              <c:pt idx="607">
                <c:v>132928</c:v>
              </c:pt>
              <c:pt idx="608">
                <c:v>132935</c:v>
              </c:pt>
              <c:pt idx="609">
                <c:v>133035</c:v>
              </c:pt>
              <c:pt idx="610">
                <c:v>133065</c:v>
              </c:pt>
              <c:pt idx="611">
                <c:v>133066</c:v>
              </c:pt>
              <c:pt idx="612">
                <c:v>133128</c:v>
              </c:pt>
              <c:pt idx="613">
                <c:v>133324</c:v>
              </c:pt>
              <c:pt idx="614">
                <c:v>133429</c:v>
              </c:pt>
              <c:pt idx="615">
                <c:v>133463</c:v>
              </c:pt>
              <c:pt idx="616">
                <c:v>133518</c:v>
              </c:pt>
              <c:pt idx="617">
                <c:v>133608</c:v>
              </c:pt>
              <c:pt idx="618">
                <c:v>133698</c:v>
              </c:pt>
              <c:pt idx="619">
                <c:v>133730</c:v>
              </c:pt>
              <c:pt idx="620">
                <c:v>133732</c:v>
              </c:pt>
              <c:pt idx="621">
                <c:v>133821</c:v>
              </c:pt>
              <c:pt idx="622">
                <c:v>133859</c:v>
              </c:pt>
              <c:pt idx="623">
                <c:v>133956</c:v>
              </c:pt>
              <c:pt idx="624">
                <c:v>134000</c:v>
              </c:pt>
              <c:pt idx="625">
                <c:v>134012</c:v>
              </c:pt>
              <c:pt idx="626">
                <c:v>134085</c:v>
              </c:pt>
              <c:pt idx="627">
                <c:v>134148</c:v>
              </c:pt>
              <c:pt idx="628">
                <c:v>134180</c:v>
              </c:pt>
              <c:pt idx="629">
                <c:v>134202</c:v>
              </c:pt>
              <c:pt idx="630">
                <c:v>134241</c:v>
              </c:pt>
              <c:pt idx="631">
                <c:v>134273</c:v>
              </c:pt>
              <c:pt idx="632">
                <c:v>134279</c:v>
              </c:pt>
              <c:pt idx="633">
                <c:v>134397</c:v>
              </c:pt>
              <c:pt idx="634">
                <c:v>134470</c:v>
              </c:pt>
              <c:pt idx="635">
                <c:v>134717</c:v>
              </c:pt>
              <c:pt idx="636">
                <c:v>134738</c:v>
              </c:pt>
              <c:pt idx="637">
                <c:v>134760</c:v>
              </c:pt>
              <c:pt idx="638">
                <c:v>134827</c:v>
              </c:pt>
              <c:pt idx="639">
                <c:v>134847</c:v>
              </c:pt>
              <c:pt idx="640">
                <c:v>134857</c:v>
              </c:pt>
              <c:pt idx="641">
                <c:v>135016</c:v>
              </c:pt>
              <c:pt idx="642">
                <c:v>135076</c:v>
              </c:pt>
              <c:pt idx="643">
                <c:v>135134</c:v>
              </c:pt>
              <c:pt idx="644">
                <c:v>135250</c:v>
              </c:pt>
              <c:pt idx="645">
                <c:v>135257</c:v>
              </c:pt>
              <c:pt idx="646">
                <c:v>135279</c:v>
              </c:pt>
              <c:pt idx="647">
                <c:v>135312</c:v>
              </c:pt>
              <c:pt idx="648">
                <c:v>135381</c:v>
              </c:pt>
              <c:pt idx="649">
                <c:v>135382</c:v>
              </c:pt>
              <c:pt idx="650">
                <c:v>135392</c:v>
              </c:pt>
              <c:pt idx="651">
                <c:v>135421</c:v>
              </c:pt>
              <c:pt idx="652">
                <c:v>135554</c:v>
              </c:pt>
              <c:pt idx="653">
                <c:v>135574</c:v>
              </c:pt>
              <c:pt idx="654">
                <c:v>135578</c:v>
              </c:pt>
              <c:pt idx="655">
                <c:v>135635</c:v>
              </c:pt>
              <c:pt idx="656">
                <c:v>135808</c:v>
              </c:pt>
              <c:pt idx="657">
                <c:v>135841</c:v>
              </c:pt>
              <c:pt idx="658">
                <c:v>135872</c:v>
              </c:pt>
              <c:pt idx="659">
                <c:v>135878</c:v>
              </c:pt>
              <c:pt idx="660">
                <c:v>135977</c:v>
              </c:pt>
              <c:pt idx="661">
                <c:v>136020</c:v>
              </c:pt>
              <c:pt idx="662">
                <c:v>136022</c:v>
              </c:pt>
              <c:pt idx="663">
                <c:v>136049</c:v>
              </c:pt>
              <c:pt idx="664">
                <c:v>136065</c:v>
              </c:pt>
              <c:pt idx="665">
                <c:v>136089</c:v>
              </c:pt>
              <c:pt idx="666">
                <c:v>136106</c:v>
              </c:pt>
              <c:pt idx="667">
                <c:v>136121</c:v>
              </c:pt>
              <c:pt idx="668">
                <c:v>136169</c:v>
              </c:pt>
              <c:pt idx="669">
                <c:v>136230</c:v>
              </c:pt>
              <c:pt idx="670">
                <c:v>136232</c:v>
              </c:pt>
              <c:pt idx="671">
                <c:v>136334</c:v>
              </c:pt>
              <c:pt idx="672">
                <c:v>136345</c:v>
              </c:pt>
              <c:pt idx="673">
                <c:v>136430</c:v>
              </c:pt>
              <c:pt idx="674">
                <c:v>136464</c:v>
              </c:pt>
              <c:pt idx="675">
                <c:v>136470</c:v>
              </c:pt>
              <c:pt idx="676">
                <c:v>136473</c:v>
              </c:pt>
              <c:pt idx="677">
                <c:v>136516</c:v>
              </c:pt>
              <c:pt idx="678">
                <c:v>136547</c:v>
              </c:pt>
              <c:pt idx="679">
                <c:v>136608</c:v>
              </c:pt>
              <c:pt idx="680">
                <c:v>136637</c:v>
              </c:pt>
              <c:pt idx="681">
                <c:v>136715</c:v>
              </c:pt>
              <c:pt idx="682">
                <c:v>136772</c:v>
              </c:pt>
              <c:pt idx="683">
                <c:v>136879</c:v>
              </c:pt>
              <c:pt idx="684">
                <c:v>136906</c:v>
              </c:pt>
              <c:pt idx="685">
                <c:v>137020</c:v>
              </c:pt>
              <c:pt idx="686">
                <c:v>137040</c:v>
              </c:pt>
              <c:pt idx="687">
                <c:v>137106</c:v>
              </c:pt>
              <c:pt idx="688">
                <c:v>137161</c:v>
              </c:pt>
              <c:pt idx="689">
                <c:v>137185</c:v>
              </c:pt>
              <c:pt idx="690">
                <c:v>137209</c:v>
              </c:pt>
              <c:pt idx="691">
                <c:v>137227</c:v>
              </c:pt>
              <c:pt idx="692">
                <c:v>137251</c:v>
              </c:pt>
              <c:pt idx="693">
                <c:v>137383</c:v>
              </c:pt>
              <c:pt idx="694">
                <c:v>137529</c:v>
              </c:pt>
              <c:pt idx="695">
                <c:v>137646</c:v>
              </c:pt>
              <c:pt idx="696">
                <c:v>137744</c:v>
              </c:pt>
              <c:pt idx="697">
                <c:v>137751</c:v>
              </c:pt>
              <c:pt idx="698">
                <c:v>137845</c:v>
              </c:pt>
              <c:pt idx="699">
                <c:v>137850</c:v>
              </c:pt>
              <c:pt idx="700">
                <c:v>137852</c:v>
              </c:pt>
              <c:pt idx="701">
                <c:v>137858</c:v>
              </c:pt>
              <c:pt idx="702">
                <c:v>137944</c:v>
              </c:pt>
              <c:pt idx="703">
                <c:v>137952</c:v>
              </c:pt>
              <c:pt idx="704">
                <c:v>137968</c:v>
              </c:pt>
              <c:pt idx="705">
                <c:v>137973</c:v>
              </c:pt>
              <c:pt idx="706">
                <c:v>137985</c:v>
              </c:pt>
              <c:pt idx="707">
                <c:v>137999</c:v>
              </c:pt>
              <c:pt idx="708">
                <c:v>138025</c:v>
              </c:pt>
              <c:pt idx="709">
                <c:v>138065</c:v>
              </c:pt>
              <c:pt idx="710">
                <c:v>138121</c:v>
              </c:pt>
              <c:pt idx="711">
                <c:v>138204</c:v>
              </c:pt>
              <c:pt idx="712">
                <c:v>138369</c:v>
              </c:pt>
              <c:pt idx="713">
                <c:v>138421</c:v>
              </c:pt>
              <c:pt idx="714">
                <c:v>138449</c:v>
              </c:pt>
              <c:pt idx="715">
                <c:v>138475</c:v>
              </c:pt>
              <c:pt idx="716">
                <c:v>138565</c:v>
              </c:pt>
              <c:pt idx="717">
                <c:v>138653</c:v>
              </c:pt>
              <c:pt idx="718">
                <c:v>138737</c:v>
              </c:pt>
              <c:pt idx="719">
                <c:v>138746</c:v>
              </c:pt>
              <c:pt idx="720">
                <c:v>138759</c:v>
              </c:pt>
              <c:pt idx="721">
                <c:v>138768</c:v>
              </c:pt>
              <c:pt idx="722">
                <c:v>138777</c:v>
              </c:pt>
              <c:pt idx="723">
                <c:v>138810</c:v>
              </c:pt>
              <c:pt idx="724">
                <c:v>138853</c:v>
              </c:pt>
              <c:pt idx="725">
                <c:v>138873</c:v>
              </c:pt>
              <c:pt idx="726">
                <c:v>138894</c:v>
              </c:pt>
              <c:pt idx="727">
                <c:v>138896</c:v>
              </c:pt>
              <c:pt idx="728">
                <c:v>138908</c:v>
              </c:pt>
              <c:pt idx="729">
                <c:v>138981</c:v>
              </c:pt>
              <c:pt idx="730">
                <c:v>138993</c:v>
              </c:pt>
              <c:pt idx="731">
                <c:v>139022</c:v>
              </c:pt>
              <c:pt idx="732">
                <c:v>139023</c:v>
              </c:pt>
              <c:pt idx="733">
                <c:v>139087</c:v>
              </c:pt>
              <c:pt idx="734">
                <c:v>139135</c:v>
              </c:pt>
              <c:pt idx="735">
                <c:v>139270</c:v>
              </c:pt>
              <c:pt idx="736">
                <c:v>139356</c:v>
              </c:pt>
              <c:pt idx="737">
                <c:v>139479</c:v>
              </c:pt>
              <c:pt idx="738">
                <c:v>139511</c:v>
              </c:pt>
              <c:pt idx="739">
                <c:v>139518</c:v>
              </c:pt>
              <c:pt idx="740">
                <c:v>139532</c:v>
              </c:pt>
              <c:pt idx="741">
                <c:v>139600</c:v>
              </c:pt>
              <c:pt idx="742">
                <c:v>139682</c:v>
              </c:pt>
              <c:pt idx="743">
                <c:v>139699</c:v>
              </c:pt>
              <c:pt idx="744">
                <c:v>139863</c:v>
              </c:pt>
              <c:pt idx="745">
                <c:v>139932</c:v>
              </c:pt>
              <c:pt idx="746">
                <c:v>139974</c:v>
              </c:pt>
              <c:pt idx="747">
                <c:v>140005</c:v>
              </c:pt>
              <c:pt idx="748">
                <c:v>140042</c:v>
              </c:pt>
              <c:pt idx="749">
                <c:v>140077</c:v>
              </c:pt>
              <c:pt idx="750">
                <c:v>140079</c:v>
              </c:pt>
              <c:pt idx="751">
                <c:v>140130</c:v>
              </c:pt>
              <c:pt idx="752">
                <c:v>140191</c:v>
              </c:pt>
              <c:pt idx="753">
                <c:v>140208</c:v>
              </c:pt>
              <c:pt idx="754">
                <c:v>140223</c:v>
              </c:pt>
              <c:pt idx="755">
                <c:v>140290</c:v>
              </c:pt>
              <c:pt idx="756">
                <c:v>140375</c:v>
              </c:pt>
              <c:pt idx="757">
                <c:v>140381</c:v>
              </c:pt>
              <c:pt idx="758">
                <c:v>140391</c:v>
              </c:pt>
              <c:pt idx="759">
                <c:v>140392</c:v>
              </c:pt>
              <c:pt idx="760">
                <c:v>140419</c:v>
              </c:pt>
              <c:pt idx="761">
                <c:v>140483</c:v>
              </c:pt>
              <c:pt idx="762">
                <c:v>140534</c:v>
              </c:pt>
              <c:pt idx="763">
                <c:v>140598</c:v>
              </c:pt>
              <c:pt idx="764">
                <c:v>140674</c:v>
              </c:pt>
              <c:pt idx="765">
                <c:v>140735</c:v>
              </c:pt>
              <c:pt idx="766">
                <c:v>140750</c:v>
              </c:pt>
              <c:pt idx="767">
                <c:v>140768</c:v>
              </c:pt>
              <c:pt idx="768">
                <c:v>140769</c:v>
              </c:pt>
              <c:pt idx="769">
                <c:v>140823</c:v>
              </c:pt>
              <c:pt idx="770">
                <c:v>140891</c:v>
              </c:pt>
              <c:pt idx="771">
                <c:v>140977</c:v>
              </c:pt>
              <c:pt idx="772">
                <c:v>141023</c:v>
              </c:pt>
              <c:pt idx="773">
                <c:v>141043</c:v>
              </c:pt>
              <c:pt idx="774">
                <c:v>141047</c:v>
              </c:pt>
              <c:pt idx="775">
                <c:v>141139</c:v>
              </c:pt>
              <c:pt idx="776">
                <c:v>141181</c:v>
              </c:pt>
              <c:pt idx="777">
                <c:v>141233</c:v>
              </c:pt>
              <c:pt idx="778">
                <c:v>141266</c:v>
              </c:pt>
              <c:pt idx="779">
                <c:v>141456</c:v>
              </c:pt>
              <c:pt idx="780">
                <c:v>141497</c:v>
              </c:pt>
              <c:pt idx="781">
                <c:v>141614</c:v>
              </c:pt>
              <c:pt idx="782">
                <c:v>141655</c:v>
              </c:pt>
              <c:pt idx="783">
                <c:v>141703</c:v>
              </c:pt>
              <c:pt idx="784">
                <c:v>141742</c:v>
              </c:pt>
              <c:pt idx="785">
                <c:v>141844</c:v>
              </c:pt>
              <c:pt idx="786">
                <c:v>141877</c:v>
              </c:pt>
              <c:pt idx="787">
                <c:v>141945</c:v>
              </c:pt>
              <c:pt idx="788">
                <c:v>142122</c:v>
              </c:pt>
              <c:pt idx="789">
                <c:v>142190</c:v>
              </c:pt>
              <c:pt idx="790">
                <c:v>142224</c:v>
              </c:pt>
              <c:pt idx="791">
                <c:v>142290</c:v>
              </c:pt>
              <c:pt idx="792">
                <c:v>142354</c:v>
              </c:pt>
              <c:pt idx="793">
                <c:v>142371</c:v>
              </c:pt>
              <c:pt idx="794">
                <c:v>142434</c:v>
              </c:pt>
              <c:pt idx="795">
                <c:v>142511</c:v>
              </c:pt>
              <c:pt idx="796">
                <c:v>142545</c:v>
              </c:pt>
              <c:pt idx="797">
                <c:v>142609</c:v>
              </c:pt>
              <c:pt idx="798">
                <c:v>142621</c:v>
              </c:pt>
              <c:pt idx="799">
                <c:v>142649</c:v>
              </c:pt>
              <c:pt idx="800">
                <c:v>142686</c:v>
              </c:pt>
              <c:pt idx="801">
                <c:v>142715</c:v>
              </c:pt>
              <c:pt idx="802">
                <c:v>142717</c:v>
              </c:pt>
              <c:pt idx="803">
                <c:v>142726</c:v>
              </c:pt>
              <c:pt idx="804">
                <c:v>142749</c:v>
              </c:pt>
              <c:pt idx="805">
                <c:v>142763</c:v>
              </c:pt>
              <c:pt idx="806">
                <c:v>142800</c:v>
              </c:pt>
              <c:pt idx="807">
                <c:v>142812</c:v>
              </c:pt>
              <c:pt idx="808">
                <c:v>142855</c:v>
              </c:pt>
              <c:pt idx="809">
                <c:v>142906</c:v>
              </c:pt>
              <c:pt idx="810">
                <c:v>142925</c:v>
              </c:pt>
              <c:pt idx="811">
                <c:v>142950</c:v>
              </c:pt>
              <c:pt idx="812">
                <c:v>143087</c:v>
              </c:pt>
              <c:pt idx="813">
                <c:v>143151</c:v>
              </c:pt>
              <c:pt idx="814">
                <c:v>143266</c:v>
              </c:pt>
              <c:pt idx="815">
                <c:v>143389</c:v>
              </c:pt>
              <c:pt idx="816">
                <c:v>143422</c:v>
              </c:pt>
              <c:pt idx="817">
                <c:v>143730</c:v>
              </c:pt>
              <c:pt idx="818">
                <c:v>143784</c:v>
              </c:pt>
              <c:pt idx="819">
                <c:v>143981</c:v>
              </c:pt>
              <c:pt idx="820">
                <c:v>144261</c:v>
              </c:pt>
              <c:pt idx="821">
                <c:v>144301</c:v>
              </c:pt>
              <c:pt idx="822">
                <c:v>144328</c:v>
              </c:pt>
              <c:pt idx="823">
                <c:v>144355</c:v>
              </c:pt>
              <c:pt idx="824">
                <c:v>144402</c:v>
              </c:pt>
              <c:pt idx="825">
                <c:v>144514</c:v>
              </c:pt>
              <c:pt idx="826">
                <c:v>144523</c:v>
              </c:pt>
              <c:pt idx="827">
                <c:v>144565</c:v>
              </c:pt>
              <c:pt idx="828">
                <c:v>144593</c:v>
              </c:pt>
              <c:pt idx="829">
                <c:v>144615</c:v>
              </c:pt>
              <c:pt idx="830">
                <c:v>144633</c:v>
              </c:pt>
              <c:pt idx="831">
                <c:v>144641</c:v>
              </c:pt>
              <c:pt idx="832">
                <c:v>144695</c:v>
              </c:pt>
              <c:pt idx="833">
                <c:v>144702</c:v>
              </c:pt>
              <c:pt idx="834">
                <c:v>144756</c:v>
              </c:pt>
              <c:pt idx="835">
                <c:v>144830</c:v>
              </c:pt>
              <c:pt idx="836">
                <c:v>144879</c:v>
              </c:pt>
              <c:pt idx="837">
                <c:v>144936</c:v>
              </c:pt>
              <c:pt idx="838">
                <c:v>144977</c:v>
              </c:pt>
              <c:pt idx="839">
                <c:v>145017</c:v>
              </c:pt>
              <c:pt idx="840">
                <c:v>145177</c:v>
              </c:pt>
              <c:pt idx="841">
                <c:v>145192</c:v>
              </c:pt>
              <c:pt idx="842">
                <c:v>145193</c:v>
              </c:pt>
              <c:pt idx="843">
                <c:v>145220</c:v>
              </c:pt>
              <c:pt idx="844">
                <c:v>145292</c:v>
              </c:pt>
              <c:pt idx="845">
                <c:v>145322</c:v>
              </c:pt>
              <c:pt idx="846">
                <c:v>145323</c:v>
              </c:pt>
              <c:pt idx="847">
                <c:v>145449</c:v>
              </c:pt>
              <c:pt idx="848">
                <c:v>145480</c:v>
              </c:pt>
              <c:pt idx="849">
                <c:v>145542</c:v>
              </c:pt>
              <c:pt idx="850">
                <c:v>145552</c:v>
              </c:pt>
              <c:pt idx="851">
                <c:v>145688</c:v>
              </c:pt>
              <c:pt idx="852">
                <c:v>145988</c:v>
              </c:pt>
              <c:pt idx="853">
                <c:v>146028</c:v>
              </c:pt>
              <c:pt idx="854">
                <c:v>146037</c:v>
              </c:pt>
              <c:pt idx="855">
                <c:v>146067</c:v>
              </c:pt>
              <c:pt idx="856">
                <c:v>146086</c:v>
              </c:pt>
              <c:pt idx="857">
                <c:v>146090</c:v>
              </c:pt>
              <c:pt idx="858">
                <c:v>146099</c:v>
              </c:pt>
              <c:pt idx="859">
                <c:v>146215</c:v>
              </c:pt>
              <c:pt idx="860">
                <c:v>146354</c:v>
              </c:pt>
              <c:pt idx="861">
                <c:v>146400</c:v>
              </c:pt>
              <c:pt idx="862">
                <c:v>146527</c:v>
              </c:pt>
              <c:pt idx="863">
                <c:v>146560</c:v>
              </c:pt>
              <c:pt idx="864">
                <c:v>146572</c:v>
              </c:pt>
              <c:pt idx="865">
                <c:v>146702</c:v>
              </c:pt>
              <c:pt idx="866">
                <c:v>146760</c:v>
              </c:pt>
              <c:pt idx="867">
                <c:v>146839</c:v>
              </c:pt>
              <c:pt idx="868">
                <c:v>147064</c:v>
              </c:pt>
              <c:pt idx="869">
                <c:v>147241</c:v>
              </c:pt>
              <c:pt idx="870">
                <c:v>147272</c:v>
              </c:pt>
              <c:pt idx="871">
                <c:v>147408</c:v>
              </c:pt>
              <c:pt idx="872">
                <c:v>147602</c:v>
              </c:pt>
              <c:pt idx="873">
                <c:v>147700</c:v>
              </c:pt>
              <c:pt idx="874">
                <c:v>147754</c:v>
              </c:pt>
              <c:pt idx="875">
                <c:v>147891</c:v>
              </c:pt>
              <c:pt idx="876">
                <c:v>147898</c:v>
              </c:pt>
              <c:pt idx="877">
                <c:v>147986</c:v>
              </c:pt>
              <c:pt idx="878">
                <c:v>148111</c:v>
              </c:pt>
              <c:pt idx="879">
                <c:v>148201</c:v>
              </c:pt>
              <c:pt idx="880">
                <c:v>148208</c:v>
              </c:pt>
              <c:pt idx="881">
                <c:v>148216</c:v>
              </c:pt>
              <c:pt idx="882">
                <c:v>148234</c:v>
              </c:pt>
              <c:pt idx="883">
                <c:v>148258</c:v>
              </c:pt>
              <c:pt idx="884">
                <c:v>148289</c:v>
              </c:pt>
              <c:pt idx="885">
                <c:v>148299</c:v>
              </c:pt>
              <c:pt idx="886">
                <c:v>148322</c:v>
              </c:pt>
              <c:pt idx="887">
                <c:v>148368</c:v>
              </c:pt>
              <c:pt idx="888">
                <c:v>148381</c:v>
              </c:pt>
              <c:pt idx="889">
                <c:v>148382</c:v>
              </c:pt>
              <c:pt idx="890">
                <c:v>148453</c:v>
              </c:pt>
              <c:pt idx="891">
                <c:v>148486</c:v>
              </c:pt>
              <c:pt idx="892">
                <c:v>148487</c:v>
              </c:pt>
              <c:pt idx="893">
                <c:v>148570</c:v>
              </c:pt>
              <c:pt idx="894">
                <c:v>148612</c:v>
              </c:pt>
              <c:pt idx="895">
                <c:v>148677</c:v>
              </c:pt>
              <c:pt idx="896">
                <c:v>148690</c:v>
              </c:pt>
              <c:pt idx="897">
                <c:v>148749</c:v>
              </c:pt>
              <c:pt idx="898">
                <c:v>148753</c:v>
              </c:pt>
              <c:pt idx="899">
                <c:v>148766</c:v>
              </c:pt>
              <c:pt idx="900">
                <c:v>148767</c:v>
              </c:pt>
              <c:pt idx="901">
                <c:v>148810</c:v>
              </c:pt>
              <c:pt idx="902">
                <c:v>148865</c:v>
              </c:pt>
              <c:pt idx="903">
                <c:v>148942</c:v>
              </c:pt>
              <c:pt idx="904">
                <c:v>148982</c:v>
              </c:pt>
              <c:pt idx="905">
                <c:v>149174</c:v>
              </c:pt>
              <c:pt idx="906">
                <c:v>149225</c:v>
              </c:pt>
              <c:pt idx="907">
                <c:v>149318</c:v>
              </c:pt>
              <c:pt idx="908">
                <c:v>149348</c:v>
              </c:pt>
              <c:pt idx="909">
                <c:v>149426</c:v>
              </c:pt>
              <c:pt idx="910">
                <c:v>149430</c:v>
              </c:pt>
              <c:pt idx="911">
                <c:v>149462</c:v>
              </c:pt>
              <c:pt idx="912">
                <c:v>149542</c:v>
              </c:pt>
              <c:pt idx="913">
                <c:v>149549</c:v>
              </c:pt>
              <c:pt idx="914">
                <c:v>149655</c:v>
              </c:pt>
              <c:pt idx="915">
                <c:v>149782</c:v>
              </c:pt>
              <c:pt idx="916">
                <c:v>149841</c:v>
              </c:pt>
              <c:pt idx="917">
                <c:v>149846</c:v>
              </c:pt>
              <c:pt idx="918">
                <c:v>149884</c:v>
              </c:pt>
              <c:pt idx="919">
                <c:v>149912</c:v>
              </c:pt>
              <c:pt idx="920">
                <c:v>149981</c:v>
              </c:pt>
              <c:pt idx="921">
                <c:v>149993</c:v>
              </c:pt>
              <c:pt idx="922">
                <c:v>150004</c:v>
              </c:pt>
              <c:pt idx="923">
                <c:v>150074</c:v>
              </c:pt>
              <c:pt idx="924">
                <c:v>150134</c:v>
              </c:pt>
              <c:pt idx="925">
                <c:v>150141</c:v>
              </c:pt>
              <c:pt idx="926">
                <c:v>150233</c:v>
              </c:pt>
              <c:pt idx="927">
                <c:v>150253</c:v>
              </c:pt>
              <c:pt idx="928">
                <c:v>150291</c:v>
              </c:pt>
              <c:pt idx="929">
                <c:v>150301</c:v>
              </c:pt>
              <c:pt idx="930">
                <c:v>150383</c:v>
              </c:pt>
              <c:pt idx="931">
                <c:v>150596</c:v>
              </c:pt>
              <c:pt idx="932">
                <c:v>150656</c:v>
              </c:pt>
              <c:pt idx="933">
                <c:v>150671</c:v>
              </c:pt>
              <c:pt idx="934">
                <c:v>150751</c:v>
              </c:pt>
              <c:pt idx="935">
                <c:v>150754</c:v>
              </c:pt>
              <c:pt idx="936">
                <c:v>150767</c:v>
              </c:pt>
              <c:pt idx="937">
                <c:v>150883</c:v>
              </c:pt>
              <c:pt idx="938">
                <c:v>150909</c:v>
              </c:pt>
              <c:pt idx="939">
                <c:v>151010</c:v>
              </c:pt>
              <c:pt idx="940">
                <c:v>151030</c:v>
              </c:pt>
              <c:pt idx="941">
                <c:v>151036</c:v>
              </c:pt>
              <c:pt idx="942">
                <c:v>151183</c:v>
              </c:pt>
              <c:pt idx="943">
                <c:v>151327</c:v>
              </c:pt>
              <c:pt idx="944">
                <c:v>151399</c:v>
              </c:pt>
              <c:pt idx="945">
                <c:v>151554</c:v>
              </c:pt>
              <c:pt idx="946">
                <c:v>151571</c:v>
              </c:pt>
              <c:pt idx="947">
                <c:v>151627</c:v>
              </c:pt>
              <c:pt idx="948">
                <c:v>151655</c:v>
              </c:pt>
              <c:pt idx="949">
                <c:v>151967</c:v>
              </c:pt>
              <c:pt idx="950">
                <c:v>152007</c:v>
              </c:pt>
              <c:pt idx="951">
                <c:v>152014</c:v>
              </c:pt>
              <c:pt idx="952">
                <c:v>152016</c:v>
              </c:pt>
              <c:pt idx="953">
                <c:v>152139</c:v>
              </c:pt>
              <c:pt idx="954">
                <c:v>152148</c:v>
              </c:pt>
              <c:pt idx="955">
                <c:v>152276</c:v>
              </c:pt>
              <c:pt idx="956">
                <c:v>152305</c:v>
              </c:pt>
              <c:pt idx="957">
                <c:v>152307</c:v>
              </c:pt>
              <c:pt idx="958">
                <c:v>152338</c:v>
              </c:pt>
              <c:pt idx="959">
                <c:v>152355</c:v>
              </c:pt>
              <c:pt idx="960">
                <c:v>152406</c:v>
              </c:pt>
              <c:pt idx="961">
                <c:v>152423</c:v>
              </c:pt>
              <c:pt idx="962">
                <c:v>152499</c:v>
              </c:pt>
              <c:pt idx="963">
                <c:v>152681</c:v>
              </c:pt>
              <c:pt idx="964">
                <c:v>152685</c:v>
              </c:pt>
              <c:pt idx="965">
                <c:v>152740</c:v>
              </c:pt>
              <c:pt idx="966">
                <c:v>152778</c:v>
              </c:pt>
              <c:pt idx="967">
                <c:v>152936</c:v>
              </c:pt>
              <c:pt idx="968">
                <c:v>153003</c:v>
              </c:pt>
              <c:pt idx="969">
                <c:v>153072</c:v>
              </c:pt>
              <c:pt idx="970">
                <c:v>153075</c:v>
              </c:pt>
              <c:pt idx="971">
                <c:v>153146</c:v>
              </c:pt>
              <c:pt idx="972">
                <c:v>153193</c:v>
              </c:pt>
              <c:pt idx="973">
                <c:v>153261</c:v>
              </c:pt>
              <c:pt idx="974">
                <c:v>153395</c:v>
              </c:pt>
              <c:pt idx="975">
                <c:v>153439</c:v>
              </c:pt>
              <c:pt idx="976">
                <c:v>153462</c:v>
              </c:pt>
              <c:pt idx="977">
                <c:v>153582</c:v>
              </c:pt>
              <c:pt idx="978">
                <c:v>153586</c:v>
              </c:pt>
              <c:pt idx="979">
                <c:v>153600</c:v>
              </c:pt>
              <c:pt idx="980">
                <c:v>153626</c:v>
              </c:pt>
              <c:pt idx="981">
                <c:v>153645</c:v>
              </c:pt>
              <c:pt idx="982">
                <c:v>153656</c:v>
              </c:pt>
              <c:pt idx="983">
                <c:v>153760</c:v>
              </c:pt>
              <c:pt idx="984">
                <c:v>153884</c:v>
              </c:pt>
              <c:pt idx="985">
                <c:v>153953</c:v>
              </c:pt>
              <c:pt idx="986">
                <c:v>153968</c:v>
              </c:pt>
              <c:pt idx="987">
                <c:v>153987</c:v>
              </c:pt>
              <c:pt idx="988">
                <c:v>153998</c:v>
              </c:pt>
              <c:pt idx="989">
                <c:v>154136</c:v>
              </c:pt>
              <c:pt idx="990">
                <c:v>154172</c:v>
              </c:pt>
              <c:pt idx="991">
                <c:v>154173</c:v>
              </c:pt>
              <c:pt idx="992">
                <c:v>154175</c:v>
              </c:pt>
              <c:pt idx="993">
                <c:v>154194</c:v>
              </c:pt>
              <c:pt idx="994">
                <c:v>154230</c:v>
              </c:pt>
              <c:pt idx="995">
                <c:v>154480</c:v>
              </c:pt>
              <c:pt idx="996">
                <c:v>154606</c:v>
              </c:pt>
              <c:pt idx="997">
                <c:v>154643</c:v>
              </c:pt>
              <c:pt idx="998">
                <c:v>154644</c:v>
              </c:pt>
              <c:pt idx="999">
                <c:v>154652</c:v>
              </c:pt>
              <c:pt idx="1000">
                <c:v>154680</c:v>
              </c:pt>
              <c:pt idx="1001">
                <c:v>154726</c:v>
              </c:pt>
              <c:pt idx="1002">
                <c:v>154736</c:v>
              </c:pt>
              <c:pt idx="1003">
                <c:v>154782</c:v>
              </c:pt>
              <c:pt idx="1004">
                <c:v>154855</c:v>
              </c:pt>
              <c:pt idx="1005">
                <c:v>154864</c:v>
              </c:pt>
              <c:pt idx="1006">
                <c:v>154868</c:v>
              </c:pt>
              <c:pt idx="1007">
                <c:v>154889</c:v>
              </c:pt>
              <c:pt idx="1008">
                <c:v>154958</c:v>
              </c:pt>
              <c:pt idx="1009">
                <c:v>154981</c:v>
              </c:pt>
              <c:pt idx="1010">
                <c:v>155020</c:v>
              </c:pt>
              <c:pt idx="1011">
                <c:v>155118</c:v>
              </c:pt>
              <c:pt idx="1012">
                <c:v>155253</c:v>
              </c:pt>
              <c:pt idx="1013">
                <c:v>155348</c:v>
              </c:pt>
              <c:pt idx="1014">
                <c:v>155354</c:v>
              </c:pt>
              <c:pt idx="1015">
                <c:v>155374</c:v>
              </c:pt>
              <c:pt idx="1016">
                <c:v>155488</c:v>
              </c:pt>
              <c:pt idx="1017">
                <c:v>155623</c:v>
              </c:pt>
              <c:pt idx="1018">
                <c:v>155654</c:v>
              </c:pt>
              <c:pt idx="1019">
                <c:v>155763</c:v>
              </c:pt>
              <c:pt idx="1020">
                <c:v>155791</c:v>
              </c:pt>
              <c:pt idx="1021">
                <c:v>155795</c:v>
              </c:pt>
              <c:pt idx="1022">
                <c:v>155820</c:v>
              </c:pt>
              <c:pt idx="1023">
                <c:v>155964</c:v>
              </c:pt>
              <c:pt idx="1024">
                <c:v>155965</c:v>
              </c:pt>
              <c:pt idx="1025">
                <c:v>156031</c:v>
              </c:pt>
              <c:pt idx="1026">
                <c:v>156071</c:v>
              </c:pt>
              <c:pt idx="1027">
                <c:v>156138</c:v>
              </c:pt>
              <c:pt idx="1028">
                <c:v>156305</c:v>
              </c:pt>
              <c:pt idx="1029">
                <c:v>156313</c:v>
              </c:pt>
              <c:pt idx="1030">
                <c:v>156355</c:v>
              </c:pt>
              <c:pt idx="1031">
                <c:v>156457</c:v>
              </c:pt>
              <c:pt idx="1032">
                <c:v>156666</c:v>
              </c:pt>
              <c:pt idx="1033">
                <c:v>156673</c:v>
              </c:pt>
              <c:pt idx="1034">
                <c:v>156684</c:v>
              </c:pt>
              <c:pt idx="1035">
                <c:v>156730</c:v>
              </c:pt>
              <c:pt idx="1036">
                <c:v>156750</c:v>
              </c:pt>
              <c:pt idx="1037">
                <c:v>156868</c:v>
              </c:pt>
              <c:pt idx="1038">
                <c:v>156870</c:v>
              </c:pt>
              <c:pt idx="1039">
                <c:v>156879</c:v>
              </c:pt>
              <c:pt idx="1040">
                <c:v>156945</c:v>
              </c:pt>
              <c:pt idx="1041">
                <c:v>156948</c:v>
              </c:pt>
              <c:pt idx="1042">
                <c:v>156959</c:v>
              </c:pt>
              <c:pt idx="1043">
                <c:v>156980</c:v>
              </c:pt>
              <c:pt idx="1044">
                <c:v>157005</c:v>
              </c:pt>
              <c:pt idx="1045">
                <c:v>157092</c:v>
              </c:pt>
              <c:pt idx="1046">
                <c:v>157200</c:v>
              </c:pt>
              <c:pt idx="1047">
                <c:v>157212</c:v>
              </c:pt>
              <c:pt idx="1048">
                <c:v>157300</c:v>
              </c:pt>
              <c:pt idx="1049">
                <c:v>157566</c:v>
              </c:pt>
              <c:pt idx="1050">
                <c:v>157672</c:v>
              </c:pt>
              <c:pt idx="1051">
                <c:v>157674</c:v>
              </c:pt>
              <c:pt idx="1052">
                <c:v>157704</c:v>
              </c:pt>
              <c:pt idx="1053">
                <c:v>157712</c:v>
              </c:pt>
              <c:pt idx="1054">
                <c:v>157729</c:v>
              </c:pt>
              <c:pt idx="1055">
                <c:v>157731</c:v>
              </c:pt>
              <c:pt idx="1056">
                <c:v>157751</c:v>
              </c:pt>
              <c:pt idx="1057">
                <c:v>157766</c:v>
              </c:pt>
              <c:pt idx="1058">
                <c:v>157771</c:v>
              </c:pt>
              <c:pt idx="1059">
                <c:v>157816</c:v>
              </c:pt>
              <c:pt idx="1060">
                <c:v>157879</c:v>
              </c:pt>
              <c:pt idx="1061">
                <c:v>157902</c:v>
              </c:pt>
              <c:pt idx="1062">
                <c:v>157911</c:v>
              </c:pt>
              <c:pt idx="1063">
                <c:v>157971</c:v>
              </c:pt>
              <c:pt idx="1064">
                <c:v>158113</c:v>
              </c:pt>
              <c:pt idx="1065">
                <c:v>158314</c:v>
              </c:pt>
              <c:pt idx="1066">
                <c:v>158400</c:v>
              </c:pt>
              <c:pt idx="1067">
                <c:v>158401</c:v>
              </c:pt>
              <c:pt idx="1068">
                <c:v>158508</c:v>
              </c:pt>
              <c:pt idx="1069">
                <c:v>158560</c:v>
              </c:pt>
              <c:pt idx="1070">
                <c:v>158680</c:v>
              </c:pt>
              <c:pt idx="1071">
                <c:v>158901</c:v>
              </c:pt>
              <c:pt idx="1072">
                <c:v>158969</c:v>
              </c:pt>
              <c:pt idx="1073">
                <c:v>158995</c:v>
              </c:pt>
              <c:pt idx="1074">
                <c:v>159227</c:v>
              </c:pt>
              <c:pt idx="1075">
                <c:v>159233</c:v>
              </c:pt>
              <c:pt idx="1076">
                <c:v>159272</c:v>
              </c:pt>
              <c:pt idx="1077">
                <c:v>159275</c:v>
              </c:pt>
              <c:pt idx="1078">
                <c:v>159344</c:v>
              </c:pt>
              <c:pt idx="1079">
                <c:v>159351</c:v>
              </c:pt>
              <c:pt idx="1080">
                <c:v>159359</c:v>
              </c:pt>
              <c:pt idx="1081">
                <c:v>159397</c:v>
              </c:pt>
              <c:pt idx="1082">
                <c:v>159486</c:v>
              </c:pt>
              <c:pt idx="1083">
                <c:v>159500</c:v>
              </c:pt>
              <c:pt idx="1084">
                <c:v>159525</c:v>
              </c:pt>
              <c:pt idx="1085">
                <c:v>159531</c:v>
              </c:pt>
              <c:pt idx="1086">
                <c:v>159533</c:v>
              </c:pt>
              <c:pt idx="1087">
                <c:v>159608</c:v>
              </c:pt>
              <c:pt idx="1088">
                <c:v>159680</c:v>
              </c:pt>
              <c:pt idx="1089">
                <c:v>159688</c:v>
              </c:pt>
              <c:pt idx="1090">
                <c:v>159745</c:v>
              </c:pt>
              <c:pt idx="1091">
                <c:v>159751</c:v>
              </c:pt>
              <c:pt idx="1092">
                <c:v>159800</c:v>
              </c:pt>
              <c:pt idx="1093">
                <c:v>159856</c:v>
              </c:pt>
              <c:pt idx="1094">
                <c:v>159942</c:v>
              </c:pt>
              <c:pt idx="1095">
                <c:v>159960</c:v>
              </c:pt>
              <c:pt idx="1096">
                <c:v>160135</c:v>
              </c:pt>
              <c:pt idx="1097">
                <c:v>160143</c:v>
              </c:pt>
              <c:pt idx="1098">
                <c:v>160154</c:v>
              </c:pt>
              <c:pt idx="1099">
                <c:v>160181</c:v>
              </c:pt>
              <c:pt idx="1100">
                <c:v>160203</c:v>
              </c:pt>
              <c:pt idx="1101">
                <c:v>160250</c:v>
              </c:pt>
              <c:pt idx="1102">
                <c:v>160266</c:v>
              </c:pt>
              <c:pt idx="1103">
                <c:v>160320</c:v>
              </c:pt>
              <c:pt idx="1104">
                <c:v>160471</c:v>
              </c:pt>
              <c:pt idx="1105">
                <c:v>160640</c:v>
              </c:pt>
              <c:pt idx="1106">
                <c:v>160686</c:v>
              </c:pt>
              <c:pt idx="1107">
                <c:v>160707</c:v>
              </c:pt>
              <c:pt idx="1108">
                <c:v>160740</c:v>
              </c:pt>
              <c:pt idx="1109">
                <c:v>160773</c:v>
              </c:pt>
              <c:pt idx="1110">
                <c:v>160779</c:v>
              </c:pt>
              <c:pt idx="1111">
                <c:v>160905</c:v>
              </c:pt>
              <c:pt idx="1112">
                <c:v>160927</c:v>
              </c:pt>
              <c:pt idx="1113">
                <c:v>160993</c:v>
              </c:pt>
              <c:pt idx="1114">
                <c:v>161045</c:v>
              </c:pt>
              <c:pt idx="1115">
                <c:v>161103</c:v>
              </c:pt>
              <c:pt idx="1116">
                <c:v>161180</c:v>
              </c:pt>
              <c:pt idx="1117">
                <c:v>161241</c:v>
              </c:pt>
              <c:pt idx="1118">
                <c:v>161276</c:v>
              </c:pt>
              <c:pt idx="1119">
                <c:v>161338</c:v>
              </c:pt>
              <c:pt idx="1120">
                <c:v>161373</c:v>
              </c:pt>
              <c:pt idx="1121">
                <c:v>161414</c:v>
              </c:pt>
              <c:pt idx="1122">
                <c:v>161415</c:v>
              </c:pt>
              <c:pt idx="1123">
                <c:v>161437</c:v>
              </c:pt>
              <c:pt idx="1124">
                <c:v>161525</c:v>
              </c:pt>
              <c:pt idx="1125">
                <c:v>161546</c:v>
              </c:pt>
              <c:pt idx="1126">
                <c:v>161557</c:v>
              </c:pt>
              <c:pt idx="1127">
                <c:v>161574</c:v>
              </c:pt>
              <c:pt idx="1128">
                <c:v>161650</c:v>
              </c:pt>
              <c:pt idx="1129">
                <c:v>161728</c:v>
              </c:pt>
              <c:pt idx="1130">
                <c:v>161766</c:v>
              </c:pt>
              <c:pt idx="1131">
                <c:v>161769</c:v>
              </c:pt>
              <c:pt idx="1132">
                <c:v>161774</c:v>
              </c:pt>
              <c:pt idx="1133">
                <c:v>161780</c:v>
              </c:pt>
              <c:pt idx="1134">
                <c:v>161956</c:v>
              </c:pt>
              <c:pt idx="1135">
                <c:v>162013</c:v>
              </c:pt>
              <c:pt idx="1136">
                <c:v>162155</c:v>
              </c:pt>
              <c:pt idx="1137">
                <c:v>162166</c:v>
              </c:pt>
              <c:pt idx="1138">
                <c:v>162167</c:v>
              </c:pt>
              <c:pt idx="1139">
                <c:v>162180</c:v>
              </c:pt>
              <c:pt idx="1140">
                <c:v>162420</c:v>
              </c:pt>
              <c:pt idx="1141">
                <c:v>162456</c:v>
              </c:pt>
              <c:pt idx="1142">
                <c:v>162472</c:v>
              </c:pt>
              <c:pt idx="1143">
                <c:v>162485</c:v>
              </c:pt>
              <c:pt idx="1144">
                <c:v>162489</c:v>
              </c:pt>
              <c:pt idx="1145">
                <c:v>162496</c:v>
              </c:pt>
              <c:pt idx="1146">
                <c:v>162568</c:v>
              </c:pt>
              <c:pt idx="1147">
                <c:v>162658</c:v>
              </c:pt>
              <c:pt idx="1148">
                <c:v>163002</c:v>
              </c:pt>
              <c:pt idx="1149">
                <c:v>163058</c:v>
              </c:pt>
              <c:pt idx="1150">
                <c:v>163083</c:v>
              </c:pt>
              <c:pt idx="1151">
                <c:v>163137</c:v>
              </c:pt>
              <c:pt idx="1152">
                <c:v>163260</c:v>
              </c:pt>
              <c:pt idx="1153">
                <c:v>163301</c:v>
              </c:pt>
              <c:pt idx="1154">
                <c:v>163388</c:v>
              </c:pt>
              <c:pt idx="1155">
                <c:v>163405</c:v>
              </c:pt>
              <c:pt idx="1156">
                <c:v>163445</c:v>
              </c:pt>
              <c:pt idx="1157">
                <c:v>163481</c:v>
              </c:pt>
              <c:pt idx="1158">
                <c:v>163598</c:v>
              </c:pt>
              <c:pt idx="1159">
                <c:v>163608</c:v>
              </c:pt>
              <c:pt idx="1160">
                <c:v>163615</c:v>
              </c:pt>
              <c:pt idx="1161">
                <c:v>163639</c:v>
              </c:pt>
              <c:pt idx="1162">
                <c:v>163645</c:v>
              </c:pt>
              <c:pt idx="1163">
                <c:v>163723</c:v>
              </c:pt>
              <c:pt idx="1164">
                <c:v>163757</c:v>
              </c:pt>
              <c:pt idx="1165">
                <c:v>163776</c:v>
              </c:pt>
              <c:pt idx="1166">
                <c:v>163970</c:v>
              </c:pt>
              <c:pt idx="1167">
                <c:v>164013</c:v>
              </c:pt>
              <c:pt idx="1168">
                <c:v>164017</c:v>
              </c:pt>
              <c:pt idx="1169">
                <c:v>164034</c:v>
              </c:pt>
              <c:pt idx="1170">
                <c:v>164064</c:v>
              </c:pt>
              <c:pt idx="1171">
                <c:v>164094</c:v>
              </c:pt>
              <c:pt idx="1172">
                <c:v>164192</c:v>
              </c:pt>
              <c:pt idx="1173">
                <c:v>164211</c:v>
              </c:pt>
              <c:pt idx="1174">
                <c:v>164224</c:v>
              </c:pt>
              <c:pt idx="1175">
                <c:v>164226</c:v>
              </c:pt>
              <c:pt idx="1176">
                <c:v>164298</c:v>
              </c:pt>
              <c:pt idx="1177">
                <c:v>164313</c:v>
              </c:pt>
              <c:pt idx="1178">
                <c:v>164363</c:v>
              </c:pt>
              <c:pt idx="1179">
                <c:v>164374</c:v>
              </c:pt>
              <c:pt idx="1180">
                <c:v>164388</c:v>
              </c:pt>
              <c:pt idx="1181">
                <c:v>164429</c:v>
              </c:pt>
              <c:pt idx="1182">
                <c:v>164500</c:v>
              </c:pt>
              <c:pt idx="1183">
                <c:v>164512</c:v>
              </c:pt>
              <c:pt idx="1184">
                <c:v>164559</c:v>
              </c:pt>
              <c:pt idx="1185">
                <c:v>164657</c:v>
              </c:pt>
              <c:pt idx="1186">
                <c:v>164743</c:v>
              </c:pt>
              <c:pt idx="1187">
                <c:v>164794</c:v>
              </c:pt>
              <c:pt idx="1188">
                <c:v>164947</c:v>
              </c:pt>
              <c:pt idx="1189">
                <c:v>164973</c:v>
              </c:pt>
              <c:pt idx="1190">
                <c:v>164983</c:v>
              </c:pt>
              <c:pt idx="1191">
                <c:v>165019</c:v>
              </c:pt>
              <c:pt idx="1192">
                <c:v>165022</c:v>
              </c:pt>
              <c:pt idx="1193">
                <c:v>165056</c:v>
              </c:pt>
              <c:pt idx="1194">
                <c:v>165138</c:v>
              </c:pt>
              <c:pt idx="1195">
                <c:v>165188</c:v>
              </c:pt>
              <c:pt idx="1196">
                <c:v>165224</c:v>
              </c:pt>
              <c:pt idx="1197">
                <c:v>165260</c:v>
              </c:pt>
              <c:pt idx="1198">
                <c:v>165265</c:v>
              </c:pt>
              <c:pt idx="1199">
                <c:v>165339</c:v>
              </c:pt>
              <c:pt idx="1200">
                <c:v>165443</c:v>
              </c:pt>
              <c:pt idx="1201">
                <c:v>165484</c:v>
              </c:pt>
              <c:pt idx="1202">
                <c:v>165550</c:v>
              </c:pt>
              <c:pt idx="1203">
                <c:v>165554</c:v>
              </c:pt>
              <c:pt idx="1204">
                <c:v>165596</c:v>
              </c:pt>
              <c:pt idx="1205">
                <c:v>165742</c:v>
              </c:pt>
              <c:pt idx="1206">
                <c:v>165759</c:v>
              </c:pt>
              <c:pt idx="1207">
                <c:v>165827</c:v>
              </c:pt>
              <c:pt idx="1208">
                <c:v>165893</c:v>
              </c:pt>
              <c:pt idx="1209">
                <c:v>165900</c:v>
              </c:pt>
              <c:pt idx="1210">
                <c:v>166011</c:v>
              </c:pt>
              <c:pt idx="1211">
                <c:v>166037</c:v>
              </c:pt>
              <c:pt idx="1212">
                <c:v>166110</c:v>
              </c:pt>
              <c:pt idx="1213">
                <c:v>166175</c:v>
              </c:pt>
              <c:pt idx="1214">
                <c:v>166239</c:v>
              </c:pt>
              <c:pt idx="1215">
                <c:v>166273</c:v>
              </c:pt>
              <c:pt idx="1216">
                <c:v>166333</c:v>
              </c:pt>
              <c:pt idx="1217">
                <c:v>166475</c:v>
              </c:pt>
              <c:pt idx="1218">
                <c:v>166535</c:v>
              </c:pt>
              <c:pt idx="1219">
                <c:v>166537</c:v>
              </c:pt>
              <c:pt idx="1220">
                <c:v>166577</c:v>
              </c:pt>
              <c:pt idx="1221">
                <c:v>166677</c:v>
              </c:pt>
              <c:pt idx="1222">
                <c:v>166693</c:v>
              </c:pt>
              <c:pt idx="1223">
                <c:v>166705</c:v>
              </c:pt>
              <c:pt idx="1224">
                <c:v>166712</c:v>
              </c:pt>
              <c:pt idx="1225">
                <c:v>166825</c:v>
              </c:pt>
              <c:pt idx="1226">
                <c:v>166829</c:v>
              </c:pt>
              <c:pt idx="1227">
                <c:v>166846</c:v>
              </c:pt>
              <c:pt idx="1228">
                <c:v>166865</c:v>
              </c:pt>
              <c:pt idx="1229">
                <c:v>166911</c:v>
              </c:pt>
              <c:pt idx="1230">
                <c:v>166938</c:v>
              </c:pt>
              <c:pt idx="1231">
                <c:v>166953</c:v>
              </c:pt>
              <c:pt idx="1232">
                <c:v>166955</c:v>
              </c:pt>
              <c:pt idx="1233">
                <c:v>166966</c:v>
              </c:pt>
              <c:pt idx="1234">
                <c:v>167001</c:v>
              </c:pt>
              <c:pt idx="1235">
                <c:v>167016</c:v>
              </c:pt>
              <c:pt idx="1236">
                <c:v>167026</c:v>
              </c:pt>
              <c:pt idx="1237">
                <c:v>167062</c:v>
              </c:pt>
              <c:pt idx="1238">
                <c:v>167177</c:v>
              </c:pt>
              <c:pt idx="1239">
                <c:v>167219</c:v>
              </c:pt>
              <c:pt idx="1240">
                <c:v>167257</c:v>
              </c:pt>
              <c:pt idx="1241">
                <c:v>167335</c:v>
              </c:pt>
              <c:pt idx="1242">
                <c:v>167363</c:v>
              </c:pt>
              <c:pt idx="1243">
                <c:v>167465</c:v>
              </c:pt>
              <c:pt idx="1244">
                <c:v>167491</c:v>
              </c:pt>
              <c:pt idx="1245">
                <c:v>167515</c:v>
              </c:pt>
              <c:pt idx="1246">
                <c:v>167569</c:v>
              </c:pt>
              <c:pt idx="1247">
                <c:v>167575</c:v>
              </c:pt>
              <c:pt idx="1248">
                <c:v>167578</c:v>
              </c:pt>
              <c:pt idx="1249">
                <c:v>167587</c:v>
              </c:pt>
              <c:pt idx="1250">
                <c:v>167660</c:v>
              </c:pt>
              <c:pt idx="1251">
                <c:v>167670</c:v>
              </c:pt>
              <c:pt idx="1252">
                <c:v>167795</c:v>
              </c:pt>
              <c:pt idx="1253">
                <c:v>167879</c:v>
              </c:pt>
              <c:pt idx="1254">
                <c:v>167933</c:v>
              </c:pt>
              <c:pt idx="1255">
                <c:v>168026</c:v>
              </c:pt>
              <c:pt idx="1256">
                <c:v>168123</c:v>
              </c:pt>
              <c:pt idx="1257">
                <c:v>168160</c:v>
              </c:pt>
              <c:pt idx="1258">
                <c:v>168290</c:v>
              </c:pt>
              <c:pt idx="1259">
                <c:v>168302</c:v>
              </c:pt>
              <c:pt idx="1260">
                <c:v>168316</c:v>
              </c:pt>
              <c:pt idx="1261">
                <c:v>168349</c:v>
              </c:pt>
              <c:pt idx="1262">
                <c:v>168385</c:v>
              </c:pt>
              <c:pt idx="1263">
                <c:v>168418</c:v>
              </c:pt>
              <c:pt idx="1264">
                <c:v>168641</c:v>
              </c:pt>
              <c:pt idx="1265">
                <c:v>168727</c:v>
              </c:pt>
              <c:pt idx="1266">
                <c:v>168843</c:v>
              </c:pt>
              <c:pt idx="1267">
                <c:v>168887</c:v>
              </c:pt>
              <c:pt idx="1268">
                <c:v>169054</c:v>
              </c:pt>
              <c:pt idx="1269">
                <c:v>169129</c:v>
              </c:pt>
              <c:pt idx="1270">
                <c:v>169131</c:v>
              </c:pt>
              <c:pt idx="1271">
                <c:v>169137</c:v>
              </c:pt>
              <c:pt idx="1272">
                <c:v>169247</c:v>
              </c:pt>
              <c:pt idx="1273">
                <c:v>169253</c:v>
              </c:pt>
              <c:pt idx="1274">
                <c:v>169270</c:v>
              </c:pt>
              <c:pt idx="1275">
                <c:v>169302</c:v>
              </c:pt>
              <c:pt idx="1276">
                <c:v>169393</c:v>
              </c:pt>
              <c:pt idx="1277">
                <c:v>169418</c:v>
              </c:pt>
              <c:pt idx="1278">
                <c:v>169525</c:v>
              </c:pt>
              <c:pt idx="1279">
                <c:v>169529</c:v>
              </c:pt>
              <c:pt idx="1280">
                <c:v>169603</c:v>
              </c:pt>
              <c:pt idx="1281">
                <c:v>169661</c:v>
              </c:pt>
              <c:pt idx="1282">
                <c:v>169665</c:v>
              </c:pt>
              <c:pt idx="1283">
                <c:v>169697</c:v>
              </c:pt>
              <c:pt idx="1284">
                <c:v>169699</c:v>
              </c:pt>
              <c:pt idx="1285">
                <c:v>169857</c:v>
              </c:pt>
              <c:pt idx="1286">
                <c:v>169865</c:v>
              </c:pt>
              <c:pt idx="1287">
                <c:v>169932</c:v>
              </c:pt>
              <c:pt idx="1288">
                <c:v>169948</c:v>
              </c:pt>
              <c:pt idx="1289">
                <c:v>169950</c:v>
              </c:pt>
              <c:pt idx="1290">
                <c:v>170027</c:v>
              </c:pt>
              <c:pt idx="1291">
                <c:v>170079</c:v>
              </c:pt>
              <c:pt idx="1292">
                <c:v>170091</c:v>
              </c:pt>
              <c:pt idx="1293">
                <c:v>170152</c:v>
              </c:pt>
              <c:pt idx="1294">
                <c:v>170211</c:v>
              </c:pt>
              <c:pt idx="1295">
                <c:v>170232</c:v>
              </c:pt>
              <c:pt idx="1296">
                <c:v>170311</c:v>
              </c:pt>
              <c:pt idx="1297">
                <c:v>170321</c:v>
              </c:pt>
              <c:pt idx="1298">
                <c:v>170368</c:v>
              </c:pt>
              <c:pt idx="1299">
                <c:v>170404</c:v>
              </c:pt>
              <c:pt idx="1300">
                <c:v>170443</c:v>
              </c:pt>
              <c:pt idx="1301">
                <c:v>170531</c:v>
              </c:pt>
              <c:pt idx="1302">
                <c:v>170534</c:v>
              </c:pt>
              <c:pt idx="1303">
                <c:v>170544</c:v>
              </c:pt>
              <c:pt idx="1304">
                <c:v>170566</c:v>
              </c:pt>
              <c:pt idx="1305">
                <c:v>170585</c:v>
              </c:pt>
              <c:pt idx="1306">
                <c:v>170655</c:v>
              </c:pt>
              <c:pt idx="1307">
                <c:v>170656</c:v>
              </c:pt>
              <c:pt idx="1308">
                <c:v>170710</c:v>
              </c:pt>
              <c:pt idx="1309">
                <c:v>170791</c:v>
              </c:pt>
              <c:pt idx="1310">
                <c:v>170799</c:v>
              </c:pt>
              <c:pt idx="1311">
                <c:v>170801</c:v>
              </c:pt>
              <c:pt idx="1312">
                <c:v>170903</c:v>
              </c:pt>
              <c:pt idx="1313">
                <c:v>170965</c:v>
              </c:pt>
              <c:pt idx="1314">
                <c:v>170982</c:v>
              </c:pt>
              <c:pt idx="1315">
                <c:v>171027</c:v>
              </c:pt>
              <c:pt idx="1316">
                <c:v>171042</c:v>
              </c:pt>
              <c:pt idx="1317">
                <c:v>171047</c:v>
              </c:pt>
              <c:pt idx="1318">
                <c:v>171137</c:v>
              </c:pt>
              <c:pt idx="1319">
                <c:v>171192</c:v>
              </c:pt>
              <c:pt idx="1320">
                <c:v>171257</c:v>
              </c:pt>
              <c:pt idx="1321">
                <c:v>171264</c:v>
              </c:pt>
              <c:pt idx="1322">
                <c:v>171350</c:v>
              </c:pt>
              <c:pt idx="1323">
                <c:v>171419</c:v>
              </c:pt>
              <c:pt idx="1324">
                <c:v>171582</c:v>
              </c:pt>
              <c:pt idx="1325">
                <c:v>171638</c:v>
              </c:pt>
              <c:pt idx="1326">
                <c:v>171691</c:v>
              </c:pt>
              <c:pt idx="1327">
                <c:v>171788</c:v>
              </c:pt>
              <c:pt idx="1328">
                <c:v>171883</c:v>
              </c:pt>
              <c:pt idx="1329">
                <c:v>171902</c:v>
              </c:pt>
              <c:pt idx="1330">
                <c:v>171906</c:v>
              </c:pt>
              <c:pt idx="1331">
                <c:v>171908</c:v>
              </c:pt>
              <c:pt idx="1332">
                <c:v>171937</c:v>
              </c:pt>
              <c:pt idx="1333">
                <c:v>172059</c:v>
              </c:pt>
              <c:pt idx="1334">
                <c:v>172135</c:v>
              </c:pt>
              <c:pt idx="1335">
                <c:v>172162</c:v>
              </c:pt>
              <c:pt idx="1336">
                <c:v>172200</c:v>
              </c:pt>
              <c:pt idx="1337">
                <c:v>172233</c:v>
              </c:pt>
              <c:pt idx="1338">
                <c:v>172259</c:v>
              </c:pt>
              <c:pt idx="1339">
                <c:v>172284</c:v>
              </c:pt>
              <c:pt idx="1340">
                <c:v>172345</c:v>
              </c:pt>
              <c:pt idx="1341">
                <c:v>172348</c:v>
              </c:pt>
              <c:pt idx="1342">
                <c:v>172444</c:v>
              </c:pt>
              <c:pt idx="1343">
                <c:v>172491</c:v>
              </c:pt>
              <c:pt idx="1344">
                <c:v>172532</c:v>
              </c:pt>
              <c:pt idx="1345">
                <c:v>172593</c:v>
              </c:pt>
              <c:pt idx="1346">
                <c:v>172610</c:v>
              </c:pt>
              <c:pt idx="1347">
                <c:v>172724</c:v>
              </c:pt>
              <c:pt idx="1348">
                <c:v>172731</c:v>
              </c:pt>
              <c:pt idx="1349">
                <c:v>172755</c:v>
              </c:pt>
              <c:pt idx="1350">
                <c:v>172757</c:v>
              </c:pt>
              <c:pt idx="1351">
                <c:v>172971</c:v>
              </c:pt>
              <c:pt idx="1352">
                <c:v>172983</c:v>
              </c:pt>
              <c:pt idx="1353">
                <c:v>172987</c:v>
              </c:pt>
              <c:pt idx="1354">
                <c:v>173092</c:v>
              </c:pt>
              <c:pt idx="1355">
                <c:v>173178</c:v>
              </c:pt>
              <c:pt idx="1356">
                <c:v>173212</c:v>
              </c:pt>
              <c:pt idx="1357">
                <c:v>173227</c:v>
              </c:pt>
              <c:pt idx="1358">
                <c:v>173235</c:v>
              </c:pt>
              <c:pt idx="1359">
                <c:v>173252</c:v>
              </c:pt>
              <c:pt idx="1360">
                <c:v>173343</c:v>
              </c:pt>
              <c:pt idx="1361">
                <c:v>173356</c:v>
              </c:pt>
              <c:pt idx="1362">
                <c:v>173398</c:v>
              </c:pt>
              <c:pt idx="1363">
                <c:v>173416</c:v>
              </c:pt>
              <c:pt idx="1364">
                <c:v>173446</c:v>
              </c:pt>
              <c:pt idx="1365">
                <c:v>173485</c:v>
              </c:pt>
              <c:pt idx="1366">
                <c:v>173506</c:v>
              </c:pt>
              <c:pt idx="1367">
                <c:v>173531</c:v>
              </c:pt>
              <c:pt idx="1368">
                <c:v>173548</c:v>
              </c:pt>
              <c:pt idx="1369">
                <c:v>173666</c:v>
              </c:pt>
              <c:pt idx="1370">
                <c:v>173673</c:v>
              </c:pt>
              <c:pt idx="1371">
                <c:v>173798</c:v>
              </c:pt>
              <c:pt idx="1372">
                <c:v>173834</c:v>
              </c:pt>
              <c:pt idx="1373">
                <c:v>173873</c:v>
              </c:pt>
              <c:pt idx="1374">
                <c:v>173884</c:v>
              </c:pt>
              <c:pt idx="1375">
                <c:v>173938</c:v>
              </c:pt>
              <c:pt idx="1376">
                <c:v>174044</c:v>
              </c:pt>
              <c:pt idx="1377">
                <c:v>174343</c:v>
              </c:pt>
              <c:pt idx="1378">
                <c:v>174439</c:v>
              </c:pt>
              <c:pt idx="1379">
                <c:v>174666</c:v>
              </c:pt>
              <c:pt idx="1380">
                <c:v>174669</c:v>
              </c:pt>
              <c:pt idx="1381">
                <c:v>174702</c:v>
              </c:pt>
              <c:pt idx="1382">
                <c:v>174729</c:v>
              </c:pt>
              <c:pt idx="1383">
                <c:v>174743</c:v>
              </c:pt>
              <c:pt idx="1384">
                <c:v>174803</c:v>
              </c:pt>
              <c:pt idx="1385">
                <c:v>174896</c:v>
              </c:pt>
              <c:pt idx="1386">
                <c:v>174923</c:v>
              </c:pt>
              <c:pt idx="1387">
                <c:v>174925</c:v>
              </c:pt>
              <c:pt idx="1388">
                <c:v>174996</c:v>
              </c:pt>
              <c:pt idx="1389">
                <c:v>175017</c:v>
              </c:pt>
              <c:pt idx="1390">
                <c:v>175104</c:v>
              </c:pt>
              <c:pt idx="1391">
                <c:v>175169</c:v>
              </c:pt>
              <c:pt idx="1392">
                <c:v>175191</c:v>
              </c:pt>
              <c:pt idx="1393">
                <c:v>175249</c:v>
              </c:pt>
              <c:pt idx="1394">
                <c:v>175285</c:v>
              </c:pt>
              <c:pt idx="1395">
                <c:v>175320</c:v>
              </c:pt>
              <c:pt idx="1396">
                <c:v>175342</c:v>
              </c:pt>
              <c:pt idx="1397">
                <c:v>175360</c:v>
              </c:pt>
              <c:pt idx="1398">
                <c:v>175387</c:v>
              </c:pt>
              <c:pt idx="1399">
                <c:v>175488</c:v>
              </c:pt>
              <c:pt idx="1400">
                <c:v>175528</c:v>
              </c:pt>
              <c:pt idx="1401">
                <c:v>175584</c:v>
              </c:pt>
              <c:pt idx="1402">
                <c:v>175711</c:v>
              </c:pt>
              <c:pt idx="1403">
                <c:v>175804</c:v>
              </c:pt>
              <c:pt idx="1404">
                <c:v>175814</c:v>
              </c:pt>
              <c:pt idx="1405">
                <c:v>175832</c:v>
              </c:pt>
              <c:pt idx="1406">
                <c:v>175902</c:v>
              </c:pt>
              <c:pt idx="1407">
                <c:v>175954</c:v>
              </c:pt>
              <c:pt idx="1408">
                <c:v>175967</c:v>
              </c:pt>
              <c:pt idx="1409">
                <c:v>176115</c:v>
              </c:pt>
              <c:pt idx="1410">
                <c:v>176142</c:v>
              </c:pt>
              <c:pt idx="1411">
                <c:v>176166</c:v>
              </c:pt>
              <c:pt idx="1412">
                <c:v>176278</c:v>
              </c:pt>
              <c:pt idx="1413">
                <c:v>176284</c:v>
              </c:pt>
              <c:pt idx="1414">
                <c:v>176359</c:v>
              </c:pt>
              <c:pt idx="1415">
                <c:v>176379</c:v>
              </c:pt>
              <c:pt idx="1416">
                <c:v>176480</c:v>
              </c:pt>
              <c:pt idx="1417">
                <c:v>176521</c:v>
              </c:pt>
              <c:pt idx="1418">
                <c:v>176599</c:v>
              </c:pt>
              <c:pt idx="1419">
                <c:v>176611</c:v>
              </c:pt>
              <c:pt idx="1420">
                <c:v>176688</c:v>
              </c:pt>
              <c:pt idx="1421">
                <c:v>176848</c:v>
              </c:pt>
              <c:pt idx="1422">
                <c:v>176885</c:v>
              </c:pt>
              <c:pt idx="1423">
                <c:v>177029</c:v>
              </c:pt>
              <c:pt idx="1424">
                <c:v>177146</c:v>
              </c:pt>
              <c:pt idx="1425">
                <c:v>177199</c:v>
              </c:pt>
              <c:pt idx="1426">
                <c:v>177345</c:v>
              </c:pt>
              <c:pt idx="1427">
                <c:v>177457</c:v>
              </c:pt>
              <c:pt idx="1428">
                <c:v>177483</c:v>
              </c:pt>
              <c:pt idx="1429">
                <c:v>177518</c:v>
              </c:pt>
              <c:pt idx="1430">
                <c:v>177583</c:v>
              </c:pt>
              <c:pt idx="1431">
                <c:v>177598</c:v>
              </c:pt>
              <c:pt idx="1432">
                <c:v>177677</c:v>
              </c:pt>
              <c:pt idx="1433">
                <c:v>177700</c:v>
              </c:pt>
              <c:pt idx="1434">
                <c:v>177713</c:v>
              </c:pt>
              <c:pt idx="1435">
                <c:v>177814</c:v>
              </c:pt>
              <c:pt idx="1436">
                <c:v>177962</c:v>
              </c:pt>
              <c:pt idx="1437">
                <c:v>177993</c:v>
              </c:pt>
              <c:pt idx="1438">
                <c:v>178036</c:v>
              </c:pt>
              <c:pt idx="1439">
                <c:v>178077</c:v>
              </c:pt>
              <c:pt idx="1440">
                <c:v>178081</c:v>
              </c:pt>
              <c:pt idx="1441">
                <c:v>178157</c:v>
              </c:pt>
              <c:pt idx="1442">
                <c:v>178160</c:v>
              </c:pt>
              <c:pt idx="1443">
                <c:v>178331</c:v>
              </c:pt>
              <c:pt idx="1444">
                <c:v>178335</c:v>
              </c:pt>
              <c:pt idx="1445">
                <c:v>178403</c:v>
              </c:pt>
              <c:pt idx="1446">
                <c:v>178409</c:v>
              </c:pt>
              <c:pt idx="1447">
                <c:v>178459</c:v>
              </c:pt>
              <c:pt idx="1448">
                <c:v>178461</c:v>
              </c:pt>
              <c:pt idx="1449">
                <c:v>178540</c:v>
              </c:pt>
              <c:pt idx="1450">
                <c:v>178565</c:v>
              </c:pt>
              <c:pt idx="1451">
                <c:v>178643</c:v>
              </c:pt>
              <c:pt idx="1452">
                <c:v>178720</c:v>
              </c:pt>
              <c:pt idx="1453">
                <c:v>178864</c:v>
              </c:pt>
              <c:pt idx="1454">
                <c:v>179042</c:v>
              </c:pt>
              <c:pt idx="1455">
                <c:v>179053</c:v>
              </c:pt>
              <c:pt idx="1456">
                <c:v>179075</c:v>
              </c:pt>
              <c:pt idx="1457">
                <c:v>179153</c:v>
              </c:pt>
              <c:pt idx="1458">
                <c:v>179489</c:v>
              </c:pt>
              <c:pt idx="1459">
                <c:v>179585</c:v>
              </c:pt>
              <c:pt idx="1460">
                <c:v>179590</c:v>
              </c:pt>
              <c:pt idx="1461">
                <c:v>179603</c:v>
              </c:pt>
              <c:pt idx="1462">
                <c:v>179707</c:v>
              </c:pt>
              <c:pt idx="1463">
                <c:v>179719</c:v>
              </c:pt>
              <c:pt idx="1464">
                <c:v>179773</c:v>
              </c:pt>
              <c:pt idx="1465">
                <c:v>179870</c:v>
              </c:pt>
              <c:pt idx="1466">
                <c:v>179944</c:v>
              </c:pt>
              <c:pt idx="1467">
                <c:v>179956</c:v>
              </c:pt>
              <c:pt idx="1468">
                <c:v>180009</c:v>
              </c:pt>
              <c:pt idx="1469">
                <c:v>180024</c:v>
              </c:pt>
              <c:pt idx="1470">
                <c:v>180137</c:v>
              </c:pt>
              <c:pt idx="1471">
                <c:v>180140</c:v>
              </c:pt>
              <c:pt idx="1472">
                <c:v>180207</c:v>
              </c:pt>
              <c:pt idx="1473">
                <c:v>180216</c:v>
              </c:pt>
              <c:pt idx="1474">
                <c:v>180219</c:v>
              </c:pt>
              <c:pt idx="1475">
                <c:v>180231</c:v>
              </c:pt>
              <c:pt idx="1476">
                <c:v>180321</c:v>
              </c:pt>
              <c:pt idx="1477">
                <c:v>180380</c:v>
              </c:pt>
              <c:pt idx="1478">
                <c:v>180411</c:v>
              </c:pt>
              <c:pt idx="1479">
                <c:v>180484</c:v>
              </c:pt>
              <c:pt idx="1480">
                <c:v>180488</c:v>
              </c:pt>
              <c:pt idx="1481">
                <c:v>180832</c:v>
              </c:pt>
              <c:pt idx="1482">
                <c:v>180922</c:v>
              </c:pt>
              <c:pt idx="1483">
                <c:v>180925</c:v>
              </c:pt>
              <c:pt idx="1484">
                <c:v>180977</c:v>
              </c:pt>
              <c:pt idx="1485">
                <c:v>181033</c:v>
              </c:pt>
              <c:pt idx="1486">
                <c:v>181082</c:v>
              </c:pt>
              <c:pt idx="1487">
                <c:v>181139</c:v>
              </c:pt>
              <c:pt idx="1488">
                <c:v>181140</c:v>
              </c:pt>
              <c:pt idx="1489">
                <c:v>181184</c:v>
              </c:pt>
              <c:pt idx="1490">
                <c:v>181377</c:v>
              </c:pt>
              <c:pt idx="1491">
                <c:v>181423</c:v>
              </c:pt>
              <c:pt idx="1492">
                <c:v>181434</c:v>
              </c:pt>
              <c:pt idx="1493">
                <c:v>181498</c:v>
              </c:pt>
              <c:pt idx="1494">
                <c:v>181607</c:v>
              </c:pt>
              <c:pt idx="1495">
                <c:v>181726</c:v>
              </c:pt>
              <c:pt idx="1496">
                <c:v>181728</c:v>
              </c:pt>
              <c:pt idx="1497">
                <c:v>181770</c:v>
              </c:pt>
              <c:pt idx="1498">
                <c:v>181825</c:v>
              </c:pt>
              <c:pt idx="1499">
                <c:v>181830</c:v>
              </c:pt>
              <c:pt idx="1500">
                <c:v>181852</c:v>
              </c:pt>
              <c:pt idx="1501">
                <c:v>182058</c:v>
              </c:pt>
              <c:pt idx="1502">
                <c:v>182124</c:v>
              </c:pt>
              <c:pt idx="1503">
                <c:v>182130</c:v>
              </c:pt>
              <c:pt idx="1504">
                <c:v>182148</c:v>
              </c:pt>
              <c:pt idx="1505">
                <c:v>182159</c:v>
              </c:pt>
              <c:pt idx="1506">
                <c:v>182184</c:v>
              </c:pt>
              <c:pt idx="1507">
                <c:v>182205</c:v>
              </c:pt>
              <c:pt idx="1508">
                <c:v>182235</c:v>
              </c:pt>
              <c:pt idx="1509">
                <c:v>182272</c:v>
              </c:pt>
              <c:pt idx="1510">
                <c:v>182320</c:v>
              </c:pt>
              <c:pt idx="1511">
                <c:v>182459</c:v>
              </c:pt>
              <c:pt idx="1512">
                <c:v>182490</c:v>
              </c:pt>
              <c:pt idx="1513">
                <c:v>182519</c:v>
              </c:pt>
              <c:pt idx="1514">
                <c:v>182531</c:v>
              </c:pt>
              <c:pt idx="1515">
                <c:v>182534</c:v>
              </c:pt>
              <c:pt idx="1516">
                <c:v>182543</c:v>
              </c:pt>
              <c:pt idx="1517">
                <c:v>182587</c:v>
              </c:pt>
              <c:pt idx="1518">
                <c:v>182749</c:v>
              </c:pt>
              <c:pt idx="1519">
                <c:v>182782</c:v>
              </c:pt>
              <c:pt idx="1520">
                <c:v>182785</c:v>
              </c:pt>
              <c:pt idx="1521">
                <c:v>183020</c:v>
              </c:pt>
              <c:pt idx="1522">
                <c:v>183023</c:v>
              </c:pt>
              <c:pt idx="1523">
                <c:v>183025</c:v>
              </c:pt>
              <c:pt idx="1524">
                <c:v>183052</c:v>
              </c:pt>
              <c:pt idx="1525">
                <c:v>183096</c:v>
              </c:pt>
              <c:pt idx="1526">
                <c:v>183129</c:v>
              </c:pt>
              <c:pt idx="1527">
                <c:v>183208</c:v>
              </c:pt>
              <c:pt idx="1528">
                <c:v>183224</c:v>
              </c:pt>
              <c:pt idx="1529">
                <c:v>183235</c:v>
              </c:pt>
              <c:pt idx="1530">
                <c:v>183305</c:v>
              </c:pt>
              <c:pt idx="1531">
                <c:v>183339</c:v>
              </c:pt>
              <c:pt idx="1532">
                <c:v>183374</c:v>
              </c:pt>
              <c:pt idx="1533">
                <c:v>183388</c:v>
              </c:pt>
              <c:pt idx="1534">
                <c:v>183456</c:v>
              </c:pt>
              <c:pt idx="1535">
                <c:v>183523</c:v>
              </c:pt>
              <c:pt idx="1536">
                <c:v>183626</c:v>
              </c:pt>
              <c:pt idx="1537">
                <c:v>183692</c:v>
              </c:pt>
              <c:pt idx="1538">
                <c:v>183716</c:v>
              </c:pt>
              <c:pt idx="1539">
                <c:v>183748</c:v>
              </c:pt>
              <c:pt idx="1540">
                <c:v>183754</c:v>
              </c:pt>
              <c:pt idx="1541">
                <c:v>183755</c:v>
              </c:pt>
              <c:pt idx="1542">
                <c:v>183885</c:v>
              </c:pt>
              <c:pt idx="1543">
                <c:v>183948</c:v>
              </c:pt>
              <c:pt idx="1544">
                <c:v>184009</c:v>
              </c:pt>
              <c:pt idx="1545">
                <c:v>184035</c:v>
              </c:pt>
              <c:pt idx="1546">
                <c:v>184045</c:v>
              </c:pt>
              <c:pt idx="1547">
                <c:v>184090</c:v>
              </c:pt>
              <c:pt idx="1548">
                <c:v>184151</c:v>
              </c:pt>
              <c:pt idx="1549">
                <c:v>184206</c:v>
              </c:pt>
              <c:pt idx="1550">
                <c:v>184207</c:v>
              </c:pt>
              <c:pt idx="1551">
                <c:v>184306</c:v>
              </c:pt>
              <c:pt idx="1552">
                <c:v>184456</c:v>
              </c:pt>
              <c:pt idx="1553">
                <c:v>184466</c:v>
              </c:pt>
              <c:pt idx="1554">
                <c:v>184478</c:v>
              </c:pt>
              <c:pt idx="1555">
                <c:v>184490</c:v>
              </c:pt>
              <c:pt idx="1556">
                <c:v>184496</c:v>
              </c:pt>
              <c:pt idx="1557">
                <c:v>184635</c:v>
              </c:pt>
              <c:pt idx="1558">
                <c:v>184678</c:v>
              </c:pt>
              <c:pt idx="1559">
                <c:v>184735</c:v>
              </c:pt>
              <c:pt idx="1560">
                <c:v>184754</c:v>
              </c:pt>
              <c:pt idx="1561">
                <c:v>184755</c:v>
              </c:pt>
              <c:pt idx="1562">
                <c:v>184895</c:v>
              </c:pt>
              <c:pt idx="1563">
                <c:v>184924</c:v>
              </c:pt>
              <c:pt idx="1564">
                <c:v>184959</c:v>
              </c:pt>
              <c:pt idx="1565">
                <c:v>184976</c:v>
              </c:pt>
              <c:pt idx="1566">
                <c:v>185013</c:v>
              </c:pt>
              <c:pt idx="1567">
                <c:v>185101</c:v>
              </c:pt>
              <c:pt idx="1568">
                <c:v>185129</c:v>
              </c:pt>
              <c:pt idx="1569">
                <c:v>185153</c:v>
              </c:pt>
              <c:pt idx="1570">
                <c:v>185285</c:v>
              </c:pt>
              <c:pt idx="1571">
                <c:v>185288</c:v>
              </c:pt>
              <c:pt idx="1572">
                <c:v>185496</c:v>
              </c:pt>
              <c:pt idx="1573">
                <c:v>185509</c:v>
              </c:pt>
              <c:pt idx="1574">
                <c:v>185531</c:v>
              </c:pt>
              <c:pt idx="1575">
                <c:v>185561</c:v>
              </c:pt>
              <c:pt idx="1576">
                <c:v>185573</c:v>
              </c:pt>
              <c:pt idx="1577">
                <c:v>185774</c:v>
              </c:pt>
              <c:pt idx="1578">
                <c:v>185808</c:v>
              </c:pt>
              <c:pt idx="1579">
                <c:v>185815</c:v>
              </c:pt>
              <c:pt idx="1580">
                <c:v>185830</c:v>
              </c:pt>
              <c:pt idx="1581">
                <c:v>185835</c:v>
              </c:pt>
              <c:pt idx="1582">
                <c:v>185857</c:v>
              </c:pt>
              <c:pt idx="1583">
                <c:v>185919</c:v>
              </c:pt>
              <c:pt idx="1584">
                <c:v>186015</c:v>
              </c:pt>
              <c:pt idx="1585">
                <c:v>186020</c:v>
              </c:pt>
              <c:pt idx="1586">
                <c:v>186146</c:v>
              </c:pt>
              <c:pt idx="1587">
                <c:v>186199</c:v>
              </c:pt>
              <c:pt idx="1588">
                <c:v>186246</c:v>
              </c:pt>
              <c:pt idx="1589">
                <c:v>186295</c:v>
              </c:pt>
              <c:pt idx="1590">
                <c:v>186469</c:v>
              </c:pt>
              <c:pt idx="1591">
                <c:v>186539</c:v>
              </c:pt>
              <c:pt idx="1592">
                <c:v>186593</c:v>
              </c:pt>
              <c:pt idx="1593">
                <c:v>186668</c:v>
              </c:pt>
              <c:pt idx="1594">
                <c:v>186729</c:v>
              </c:pt>
              <c:pt idx="1595">
                <c:v>186754</c:v>
              </c:pt>
              <c:pt idx="1596">
                <c:v>186807</c:v>
              </c:pt>
              <c:pt idx="1597">
                <c:v>186810</c:v>
              </c:pt>
              <c:pt idx="1598">
                <c:v>186901</c:v>
              </c:pt>
              <c:pt idx="1599">
                <c:v>186942</c:v>
              </c:pt>
              <c:pt idx="1600">
                <c:v>187010</c:v>
              </c:pt>
              <c:pt idx="1601">
                <c:v>187025</c:v>
              </c:pt>
              <c:pt idx="1602">
                <c:v>187041</c:v>
              </c:pt>
              <c:pt idx="1603">
                <c:v>187077</c:v>
              </c:pt>
              <c:pt idx="1604">
                <c:v>187141</c:v>
              </c:pt>
              <c:pt idx="1605">
                <c:v>187161</c:v>
              </c:pt>
              <c:pt idx="1606">
                <c:v>187175</c:v>
              </c:pt>
              <c:pt idx="1607">
                <c:v>187291</c:v>
              </c:pt>
              <c:pt idx="1608">
                <c:v>187318</c:v>
              </c:pt>
              <c:pt idx="1609">
                <c:v>187390</c:v>
              </c:pt>
              <c:pt idx="1610">
                <c:v>187435</c:v>
              </c:pt>
              <c:pt idx="1611">
                <c:v>187459</c:v>
              </c:pt>
              <c:pt idx="1612">
                <c:v>187618</c:v>
              </c:pt>
              <c:pt idx="1613">
                <c:v>187710</c:v>
              </c:pt>
              <c:pt idx="1614">
                <c:v>187758</c:v>
              </c:pt>
              <c:pt idx="1615">
                <c:v>187835</c:v>
              </c:pt>
              <c:pt idx="1616">
                <c:v>187838</c:v>
              </c:pt>
              <c:pt idx="1617">
                <c:v>187876</c:v>
              </c:pt>
              <c:pt idx="1618">
                <c:v>187887</c:v>
              </c:pt>
              <c:pt idx="1619">
                <c:v>187902</c:v>
              </c:pt>
              <c:pt idx="1620">
                <c:v>187958</c:v>
              </c:pt>
              <c:pt idx="1621">
                <c:v>188006</c:v>
              </c:pt>
              <c:pt idx="1622">
                <c:v>188033</c:v>
              </c:pt>
              <c:pt idx="1623">
                <c:v>188071</c:v>
              </c:pt>
              <c:pt idx="1624">
                <c:v>188120</c:v>
              </c:pt>
              <c:pt idx="1625">
                <c:v>188136</c:v>
              </c:pt>
              <c:pt idx="1626">
                <c:v>188147</c:v>
              </c:pt>
              <c:pt idx="1627">
                <c:v>188218</c:v>
              </c:pt>
              <c:pt idx="1628">
                <c:v>188307</c:v>
              </c:pt>
              <c:pt idx="1629">
                <c:v>188318</c:v>
              </c:pt>
              <c:pt idx="1630">
                <c:v>188328</c:v>
              </c:pt>
              <c:pt idx="1631">
                <c:v>188340</c:v>
              </c:pt>
              <c:pt idx="1632">
                <c:v>188470</c:v>
              </c:pt>
              <c:pt idx="1633">
                <c:v>188542</c:v>
              </c:pt>
              <c:pt idx="1634">
                <c:v>188559</c:v>
              </c:pt>
              <c:pt idx="1635">
                <c:v>188655</c:v>
              </c:pt>
              <c:pt idx="1636">
                <c:v>188668</c:v>
              </c:pt>
              <c:pt idx="1637">
                <c:v>188828</c:v>
              </c:pt>
              <c:pt idx="1638">
                <c:v>188893</c:v>
              </c:pt>
              <c:pt idx="1639">
                <c:v>189139</c:v>
              </c:pt>
              <c:pt idx="1640">
                <c:v>189146</c:v>
              </c:pt>
              <c:pt idx="1641">
                <c:v>189158</c:v>
              </c:pt>
              <c:pt idx="1642">
                <c:v>189197</c:v>
              </c:pt>
              <c:pt idx="1643">
                <c:v>189294</c:v>
              </c:pt>
              <c:pt idx="1644">
                <c:v>189329</c:v>
              </c:pt>
              <c:pt idx="1645">
                <c:v>189611</c:v>
              </c:pt>
              <c:pt idx="1646">
                <c:v>189613</c:v>
              </c:pt>
              <c:pt idx="1647">
                <c:v>189666</c:v>
              </c:pt>
              <c:pt idx="1648">
                <c:v>189707</c:v>
              </c:pt>
              <c:pt idx="1649">
                <c:v>189775</c:v>
              </c:pt>
              <c:pt idx="1650">
                <c:v>189817</c:v>
              </c:pt>
              <c:pt idx="1651">
                <c:v>189822</c:v>
              </c:pt>
              <c:pt idx="1652">
                <c:v>189836</c:v>
              </c:pt>
              <c:pt idx="1653">
                <c:v>189854</c:v>
              </c:pt>
              <c:pt idx="1654">
                <c:v>189914</c:v>
              </c:pt>
              <c:pt idx="1655">
                <c:v>190052</c:v>
              </c:pt>
              <c:pt idx="1656">
                <c:v>190149</c:v>
              </c:pt>
              <c:pt idx="1657">
                <c:v>190227</c:v>
              </c:pt>
              <c:pt idx="1658">
                <c:v>190236</c:v>
              </c:pt>
              <c:pt idx="1659">
                <c:v>190256</c:v>
              </c:pt>
              <c:pt idx="1660">
                <c:v>190405</c:v>
              </c:pt>
              <c:pt idx="1661">
                <c:v>190429</c:v>
              </c:pt>
              <c:pt idx="1662">
                <c:v>190465</c:v>
              </c:pt>
              <c:pt idx="1663">
                <c:v>190524</c:v>
              </c:pt>
              <c:pt idx="1664">
                <c:v>190529</c:v>
              </c:pt>
              <c:pt idx="1665">
                <c:v>190561</c:v>
              </c:pt>
              <c:pt idx="1666">
                <c:v>190570</c:v>
              </c:pt>
              <c:pt idx="1667">
                <c:v>190716</c:v>
              </c:pt>
              <c:pt idx="1668">
                <c:v>190720</c:v>
              </c:pt>
              <c:pt idx="1669">
                <c:v>190791</c:v>
              </c:pt>
              <c:pt idx="1670">
                <c:v>190827</c:v>
              </c:pt>
              <c:pt idx="1671">
                <c:v>191044</c:v>
              </c:pt>
              <c:pt idx="1672">
                <c:v>191057</c:v>
              </c:pt>
              <c:pt idx="1673">
                <c:v>191065</c:v>
              </c:pt>
              <c:pt idx="1674">
                <c:v>191150</c:v>
              </c:pt>
              <c:pt idx="1675">
                <c:v>191189</c:v>
              </c:pt>
              <c:pt idx="1676">
                <c:v>191508</c:v>
              </c:pt>
              <c:pt idx="1677">
                <c:v>191537</c:v>
              </c:pt>
              <c:pt idx="1678">
                <c:v>191558</c:v>
              </c:pt>
              <c:pt idx="1679">
                <c:v>191626</c:v>
              </c:pt>
              <c:pt idx="1680">
                <c:v>191638</c:v>
              </c:pt>
              <c:pt idx="1681">
                <c:v>191656</c:v>
              </c:pt>
              <c:pt idx="1682">
                <c:v>191780</c:v>
              </c:pt>
              <c:pt idx="1683">
                <c:v>191814</c:v>
              </c:pt>
              <c:pt idx="1684">
                <c:v>191869</c:v>
              </c:pt>
              <c:pt idx="1685">
                <c:v>191917</c:v>
              </c:pt>
              <c:pt idx="1686">
                <c:v>192009</c:v>
              </c:pt>
              <c:pt idx="1687">
                <c:v>192013</c:v>
              </c:pt>
              <c:pt idx="1688">
                <c:v>192096</c:v>
              </c:pt>
              <c:pt idx="1689">
                <c:v>192098</c:v>
              </c:pt>
              <c:pt idx="1690">
                <c:v>192115</c:v>
              </c:pt>
              <c:pt idx="1691">
                <c:v>192136</c:v>
              </c:pt>
              <c:pt idx="1692">
                <c:v>192141</c:v>
              </c:pt>
              <c:pt idx="1693">
                <c:v>192177</c:v>
              </c:pt>
              <c:pt idx="1694">
                <c:v>192250</c:v>
              </c:pt>
              <c:pt idx="1695">
                <c:v>192355</c:v>
              </c:pt>
              <c:pt idx="1696">
                <c:v>192405</c:v>
              </c:pt>
              <c:pt idx="1697">
                <c:v>192543</c:v>
              </c:pt>
              <c:pt idx="1698">
                <c:v>192554</c:v>
              </c:pt>
              <c:pt idx="1699">
                <c:v>192556</c:v>
              </c:pt>
              <c:pt idx="1700">
                <c:v>192600</c:v>
              </c:pt>
              <c:pt idx="1701">
                <c:v>192651</c:v>
              </c:pt>
              <c:pt idx="1702">
                <c:v>192685</c:v>
              </c:pt>
              <c:pt idx="1703">
                <c:v>192691</c:v>
              </c:pt>
              <c:pt idx="1704">
                <c:v>192772</c:v>
              </c:pt>
              <c:pt idx="1705">
                <c:v>192816</c:v>
              </c:pt>
              <c:pt idx="1706">
                <c:v>192898</c:v>
              </c:pt>
              <c:pt idx="1707">
                <c:v>192994</c:v>
              </c:pt>
              <c:pt idx="1708">
                <c:v>193020</c:v>
              </c:pt>
              <c:pt idx="1709">
                <c:v>193037</c:v>
              </c:pt>
              <c:pt idx="1710">
                <c:v>193147</c:v>
              </c:pt>
              <c:pt idx="1711">
                <c:v>193150</c:v>
              </c:pt>
              <c:pt idx="1712">
                <c:v>193212</c:v>
              </c:pt>
              <c:pt idx="1713">
                <c:v>193519</c:v>
              </c:pt>
              <c:pt idx="1714">
                <c:v>193564</c:v>
              </c:pt>
              <c:pt idx="1715">
                <c:v>193662</c:v>
              </c:pt>
              <c:pt idx="1716">
                <c:v>193665</c:v>
              </c:pt>
              <c:pt idx="1717">
                <c:v>193722</c:v>
              </c:pt>
              <c:pt idx="1718">
                <c:v>193747</c:v>
              </c:pt>
              <c:pt idx="1719">
                <c:v>193775</c:v>
              </c:pt>
              <c:pt idx="1720">
                <c:v>193781</c:v>
              </c:pt>
              <c:pt idx="1721">
                <c:v>193824</c:v>
              </c:pt>
              <c:pt idx="1722">
                <c:v>193827</c:v>
              </c:pt>
              <c:pt idx="1723">
                <c:v>193917</c:v>
              </c:pt>
              <c:pt idx="1724">
                <c:v>193928</c:v>
              </c:pt>
              <c:pt idx="1725">
                <c:v>193946</c:v>
              </c:pt>
              <c:pt idx="1726">
                <c:v>193953</c:v>
              </c:pt>
              <c:pt idx="1727">
                <c:v>194009</c:v>
              </c:pt>
              <c:pt idx="1728">
                <c:v>194065</c:v>
              </c:pt>
              <c:pt idx="1729">
                <c:v>194200</c:v>
              </c:pt>
              <c:pt idx="1730">
                <c:v>194254</c:v>
              </c:pt>
              <c:pt idx="1731">
                <c:v>194297</c:v>
              </c:pt>
              <c:pt idx="1732">
                <c:v>194394</c:v>
              </c:pt>
              <c:pt idx="1733">
                <c:v>194480</c:v>
              </c:pt>
              <c:pt idx="1734">
                <c:v>194482</c:v>
              </c:pt>
              <c:pt idx="1735">
                <c:v>194493</c:v>
              </c:pt>
              <c:pt idx="1736">
                <c:v>194571</c:v>
              </c:pt>
              <c:pt idx="1737">
                <c:v>194640</c:v>
              </c:pt>
              <c:pt idx="1738">
                <c:v>194657</c:v>
              </c:pt>
              <c:pt idx="1739">
                <c:v>194694</c:v>
              </c:pt>
              <c:pt idx="1740">
                <c:v>194709</c:v>
              </c:pt>
              <c:pt idx="1741">
                <c:v>194722</c:v>
              </c:pt>
              <c:pt idx="1742">
                <c:v>194737</c:v>
              </c:pt>
              <c:pt idx="1743">
                <c:v>194758</c:v>
              </c:pt>
              <c:pt idx="1744">
                <c:v>194762</c:v>
              </c:pt>
              <c:pt idx="1745">
                <c:v>194786</c:v>
              </c:pt>
              <c:pt idx="1746">
                <c:v>194813</c:v>
              </c:pt>
              <c:pt idx="1747">
                <c:v>194855</c:v>
              </c:pt>
              <c:pt idx="1748">
                <c:v>194859</c:v>
              </c:pt>
              <c:pt idx="1749">
                <c:v>194886</c:v>
              </c:pt>
              <c:pt idx="1750">
                <c:v>194959</c:v>
              </c:pt>
              <c:pt idx="1751">
                <c:v>195069</c:v>
              </c:pt>
              <c:pt idx="1752">
                <c:v>195131</c:v>
              </c:pt>
              <c:pt idx="1753">
                <c:v>195137</c:v>
              </c:pt>
              <c:pt idx="1754">
                <c:v>195150</c:v>
              </c:pt>
              <c:pt idx="1755">
                <c:v>195368</c:v>
              </c:pt>
              <c:pt idx="1756">
                <c:v>195419</c:v>
              </c:pt>
              <c:pt idx="1757">
                <c:v>195594</c:v>
              </c:pt>
              <c:pt idx="1758">
                <c:v>195684</c:v>
              </c:pt>
              <c:pt idx="1759">
                <c:v>195806</c:v>
              </c:pt>
              <c:pt idx="1760">
                <c:v>195848</c:v>
              </c:pt>
              <c:pt idx="1761">
                <c:v>195895</c:v>
              </c:pt>
              <c:pt idx="1762">
                <c:v>195960</c:v>
              </c:pt>
              <c:pt idx="1763">
                <c:v>195977</c:v>
              </c:pt>
              <c:pt idx="1764">
                <c:v>195994</c:v>
              </c:pt>
              <c:pt idx="1765">
                <c:v>196016</c:v>
              </c:pt>
              <c:pt idx="1766">
                <c:v>196096</c:v>
              </c:pt>
              <c:pt idx="1767">
                <c:v>196202</c:v>
              </c:pt>
              <c:pt idx="1768">
                <c:v>196240</c:v>
              </c:pt>
              <c:pt idx="1769">
                <c:v>196367</c:v>
              </c:pt>
              <c:pt idx="1770">
                <c:v>196442</c:v>
              </c:pt>
              <c:pt idx="1771">
                <c:v>196467</c:v>
              </c:pt>
              <c:pt idx="1772">
                <c:v>196469</c:v>
              </c:pt>
              <c:pt idx="1773">
                <c:v>196514</c:v>
              </c:pt>
              <c:pt idx="1774">
                <c:v>196582</c:v>
              </c:pt>
              <c:pt idx="1775">
                <c:v>196583</c:v>
              </c:pt>
              <c:pt idx="1776">
                <c:v>196757</c:v>
              </c:pt>
              <c:pt idx="1777">
                <c:v>196777</c:v>
              </c:pt>
              <c:pt idx="1778">
                <c:v>196779</c:v>
              </c:pt>
              <c:pt idx="1779">
                <c:v>196798</c:v>
              </c:pt>
              <c:pt idx="1780">
                <c:v>196812</c:v>
              </c:pt>
              <c:pt idx="1781">
                <c:v>196845</c:v>
              </c:pt>
              <c:pt idx="1782">
                <c:v>196892</c:v>
              </c:pt>
              <c:pt idx="1783">
                <c:v>196905</c:v>
              </c:pt>
              <c:pt idx="1784">
                <c:v>196992</c:v>
              </c:pt>
              <c:pt idx="1785">
                <c:v>197062</c:v>
              </c:pt>
              <c:pt idx="1786">
                <c:v>197063</c:v>
              </c:pt>
              <c:pt idx="1787">
                <c:v>197067</c:v>
              </c:pt>
              <c:pt idx="1788">
                <c:v>197086</c:v>
              </c:pt>
              <c:pt idx="1789">
                <c:v>197096</c:v>
              </c:pt>
              <c:pt idx="1790">
                <c:v>197113</c:v>
              </c:pt>
              <c:pt idx="1791">
                <c:v>197138</c:v>
              </c:pt>
              <c:pt idx="1792">
                <c:v>197192</c:v>
              </c:pt>
              <c:pt idx="1793">
                <c:v>197239</c:v>
              </c:pt>
              <c:pt idx="1794">
                <c:v>197320</c:v>
              </c:pt>
              <c:pt idx="1795">
                <c:v>197491</c:v>
              </c:pt>
              <c:pt idx="1796">
                <c:v>197509</c:v>
              </c:pt>
              <c:pt idx="1797">
                <c:v>197514</c:v>
              </c:pt>
              <c:pt idx="1798">
                <c:v>197529</c:v>
              </c:pt>
              <c:pt idx="1799">
                <c:v>197578</c:v>
              </c:pt>
              <c:pt idx="1800">
                <c:v>197608</c:v>
              </c:pt>
              <c:pt idx="1801">
                <c:v>197642</c:v>
              </c:pt>
              <c:pt idx="1802">
                <c:v>197855</c:v>
              </c:pt>
              <c:pt idx="1803">
                <c:v>197890</c:v>
              </c:pt>
              <c:pt idx="1804">
                <c:v>197973</c:v>
              </c:pt>
              <c:pt idx="1805">
                <c:v>198010</c:v>
              </c:pt>
              <c:pt idx="1806">
                <c:v>198075</c:v>
              </c:pt>
              <c:pt idx="1807">
                <c:v>198123</c:v>
              </c:pt>
              <c:pt idx="1808">
                <c:v>198147</c:v>
              </c:pt>
              <c:pt idx="1809">
                <c:v>198167</c:v>
              </c:pt>
              <c:pt idx="1810">
                <c:v>198354</c:v>
              </c:pt>
              <c:pt idx="1811">
                <c:v>198407</c:v>
              </c:pt>
              <c:pt idx="1812">
                <c:v>198424</c:v>
              </c:pt>
              <c:pt idx="1813">
                <c:v>198456</c:v>
              </c:pt>
              <c:pt idx="1814">
                <c:v>198485</c:v>
              </c:pt>
              <c:pt idx="1815">
                <c:v>198499</c:v>
              </c:pt>
              <c:pt idx="1816">
                <c:v>198570</c:v>
              </c:pt>
              <c:pt idx="1817">
                <c:v>198625</c:v>
              </c:pt>
              <c:pt idx="1818">
                <c:v>198645</c:v>
              </c:pt>
              <c:pt idx="1819">
                <c:v>198713</c:v>
              </c:pt>
              <c:pt idx="1820">
                <c:v>198785</c:v>
              </c:pt>
              <c:pt idx="1821">
                <c:v>198813</c:v>
              </c:pt>
              <c:pt idx="1822">
                <c:v>198836</c:v>
              </c:pt>
              <c:pt idx="1823">
                <c:v>198900</c:v>
              </c:pt>
              <c:pt idx="1824">
                <c:v>198961</c:v>
              </c:pt>
              <c:pt idx="1825">
                <c:v>199021</c:v>
              </c:pt>
              <c:pt idx="1826">
                <c:v>199073</c:v>
              </c:pt>
              <c:pt idx="1827">
                <c:v>199342</c:v>
              </c:pt>
              <c:pt idx="1828">
                <c:v>199358</c:v>
              </c:pt>
              <c:pt idx="1829">
                <c:v>199374</c:v>
              </c:pt>
              <c:pt idx="1830">
                <c:v>199405</c:v>
              </c:pt>
              <c:pt idx="1831">
                <c:v>199478</c:v>
              </c:pt>
              <c:pt idx="1832">
                <c:v>199493</c:v>
              </c:pt>
              <c:pt idx="1833">
                <c:v>199494</c:v>
              </c:pt>
              <c:pt idx="1834">
                <c:v>199507</c:v>
              </c:pt>
              <c:pt idx="1835">
                <c:v>199509</c:v>
              </c:pt>
              <c:pt idx="1836">
                <c:v>199513</c:v>
              </c:pt>
              <c:pt idx="1837">
                <c:v>199603</c:v>
              </c:pt>
              <c:pt idx="1838">
                <c:v>199652</c:v>
              </c:pt>
              <c:pt idx="1839">
                <c:v>199792</c:v>
              </c:pt>
              <c:pt idx="1840">
                <c:v>199809</c:v>
              </c:pt>
              <c:pt idx="1841">
                <c:v>199810</c:v>
              </c:pt>
              <c:pt idx="1842">
                <c:v>199959</c:v>
              </c:pt>
              <c:pt idx="1843">
                <c:v>200012</c:v>
              </c:pt>
              <c:pt idx="1844">
                <c:v>200065</c:v>
              </c:pt>
              <c:pt idx="1845">
                <c:v>200067</c:v>
              </c:pt>
              <c:pt idx="1846">
                <c:v>200077</c:v>
              </c:pt>
              <c:pt idx="1847">
                <c:v>200168</c:v>
              </c:pt>
              <c:pt idx="1848">
                <c:v>200309</c:v>
              </c:pt>
              <c:pt idx="1849">
                <c:v>200321</c:v>
              </c:pt>
              <c:pt idx="1850">
                <c:v>200326</c:v>
              </c:pt>
              <c:pt idx="1851">
                <c:v>200519</c:v>
              </c:pt>
              <c:pt idx="1852">
                <c:v>200552</c:v>
              </c:pt>
              <c:pt idx="1853">
                <c:v>200663</c:v>
              </c:pt>
              <c:pt idx="1854">
                <c:v>200681</c:v>
              </c:pt>
              <c:pt idx="1855">
                <c:v>200708</c:v>
              </c:pt>
              <c:pt idx="1856">
                <c:v>200744</c:v>
              </c:pt>
              <c:pt idx="1857">
                <c:v>200764</c:v>
              </c:pt>
              <c:pt idx="1858">
                <c:v>200802</c:v>
              </c:pt>
              <c:pt idx="1859">
                <c:v>200863</c:v>
              </c:pt>
              <c:pt idx="1860">
                <c:v>200877</c:v>
              </c:pt>
              <c:pt idx="1861">
                <c:v>200960</c:v>
              </c:pt>
              <c:pt idx="1862">
                <c:v>200991</c:v>
              </c:pt>
              <c:pt idx="1863">
                <c:v>201055</c:v>
              </c:pt>
              <c:pt idx="1864">
                <c:v>201115</c:v>
              </c:pt>
              <c:pt idx="1865">
                <c:v>201220</c:v>
              </c:pt>
              <c:pt idx="1866">
                <c:v>201256</c:v>
              </c:pt>
              <c:pt idx="1867">
                <c:v>201273</c:v>
              </c:pt>
              <c:pt idx="1868">
                <c:v>201276</c:v>
              </c:pt>
              <c:pt idx="1869">
                <c:v>201292</c:v>
              </c:pt>
              <c:pt idx="1870">
                <c:v>201339</c:v>
              </c:pt>
              <c:pt idx="1871">
                <c:v>201343</c:v>
              </c:pt>
              <c:pt idx="1872">
                <c:v>201355</c:v>
              </c:pt>
              <c:pt idx="1873">
                <c:v>201365</c:v>
              </c:pt>
              <c:pt idx="1874">
                <c:v>201436</c:v>
              </c:pt>
              <c:pt idx="1875">
                <c:v>201475</c:v>
              </c:pt>
              <c:pt idx="1876">
                <c:v>201550</c:v>
              </c:pt>
              <c:pt idx="1877">
                <c:v>201561</c:v>
              </c:pt>
              <c:pt idx="1878">
                <c:v>201564</c:v>
              </c:pt>
              <c:pt idx="1879">
                <c:v>201574</c:v>
              </c:pt>
              <c:pt idx="1880">
                <c:v>201683</c:v>
              </c:pt>
              <c:pt idx="1881">
                <c:v>201709</c:v>
              </c:pt>
              <c:pt idx="1882">
                <c:v>201816</c:v>
              </c:pt>
              <c:pt idx="1883">
                <c:v>201891</c:v>
              </c:pt>
              <c:pt idx="1884">
                <c:v>201898</c:v>
              </c:pt>
              <c:pt idx="1885">
                <c:v>202035</c:v>
              </c:pt>
              <c:pt idx="1886">
                <c:v>202052</c:v>
              </c:pt>
              <c:pt idx="1887">
                <c:v>202055</c:v>
              </c:pt>
              <c:pt idx="1888">
                <c:v>202108</c:v>
              </c:pt>
              <c:pt idx="1889">
                <c:v>202156</c:v>
              </c:pt>
              <c:pt idx="1890">
                <c:v>202182</c:v>
              </c:pt>
              <c:pt idx="1891">
                <c:v>202218</c:v>
              </c:pt>
              <c:pt idx="1892">
                <c:v>202227</c:v>
              </c:pt>
              <c:pt idx="1893">
                <c:v>202248</c:v>
              </c:pt>
              <c:pt idx="1894">
                <c:v>202271</c:v>
              </c:pt>
              <c:pt idx="1895">
                <c:v>202293</c:v>
              </c:pt>
              <c:pt idx="1896">
                <c:v>202299</c:v>
              </c:pt>
              <c:pt idx="1897">
                <c:v>202329</c:v>
              </c:pt>
              <c:pt idx="1898">
                <c:v>202358</c:v>
              </c:pt>
              <c:pt idx="1899">
                <c:v>202585</c:v>
              </c:pt>
              <c:pt idx="1900">
                <c:v>202696</c:v>
              </c:pt>
              <c:pt idx="1901">
                <c:v>202716</c:v>
              </c:pt>
              <c:pt idx="1902">
                <c:v>202761</c:v>
              </c:pt>
              <c:pt idx="1903">
                <c:v>202784</c:v>
              </c:pt>
              <c:pt idx="1904">
                <c:v>202807</c:v>
              </c:pt>
              <c:pt idx="1905">
                <c:v>202831</c:v>
              </c:pt>
              <c:pt idx="1906">
                <c:v>202859</c:v>
              </c:pt>
              <c:pt idx="1907">
                <c:v>202864</c:v>
              </c:pt>
              <c:pt idx="1908">
                <c:v>203033</c:v>
              </c:pt>
              <c:pt idx="1909">
                <c:v>203084</c:v>
              </c:pt>
              <c:pt idx="1910">
                <c:v>203133</c:v>
              </c:pt>
              <c:pt idx="1911">
                <c:v>203143</c:v>
              </c:pt>
              <c:pt idx="1912">
                <c:v>203184</c:v>
              </c:pt>
              <c:pt idx="1913">
                <c:v>203245</c:v>
              </c:pt>
              <c:pt idx="1914">
                <c:v>203258</c:v>
              </c:pt>
              <c:pt idx="1915">
                <c:v>203293</c:v>
              </c:pt>
              <c:pt idx="1916">
                <c:v>203306</c:v>
              </c:pt>
              <c:pt idx="1917">
                <c:v>203409</c:v>
              </c:pt>
              <c:pt idx="1918">
                <c:v>203517</c:v>
              </c:pt>
              <c:pt idx="1919">
                <c:v>203550</c:v>
              </c:pt>
              <c:pt idx="1920">
                <c:v>203577</c:v>
              </c:pt>
              <c:pt idx="1921">
                <c:v>203607</c:v>
              </c:pt>
              <c:pt idx="1922">
                <c:v>203625</c:v>
              </c:pt>
              <c:pt idx="1923">
                <c:v>203696</c:v>
              </c:pt>
              <c:pt idx="1924">
                <c:v>203698</c:v>
              </c:pt>
              <c:pt idx="1925">
                <c:v>203745</c:v>
              </c:pt>
              <c:pt idx="1926">
                <c:v>203772</c:v>
              </c:pt>
              <c:pt idx="1927">
                <c:v>203773</c:v>
              </c:pt>
              <c:pt idx="1928">
                <c:v>203809</c:v>
              </c:pt>
              <c:pt idx="1929">
                <c:v>203815</c:v>
              </c:pt>
              <c:pt idx="1930">
                <c:v>203864</c:v>
              </c:pt>
              <c:pt idx="1931">
                <c:v>203947</c:v>
              </c:pt>
              <c:pt idx="1932">
                <c:v>203950</c:v>
              </c:pt>
              <c:pt idx="1933">
                <c:v>203973</c:v>
              </c:pt>
              <c:pt idx="1934">
                <c:v>204000</c:v>
              </c:pt>
              <c:pt idx="1935">
                <c:v>204042</c:v>
              </c:pt>
              <c:pt idx="1936">
                <c:v>204111</c:v>
              </c:pt>
              <c:pt idx="1937">
                <c:v>204220</c:v>
              </c:pt>
              <c:pt idx="1938">
                <c:v>204237</c:v>
              </c:pt>
              <c:pt idx="1939">
                <c:v>204311</c:v>
              </c:pt>
              <c:pt idx="1940">
                <c:v>204343</c:v>
              </c:pt>
              <c:pt idx="1941">
                <c:v>204375</c:v>
              </c:pt>
              <c:pt idx="1942">
                <c:v>204424</c:v>
              </c:pt>
              <c:pt idx="1943">
                <c:v>204484</c:v>
              </c:pt>
              <c:pt idx="1944">
                <c:v>204507</c:v>
              </c:pt>
              <c:pt idx="1945">
                <c:v>204535</c:v>
              </c:pt>
              <c:pt idx="1946">
                <c:v>204686</c:v>
              </c:pt>
              <c:pt idx="1947">
                <c:v>204693</c:v>
              </c:pt>
              <c:pt idx="1948">
                <c:v>204763</c:v>
              </c:pt>
              <c:pt idx="1949">
                <c:v>204840</c:v>
              </c:pt>
              <c:pt idx="1950">
                <c:v>204848</c:v>
              </c:pt>
              <c:pt idx="1951">
                <c:v>204926</c:v>
              </c:pt>
              <c:pt idx="1952">
                <c:v>204935</c:v>
              </c:pt>
              <c:pt idx="1953">
                <c:v>204994</c:v>
              </c:pt>
              <c:pt idx="1954">
                <c:v>205087</c:v>
              </c:pt>
              <c:pt idx="1955">
                <c:v>205111</c:v>
              </c:pt>
              <c:pt idx="1956">
                <c:v>205156</c:v>
              </c:pt>
              <c:pt idx="1957">
                <c:v>205170</c:v>
              </c:pt>
              <c:pt idx="1958">
                <c:v>205195</c:v>
              </c:pt>
              <c:pt idx="1959">
                <c:v>205197</c:v>
              </c:pt>
              <c:pt idx="1960">
                <c:v>205256</c:v>
              </c:pt>
              <c:pt idx="1961">
                <c:v>205367</c:v>
              </c:pt>
              <c:pt idx="1962">
                <c:v>205371</c:v>
              </c:pt>
              <c:pt idx="1963">
                <c:v>205413</c:v>
              </c:pt>
              <c:pt idx="1964">
                <c:v>205430</c:v>
              </c:pt>
              <c:pt idx="1965">
                <c:v>205445</c:v>
              </c:pt>
              <c:pt idx="1966">
                <c:v>205465</c:v>
              </c:pt>
              <c:pt idx="1967">
                <c:v>205505</c:v>
              </c:pt>
              <c:pt idx="1968">
                <c:v>205658</c:v>
              </c:pt>
              <c:pt idx="1969">
                <c:v>205671</c:v>
              </c:pt>
              <c:pt idx="1970">
                <c:v>205697</c:v>
              </c:pt>
              <c:pt idx="1971">
                <c:v>205698</c:v>
              </c:pt>
              <c:pt idx="1972">
                <c:v>205785</c:v>
              </c:pt>
              <c:pt idx="1973">
                <c:v>205826</c:v>
              </c:pt>
              <c:pt idx="1974">
                <c:v>206050</c:v>
              </c:pt>
              <c:pt idx="1975">
                <c:v>206108</c:v>
              </c:pt>
              <c:pt idx="1976">
                <c:v>206119</c:v>
              </c:pt>
              <c:pt idx="1977">
                <c:v>206207</c:v>
              </c:pt>
              <c:pt idx="1978">
                <c:v>206284</c:v>
              </c:pt>
              <c:pt idx="1979">
                <c:v>206328</c:v>
              </c:pt>
              <c:pt idx="1980">
                <c:v>206332</c:v>
              </c:pt>
              <c:pt idx="1981">
                <c:v>206366</c:v>
              </c:pt>
              <c:pt idx="1982">
                <c:v>206466</c:v>
              </c:pt>
              <c:pt idx="1983">
                <c:v>206576</c:v>
              </c:pt>
              <c:pt idx="1984">
                <c:v>206591</c:v>
              </c:pt>
              <c:pt idx="1985">
                <c:v>206680</c:v>
              </c:pt>
              <c:pt idx="1986">
                <c:v>206772</c:v>
              </c:pt>
              <c:pt idx="1987">
                <c:v>206773</c:v>
              </c:pt>
              <c:pt idx="1988">
                <c:v>206871</c:v>
              </c:pt>
              <c:pt idx="1989">
                <c:v>206890</c:v>
              </c:pt>
              <c:pt idx="1990">
                <c:v>206914</c:v>
              </c:pt>
              <c:pt idx="1991">
                <c:v>206925</c:v>
              </c:pt>
              <c:pt idx="1992">
                <c:v>206947</c:v>
              </c:pt>
              <c:pt idx="1993">
                <c:v>206992</c:v>
              </c:pt>
              <c:pt idx="1994">
                <c:v>207001</c:v>
              </c:pt>
              <c:pt idx="1995">
                <c:v>207047</c:v>
              </c:pt>
              <c:pt idx="1996">
                <c:v>207110</c:v>
              </c:pt>
              <c:pt idx="1997">
                <c:v>207195</c:v>
              </c:pt>
              <c:pt idx="1998">
                <c:v>207220</c:v>
              </c:pt>
              <c:pt idx="1999">
                <c:v>207372</c:v>
              </c:pt>
              <c:pt idx="2000">
                <c:v>207453</c:v>
              </c:pt>
              <c:pt idx="2001">
                <c:v>207484</c:v>
              </c:pt>
              <c:pt idx="2002">
                <c:v>207492</c:v>
              </c:pt>
              <c:pt idx="2003">
                <c:v>207500</c:v>
              </c:pt>
              <c:pt idx="2004">
                <c:v>207543</c:v>
              </c:pt>
              <c:pt idx="2005">
                <c:v>207576</c:v>
              </c:pt>
              <c:pt idx="2006">
                <c:v>207821</c:v>
              </c:pt>
              <c:pt idx="2007">
                <c:v>207860</c:v>
              </c:pt>
              <c:pt idx="2008">
                <c:v>207865</c:v>
              </c:pt>
              <c:pt idx="2009">
                <c:v>208234</c:v>
              </c:pt>
              <c:pt idx="2010">
                <c:v>208241</c:v>
              </c:pt>
              <c:pt idx="2011">
                <c:v>208256</c:v>
              </c:pt>
              <c:pt idx="2012">
                <c:v>208323</c:v>
              </c:pt>
              <c:pt idx="2013">
                <c:v>208329</c:v>
              </c:pt>
              <c:pt idx="2014">
                <c:v>208368</c:v>
              </c:pt>
              <c:pt idx="2015">
                <c:v>208375</c:v>
              </c:pt>
              <c:pt idx="2016">
                <c:v>208485</c:v>
              </c:pt>
              <c:pt idx="2017">
                <c:v>208517</c:v>
              </c:pt>
              <c:pt idx="2018">
                <c:v>208553</c:v>
              </c:pt>
              <c:pt idx="2019">
                <c:v>208584</c:v>
              </c:pt>
              <c:pt idx="2020">
                <c:v>208585</c:v>
              </c:pt>
              <c:pt idx="2021">
                <c:v>208586</c:v>
              </c:pt>
              <c:pt idx="2022">
                <c:v>208630</c:v>
              </c:pt>
              <c:pt idx="2023">
                <c:v>208634</c:v>
              </c:pt>
              <c:pt idx="2024">
                <c:v>208649</c:v>
              </c:pt>
              <c:pt idx="2025">
                <c:v>208668</c:v>
              </c:pt>
              <c:pt idx="2026">
                <c:v>208787</c:v>
              </c:pt>
              <c:pt idx="2027">
                <c:v>208940</c:v>
              </c:pt>
              <c:pt idx="2028">
                <c:v>208961</c:v>
              </c:pt>
              <c:pt idx="2029">
                <c:v>208967</c:v>
              </c:pt>
              <c:pt idx="2030">
                <c:v>209021</c:v>
              </c:pt>
              <c:pt idx="2031">
                <c:v>209022</c:v>
              </c:pt>
              <c:pt idx="2032">
                <c:v>209058</c:v>
              </c:pt>
              <c:pt idx="2033">
                <c:v>209102</c:v>
              </c:pt>
              <c:pt idx="2034">
                <c:v>209107</c:v>
              </c:pt>
              <c:pt idx="2035">
                <c:v>209134</c:v>
              </c:pt>
              <c:pt idx="2036">
                <c:v>209172</c:v>
              </c:pt>
              <c:pt idx="2037">
                <c:v>209249</c:v>
              </c:pt>
              <c:pt idx="2038">
                <c:v>209357</c:v>
              </c:pt>
              <c:pt idx="2039">
                <c:v>209405</c:v>
              </c:pt>
              <c:pt idx="2040">
                <c:v>209675</c:v>
              </c:pt>
              <c:pt idx="2041">
                <c:v>209729</c:v>
              </c:pt>
              <c:pt idx="2042">
                <c:v>209787</c:v>
              </c:pt>
              <c:pt idx="2043">
                <c:v>209831</c:v>
              </c:pt>
              <c:pt idx="2044">
                <c:v>209846</c:v>
              </c:pt>
              <c:pt idx="2045">
                <c:v>209850</c:v>
              </c:pt>
              <c:pt idx="2046">
                <c:v>209886</c:v>
              </c:pt>
              <c:pt idx="2047">
                <c:v>209994</c:v>
              </c:pt>
              <c:pt idx="2048">
                <c:v>210100</c:v>
              </c:pt>
              <c:pt idx="2049">
                <c:v>210148</c:v>
              </c:pt>
              <c:pt idx="2050">
                <c:v>210205</c:v>
              </c:pt>
              <c:pt idx="2051">
                <c:v>210226</c:v>
              </c:pt>
              <c:pt idx="2052">
                <c:v>210236</c:v>
              </c:pt>
              <c:pt idx="2053">
                <c:v>210247</c:v>
              </c:pt>
              <c:pt idx="2054">
                <c:v>210291</c:v>
              </c:pt>
              <c:pt idx="2055">
                <c:v>210298</c:v>
              </c:pt>
              <c:pt idx="2056">
                <c:v>210339</c:v>
              </c:pt>
              <c:pt idx="2057">
                <c:v>210385</c:v>
              </c:pt>
              <c:pt idx="2058">
                <c:v>210416</c:v>
              </c:pt>
              <c:pt idx="2059">
                <c:v>210442</c:v>
              </c:pt>
              <c:pt idx="2060">
                <c:v>210485</c:v>
              </c:pt>
              <c:pt idx="2061">
                <c:v>210498</c:v>
              </c:pt>
              <c:pt idx="2062">
                <c:v>210630</c:v>
              </c:pt>
              <c:pt idx="2063">
                <c:v>210647</c:v>
              </c:pt>
              <c:pt idx="2064">
                <c:v>210725</c:v>
              </c:pt>
              <c:pt idx="2065">
                <c:v>210734</c:v>
              </c:pt>
              <c:pt idx="2066">
                <c:v>210746</c:v>
              </c:pt>
              <c:pt idx="2067">
                <c:v>210752</c:v>
              </c:pt>
              <c:pt idx="2068">
                <c:v>210755</c:v>
              </c:pt>
              <c:pt idx="2069">
                <c:v>210761</c:v>
              </c:pt>
              <c:pt idx="2070">
                <c:v>210770</c:v>
              </c:pt>
              <c:pt idx="2071">
                <c:v>210815</c:v>
              </c:pt>
              <c:pt idx="2072">
                <c:v>210835</c:v>
              </c:pt>
              <c:pt idx="2073">
                <c:v>210870</c:v>
              </c:pt>
              <c:pt idx="2074">
                <c:v>210910</c:v>
              </c:pt>
              <c:pt idx="2075">
                <c:v>211030</c:v>
              </c:pt>
              <c:pt idx="2076">
                <c:v>211043</c:v>
              </c:pt>
              <c:pt idx="2077">
                <c:v>211058</c:v>
              </c:pt>
              <c:pt idx="2078">
                <c:v>211083</c:v>
              </c:pt>
              <c:pt idx="2079">
                <c:v>211217</c:v>
              </c:pt>
              <c:pt idx="2080">
                <c:v>211475</c:v>
              </c:pt>
              <c:pt idx="2081">
                <c:v>211524</c:v>
              </c:pt>
              <c:pt idx="2082">
                <c:v>211549</c:v>
              </c:pt>
              <c:pt idx="2083">
                <c:v>211575</c:v>
              </c:pt>
              <c:pt idx="2084">
                <c:v>211589</c:v>
              </c:pt>
              <c:pt idx="2085">
                <c:v>211625</c:v>
              </c:pt>
              <c:pt idx="2086">
                <c:v>211714</c:v>
              </c:pt>
              <c:pt idx="2087">
                <c:v>211715</c:v>
              </c:pt>
              <c:pt idx="2088">
                <c:v>211755</c:v>
              </c:pt>
              <c:pt idx="2089">
                <c:v>211802</c:v>
              </c:pt>
              <c:pt idx="2090">
                <c:v>211842</c:v>
              </c:pt>
              <c:pt idx="2091">
                <c:v>211891</c:v>
              </c:pt>
              <c:pt idx="2092">
                <c:v>211966</c:v>
              </c:pt>
              <c:pt idx="2093">
                <c:v>211984</c:v>
              </c:pt>
              <c:pt idx="2094">
                <c:v>212128</c:v>
              </c:pt>
              <c:pt idx="2095">
                <c:v>212130</c:v>
              </c:pt>
              <c:pt idx="2096">
                <c:v>212189</c:v>
              </c:pt>
              <c:pt idx="2097">
                <c:v>212209</c:v>
              </c:pt>
              <c:pt idx="2098">
                <c:v>212230</c:v>
              </c:pt>
              <c:pt idx="2099">
                <c:v>212301</c:v>
              </c:pt>
              <c:pt idx="2100">
                <c:v>212304</c:v>
              </c:pt>
              <c:pt idx="2101">
                <c:v>212350</c:v>
              </c:pt>
              <c:pt idx="2102">
                <c:v>212477</c:v>
              </c:pt>
              <c:pt idx="2103">
                <c:v>212484</c:v>
              </c:pt>
              <c:pt idx="2104">
                <c:v>212493</c:v>
              </c:pt>
              <c:pt idx="2105">
                <c:v>212544</c:v>
              </c:pt>
              <c:pt idx="2106">
                <c:v>212553</c:v>
              </c:pt>
              <c:pt idx="2107">
                <c:v>212579</c:v>
              </c:pt>
              <c:pt idx="2108">
                <c:v>212602</c:v>
              </c:pt>
              <c:pt idx="2109">
                <c:v>212604</c:v>
              </c:pt>
              <c:pt idx="2110">
                <c:v>212695</c:v>
              </c:pt>
              <c:pt idx="2111">
                <c:v>212707</c:v>
              </c:pt>
              <c:pt idx="2112">
                <c:v>212735</c:v>
              </c:pt>
              <c:pt idx="2113">
                <c:v>212762</c:v>
              </c:pt>
              <c:pt idx="2114">
                <c:v>212848</c:v>
              </c:pt>
              <c:pt idx="2115">
                <c:v>212849</c:v>
              </c:pt>
              <c:pt idx="2116">
                <c:v>212862</c:v>
              </c:pt>
              <c:pt idx="2117">
                <c:v>212977</c:v>
              </c:pt>
              <c:pt idx="2118">
                <c:v>213013</c:v>
              </c:pt>
              <c:pt idx="2119">
                <c:v>213086</c:v>
              </c:pt>
              <c:pt idx="2120">
                <c:v>213112</c:v>
              </c:pt>
              <c:pt idx="2121">
                <c:v>213113</c:v>
              </c:pt>
              <c:pt idx="2122">
                <c:v>213177</c:v>
              </c:pt>
              <c:pt idx="2123">
                <c:v>213246</c:v>
              </c:pt>
              <c:pt idx="2124">
                <c:v>213297</c:v>
              </c:pt>
              <c:pt idx="2125">
                <c:v>213303</c:v>
              </c:pt>
              <c:pt idx="2126">
                <c:v>213432</c:v>
              </c:pt>
              <c:pt idx="2127">
                <c:v>213480</c:v>
              </c:pt>
              <c:pt idx="2128">
                <c:v>213545</c:v>
              </c:pt>
              <c:pt idx="2129">
                <c:v>213723</c:v>
              </c:pt>
              <c:pt idx="2130">
                <c:v>213813</c:v>
              </c:pt>
              <c:pt idx="2131">
                <c:v>213841</c:v>
              </c:pt>
              <c:pt idx="2132">
                <c:v>213934</c:v>
              </c:pt>
              <c:pt idx="2133">
                <c:v>213979</c:v>
              </c:pt>
              <c:pt idx="2134">
                <c:v>214020</c:v>
              </c:pt>
              <c:pt idx="2135">
                <c:v>214030</c:v>
              </c:pt>
              <c:pt idx="2136">
                <c:v>214095</c:v>
              </c:pt>
              <c:pt idx="2137">
                <c:v>214123</c:v>
              </c:pt>
              <c:pt idx="2138">
                <c:v>214322</c:v>
              </c:pt>
              <c:pt idx="2139">
                <c:v>214354</c:v>
              </c:pt>
              <c:pt idx="2140">
                <c:v>214504</c:v>
              </c:pt>
              <c:pt idx="2141">
                <c:v>214605</c:v>
              </c:pt>
              <c:pt idx="2142">
                <c:v>214639</c:v>
              </c:pt>
              <c:pt idx="2143">
                <c:v>214661</c:v>
              </c:pt>
              <c:pt idx="2144">
                <c:v>214878</c:v>
              </c:pt>
              <c:pt idx="2145">
                <c:v>214995</c:v>
              </c:pt>
              <c:pt idx="2146">
                <c:v>215051</c:v>
              </c:pt>
              <c:pt idx="2147">
                <c:v>215089</c:v>
              </c:pt>
              <c:pt idx="2148">
                <c:v>215257</c:v>
              </c:pt>
              <c:pt idx="2149">
                <c:v>215260</c:v>
              </c:pt>
              <c:pt idx="2150">
                <c:v>215294</c:v>
              </c:pt>
              <c:pt idx="2151">
                <c:v>215314</c:v>
              </c:pt>
              <c:pt idx="2152">
                <c:v>215508</c:v>
              </c:pt>
              <c:pt idx="2153">
                <c:v>215567</c:v>
              </c:pt>
              <c:pt idx="2154">
                <c:v>215626</c:v>
              </c:pt>
              <c:pt idx="2155">
                <c:v>215639</c:v>
              </c:pt>
              <c:pt idx="2156">
                <c:v>215651</c:v>
              </c:pt>
              <c:pt idx="2157">
                <c:v>215719</c:v>
              </c:pt>
              <c:pt idx="2158">
                <c:v>215751</c:v>
              </c:pt>
              <c:pt idx="2159">
                <c:v>215840</c:v>
              </c:pt>
              <c:pt idx="2160">
                <c:v>215869</c:v>
              </c:pt>
              <c:pt idx="2161">
                <c:v>215952</c:v>
              </c:pt>
              <c:pt idx="2162">
                <c:v>215955</c:v>
              </c:pt>
              <c:pt idx="2163">
                <c:v>216040</c:v>
              </c:pt>
              <c:pt idx="2164">
                <c:v>216072</c:v>
              </c:pt>
              <c:pt idx="2165">
                <c:v>216095</c:v>
              </c:pt>
              <c:pt idx="2166">
                <c:v>216109</c:v>
              </c:pt>
              <c:pt idx="2167">
                <c:v>216139</c:v>
              </c:pt>
              <c:pt idx="2168">
                <c:v>216269</c:v>
              </c:pt>
              <c:pt idx="2169">
                <c:v>216359</c:v>
              </c:pt>
              <c:pt idx="2170">
                <c:v>216445</c:v>
              </c:pt>
              <c:pt idx="2171">
                <c:v>216467</c:v>
              </c:pt>
              <c:pt idx="2172">
                <c:v>216487</c:v>
              </c:pt>
              <c:pt idx="2173">
                <c:v>216500</c:v>
              </c:pt>
              <c:pt idx="2174">
                <c:v>216517</c:v>
              </c:pt>
              <c:pt idx="2175">
                <c:v>216573</c:v>
              </c:pt>
              <c:pt idx="2176">
                <c:v>216596</c:v>
              </c:pt>
              <c:pt idx="2177">
                <c:v>216652</c:v>
              </c:pt>
              <c:pt idx="2178">
                <c:v>216658</c:v>
              </c:pt>
              <c:pt idx="2179">
                <c:v>216661</c:v>
              </c:pt>
              <c:pt idx="2180">
                <c:v>216666</c:v>
              </c:pt>
              <c:pt idx="2181">
                <c:v>216683</c:v>
              </c:pt>
              <c:pt idx="2182">
                <c:v>216719</c:v>
              </c:pt>
              <c:pt idx="2183">
                <c:v>216725</c:v>
              </c:pt>
              <c:pt idx="2184">
                <c:v>216762</c:v>
              </c:pt>
              <c:pt idx="2185">
                <c:v>216937</c:v>
              </c:pt>
              <c:pt idx="2186">
                <c:v>216946</c:v>
              </c:pt>
              <c:pt idx="2187">
                <c:v>217051</c:v>
              </c:pt>
              <c:pt idx="2188">
                <c:v>217054</c:v>
              </c:pt>
              <c:pt idx="2189">
                <c:v>217124</c:v>
              </c:pt>
              <c:pt idx="2190">
                <c:v>217204</c:v>
              </c:pt>
              <c:pt idx="2191">
                <c:v>217235</c:v>
              </c:pt>
              <c:pt idx="2192">
                <c:v>217284</c:v>
              </c:pt>
              <c:pt idx="2193">
                <c:v>217364</c:v>
              </c:pt>
              <c:pt idx="2194">
                <c:v>217401</c:v>
              </c:pt>
              <c:pt idx="2195">
                <c:v>217497</c:v>
              </c:pt>
              <c:pt idx="2196">
                <c:v>217616</c:v>
              </c:pt>
              <c:pt idx="2197">
                <c:v>217695</c:v>
              </c:pt>
              <c:pt idx="2198">
                <c:v>217754</c:v>
              </c:pt>
              <c:pt idx="2199">
                <c:v>217761</c:v>
              </c:pt>
              <c:pt idx="2200">
                <c:v>217772</c:v>
              </c:pt>
              <c:pt idx="2201">
                <c:v>217792</c:v>
              </c:pt>
              <c:pt idx="2202">
                <c:v>217802</c:v>
              </c:pt>
              <c:pt idx="2203">
                <c:v>217862</c:v>
              </c:pt>
              <c:pt idx="2204">
                <c:v>217967</c:v>
              </c:pt>
              <c:pt idx="2205">
                <c:v>218122</c:v>
              </c:pt>
              <c:pt idx="2206">
                <c:v>218127</c:v>
              </c:pt>
              <c:pt idx="2207">
                <c:v>218241</c:v>
              </c:pt>
              <c:pt idx="2208">
                <c:v>218277</c:v>
              </c:pt>
              <c:pt idx="2209">
                <c:v>218278</c:v>
              </c:pt>
              <c:pt idx="2210">
                <c:v>218311</c:v>
              </c:pt>
              <c:pt idx="2211">
                <c:v>218362</c:v>
              </c:pt>
              <c:pt idx="2212">
                <c:v>218373</c:v>
              </c:pt>
              <c:pt idx="2213">
                <c:v>218383</c:v>
              </c:pt>
              <c:pt idx="2214">
                <c:v>218425</c:v>
              </c:pt>
              <c:pt idx="2215">
                <c:v>218529</c:v>
              </c:pt>
              <c:pt idx="2216">
                <c:v>218538</c:v>
              </c:pt>
              <c:pt idx="2217">
                <c:v>218545</c:v>
              </c:pt>
              <c:pt idx="2218">
                <c:v>218601</c:v>
              </c:pt>
              <c:pt idx="2219">
                <c:v>218757</c:v>
              </c:pt>
              <c:pt idx="2220">
                <c:v>218917</c:v>
              </c:pt>
              <c:pt idx="2221">
                <c:v>219043</c:v>
              </c:pt>
              <c:pt idx="2222">
                <c:v>219139</c:v>
              </c:pt>
              <c:pt idx="2223">
                <c:v>219160</c:v>
              </c:pt>
              <c:pt idx="2224">
                <c:v>219270</c:v>
              </c:pt>
              <c:pt idx="2225">
                <c:v>219276</c:v>
              </c:pt>
              <c:pt idx="2226">
                <c:v>219413</c:v>
              </c:pt>
              <c:pt idx="2227">
                <c:v>219431</c:v>
              </c:pt>
              <c:pt idx="2228">
                <c:v>219555</c:v>
              </c:pt>
              <c:pt idx="2229">
                <c:v>219646</c:v>
              </c:pt>
              <c:pt idx="2230">
                <c:v>219714</c:v>
              </c:pt>
              <c:pt idx="2231">
                <c:v>219747</c:v>
              </c:pt>
              <c:pt idx="2232">
                <c:v>219779</c:v>
              </c:pt>
              <c:pt idx="2233">
                <c:v>219806</c:v>
              </c:pt>
              <c:pt idx="2234">
                <c:v>219984</c:v>
              </c:pt>
              <c:pt idx="2235">
                <c:v>220131</c:v>
              </c:pt>
              <c:pt idx="2236">
                <c:v>220139</c:v>
              </c:pt>
              <c:pt idx="2237">
                <c:v>220244</c:v>
              </c:pt>
              <c:pt idx="2238">
                <c:v>220315</c:v>
              </c:pt>
              <c:pt idx="2239">
                <c:v>220358</c:v>
              </c:pt>
              <c:pt idx="2240">
                <c:v>220538</c:v>
              </c:pt>
              <c:pt idx="2241">
                <c:v>220564</c:v>
              </c:pt>
              <c:pt idx="2242">
                <c:v>220601</c:v>
              </c:pt>
              <c:pt idx="2243">
                <c:v>220616</c:v>
              </c:pt>
              <c:pt idx="2244">
                <c:v>220794</c:v>
              </c:pt>
              <c:pt idx="2245">
                <c:v>220802</c:v>
              </c:pt>
              <c:pt idx="2246">
                <c:v>220806</c:v>
              </c:pt>
              <c:pt idx="2247">
                <c:v>220808</c:v>
              </c:pt>
              <c:pt idx="2248">
                <c:v>220822</c:v>
              </c:pt>
              <c:pt idx="2249">
                <c:v>220892</c:v>
              </c:pt>
              <c:pt idx="2250">
                <c:v>221014</c:v>
              </c:pt>
              <c:pt idx="2251">
                <c:v>221075</c:v>
              </c:pt>
              <c:pt idx="2252">
                <c:v>221204</c:v>
              </c:pt>
              <c:pt idx="2253">
                <c:v>221205</c:v>
              </c:pt>
              <c:pt idx="2254">
                <c:v>221254</c:v>
              </c:pt>
              <c:pt idx="2255">
                <c:v>221287</c:v>
              </c:pt>
              <c:pt idx="2256">
                <c:v>221328</c:v>
              </c:pt>
              <c:pt idx="2257">
                <c:v>221345</c:v>
              </c:pt>
              <c:pt idx="2258">
                <c:v>221361</c:v>
              </c:pt>
              <c:pt idx="2259">
                <c:v>221388</c:v>
              </c:pt>
              <c:pt idx="2260">
                <c:v>221446</c:v>
              </c:pt>
              <c:pt idx="2261">
                <c:v>221469</c:v>
              </c:pt>
              <c:pt idx="2262">
                <c:v>221595</c:v>
              </c:pt>
              <c:pt idx="2263">
                <c:v>221627</c:v>
              </c:pt>
              <c:pt idx="2264">
                <c:v>221643</c:v>
              </c:pt>
              <c:pt idx="2265">
                <c:v>221709</c:v>
              </c:pt>
              <c:pt idx="2266">
                <c:v>221721</c:v>
              </c:pt>
              <c:pt idx="2267">
                <c:v>221775</c:v>
              </c:pt>
              <c:pt idx="2268">
                <c:v>221813</c:v>
              </c:pt>
              <c:pt idx="2269">
                <c:v>221862</c:v>
              </c:pt>
              <c:pt idx="2270">
                <c:v>221993</c:v>
              </c:pt>
              <c:pt idx="2271">
                <c:v>222050</c:v>
              </c:pt>
              <c:pt idx="2272">
                <c:v>222065</c:v>
              </c:pt>
              <c:pt idx="2273">
                <c:v>222102</c:v>
              </c:pt>
              <c:pt idx="2274">
                <c:v>222278</c:v>
              </c:pt>
              <c:pt idx="2275">
                <c:v>222280</c:v>
              </c:pt>
              <c:pt idx="2276">
                <c:v>222425</c:v>
              </c:pt>
              <c:pt idx="2277">
                <c:v>222453</c:v>
              </c:pt>
              <c:pt idx="2278">
                <c:v>222490</c:v>
              </c:pt>
              <c:pt idx="2279">
                <c:v>222644</c:v>
              </c:pt>
              <c:pt idx="2280">
                <c:v>222702</c:v>
              </c:pt>
              <c:pt idx="2281">
                <c:v>222743</c:v>
              </c:pt>
              <c:pt idx="2282">
                <c:v>222748</c:v>
              </c:pt>
              <c:pt idx="2283">
                <c:v>222874</c:v>
              </c:pt>
              <c:pt idx="2284">
                <c:v>222929</c:v>
              </c:pt>
              <c:pt idx="2285">
                <c:v>222960</c:v>
              </c:pt>
              <c:pt idx="2286">
                <c:v>223018</c:v>
              </c:pt>
              <c:pt idx="2287">
                <c:v>223081</c:v>
              </c:pt>
              <c:pt idx="2288">
                <c:v>223238</c:v>
              </c:pt>
              <c:pt idx="2289">
                <c:v>223313</c:v>
              </c:pt>
              <c:pt idx="2290">
                <c:v>223354</c:v>
              </c:pt>
              <c:pt idx="2291">
                <c:v>223380</c:v>
              </c:pt>
              <c:pt idx="2292">
                <c:v>223534</c:v>
              </c:pt>
              <c:pt idx="2293">
                <c:v>223587</c:v>
              </c:pt>
              <c:pt idx="2294">
                <c:v>223632</c:v>
              </c:pt>
              <c:pt idx="2295">
                <c:v>223638</c:v>
              </c:pt>
              <c:pt idx="2296">
                <c:v>223643</c:v>
              </c:pt>
              <c:pt idx="2297">
                <c:v>223684</c:v>
              </c:pt>
              <c:pt idx="2298">
                <c:v>223946</c:v>
              </c:pt>
              <c:pt idx="2299">
                <c:v>223958</c:v>
              </c:pt>
              <c:pt idx="2300">
                <c:v>224000</c:v>
              </c:pt>
              <c:pt idx="2301">
                <c:v>224130</c:v>
              </c:pt>
              <c:pt idx="2302">
                <c:v>224132</c:v>
              </c:pt>
              <c:pt idx="2303">
                <c:v>224178</c:v>
              </c:pt>
              <c:pt idx="2304">
                <c:v>224298</c:v>
              </c:pt>
              <c:pt idx="2305">
                <c:v>224384</c:v>
              </c:pt>
              <c:pt idx="2306">
                <c:v>224402</c:v>
              </c:pt>
              <c:pt idx="2307">
                <c:v>224530</c:v>
              </c:pt>
              <c:pt idx="2308">
                <c:v>224607</c:v>
              </c:pt>
              <c:pt idx="2309">
                <c:v>224661</c:v>
              </c:pt>
              <c:pt idx="2310">
                <c:v>224664</c:v>
              </c:pt>
              <c:pt idx="2311">
                <c:v>224666</c:v>
              </c:pt>
              <c:pt idx="2312">
                <c:v>224676</c:v>
              </c:pt>
              <c:pt idx="2313">
                <c:v>224691</c:v>
              </c:pt>
              <c:pt idx="2314">
                <c:v>224740</c:v>
              </c:pt>
              <c:pt idx="2315">
                <c:v>224842</c:v>
              </c:pt>
              <c:pt idx="2316">
                <c:v>224854</c:v>
              </c:pt>
              <c:pt idx="2317">
                <c:v>224924</c:v>
              </c:pt>
              <c:pt idx="2318">
                <c:v>224952</c:v>
              </c:pt>
              <c:pt idx="2319">
                <c:v>225067</c:v>
              </c:pt>
              <c:pt idx="2320">
                <c:v>225077</c:v>
              </c:pt>
              <c:pt idx="2321">
                <c:v>225087</c:v>
              </c:pt>
              <c:pt idx="2322">
                <c:v>225088</c:v>
              </c:pt>
              <c:pt idx="2323">
                <c:v>225205</c:v>
              </c:pt>
              <c:pt idx="2324">
                <c:v>225262</c:v>
              </c:pt>
              <c:pt idx="2325">
                <c:v>225279</c:v>
              </c:pt>
              <c:pt idx="2326">
                <c:v>225318</c:v>
              </c:pt>
              <c:pt idx="2327">
                <c:v>225327</c:v>
              </c:pt>
              <c:pt idx="2328">
                <c:v>225363</c:v>
              </c:pt>
              <c:pt idx="2329">
                <c:v>225482</c:v>
              </c:pt>
              <c:pt idx="2330">
                <c:v>225486</c:v>
              </c:pt>
              <c:pt idx="2331">
                <c:v>225529</c:v>
              </c:pt>
              <c:pt idx="2332">
                <c:v>225576</c:v>
              </c:pt>
              <c:pt idx="2333">
                <c:v>225656</c:v>
              </c:pt>
              <c:pt idx="2334">
                <c:v>225743</c:v>
              </c:pt>
              <c:pt idx="2335">
                <c:v>225746</c:v>
              </c:pt>
              <c:pt idx="2336">
                <c:v>225748</c:v>
              </c:pt>
              <c:pt idx="2337">
                <c:v>225891</c:v>
              </c:pt>
              <c:pt idx="2338">
                <c:v>225920</c:v>
              </c:pt>
              <c:pt idx="2339">
                <c:v>225930</c:v>
              </c:pt>
              <c:pt idx="2340">
                <c:v>225972</c:v>
              </c:pt>
              <c:pt idx="2341">
                <c:v>226176</c:v>
              </c:pt>
              <c:pt idx="2342">
                <c:v>226191</c:v>
              </c:pt>
              <c:pt idx="2343">
                <c:v>226194</c:v>
              </c:pt>
              <c:pt idx="2344">
                <c:v>226360</c:v>
              </c:pt>
              <c:pt idx="2345">
                <c:v>226387</c:v>
              </c:pt>
              <c:pt idx="2346">
                <c:v>226422</c:v>
              </c:pt>
              <c:pt idx="2347">
                <c:v>226511</c:v>
              </c:pt>
              <c:pt idx="2348">
                <c:v>226643</c:v>
              </c:pt>
              <c:pt idx="2349">
                <c:v>226710</c:v>
              </c:pt>
              <c:pt idx="2350">
                <c:v>226804</c:v>
              </c:pt>
              <c:pt idx="2351">
                <c:v>226842</c:v>
              </c:pt>
              <c:pt idx="2352">
                <c:v>226847</c:v>
              </c:pt>
              <c:pt idx="2353">
                <c:v>226866</c:v>
              </c:pt>
              <c:pt idx="2354">
                <c:v>226924</c:v>
              </c:pt>
              <c:pt idx="2355">
                <c:v>227008</c:v>
              </c:pt>
              <c:pt idx="2356">
                <c:v>227015</c:v>
              </c:pt>
              <c:pt idx="2357">
                <c:v>227234</c:v>
              </c:pt>
              <c:pt idx="2358">
                <c:v>227239</c:v>
              </c:pt>
              <c:pt idx="2359">
                <c:v>227274</c:v>
              </c:pt>
              <c:pt idx="2360">
                <c:v>227293</c:v>
              </c:pt>
              <c:pt idx="2361">
                <c:v>227303</c:v>
              </c:pt>
              <c:pt idx="2362">
                <c:v>227398</c:v>
              </c:pt>
              <c:pt idx="2363">
                <c:v>227429</c:v>
              </c:pt>
              <c:pt idx="2364">
                <c:v>227433</c:v>
              </c:pt>
              <c:pt idx="2365">
                <c:v>227547</c:v>
              </c:pt>
              <c:pt idx="2366">
                <c:v>227796</c:v>
              </c:pt>
              <c:pt idx="2367">
                <c:v>227804</c:v>
              </c:pt>
              <c:pt idx="2368">
                <c:v>227808</c:v>
              </c:pt>
              <c:pt idx="2369">
                <c:v>227906</c:v>
              </c:pt>
              <c:pt idx="2370">
                <c:v>228030</c:v>
              </c:pt>
              <c:pt idx="2371">
                <c:v>228151</c:v>
              </c:pt>
              <c:pt idx="2372">
                <c:v>228273</c:v>
              </c:pt>
              <c:pt idx="2373">
                <c:v>228469</c:v>
              </c:pt>
              <c:pt idx="2374">
                <c:v>228557</c:v>
              </c:pt>
              <c:pt idx="2375">
                <c:v>228580</c:v>
              </c:pt>
              <c:pt idx="2376">
                <c:v>228673</c:v>
              </c:pt>
              <c:pt idx="2377">
                <c:v>228748</c:v>
              </c:pt>
              <c:pt idx="2378">
                <c:v>228772</c:v>
              </c:pt>
              <c:pt idx="2379">
                <c:v>228820</c:v>
              </c:pt>
              <c:pt idx="2380">
                <c:v>228896</c:v>
              </c:pt>
              <c:pt idx="2381">
                <c:v>228984</c:v>
              </c:pt>
              <c:pt idx="2382">
                <c:v>228995</c:v>
              </c:pt>
              <c:pt idx="2383">
                <c:v>229075</c:v>
              </c:pt>
              <c:pt idx="2384">
                <c:v>229094</c:v>
              </c:pt>
              <c:pt idx="2385">
                <c:v>229166</c:v>
              </c:pt>
              <c:pt idx="2386">
                <c:v>229204</c:v>
              </c:pt>
              <c:pt idx="2387">
                <c:v>229210</c:v>
              </c:pt>
              <c:pt idx="2388">
                <c:v>229265</c:v>
              </c:pt>
              <c:pt idx="2389">
                <c:v>229308</c:v>
              </c:pt>
              <c:pt idx="2390">
                <c:v>229391</c:v>
              </c:pt>
              <c:pt idx="2391">
                <c:v>229436</c:v>
              </c:pt>
              <c:pt idx="2392">
                <c:v>229530</c:v>
              </c:pt>
              <c:pt idx="2393">
                <c:v>229612</c:v>
              </c:pt>
              <c:pt idx="2394">
                <c:v>229621</c:v>
              </c:pt>
              <c:pt idx="2395">
                <c:v>229636</c:v>
              </c:pt>
              <c:pt idx="2396">
                <c:v>229677</c:v>
              </c:pt>
              <c:pt idx="2397">
                <c:v>229692</c:v>
              </c:pt>
              <c:pt idx="2398">
                <c:v>229842</c:v>
              </c:pt>
              <c:pt idx="2399">
                <c:v>229861</c:v>
              </c:pt>
              <c:pt idx="2400">
                <c:v>230027</c:v>
              </c:pt>
              <c:pt idx="2401">
                <c:v>230070</c:v>
              </c:pt>
              <c:pt idx="2402">
                <c:v>230101</c:v>
              </c:pt>
              <c:pt idx="2403">
                <c:v>230124</c:v>
              </c:pt>
              <c:pt idx="2404">
                <c:v>230240</c:v>
              </c:pt>
              <c:pt idx="2405">
                <c:v>230311</c:v>
              </c:pt>
              <c:pt idx="2406">
                <c:v>230337</c:v>
              </c:pt>
              <c:pt idx="2407">
                <c:v>230429</c:v>
              </c:pt>
              <c:pt idx="2408">
                <c:v>230560</c:v>
              </c:pt>
              <c:pt idx="2409">
                <c:v>230687</c:v>
              </c:pt>
              <c:pt idx="2410">
                <c:v>230693</c:v>
              </c:pt>
              <c:pt idx="2411">
                <c:v>230763</c:v>
              </c:pt>
              <c:pt idx="2412">
                <c:v>230840</c:v>
              </c:pt>
              <c:pt idx="2413">
                <c:v>230908</c:v>
              </c:pt>
              <c:pt idx="2414">
                <c:v>230942</c:v>
              </c:pt>
              <c:pt idx="2415">
                <c:v>231013</c:v>
              </c:pt>
              <c:pt idx="2416">
                <c:v>231047</c:v>
              </c:pt>
              <c:pt idx="2417">
                <c:v>231080</c:v>
              </c:pt>
              <c:pt idx="2418">
                <c:v>231084</c:v>
              </c:pt>
              <c:pt idx="2419">
                <c:v>231090</c:v>
              </c:pt>
              <c:pt idx="2420">
                <c:v>231273</c:v>
              </c:pt>
              <c:pt idx="2421">
                <c:v>231319</c:v>
              </c:pt>
              <c:pt idx="2422">
                <c:v>231462</c:v>
              </c:pt>
              <c:pt idx="2423">
                <c:v>231508</c:v>
              </c:pt>
              <c:pt idx="2424">
                <c:v>231530</c:v>
              </c:pt>
              <c:pt idx="2425">
                <c:v>231592</c:v>
              </c:pt>
              <c:pt idx="2426">
                <c:v>231614</c:v>
              </c:pt>
              <c:pt idx="2427">
                <c:v>231641</c:v>
              </c:pt>
              <c:pt idx="2428">
                <c:v>231755</c:v>
              </c:pt>
              <c:pt idx="2429">
                <c:v>231843</c:v>
              </c:pt>
              <c:pt idx="2430">
                <c:v>231992</c:v>
              </c:pt>
              <c:pt idx="2431">
                <c:v>232022</c:v>
              </c:pt>
              <c:pt idx="2432">
                <c:v>232137</c:v>
              </c:pt>
              <c:pt idx="2433">
                <c:v>232203</c:v>
              </c:pt>
              <c:pt idx="2434">
                <c:v>232290</c:v>
              </c:pt>
              <c:pt idx="2435">
                <c:v>232317</c:v>
              </c:pt>
              <c:pt idx="2436">
                <c:v>232395</c:v>
              </c:pt>
              <c:pt idx="2437">
                <c:v>232426</c:v>
              </c:pt>
              <c:pt idx="2438">
                <c:v>232450</c:v>
              </c:pt>
              <c:pt idx="2439">
                <c:v>232533</c:v>
              </c:pt>
              <c:pt idx="2440">
                <c:v>232555</c:v>
              </c:pt>
              <c:pt idx="2441">
                <c:v>232579</c:v>
              </c:pt>
              <c:pt idx="2442">
                <c:v>232609</c:v>
              </c:pt>
              <c:pt idx="2443">
                <c:v>232685</c:v>
              </c:pt>
              <c:pt idx="2444">
                <c:v>232703</c:v>
              </c:pt>
              <c:pt idx="2445">
                <c:v>232755</c:v>
              </c:pt>
              <c:pt idx="2446">
                <c:v>232871</c:v>
              </c:pt>
              <c:pt idx="2447">
                <c:v>232884</c:v>
              </c:pt>
              <c:pt idx="2448">
                <c:v>232907</c:v>
              </c:pt>
              <c:pt idx="2449">
                <c:v>232924</c:v>
              </c:pt>
              <c:pt idx="2450">
                <c:v>233017</c:v>
              </c:pt>
              <c:pt idx="2451">
                <c:v>233051</c:v>
              </c:pt>
              <c:pt idx="2452">
                <c:v>233084</c:v>
              </c:pt>
              <c:pt idx="2453">
                <c:v>233437</c:v>
              </c:pt>
              <c:pt idx="2454">
                <c:v>233646</c:v>
              </c:pt>
              <c:pt idx="2455">
                <c:v>233738</c:v>
              </c:pt>
              <c:pt idx="2456">
                <c:v>233768</c:v>
              </c:pt>
              <c:pt idx="2457">
                <c:v>233774</c:v>
              </c:pt>
              <c:pt idx="2458">
                <c:v>233819</c:v>
              </c:pt>
              <c:pt idx="2459">
                <c:v>233831</c:v>
              </c:pt>
              <c:pt idx="2460">
                <c:v>233877</c:v>
              </c:pt>
              <c:pt idx="2461">
                <c:v>233958</c:v>
              </c:pt>
              <c:pt idx="2462">
                <c:v>233969</c:v>
              </c:pt>
              <c:pt idx="2463">
                <c:v>233991</c:v>
              </c:pt>
              <c:pt idx="2464">
                <c:v>234047</c:v>
              </c:pt>
              <c:pt idx="2465">
                <c:v>234256</c:v>
              </c:pt>
              <c:pt idx="2466">
                <c:v>234435</c:v>
              </c:pt>
              <c:pt idx="2467">
                <c:v>234454</c:v>
              </c:pt>
              <c:pt idx="2468">
                <c:v>234515</c:v>
              </c:pt>
              <c:pt idx="2469">
                <c:v>234562</c:v>
              </c:pt>
              <c:pt idx="2470">
                <c:v>234588</c:v>
              </c:pt>
              <c:pt idx="2471">
                <c:v>234630</c:v>
              </c:pt>
              <c:pt idx="2472">
                <c:v>234807</c:v>
              </c:pt>
              <c:pt idx="2473">
                <c:v>234836</c:v>
              </c:pt>
              <c:pt idx="2474">
                <c:v>234866</c:v>
              </c:pt>
              <c:pt idx="2475">
                <c:v>234878</c:v>
              </c:pt>
              <c:pt idx="2476">
                <c:v>234895</c:v>
              </c:pt>
              <c:pt idx="2477">
                <c:v>234922</c:v>
              </c:pt>
              <c:pt idx="2478">
                <c:v>234973</c:v>
              </c:pt>
              <c:pt idx="2479">
                <c:v>235030</c:v>
              </c:pt>
              <c:pt idx="2480">
                <c:v>235063</c:v>
              </c:pt>
              <c:pt idx="2481">
                <c:v>235092</c:v>
              </c:pt>
              <c:pt idx="2482">
                <c:v>235102</c:v>
              </c:pt>
              <c:pt idx="2483">
                <c:v>235220</c:v>
              </c:pt>
              <c:pt idx="2484">
                <c:v>235229</c:v>
              </c:pt>
              <c:pt idx="2485">
                <c:v>235391</c:v>
              </c:pt>
              <c:pt idx="2486">
                <c:v>235398</c:v>
              </c:pt>
              <c:pt idx="2487">
                <c:v>235428</c:v>
              </c:pt>
              <c:pt idx="2488">
                <c:v>235454</c:v>
              </c:pt>
              <c:pt idx="2489">
                <c:v>235459</c:v>
              </c:pt>
              <c:pt idx="2490">
                <c:v>235506</c:v>
              </c:pt>
              <c:pt idx="2491">
                <c:v>235585</c:v>
              </c:pt>
              <c:pt idx="2492">
                <c:v>235629</c:v>
              </c:pt>
              <c:pt idx="2493">
                <c:v>235683</c:v>
              </c:pt>
              <c:pt idx="2494">
                <c:v>235709</c:v>
              </c:pt>
              <c:pt idx="2495">
                <c:v>235716</c:v>
              </c:pt>
              <c:pt idx="2496">
                <c:v>235857</c:v>
              </c:pt>
              <c:pt idx="2497">
                <c:v>235872</c:v>
              </c:pt>
              <c:pt idx="2498">
                <c:v>235882</c:v>
              </c:pt>
              <c:pt idx="2499">
                <c:v>235885</c:v>
              </c:pt>
              <c:pt idx="2500">
                <c:v>235930</c:v>
              </c:pt>
              <c:pt idx="2501">
                <c:v>236001</c:v>
              </c:pt>
              <c:pt idx="2502">
                <c:v>236003</c:v>
              </c:pt>
              <c:pt idx="2503">
                <c:v>236026</c:v>
              </c:pt>
              <c:pt idx="2504">
                <c:v>236037</c:v>
              </c:pt>
              <c:pt idx="2505">
                <c:v>236093</c:v>
              </c:pt>
              <c:pt idx="2506">
                <c:v>236129</c:v>
              </c:pt>
              <c:pt idx="2507">
                <c:v>236165</c:v>
              </c:pt>
              <c:pt idx="2508">
                <c:v>236300</c:v>
              </c:pt>
              <c:pt idx="2509">
                <c:v>236395</c:v>
              </c:pt>
              <c:pt idx="2510">
                <c:v>236593</c:v>
              </c:pt>
              <c:pt idx="2511">
                <c:v>236701</c:v>
              </c:pt>
              <c:pt idx="2512">
                <c:v>236710</c:v>
              </c:pt>
              <c:pt idx="2513">
                <c:v>236767</c:v>
              </c:pt>
              <c:pt idx="2514">
                <c:v>236794</c:v>
              </c:pt>
              <c:pt idx="2515">
                <c:v>236874</c:v>
              </c:pt>
              <c:pt idx="2516">
                <c:v>237018</c:v>
              </c:pt>
              <c:pt idx="2517">
                <c:v>237094</c:v>
              </c:pt>
              <c:pt idx="2518">
                <c:v>237105</c:v>
              </c:pt>
              <c:pt idx="2519">
                <c:v>237106</c:v>
              </c:pt>
              <c:pt idx="2520">
                <c:v>237107</c:v>
              </c:pt>
              <c:pt idx="2521">
                <c:v>237274</c:v>
              </c:pt>
              <c:pt idx="2522">
                <c:v>237293</c:v>
              </c:pt>
              <c:pt idx="2523">
                <c:v>237303</c:v>
              </c:pt>
              <c:pt idx="2524">
                <c:v>237312</c:v>
              </c:pt>
              <c:pt idx="2525">
                <c:v>237319</c:v>
              </c:pt>
              <c:pt idx="2526">
                <c:v>237402</c:v>
              </c:pt>
              <c:pt idx="2527">
                <c:v>237434</c:v>
              </c:pt>
              <c:pt idx="2528">
                <c:v>237492</c:v>
              </c:pt>
              <c:pt idx="2529">
                <c:v>237586</c:v>
              </c:pt>
              <c:pt idx="2530">
                <c:v>237651</c:v>
              </c:pt>
              <c:pt idx="2531">
                <c:v>237729</c:v>
              </c:pt>
              <c:pt idx="2532">
                <c:v>237751</c:v>
              </c:pt>
              <c:pt idx="2533">
                <c:v>237770</c:v>
              </c:pt>
              <c:pt idx="2534">
                <c:v>237858</c:v>
              </c:pt>
              <c:pt idx="2535">
                <c:v>237888</c:v>
              </c:pt>
              <c:pt idx="2536">
                <c:v>237984</c:v>
              </c:pt>
              <c:pt idx="2537">
                <c:v>238063</c:v>
              </c:pt>
              <c:pt idx="2538">
                <c:v>238070</c:v>
              </c:pt>
              <c:pt idx="2539">
                <c:v>238119</c:v>
              </c:pt>
              <c:pt idx="2540">
                <c:v>238156</c:v>
              </c:pt>
              <c:pt idx="2541">
                <c:v>238193</c:v>
              </c:pt>
              <c:pt idx="2542">
                <c:v>238233</c:v>
              </c:pt>
              <c:pt idx="2543">
                <c:v>238342</c:v>
              </c:pt>
              <c:pt idx="2544">
                <c:v>238367</c:v>
              </c:pt>
              <c:pt idx="2545">
                <c:v>238434</c:v>
              </c:pt>
              <c:pt idx="2546">
                <c:v>238442</c:v>
              </c:pt>
              <c:pt idx="2547">
                <c:v>238556</c:v>
              </c:pt>
              <c:pt idx="2548">
                <c:v>238607</c:v>
              </c:pt>
              <c:pt idx="2549">
                <c:v>238640</c:v>
              </c:pt>
              <c:pt idx="2550">
                <c:v>238647</c:v>
              </c:pt>
              <c:pt idx="2551">
                <c:v>238649</c:v>
              </c:pt>
              <c:pt idx="2552">
                <c:v>238752</c:v>
              </c:pt>
              <c:pt idx="2553">
                <c:v>238753</c:v>
              </c:pt>
              <c:pt idx="2554">
                <c:v>238796</c:v>
              </c:pt>
              <c:pt idx="2555">
                <c:v>238814</c:v>
              </c:pt>
              <c:pt idx="2556">
                <c:v>238939</c:v>
              </c:pt>
              <c:pt idx="2557">
                <c:v>239027</c:v>
              </c:pt>
              <c:pt idx="2558">
                <c:v>239182</c:v>
              </c:pt>
              <c:pt idx="2559">
                <c:v>239184</c:v>
              </c:pt>
              <c:pt idx="2560">
                <c:v>239221</c:v>
              </c:pt>
              <c:pt idx="2561">
                <c:v>239276</c:v>
              </c:pt>
              <c:pt idx="2562">
                <c:v>239457</c:v>
              </c:pt>
              <c:pt idx="2563">
                <c:v>239476</c:v>
              </c:pt>
              <c:pt idx="2564">
                <c:v>239490</c:v>
              </c:pt>
              <c:pt idx="2565">
                <c:v>239525</c:v>
              </c:pt>
              <c:pt idx="2566">
                <c:v>239605</c:v>
              </c:pt>
              <c:pt idx="2567">
                <c:v>239606</c:v>
              </c:pt>
              <c:pt idx="2568">
                <c:v>239749</c:v>
              </c:pt>
              <c:pt idx="2569">
                <c:v>239892</c:v>
              </c:pt>
              <c:pt idx="2570">
                <c:v>239955</c:v>
              </c:pt>
              <c:pt idx="2571">
                <c:v>239956</c:v>
              </c:pt>
              <c:pt idx="2572">
                <c:v>239970</c:v>
              </c:pt>
              <c:pt idx="2573">
                <c:v>240044</c:v>
              </c:pt>
              <c:pt idx="2574">
                <c:v>240132</c:v>
              </c:pt>
              <c:pt idx="2575">
                <c:v>240135</c:v>
              </c:pt>
              <c:pt idx="2576">
                <c:v>240141</c:v>
              </c:pt>
              <c:pt idx="2577">
                <c:v>240143</c:v>
              </c:pt>
              <c:pt idx="2578">
                <c:v>240209</c:v>
              </c:pt>
              <c:pt idx="2579">
                <c:v>240299</c:v>
              </c:pt>
              <c:pt idx="2580">
                <c:v>240330</c:v>
              </c:pt>
              <c:pt idx="2581">
                <c:v>240362</c:v>
              </c:pt>
              <c:pt idx="2582">
                <c:v>240365</c:v>
              </c:pt>
              <c:pt idx="2583">
                <c:v>240442</c:v>
              </c:pt>
              <c:pt idx="2584">
                <c:v>240476</c:v>
              </c:pt>
              <c:pt idx="2585">
                <c:v>240500</c:v>
              </c:pt>
              <c:pt idx="2586">
                <c:v>240760</c:v>
              </c:pt>
              <c:pt idx="2587">
                <c:v>240761</c:v>
              </c:pt>
              <c:pt idx="2588">
                <c:v>240774</c:v>
              </c:pt>
              <c:pt idx="2589">
                <c:v>240829</c:v>
              </c:pt>
              <c:pt idx="2590">
                <c:v>240861</c:v>
              </c:pt>
              <c:pt idx="2591">
                <c:v>240886</c:v>
              </c:pt>
              <c:pt idx="2592">
                <c:v>240942</c:v>
              </c:pt>
              <c:pt idx="2593">
                <c:v>240963</c:v>
              </c:pt>
              <c:pt idx="2594">
                <c:v>241038</c:v>
              </c:pt>
              <c:pt idx="2595">
                <c:v>241069</c:v>
              </c:pt>
              <c:pt idx="2596">
                <c:v>241144</c:v>
              </c:pt>
              <c:pt idx="2597">
                <c:v>241165</c:v>
              </c:pt>
              <c:pt idx="2598">
                <c:v>241167</c:v>
              </c:pt>
              <c:pt idx="2599">
                <c:v>241374</c:v>
              </c:pt>
              <c:pt idx="2600">
                <c:v>241391</c:v>
              </c:pt>
              <c:pt idx="2601">
                <c:v>241421</c:v>
              </c:pt>
              <c:pt idx="2602">
                <c:v>241436</c:v>
              </c:pt>
              <c:pt idx="2603">
                <c:v>241455</c:v>
              </c:pt>
              <c:pt idx="2604">
                <c:v>241468</c:v>
              </c:pt>
              <c:pt idx="2605">
                <c:v>241495</c:v>
              </c:pt>
              <c:pt idx="2606">
                <c:v>241600</c:v>
              </c:pt>
              <c:pt idx="2607">
                <c:v>241641</c:v>
              </c:pt>
              <c:pt idx="2608">
                <c:v>241675</c:v>
              </c:pt>
              <c:pt idx="2609">
                <c:v>241677</c:v>
              </c:pt>
              <c:pt idx="2610">
                <c:v>241714</c:v>
              </c:pt>
              <c:pt idx="2611">
                <c:v>241849</c:v>
              </c:pt>
              <c:pt idx="2612">
                <c:v>241854</c:v>
              </c:pt>
              <c:pt idx="2613">
                <c:v>241967</c:v>
              </c:pt>
              <c:pt idx="2614">
                <c:v>241990</c:v>
              </c:pt>
              <c:pt idx="2615">
                <c:v>242028</c:v>
              </c:pt>
              <c:pt idx="2616">
                <c:v>242203</c:v>
              </c:pt>
              <c:pt idx="2617">
                <c:v>242288</c:v>
              </c:pt>
              <c:pt idx="2618">
                <c:v>242304</c:v>
              </c:pt>
              <c:pt idx="2619">
                <c:v>242348</c:v>
              </c:pt>
              <c:pt idx="2620">
                <c:v>242377</c:v>
              </c:pt>
              <c:pt idx="2621">
                <c:v>242387</c:v>
              </c:pt>
              <c:pt idx="2622">
                <c:v>242637</c:v>
              </c:pt>
              <c:pt idx="2623">
                <c:v>242719</c:v>
              </c:pt>
              <c:pt idx="2624">
                <c:v>242779</c:v>
              </c:pt>
              <c:pt idx="2625">
                <c:v>242789</c:v>
              </c:pt>
              <c:pt idx="2626">
                <c:v>242812</c:v>
              </c:pt>
              <c:pt idx="2627">
                <c:v>242839</c:v>
              </c:pt>
              <c:pt idx="2628">
                <c:v>242917</c:v>
              </c:pt>
              <c:pt idx="2629">
                <c:v>242980</c:v>
              </c:pt>
              <c:pt idx="2630">
                <c:v>243001</c:v>
              </c:pt>
              <c:pt idx="2631">
                <c:v>243005</c:v>
              </c:pt>
              <c:pt idx="2632">
                <c:v>243018</c:v>
              </c:pt>
              <c:pt idx="2633">
                <c:v>243061</c:v>
              </c:pt>
              <c:pt idx="2634">
                <c:v>243153</c:v>
              </c:pt>
              <c:pt idx="2635">
                <c:v>243191</c:v>
              </c:pt>
              <c:pt idx="2636">
                <c:v>243272</c:v>
              </c:pt>
              <c:pt idx="2637">
                <c:v>243273</c:v>
              </c:pt>
              <c:pt idx="2638">
                <c:v>243294</c:v>
              </c:pt>
              <c:pt idx="2639">
                <c:v>243444</c:v>
              </c:pt>
              <c:pt idx="2640">
                <c:v>243455</c:v>
              </c:pt>
              <c:pt idx="2641">
                <c:v>243557</c:v>
              </c:pt>
              <c:pt idx="2642">
                <c:v>243642</c:v>
              </c:pt>
              <c:pt idx="2643">
                <c:v>243696</c:v>
              </c:pt>
              <c:pt idx="2644">
                <c:v>243713</c:v>
              </c:pt>
              <c:pt idx="2645">
                <c:v>243726</c:v>
              </c:pt>
              <c:pt idx="2646">
                <c:v>243734</c:v>
              </c:pt>
              <c:pt idx="2647">
                <c:v>243741</c:v>
              </c:pt>
              <c:pt idx="2648">
                <c:v>243751</c:v>
              </c:pt>
              <c:pt idx="2649">
                <c:v>243965</c:v>
              </c:pt>
              <c:pt idx="2650">
                <c:v>244032</c:v>
              </c:pt>
              <c:pt idx="2651">
                <c:v>244039</c:v>
              </c:pt>
              <c:pt idx="2652">
                <c:v>244099</c:v>
              </c:pt>
              <c:pt idx="2653">
                <c:v>244132</c:v>
              </c:pt>
              <c:pt idx="2654">
                <c:v>244245</c:v>
              </c:pt>
              <c:pt idx="2655">
                <c:v>244271</c:v>
              </c:pt>
              <c:pt idx="2656">
                <c:v>244296</c:v>
              </c:pt>
              <c:pt idx="2657">
                <c:v>244308</c:v>
              </c:pt>
              <c:pt idx="2658">
                <c:v>244367</c:v>
              </c:pt>
              <c:pt idx="2659">
                <c:v>244387</c:v>
              </c:pt>
              <c:pt idx="2660">
                <c:v>244398</c:v>
              </c:pt>
              <c:pt idx="2661">
                <c:v>244414</c:v>
              </c:pt>
              <c:pt idx="2662">
                <c:v>244419</c:v>
              </c:pt>
              <c:pt idx="2663">
                <c:v>244475</c:v>
              </c:pt>
              <c:pt idx="2664">
                <c:v>244527</c:v>
              </c:pt>
              <c:pt idx="2665">
                <c:v>244538</c:v>
              </c:pt>
              <c:pt idx="2666">
                <c:v>244595</c:v>
              </c:pt>
              <c:pt idx="2667">
                <c:v>244611</c:v>
              </c:pt>
              <c:pt idx="2668">
                <c:v>244652</c:v>
              </c:pt>
              <c:pt idx="2669">
                <c:v>244676</c:v>
              </c:pt>
              <c:pt idx="2670">
                <c:v>244721</c:v>
              </c:pt>
              <c:pt idx="2671">
                <c:v>244734</c:v>
              </c:pt>
              <c:pt idx="2672">
                <c:v>244762</c:v>
              </c:pt>
              <c:pt idx="2673">
                <c:v>244844</c:v>
              </c:pt>
              <c:pt idx="2674">
                <c:v>244865</c:v>
              </c:pt>
              <c:pt idx="2675">
                <c:v>244925</c:v>
              </c:pt>
              <c:pt idx="2676">
                <c:v>245066</c:v>
              </c:pt>
              <c:pt idx="2677">
                <c:v>245227</c:v>
              </c:pt>
              <c:pt idx="2678">
                <c:v>245289</c:v>
              </c:pt>
              <c:pt idx="2679">
                <c:v>245307</c:v>
              </c:pt>
              <c:pt idx="2680">
                <c:v>245356</c:v>
              </c:pt>
              <c:pt idx="2681">
                <c:v>245419</c:v>
              </c:pt>
              <c:pt idx="2682">
                <c:v>245440</c:v>
              </c:pt>
              <c:pt idx="2683">
                <c:v>245465</c:v>
              </c:pt>
              <c:pt idx="2684">
                <c:v>245575</c:v>
              </c:pt>
              <c:pt idx="2685">
                <c:v>245604</c:v>
              </c:pt>
              <c:pt idx="2686">
                <c:v>245671</c:v>
              </c:pt>
              <c:pt idx="2687">
                <c:v>245800</c:v>
              </c:pt>
              <c:pt idx="2688">
                <c:v>245929</c:v>
              </c:pt>
              <c:pt idx="2689">
                <c:v>246059</c:v>
              </c:pt>
              <c:pt idx="2690">
                <c:v>246117</c:v>
              </c:pt>
              <c:pt idx="2691">
                <c:v>246187</c:v>
              </c:pt>
              <c:pt idx="2692">
                <c:v>246273</c:v>
              </c:pt>
              <c:pt idx="2693">
                <c:v>246323</c:v>
              </c:pt>
              <c:pt idx="2694">
                <c:v>246399</c:v>
              </c:pt>
              <c:pt idx="2695">
                <c:v>246405</c:v>
              </c:pt>
              <c:pt idx="2696">
                <c:v>246421</c:v>
              </c:pt>
              <c:pt idx="2697">
                <c:v>246517</c:v>
              </c:pt>
              <c:pt idx="2698">
                <c:v>246571</c:v>
              </c:pt>
              <c:pt idx="2699">
                <c:v>246581</c:v>
              </c:pt>
              <c:pt idx="2700">
                <c:v>246591</c:v>
              </c:pt>
              <c:pt idx="2701">
                <c:v>246690</c:v>
              </c:pt>
              <c:pt idx="2702">
                <c:v>246722</c:v>
              </c:pt>
              <c:pt idx="2703">
                <c:v>246734</c:v>
              </c:pt>
              <c:pt idx="2704">
                <c:v>246736</c:v>
              </c:pt>
              <c:pt idx="2705">
                <c:v>246737</c:v>
              </c:pt>
              <c:pt idx="2706">
                <c:v>246775</c:v>
              </c:pt>
              <c:pt idx="2707">
                <c:v>246800</c:v>
              </c:pt>
              <c:pt idx="2708">
                <c:v>246911</c:v>
              </c:pt>
              <c:pt idx="2709">
                <c:v>246935</c:v>
              </c:pt>
              <c:pt idx="2710">
                <c:v>247050</c:v>
              </c:pt>
              <c:pt idx="2711">
                <c:v>247103</c:v>
              </c:pt>
              <c:pt idx="2712">
                <c:v>247180</c:v>
              </c:pt>
              <c:pt idx="2713">
                <c:v>247220</c:v>
              </c:pt>
              <c:pt idx="2714">
                <c:v>247247</c:v>
              </c:pt>
              <c:pt idx="2715">
                <c:v>247391</c:v>
              </c:pt>
              <c:pt idx="2716">
                <c:v>247433</c:v>
              </c:pt>
              <c:pt idx="2717">
                <c:v>247471</c:v>
              </c:pt>
              <c:pt idx="2718">
                <c:v>247514</c:v>
              </c:pt>
              <c:pt idx="2719">
                <c:v>247551</c:v>
              </c:pt>
              <c:pt idx="2720">
                <c:v>247607</c:v>
              </c:pt>
              <c:pt idx="2721">
                <c:v>247645</c:v>
              </c:pt>
              <c:pt idx="2722">
                <c:v>247680</c:v>
              </c:pt>
              <c:pt idx="2723">
                <c:v>247692</c:v>
              </c:pt>
              <c:pt idx="2724">
                <c:v>247714</c:v>
              </c:pt>
              <c:pt idx="2725">
                <c:v>247721</c:v>
              </c:pt>
              <c:pt idx="2726">
                <c:v>247833</c:v>
              </c:pt>
              <c:pt idx="2727">
                <c:v>248011</c:v>
              </c:pt>
              <c:pt idx="2728">
                <c:v>248138</c:v>
              </c:pt>
              <c:pt idx="2729">
                <c:v>248196</c:v>
              </c:pt>
              <c:pt idx="2730">
                <c:v>248265</c:v>
              </c:pt>
              <c:pt idx="2731">
                <c:v>248356</c:v>
              </c:pt>
              <c:pt idx="2732">
                <c:v>248433</c:v>
              </c:pt>
              <c:pt idx="2733">
                <c:v>248445</c:v>
              </c:pt>
              <c:pt idx="2734">
                <c:v>248461</c:v>
              </c:pt>
              <c:pt idx="2735">
                <c:v>248487</c:v>
              </c:pt>
              <c:pt idx="2736">
                <c:v>248497</c:v>
              </c:pt>
              <c:pt idx="2737">
                <c:v>248593</c:v>
              </c:pt>
              <c:pt idx="2738">
                <c:v>248620</c:v>
              </c:pt>
              <c:pt idx="2739">
                <c:v>248664</c:v>
              </c:pt>
              <c:pt idx="2740">
                <c:v>248752</c:v>
              </c:pt>
              <c:pt idx="2741">
                <c:v>248885</c:v>
              </c:pt>
              <c:pt idx="2742">
                <c:v>248886</c:v>
              </c:pt>
              <c:pt idx="2743">
                <c:v>248950</c:v>
              </c:pt>
              <c:pt idx="2744">
                <c:v>248952</c:v>
              </c:pt>
              <c:pt idx="2745">
                <c:v>249019</c:v>
              </c:pt>
              <c:pt idx="2746">
                <c:v>249224</c:v>
              </c:pt>
              <c:pt idx="2747">
                <c:v>249270</c:v>
              </c:pt>
              <c:pt idx="2748">
                <c:v>249352</c:v>
              </c:pt>
              <c:pt idx="2749">
                <c:v>249381</c:v>
              </c:pt>
              <c:pt idx="2750">
                <c:v>249408</c:v>
              </c:pt>
              <c:pt idx="2751">
                <c:v>249466</c:v>
              </c:pt>
              <c:pt idx="2752">
                <c:v>249555</c:v>
              </c:pt>
              <c:pt idx="2753">
                <c:v>249559</c:v>
              </c:pt>
              <c:pt idx="2754">
                <c:v>249639</c:v>
              </c:pt>
              <c:pt idx="2755">
                <c:v>249693</c:v>
              </c:pt>
              <c:pt idx="2756">
                <c:v>249723</c:v>
              </c:pt>
              <c:pt idx="2757">
                <c:v>249795</c:v>
              </c:pt>
              <c:pt idx="2758">
                <c:v>249811</c:v>
              </c:pt>
              <c:pt idx="2759">
                <c:v>249813</c:v>
              </c:pt>
              <c:pt idx="2760">
                <c:v>249833</c:v>
              </c:pt>
              <c:pt idx="2761">
                <c:v>249841</c:v>
              </c:pt>
              <c:pt idx="2762">
                <c:v>249982</c:v>
              </c:pt>
              <c:pt idx="2763">
                <c:v>250089</c:v>
              </c:pt>
              <c:pt idx="2764">
                <c:v>250194</c:v>
              </c:pt>
              <c:pt idx="2765">
                <c:v>250280</c:v>
              </c:pt>
              <c:pt idx="2766">
                <c:v>250311</c:v>
              </c:pt>
              <c:pt idx="2767">
                <c:v>250315</c:v>
              </c:pt>
              <c:pt idx="2768">
                <c:v>250363</c:v>
              </c:pt>
              <c:pt idx="2769">
                <c:v>250380</c:v>
              </c:pt>
              <c:pt idx="2770">
                <c:v>250391</c:v>
              </c:pt>
              <c:pt idx="2771">
                <c:v>250422</c:v>
              </c:pt>
              <c:pt idx="2772">
                <c:v>250540</c:v>
              </c:pt>
              <c:pt idx="2773">
                <c:v>250586</c:v>
              </c:pt>
              <c:pt idx="2774">
                <c:v>250609</c:v>
              </c:pt>
              <c:pt idx="2775">
                <c:v>250619</c:v>
              </c:pt>
              <c:pt idx="2776">
                <c:v>250696</c:v>
              </c:pt>
              <c:pt idx="2777">
                <c:v>250711</c:v>
              </c:pt>
              <c:pt idx="2778">
                <c:v>250854</c:v>
              </c:pt>
              <c:pt idx="2779">
                <c:v>250921</c:v>
              </c:pt>
              <c:pt idx="2780">
                <c:v>251012</c:v>
              </c:pt>
              <c:pt idx="2781">
                <c:v>251020</c:v>
              </c:pt>
              <c:pt idx="2782">
                <c:v>251023</c:v>
              </c:pt>
              <c:pt idx="2783">
                <c:v>251081</c:v>
              </c:pt>
              <c:pt idx="2784">
                <c:v>251095</c:v>
              </c:pt>
              <c:pt idx="2785">
                <c:v>251116</c:v>
              </c:pt>
              <c:pt idx="2786">
                <c:v>251195</c:v>
              </c:pt>
              <c:pt idx="2787">
                <c:v>251211</c:v>
              </c:pt>
              <c:pt idx="2788">
                <c:v>251223</c:v>
              </c:pt>
              <c:pt idx="2789">
                <c:v>251324</c:v>
              </c:pt>
              <c:pt idx="2790">
                <c:v>251432</c:v>
              </c:pt>
              <c:pt idx="2791">
                <c:v>251436</c:v>
              </c:pt>
              <c:pt idx="2792">
                <c:v>251521</c:v>
              </c:pt>
              <c:pt idx="2793">
                <c:v>251641</c:v>
              </c:pt>
              <c:pt idx="2794">
                <c:v>251779</c:v>
              </c:pt>
              <c:pt idx="2795">
                <c:v>251874</c:v>
              </c:pt>
              <c:pt idx="2796">
                <c:v>251950</c:v>
              </c:pt>
              <c:pt idx="2797">
                <c:v>252082</c:v>
              </c:pt>
              <c:pt idx="2798">
                <c:v>252110</c:v>
              </c:pt>
              <c:pt idx="2799">
                <c:v>252135</c:v>
              </c:pt>
              <c:pt idx="2800">
                <c:v>252136</c:v>
              </c:pt>
              <c:pt idx="2801">
                <c:v>252147</c:v>
              </c:pt>
              <c:pt idx="2802">
                <c:v>252165</c:v>
              </c:pt>
              <c:pt idx="2803">
                <c:v>252271</c:v>
              </c:pt>
              <c:pt idx="2804">
                <c:v>252341</c:v>
              </c:pt>
              <c:pt idx="2805">
                <c:v>252419</c:v>
              </c:pt>
              <c:pt idx="2806">
                <c:v>252450</c:v>
              </c:pt>
              <c:pt idx="2807">
                <c:v>252472</c:v>
              </c:pt>
              <c:pt idx="2808">
                <c:v>252476</c:v>
              </c:pt>
              <c:pt idx="2809">
                <c:v>252531</c:v>
              </c:pt>
              <c:pt idx="2810">
                <c:v>252563</c:v>
              </c:pt>
              <c:pt idx="2811">
                <c:v>252628</c:v>
              </c:pt>
              <c:pt idx="2812">
                <c:v>252679</c:v>
              </c:pt>
              <c:pt idx="2813">
                <c:v>252782</c:v>
              </c:pt>
              <c:pt idx="2814">
                <c:v>252954</c:v>
              </c:pt>
              <c:pt idx="2815">
                <c:v>253046</c:v>
              </c:pt>
              <c:pt idx="2816">
                <c:v>253056</c:v>
              </c:pt>
              <c:pt idx="2817">
                <c:v>253082</c:v>
              </c:pt>
              <c:pt idx="2818">
                <c:v>253098</c:v>
              </c:pt>
              <c:pt idx="2819">
                <c:v>253210</c:v>
              </c:pt>
              <c:pt idx="2820">
                <c:v>253282</c:v>
              </c:pt>
              <c:pt idx="2821">
                <c:v>253283</c:v>
              </c:pt>
              <c:pt idx="2822">
                <c:v>253412</c:v>
              </c:pt>
              <c:pt idx="2823">
                <c:v>253466</c:v>
              </c:pt>
              <c:pt idx="2824">
                <c:v>253528</c:v>
              </c:pt>
              <c:pt idx="2825">
                <c:v>253601</c:v>
              </c:pt>
              <c:pt idx="2826">
                <c:v>253609</c:v>
              </c:pt>
              <c:pt idx="2827">
                <c:v>253619</c:v>
              </c:pt>
              <c:pt idx="2828">
                <c:v>253635</c:v>
              </c:pt>
              <c:pt idx="2829">
                <c:v>253689</c:v>
              </c:pt>
              <c:pt idx="2830">
                <c:v>253825</c:v>
              </c:pt>
              <c:pt idx="2831">
                <c:v>253852</c:v>
              </c:pt>
              <c:pt idx="2832">
                <c:v>254097</c:v>
              </c:pt>
              <c:pt idx="2833">
                <c:v>254161</c:v>
              </c:pt>
              <c:pt idx="2834">
                <c:v>254230</c:v>
              </c:pt>
              <c:pt idx="2835">
                <c:v>254361</c:v>
              </c:pt>
              <c:pt idx="2836">
                <c:v>254371</c:v>
              </c:pt>
              <c:pt idx="2837">
                <c:v>254372</c:v>
              </c:pt>
              <c:pt idx="2838">
                <c:v>254428</c:v>
              </c:pt>
              <c:pt idx="2839">
                <c:v>254546</c:v>
              </c:pt>
              <c:pt idx="2840">
                <c:v>254567</c:v>
              </c:pt>
              <c:pt idx="2841">
                <c:v>254575</c:v>
              </c:pt>
              <c:pt idx="2842">
                <c:v>254579</c:v>
              </c:pt>
              <c:pt idx="2843">
                <c:v>254667</c:v>
              </c:pt>
              <c:pt idx="2844">
                <c:v>254683</c:v>
              </c:pt>
              <c:pt idx="2845">
                <c:v>254745</c:v>
              </c:pt>
              <c:pt idx="2846">
                <c:v>254853</c:v>
              </c:pt>
              <c:pt idx="2847">
                <c:v>254860</c:v>
              </c:pt>
              <c:pt idx="2848">
                <c:v>254940</c:v>
              </c:pt>
              <c:pt idx="2849">
                <c:v>255019</c:v>
              </c:pt>
              <c:pt idx="2850">
                <c:v>255028</c:v>
              </c:pt>
              <c:pt idx="2851">
                <c:v>255032</c:v>
              </c:pt>
              <c:pt idx="2852">
                <c:v>255087</c:v>
              </c:pt>
              <c:pt idx="2853">
                <c:v>255108</c:v>
              </c:pt>
              <c:pt idx="2854">
                <c:v>255183</c:v>
              </c:pt>
              <c:pt idx="2855">
                <c:v>255215</c:v>
              </c:pt>
              <c:pt idx="2856">
                <c:v>255267</c:v>
              </c:pt>
              <c:pt idx="2857">
                <c:v>255320</c:v>
              </c:pt>
              <c:pt idx="2858">
                <c:v>255333</c:v>
              </c:pt>
              <c:pt idx="2859">
                <c:v>255425</c:v>
              </c:pt>
              <c:pt idx="2860">
                <c:v>255475</c:v>
              </c:pt>
              <c:pt idx="2861">
                <c:v>255509</c:v>
              </c:pt>
              <c:pt idx="2862">
                <c:v>255546</c:v>
              </c:pt>
              <c:pt idx="2863">
                <c:v>255623</c:v>
              </c:pt>
              <c:pt idx="2864">
                <c:v>255653</c:v>
              </c:pt>
              <c:pt idx="2865">
                <c:v>255718</c:v>
              </c:pt>
              <c:pt idx="2866">
                <c:v>255740</c:v>
              </c:pt>
              <c:pt idx="2867">
                <c:v>255767</c:v>
              </c:pt>
              <c:pt idx="2868">
                <c:v>255818</c:v>
              </c:pt>
              <c:pt idx="2869">
                <c:v>255836</c:v>
              </c:pt>
              <c:pt idx="2870">
                <c:v>255951</c:v>
              </c:pt>
              <c:pt idx="2871">
                <c:v>255994</c:v>
              </c:pt>
              <c:pt idx="2872">
                <c:v>256003</c:v>
              </c:pt>
              <c:pt idx="2873">
                <c:v>256013</c:v>
              </c:pt>
              <c:pt idx="2874">
                <c:v>256135</c:v>
              </c:pt>
              <c:pt idx="2875">
                <c:v>256147</c:v>
              </c:pt>
              <c:pt idx="2876">
                <c:v>256188</c:v>
              </c:pt>
              <c:pt idx="2877">
                <c:v>256189</c:v>
              </c:pt>
              <c:pt idx="2878">
                <c:v>256198</c:v>
              </c:pt>
              <c:pt idx="2879">
                <c:v>256323</c:v>
              </c:pt>
              <c:pt idx="2880">
                <c:v>256360</c:v>
              </c:pt>
              <c:pt idx="2881">
                <c:v>256434</c:v>
              </c:pt>
              <c:pt idx="2882">
                <c:v>256467</c:v>
              </c:pt>
              <c:pt idx="2883">
                <c:v>256483</c:v>
              </c:pt>
              <c:pt idx="2884">
                <c:v>256486</c:v>
              </c:pt>
              <c:pt idx="2885">
                <c:v>256502</c:v>
              </c:pt>
              <c:pt idx="2886">
                <c:v>256544</c:v>
              </c:pt>
              <c:pt idx="2887">
                <c:v>256574</c:v>
              </c:pt>
              <c:pt idx="2888">
                <c:v>256627</c:v>
              </c:pt>
              <c:pt idx="2889">
                <c:v>256731</c:v>
              </c:pt>
              <c:pt idx="2890">
                <c:v>256755</c:v>
              </c:pt>
              <c:pt idx="2891">
                <c:v>256821</c:v>
              </c:pt>
              <c:pt idx="2892">
                <c:v>256920</c:v>
              </c:pt>
              <c:pt idx="2893">
                <c:v>256945</c:v>
              </c:pt>
              <c:pt idx="2894">
                <c:v>257194</c:v>
              </c:pt>
              <c:pt idx="2895">
                <c:v>257236</c:v>
              </c:pt>
              <c:pt idx="2896">
                <c:v>257301</c:v>
              </c:pt>
              <c:pt idx="2897">
                <c:v>257369</c:v>
              </c:pt>
              <c:pt idx="2898">
                <c:v>257391</c:v>
              </c:pt>
              <c:pt idx="2899">
                <c:v>257393</c:v>
              </c:pt>
              <c:pt idx="2900">
                <c:v>257417</c:v>
              </c:pt>
              <c:pt idx="2901">
                <c:v>257440</c:v>
              </c:pt>
              <c:pt idx="2902">
                <c:v>257463</c:v>
              </c:pt>
              <c:pt idx="2903">
                <c:v>257506</c:v>
              </c:pt>
              <c:pt idx="2904">
                <c:v>257509</c:v>
              </c:pt>
              <c:pt idx="2905">
                <c:v>257575</c:v>
              </c:pt>
              <c:pt idx="2906">
                <c:v>257579</c:v>
              </c:pt>
              <c:pt idx="2907">
                <c:v>257705</c:v>
              </c:pt>
              <c:pt idx="2908">
                <c:v>257820</c:v>
              </c:pt>
              <c:pt idx="2909">
                <c:v>257862</c:v>
              </c:pt>
              <c:pt idx="2910">
                <c:v>257864</c:v>
              </c:pt>
              <c:pt idx="2911">
                <c:v>257880</c:v>
              </c:pt>
              <c:pt idx="2912">
                <c:v>257981</c:v>
              </c:pt>
              <c:pt idx="2913">
                <c:v>257985</c:v>
              </c:pt>
              <c:pt idx="2914">
                <c:v>258067</c:v>
              </c:pt>
              <c:pt idx="2915">
                <c:v>258088</c:v>
              </c:pt>
              <c:pt idx="2916">
                <c:v>258102</c:v>
              </c:pt>
              <c:pt idx="2917">
                <c:v>258123</c:v>
              </c:pt>
              <c:pt idx="2918">
                <c:v>258141</c:v>
              </c:pt>
              <c:pt idx="2919">
                <c:v>258166</c:v>
              </c:pt>
              <c:pt idx="2920">
                <c:v>258184</c:v>
              </c:pt>
              <c:pt idx="2921">
                <c:v>258202</c:v>
              </c:pt>
              <c:pt idx="2922">
                <c:v>258228</c:v>
              </c:pt>
              <c:pt idx="2923">
                <c:v>258238</c:v>
              </c:pt>
              <c:pt idx="2924">
                <c:v>258248</c:v>
              </c:pt>
              <c:pt idx="2925">
                <c:v>258296</c:v>
              </c:pt>
              <c:pt idx="2926">
                <c:v>258323</c:v>
              </c:pt>
              <c:pt idx="2927">
                <c:v>258358</c:v>
              </c:pt>
              <c:pt idx="2928">
                <c:v>258408</c:v>
              </c:pt>
              <c:pt idx="2929">
                <c:v>258799</c:v>
              </c:pt>
              <c:pt idx="2930">
                <c:v>258849</c:v>
              </c:pt>
              <c:pt idx="2931">
                <c:v>258860</c:v>
              </c:pt>
              <c:pt idx="2932">
                <c:v>258951</c:v>
              </c:pt>
              <c:pt idx="2933">
                <c:v>259067</c:v>
              </c:pt>
              <c:pt idx="2934">
                <c:v>259110</c:v>
              </c:pt>
              <c:pt idx="2935">
                <c:v>259170</c:v>
              </c:pt>
              <c:pt idx="2936">
                <c:v>259219</c:v>
              </c:pt>
              <c:pt idx="2937">
                <c:v>259252</c:v>
              </c:pt>
              <c:pt idx="2938">
                <c:v>259342</c:v>
              </c:pt>
              <c:pt idx="2939">
                <c:v>259446</c:v>
              </c:pt>
              <c:pt idx="2940">
                <c:v>259532</c:v>
              </c:pt>
              <c:pt idx="2941">
                <c:v>259634</c:v>
              </c:pt>
              <c:pt idx="2942">
                <c:v>259700</c:v>
              </c:pt>
              <c:pt idx="2943">
                <c:v>259734</c:v>
              </c:pt>
              <c:pt idx="2944">
                <c:v>259789</c:v>
              </c:pt>
              <c:pt idx="2945">
                <c:v>259878</c:v>
              </c:pt>
              <c:pt idx="2946">
                <c:v>260000</c:v>
              </c:pt>
              <c:pt idx="2947">
                <c:v>260106</c:v>
              </c:pt>
              <c:pt idx="2948">
                <c:v>260112</c:v>
              </c:pt>
              <c:pt idx="2949">
                <c:v>260155</c:v>
              </c:pt>
              <c:pt idx="2950">
                <c:v>260245</c:v>
              </c:pt>
              <c:pt idx="2951">
                <c:v>260285</c:v>
              </c:pt>
              <c:pt idx="2952">
                <c:v>260408</c:v>
              </c:pt>
              <c:pt idx="2953">
                <c:v>260452</c:v>
              </c:pt>
              <c:pt idx="2954">
                <c:v>260464</c:v>
              </c:pt>
              <c:pt idx="2955">
                <c:v>260513</c:v>
              </c:pt>
              <c:pt idx="2956">
                <c:v>260515</c:v>
              </c:pt>
              <c:pt idx="2957">
                <c:v>260622</c:v>
              </c:pt>
              <c:pt idx="2958">
                <c:v>260685</c:v>
              </c:pt>
              <c:pt idx="2959">
                <c:v>260712</c:v>
              </c:pt>
              <c:pt idx="2960">
                <c:v>260714</c:v>
              </c:pt>
              <c:pt idx="2961">
                <c:v>260726</c:v>
              </c:pt>
              <c:pt idx="2962">
                <c:v>260838</c:v>
              </c:pt>
              <c:pt idx="2963">
                <c:v>260855</c:v>
              </c:pt>
              <c:pt idx="2964">
                <c:v>261044</c:v>
              </c:pt>
              <c:pt idx="2965">
                <c:v>261077</c:v>
              </c:pt>
              <c:pt idx="2966">
                <c:v>261109</c:v>
              </c:pt>
              <c:pt idx="2967">
                <c:v>261125</c:v>
              </c:pt>
              <c:pt idx="2968">
                <c:v>261187</c:v>
              </c:pt>
              <c:pt idx="2969">
                <c:v>261229</c:v>
              </c:pt>
              <c:pt idx="2970">
                <c:v>261273</c:v>
              </c:pt>
              <c:pt idx="2971">
                <c:v>261283</c:v>
              </c:pt>
              <c:pt idx="2972">
                <c:v>261331</c:v>
              </c:pt>
              <c:pt idx="2973">
                <c:v>261423</c:v>
              </c:pt>
              <c:pt idx="2974">
                <c:v>261426</c:v>
              </c:pt>
              <c:pt idx="2975">
                <c:v>261468</c:v>
              </c:pt>
              <c:pt idx="2976">
                <c:v>261573</c:v>
              </c:pt>
              <c:pt idx="2977">
                <c:v>261582</c:v>
              </c:pt>
              <c:pt idx="2978">
                <c:v>261715</c:v>
              </c:pt>
              <c:pt idx="2979">
                <c:v>261767</c:v>
              </c:pt>
              <c:pt idx="2980">
                <c:v>261780</c:v>
              </c:pt>
              <c:pt idx="2981">
                <c:v>261787</c:v>
              </c:pt>
              <c:pt idx="2982">
                <c:v>261789</c:v>
              </c:pt>
              <c:pt idx="2983">
                <c:v>261832</c:v>
              </c:pt>
              <c:pt idx="2984">
                <c:v>261957</c:v>
              </c:pt>
              <c:pt idx="2985">
                <c:v>261964</c:v>
              </c:pt>
              <c:pt idx="2986">
                <c:v>262099</c:v>
              </c:pt>
              <c:pt idx="2987">
                <c:v>262176</c:v>
              </c:pt>
              <c:pt idx="2988">
                <c:v>262177</c:v>
              </c:pt>
              <c:pt idx="2989">
                <c:v>262211</c:v>
              </c:pt>
              <c:pt idx="2990">
                <c:v>262305</c:v>
              </c:pt>
              <c:pt idx="2991">
                <c:v>262336</c:v>
              </c:pt>
              <c:pt idx="2992">
                <c:v>262351</c:v>
              </c:pt>
              <c:pt idx="2993">
                <c:v>262366</c:v>
              </c:pt>
              <c:pt idx="2994">
                <c:v>262369</c:v>
              </c:pt>
              <c:pt idx="2995">
                <c:v>262374</c:v>
              </c:pt>
              <c:pt idx="2996">
                <c:v>262422</c:v>
              </c:pt>
              <c:pt idx="2997">
                <c:v>262467</c:v>
              </c:pt>
              <c:pt idx="2998">
                <c:v>262508</c:v>
              </c:pt>
              <c:pt idx="2999">
                <c:v>262526</c:v>
              </c:pt>
              <c:pt idx="3000">
                <c:v>262562</c:v>
              </c:pt>
              <c:pt idx="3001">
                <c:v>262574</c:v>
              </c:pt>
              <c:pt idx="3002">
                <c:v>262586</c:v>
              </c:pt>
              <c:pt idx="3003">
                <c:v>262613</c:v>
              </c:pt>
              <c:pt idx="3004">
                <c:v>262683</c:v>
              </c:pt>
              <c:pt idx="3005">
                <c:v>262717</c:v>
              </c:pt>
              <c:pt idx="3006">
                <c:v>262770</c:v>
              </c:pt>
              <c:pt idx="3007">
                <c:v>262774</c:v>
              </c:pt>
              <c:pt idx="3008">
                <c:v>262810</c:v>
              </c:pt>
              <c:pt idx="3009">
                <c:v>262937</c:v>
              </c:pt>
              <c:pt idx="3010">
                <c:v>263055</c:v>
              </c:pt>
              <c:pt idx="3011">
                <c:v>263068</c:v>
              </c:pt>
              <c:pt idx="3012">
                <c:v>263069</c:v>
              </c:pt>
              <c:pt idx="3013">
                <c:v>263080</c:v>
              </c:pt>
              <c:pt idx="3014">
                <c:v>263127</c:v>
              </c:pt>
              <c:pt idx="3015">
                <c:v>263237</c:v>
              </c:pt>
              <c:pt idx="3016">
                <c:v>263246</c:v>
              </c:pt>
              <c:pt idx="3017">
                <c:v>263260</c:v>
              </c:pt>
              <c:pt idx="3018">
                <c:v>263267</c:v>
              </c:pt>
              <c:pt idx="3019">
                <c:v>263302</c:v>
              </c:pt>
              <c:pt idx="3020">
                <c:v>263339</c:v>
              </c:pt>
              <c:pt idx="3021">
                <c:v>263402</c:v>
              </c:pt>
              <c:pt idx="3022">
                <c:v>263433</c:v>
              </c:pt>
              <c:pt idx="3023">
                <c:v>263569</c:v>
              </c:pt>
              <c:pt idx="3024">
                <c:v>263592</c:v>
              </c:pt>
              <c:pt idx="3025">
                <c:v>263612</c:v>
              </c:pt>
              <c:pt idx="3026">
                <c:v>263707</c:v>
              </c:pt>
              <c:pt idx="3027">
                <c:v>263729</c:v>
              </c:pt>
              <c:pt idx="3028">
                <c:v>263762</c:v>
              </c:pt>
              <c:pt idx="3029">
                <c:v>263763</c:v>
              </c:pt>
              <c:pt idx="3030">
                <c:v>263766</c:v>
              </c:pt>
              <c:pt idx="3031">
                <c:v>263781</c:v>
              </c:pt>
              <c:pt idx="3032">
                <c:v>263812</c:v>
              </c:pt>
              <c:pt idx="3033">
                <c:v>263822</c:v>
              </c:pt>
              <c:pt idx="3034">
                <c:v>263866</c:v>
              </c:pt>
              <c:pt idx="3035">
                <c:v>263921</c:v>
              </c:pt>
              <c:pt idx="3036">
                <c:v>264018</c:v>
              </c:pt>
              <c:pt idx="3037">
                <c:v>264034</c:v>
              </c:pt>
              <c:pt idx="3038">
                <c:v>264050</c:v>
              </c:pt>
              <c:pt idx="3039">
                <c:v>264053</c:v>
              </c:pt>
              <c:pt idx="3040">
                <c:v>264064</c:v>
              </c:pt>
              <c:pt idx="3041">
                <c:v>264095</c:v>
              </c:pt>
              <c:pt idx="3042">
                <c:v>264107</c:v>
              </c:pt>
              <c:pt idx="3043">
                <c:v>264145</c:v>
              </c:pt>
              <c:pt idx="3044">
                <c:v>264234</c:v>
              </c:pt>
              <c:pt idx="3045">
                <c:v>264236</c:v>
              </c:pt>
              <c:pt idx="3046">
                <c:v>264308</c:v>
              </c:pt>
              <c:pt idx="3047">
                <c:v>264331</c:v>
              </c:pt>
              <c:pt idx="3048">
                <c:v>264365</c:v>
              </c:pt>
              <c:pt idx="3049">
                <c:v>264409</c:v>
              </c:pt>
              <c:pt idx="3050">
                <c:v>264486</c:v>
              </c:pt>
              <c:pt idx="3051">
                <c:v>264491</c:v>
              </c:pt>
              <c:pt idx="3052">
                <c:v>264632</c:v>
              </c:pt>
              <c:pt idx="3053">
                <c:v>264690</c:v>
              </c:pt>
              <c:pt idx="3054">
                <c:v>264701</c:v>
              </c:pt>
              <c:pt idx="3055">
                <c:v>264723</c:v>
              </c:pt>
              <c:pt idx="3056">
                <c:v>264733</c:v>
              </c:pt>
              <c:pt idx="3057">
                <c:v>264741</c:v>
              </c:pt>
              <c:pt idx="3058">
                <c:v>264823</c:v>
              </c:pt>
              <c:pt idx="3059">
                <c:v>264904</c:v>
              </c:pt>
              <c:pt idx="3060">
                <c:v>264936</c:v>
              </c:pt>
              <c:pt idx="3061">
                <c:v>265072</c:v>
              </c:pt>
              <c:pt idx="3062">
                <c:v>265226</c:v>
              </c:pt>
              <c:pt idx="3063">
                <c:v>265284</c:v>
              </c:pt>
              <c:pt idx="3064">
                <c:v>265297</c:v>
              </c:pt>
              <c:pt idx="3065">
                <c:v>265317</c:v>
              </c:pt>
              <c:pt idx="3066">
                <c:v>265383</c:v>
              </c:pt>
              <c:pt idx="3067">
                <c:v>265557</c:v>
              </c:pt>
              <c:pt idx="3068">
                <c:v>265566</c:v>
              </c:pt>
              <c:pt idx="3069">
                <c:v>265575</c:v>
              </c:pt>
              <c:pt idx="3070">
                <c:v>265612</c:v>
              </c:pt>
              <c:pt idx="3071">
                <c:v>265665</c:v>
              </c:pt>
              <c:pt idx="3072">
                <c:v>265677</c:v>
              </c:pt>
              <c:pt idx="3073">
                <c:v>265784</c:v>
              </c:pt>
              <c:pt idx="3074">
                <c:v>265836</c:v>
              </c:pt>
              <c:pt idx="3075">
                <c:v>265975</c:v>
              </c:pt>
              <c:pt idx="3076">
                <c:v>266148</c:v>
              </c:pt>
              <c:pt idx="3077">
                <c:v>266234</c:v>
              </c:pt>
              <c:pt idx="3078">
                <c:v>266284</c:v>
              </c:pt>
              <c:pt idx="3079">
                <c:v>266298</c:v>
              </c:pt>
              <c:pt idx="3080">
                <c:v>266326</c:v>
              </c:pt>
              <c:pt idx="3081">
                <c:v>266365</c:v>
              </c:pt>
              <c:pt idx="3082">
                <c:v>266377</c:v>
              </c:pt>
              <c:pt idx="3083">
                <c:v>266429</c:v>
              </c:pt>
              <c:pt idx="3084">
                <c:v>266474</c:v>
              </c:pt>
              <c:pt idx="3085">
                <c:v>266479</c:v>
              </c:pt>
              <c:pt idx="3086">
                <c:v>266516</c:v>
              </c:pt>
              <c:pt idx="3087">
                <c:v>266536</c:v>
              </c:pt>
              <c:pt idx="3088">
                <c:v>266541</c:v>
              </c:pt>
              <c:pt idx="3089">
                <c:v>266561</c:v>
              </c:pt>
              <c:pt idx="3090">
                <c:v>266604</c:v>
              </c:pt>
              <c:pt idx="3091">
                <c:v>266640</c:v>
              </c:pt>
              <c:pt idx="3092">
                <c:v>266757</c:v>
              </c:pt>
              <c:pt idx="3093">
                <c:v>266861</c:v>
              </c:pt>
              <c:pt idx="3094">
                <c:v>266884</c:v>
              </c:pt>
              <c:pt idx="3095">
                <c:v>266953</c:v>
              </c:pt>
              <c:pt idx="3096">
                <c:v>266968</c:v>
              </c:pt>
              <c:pt idx="3097">
                <c:v>267020</c:v>
              </c:pt>
              <c:pt idx="3098">
                <c:v>267245</c:v>
              </c:pt>
              <c:pt idx="3099">
                <c:v>267291</c:v>
              </c:pt>
              <c:pt idx="3100">
                <c:v>267306</c:v>
              </c:pt>
              <c:pt idx="3101">
                <c:v>267352</c:v>
              </c:pt>
              <c:pt idx="3102">
                <c:v>267428</c:v>
              </c:pt>
              <c:pt idx="3103">
                <c:v>267474</c:v>
              </c:pt>
              <c:pt idx="3104">
                <c:v>267566</c:v>
              </c:pt>
              <c:pt idx="3105">
                <c:v>267717</c:v>
              </c:pt>
              <c:pt idx="3106">
                <c:v>267739</c:v>
              </c:pt>
              <c:pt idx="3107">
                <c:v>267930</c:v>
              </c:pt>
              <c:pt idx="3108">
                <c:v>267944</c:v>
              </c:pt>
              <c:pt idx="3109">
                <c:v>267951</c:v>
              </c:pt>
              <c:pt idx="3110">
                <c:v>268076</c:v>
              </c:pt>
              <c:pt idx="3111">
                <c:v>268094</c:v>
              </c:pt>
              <c:pt idx="3112">
                <c:v>268128</c:v>
              </c:pt>
              <c:pt idx="3113">
                <c:v>268129</c:v>
              </c:pt>
              <c:pt idx="3114">
                <c:v>268139</c:v>
              </c:pt>
              <c:pt idx="3115">
                <c:v>268145</c:v>
              </c:pt>
              <c:pt idx="3116">
                <c:v>268281</c:v>
              </c:pt>
              <c:pt idx="3117">
                <c:v>268293</c:v>
              </c:pt>
              <c:pt idx="3118">
                <c:v>268307</c:v>
              </c:pt>
              <c:pt idx="3119">
                <c:v>268414</c:v>
              </c:pt>
              <c:pt idx="3120">
                <c:v>268439</c:v>
              </c:pt>
              <c:pt idx="3121">
                <c:v>268500</c:v>
              </c:pt>
              <c:pt idx="3122">
                <c:v>268630</c:v>
              </c:pt>
              <c:pt idx="3123">
                <c:v>268643</c:v>
              </c:pt>
              <c:pt idx="3124">
                <c:v>268789</c:v>
              </c:pt>
              <c:pt idx="3125">
                <c:v>268842</c:v>
              </c:pt>
              <c:pt idx="3126">
                <c:v>268932</c:v>
              </c:pt>
              <c:pt idx="3127">
                <c:v>268958</c:v>
              </c:pt>
              <c:pt idx="3128">
                <c:v>269070</c:v>
              </c:pt>
              <c:pt idx="3129">
                <c:v>269120</c:v>
              </c:pt>
              <c:pt idx="3130">
                <c:v>269154</c:v>
              </c:pt>
              <c:pt idx="3131">
                <c:v>269297</c:v>
              </c:pt>
              <c:pt idx="3132">
                <c:v>269434</c:v>
              </c:pt>
              <c:pt idx="3133">
                <c:v>269565</c:v>
              </c:pt>
              <c:pt idx="3134">
                <c:v>269632</c:v>
              </c:pt>
              <c:pt idx="3135">
                <c:v>269694</c:v>
              </c:pt>
              <c:pt idx="3136">
                <c:v>269775</c:v>
              </c:pt>
              <c:pt idx="3137">
                <c:v>269960</c:v>
              </c:pt>
              <c:pt idx="3138">
                <c:v>270011</c:v>
              </c:pt>
              <c:pt idx="3139">
                <c:v>270022</c:v>
              </c:pt>
              <c:pt idx="3140">
                <c:v>270160</c:v>
              </c:pt>
              <c:pt idx="3141">
                <c:v>270183</c:v>
              </c:pt>
              <c:pt idx="3142">
                <c:v>270203</c:v>
              </c:pt>
              <c:pt idx="3143">
                <c:v>270248</c:v>
              </c:pt>
              <c:pt idx="3144">
                <c:v>270266</c:v>
              </c:pt>
              <c:pt idx="3145">
                <c:v>270304</c:v>
              </c:pt>
              <c:pt idx="3146">
                <c:v>270337</c:v>
              </c:pt>
              <c:pt idx="3147">
                <c:v>270389</c:v>
              </c:pt>
              <c:pt idx="3148">
                <c:v>270499</c:v>
              </c:pt>
              <c:pt idx="3149">
                <c:v>270570</c:v>
              </c:pt>
              <c:pt idx="3150">
                <c:v>270575</c:v>
              </c:pt>
              <c:pt idx="3151">
                <c:v>270723</c:v>
              </c:pt>
              <c:pt idx="3152">
                <c:v>270730</c:v>
              </c:pt>
              <c:pt idx="3153">
                <c:v>270759</c:v>
              </c:pt>
              <c:pt idx="3154">
                <c:v>270761</c:v>
              </c:pt>
              <c:pt idx="3155">
                <c:v>270862</c:v>
              </c:pt>
              <c:pt idx="3156">
                <c:v>270901</c:v>
              </c:pt>
              <c:pt idx="3157">
                <c:v>270909</c:v>
              </c:pt>
              <c:pt idx="3158">
                <c:v>270935</c:v>
              </c:pt>
              <c:pt idx="3159">
                <c:v>270969</c:v>
              </c:pt>
              <c:pt idx="3160">
                <c:v>271043</c:v>
              </c:pt>
              <c:pt idx="3161">
                <c:v>271059</c:v>
              </c:pt>
              <c:pt idx="3162">
                <c:v>271148</c:v>
              </c:pt>
              <c:pt idx="3163">
                <c:v>271235</c:v>
              </c:pt>
              <c:pt idx="3164">
                <c:v>271297</c:v>
              </c:pt>
              <c:pt idx="3165">
                <c:v>271357</c:v>
              </c:pt>
              <c:pt idx="3166">
                <c:v>271365</c:v>
              </c:pt>
              <c:pt idx="3167">
                <c:v>271432</c:v>
              </c:pt>
              <c:pt idx="3168">
                <c:v>271463</c:v>
              </c:pt>
              <c:pt idx="3169">
                <c:v>271641</c:v>
              </c:pt>
              <c:pt idx="3170">
                <c:v>271660</c:v>
              </c:pt>
              <c:pt idx="3171">
                <c:v>271675</c:v>
              </c:pt>
              <c:pt idx="3172">
                <c:v>271680</c:v>
              </c:pt>
              <c:pt idx="3173">
                <c:v>271911</c:v>
              </c:pt>
              <c:pt idx="3174">
                <c:v>271929</c:v>
              </c:pt>
              <c:pt idx="3175">
                <c:v>271987</c:v>
              </c:pt>
              <c:pt idx="3176">
                <c:v>272001</c:v>
              </c:pt>
              <c:pt idx="3177">
                <c:v>272097</c:v>
              </c:pt>
              <c:pt idx="3178">
                <c:v>272114</c:v>
              </c:pt>
              <c:pt idx="3179">
                <c:v>272123</c:v>
              </c:pt>
              <c:pt idx="3180">
                <c:v>272144</c:v>
              </c:pt>
              <c:pt idx="3181">
                <c:v>272148</c:v>
              </c:pt>
              <c:pt idx="3182">
                <c:v>272225</c:v>
              </c:pt>
              <c:pt idx="3183">
                <c:v>272250</c:v>
              </c:pt>
              <c:pt idx="3184">
                <c:v>272289</c:v>
              </c:pt>
              <c:pt idx="3185">
                <c:v>272476</c:v>
              </c:pt>
              <c:pt idx="3186">
                <c:v>272551</c:v>
              </c:pt>
              <c:pt idx="3187">
                <c:v>272568</c:v>
              </c:pt>
              <c:pt idx="3188">
                <c:v>272672</c:v>
              </c:pt>
              <c:pt idx="3189">
                <c:v>272686</c:v>
              </c:pt>
              <c:pt idx="3190">
                <c:v>272787</c:v>
              </c:pt>
              <c:pt idx="3191">
                <c:v>272812</c:v>
              </c:pt>
              <c:pt idx="3192">
                <c:v>272839</c:v>
              </c:pt>
              <c:pt idx="3193">
                <c:v>272848</c:v>
              </c:pt>
              <c:pt idx="3194">
                <c:v>272893</c:v>
              </c:pt>
              <c:pt idx="3195">
                <c:v>272944</c:v>
              </c:pt>
              <c:pt idx="3196">
                <c:v>273020</c:v>
              </c:pt>
              <c:pt idx="3197">
                <c:v>273052</c:v>
              </c:pt>
              <c:pt idx="3198">
                <c:v>273054</c:v>
              </c:pt>
              <c:pt idx="3199">
                <c:v>273070</c:v>
              </c:pt>
              <c:pt idx="3200">
                <c:v>273144</c:v>
              </c:pt>
              <c:pt idx="3201">
                <c:v>273177</c:v>
              </c:pt>
              <c:pt idx="3202">
                <c:v>273179</c:v>
              </c:pt>
              <c:pt idx="3203">
                <c:v>273198</c:v>
              </c:pt>
              <c:pt idx="3204">
                <c:v>273213</c:v>
              </c:pt>
              <c:pt idx="3205">
                <c:v>273243</c:v>
              </c:pt>
              <c:pt idx="3206">
                <c:v>273353</c:v>
              </c:pt>
              <c:pt idx="3207">
                <c:v>273357</c:v>
              </c:pt>
              <c:pt idx="3208">
                <c:v>273391</c:v>
              </c:pt>
              <c:pt idx="3209">
                <c:v>273414</c:v>
              </c:pt>
              <c:pt idx="3210">
                <c:v>273478</c:v>
              </c:pt>
              <c:pt idx="3211">
                <c:v>273552</c:v>
              </c:pt>
              <c:pt idx="3212">
                <c:v>273984</c:v>
              </c:pt>
              <c:pt idx="3213">
                <c:v>274083</c:v>
              </c:pt>
              <c:pt idx="3214">
                <c:v>274107</c:v>
              </c:pt>
              <c:pt idx="3215">
                <c:v>274117</c:v>
              </c:pt>
              <c:pt idx="3216">
                <c:v>274141</c:v>
              </c:pt>
              <c:pt idx="3217">
                <c:v>274179</c:v>
              </c:pt>
              <c:pt idx="3218">
                <c:v>274204</c:v>
              </c:pt>
              <c:pt idx="3219">
                <c:v>274211</c:v>
              </c:pt>
              <c:pt idx="3220">
                <c:v>274264</c:v>
              </c:pt>
              <c:pt idx="3221">
                <c:v>274354</c:v>
              </c:pt>
              <c:pt idx="3222">
                <c:v>274410</c:v>
              </c:pt>
              <c:pt idx="3223">
                <c:v>274428</c:v>
              </c:pt>
              <c:pt idx="3224">
                <c:v>274431</c:v>
              </c:pt>
              <c:pt idx="3225">
                <c:v>274473</c:v>
              </c:pt>
              <c:pt idx="3226">
                <c:v>274535</c:v>
              </c:pt>
              <c:pt idx="3227">
                <c:v>274622</c:v>
              </c:pt>
              <c:pt idx="3228">
                <c:v>274698</c:v>
              </c:pt>
              <c:pt idx="3229">
                <c:v>274765</c:v>
              </c:pt>
              <c:pt idx="3230">
                <c:v>274803</c:v>
              </c:pt>
              <c:pt idx="3231">
                <c:v>274817</c:v>
              </c:pt>
              <c:pt idx="3232">
                <c:v>274858</c:v>
              </c:pt>
              <c:pt idx="3233">
                <c:v>274879</c:v>
              </c:pt>
              <c:pt idx="3234">
                <c:v>274896</c:v>
              </c:pt>
              <c:pt idx="3235">
                <c:v>275049</c:v>
              </c:pt>
              <c:pt idx="3236">
                <c:v>275118</c:v>
              </c:pt>
              <c:pt idx="3237">
                <c:v>275209</c:v>
              </c:pt>
              <c:pt idx="3238">
                <c:v>275244</c:v>
              </c:pt>
              <c:pt idx="3239">
                <c:v>275287</c:v>
              </c:pt>
              <c:pt idx="3240">
                <c:v>275298</c:v>
              </c:pt>
              <c:pt idx="3241">
                <c:v>275306</c:v>
              </c:pt>
              <c:pt idx="3242">
                <c:v>275358</c:v>
              </c:pt>
              <c:pt idx="3243">
                <c:v>275386</c:v>
              </c:pt>
              <c:pt idx="3244">
                <c:v>275387</c:v>
              </c:pt>
              <c:pt idx="3245">
                <c:v>275413</c:v>
              </c:pt>
              <c:pt idx="3246">
                <c:v>275442</c:v>
              </c:pt>
              <c:pt idx="3247">
                <c:v>275446</c:v>
              </c:pt>
              <c:pt idx="3248">
                <c:v>275531</c:v>
              </c:pt>
              <c:pt idx="3249">
                <c:v>275637</c:v>
              </c:pt>
              <c:pt idx="3250">
                <c:v>275670</c:v>
              </c:pt>
              <c:pt idx="3251">
                <c:v>275694</c:v>
              </c:pt>
              <c:pt idx="3252">
                <c:v>275762</c:v>
              </c:pt>
              <c:pt idx="3253">
                <c:v>275807</c:v>
              </c:pt>
              <c:pt idx="3254">
                <c:v>275846</c:v>
              </c:pt>
              <c:pt idx="3255">
                <c:v>275849</c:v>
              </c:pt>
              <c:pt idx="3256">
                <c:v>275933</c:v>
              </c:pt>
              <c:pt idx="3257">
                <c:v>275949</c:v>
              </c:pt>
              <c:pt idx="3258">
                <c:v>275954</c:v>
              </c:pt>
              <c:pt idx="3259">
                <c:v>276035</c:v>
              </c:pt>
              <c:pt idx="3260">
                <c:v>276037</c:v>
              </c:pt>
              <c:pt idx="3261">
                <c:v>276100</c:v>
              </c:pt>
              <c:pt idx="3262">
                <c:v>276152</c:v>
              </c:pt>
              <c:pt idx="3263">
                <c:v>276204</c:v>
              </c:pt>
              <c:pt idx="3264">
                <c:v>276255</c:v>
              </c:pt>
              <c:pt idx="3265">
                <c:v>276289</c:v>
              </c:pt>
              <c:pt idx="3266">
                <c:v>276484</c:v>
              </c:pt>
              <c:pt idx="3267">
                <c:v>276494</c:v>
              </c:pt>
              <c:pt idx="3268">
                <c:v>276648</c:v>
              </c:pt>
              <c:pt idx="3269">
                <c:v>276650</c:v>
              </c:pt>
              <c:pt idx="3270">
                <c:v>276673</c:v>
              </c:pt>
              <c:pt idx="3271">
                <c:v>276746</c:v>
              </c:pt>
              <c:pt idx="3272">
                <c:v>276806</c:v>
              </c:pt>
              <c:pt idx="3273">
                <c:v>276931</c:v>
              </c:pt>
              <c:pt idx="3274">
                <c:v>276937</c:v>
              </c:pt>
              <c:pt idx="3275">
                <c:v>276947</c:v>
              </c:pt>
              <c:pt idx="3276">
                <c:v>276967</c:v>
              </c:pt>
              <c:pt idx="3277">
                <c:v>276990</c:v>
              </c:pt>
              <c:pt idx="3278">
                <c:v>277025</c:v>
              </c:pt>
              <c:pt idx="3279">
                <c:v>277033</c:v>
              </c:pt>
              <c:pt idx="3280">
                <c:v>277091</c:v>
              </c:pt>
              <c:pt idx="3281">
                <c:v>277094</c:v>
              </c:pt>
              <c:pt idx="3282">
                <c:v>277139</c:v>
              </c:pt>
              <c:pt idx="3283">
                <c:v>277145</c:v>
              </c:pt>
              <c:pt idx="3284">
                <c:v>277188</c:v>
              </c:pt>
              <c:pt idx="3285">
                <c:v>277281</c:v>
              </c:pt>
              <c:pt idx="3286">
                <c:v>277285</c:v>
              </c:pt>
              <c:pt idx="3287">
                <c:v>277341</c:v>
              </c:pt>
              <c:pt idx="3288">
                <c:v>277356</c:v>
              </c:pt>
              <c:pt idx="3289">
                <c:v>277367</c:v>
              </c:pt>
              <c:pt idx="3290">
                <c:v>277370</c:v>
              </c:pt>
              <c:pt idx="3291">
                <c:v>277375</c:v>
              </c:pt>
              <c:pt idx="3292">
                <c:v>277430</c:v>
              </c:pt>
              <c:pt idx="3293">
                <c:v>277494</c:v>
              </c:pt>
              <c:pt idx="3294">
                <c:v>277565</c:v>
              </c:pt>
              <c:pt idx="3295">
                <c:v>277587</c:v>
              </c:pt>
              <c:pt idx="3296">
                <c:v>277594</c:v>
              </c:pt>
              <c:pt idx="3297">
                <c:v>277607</c:v>
              </c:pt>
              <c:pt idx="3298">
                <c:v>277610</c:v>
              </c:pt>
              <c:pt idx="3299">
                <c:v>277649</c:v>
              </c:pt>
              <c:pt idx="3300">
                <c:v>277769</c:v>
              </c:pt>
              <c:pt idx="3301">
                <c:v>277783</c:v>
              </c:pt>
              <c:pt idx="3302">
                <c:v>277788</c:v>
              </c:pt>
              <c:pt idx="3303">
                <c:v>277826</c:v>
              </c:pt>
              <c:pt idx="3304">
                <c:v>277855</c:v>
              </c:pt>
              <c:pt idx="3305">
                <c:v>277884</c:v>
              </c:pt>
              <c:pt idx="3306">
                <c:v>277910</c:v>
              </c:pt>
              <c:pt idx="3307">
                <c:v>278013</c:v>
              </c:pt>
              <c:pt idx="3308">
                <c:v>278045</c:v>
              </c:pt>
              <c:pt idx="3309">
                <c:v>278054</c:v>
              </c:pt>
              <c:pt idx="3310">
                <c:v>278059</c:v>
              </c:pt>
              <c:pt idx="3311">
                <c:v>278164</c:v>
              </c:pt>
              <c:pt idx="3312">
                <c:v>278213</c:v>
              </c:pt>
              <c:pt idx="3313">
                <c:v>278227</c:v>
              </c:pt>
              <c:pt idx="3314">
                <c:v>278307</c:v>
              </c:pt>
              <c:pt idx="3315">
                <c:v>278345</c:v>
              </c:pt>
              <c:pt idx="3316">
                <c:v>278464</c:v>
              </c:pt>
              <c:pt idx="3317">
                <c:v>278539</c:v>
              </c:pt>
              <c:pt idx="3318">
                <c:v>278568</c:v>
              </c:pt>
              <c:pt idx="3319">
                <c:v>278676</c:v>
              </c:pt>
              <c:pt idx="3320">
                <c:v>278719</c:v>
              </c:pt>
              <c:pt idx="3321">
                <c:v>278815</c:v>
              </c:pt>
              <c:pt idx="3322">
                <c:v>278822</c:v>
              </c:pt>
              <c:pt idx="3323">
                <c:v>278836</c:v>
              </c:pt>
              <c:pt idx="3324">
                <c:v>278854</c:v>
              </c:pt>
              <c:pt idx="3325">
                <c:v>278865</c:v>
              </c:pt>
              <c:pt idx="3326">
                <c:v>278898</c:v>
              </c:pt>
              <c:pt idx="3327">
                <c:v>278916</c:v>
              </c:pt>
              <c:pt idx="3328">
                <c:v>278928</c:v>
              </c:pt>
              <c:pt idx="3329">
                <c:v>278932</c:v>
              </c:pt>
              <c:pt idx="3330">
                <c:v>278983</c:v>
              </c:pt>
              <c:pt idx="3331">
                <c:v>278987</c:v>
              </c:pt>
              <c:pt idx="3332">
                <c:v>279221</c:v>
              </c:pt>
              <c:pt idx="3333">
                <c:v>279231</c:v>
              </c:pt>
              <c:pt idx="3334">
                <c:v>279380</c:v>
              </c:pt>
              <c:pt idx="3335">
                <c:v>279408</c:v>
              </c:pt>
              <c:pt idx="3336">
                <c:v>279409</c:v>
              </c:pt>
              <c:pt idx="3337">
                <c:v>279419</c:v>
              </c:pt>
              <c:pt idx="3338">
                <c:v>279430</c:v>
              </c:pt>
              <c:pt idx="3339">
                <c:v>279468</c:v>
              </c:pt>
              <c:pt idx="3340">
                <c:v>279580</c:v>
              </c:pt>
              <c:pt idx="3341">
                <c:v>279634</c:v>
              </c:pt>
              <c:pt idx="3342">
                <c:v>279654</c:v>
              </c:pt>
              <c:pt idx="3343">
                <c:v>279693</c:v>
              </c:pt>
              <c:pt idx="3344">
                <c:v>279777</c:v>
              </c:pt>
              <c:pt idx="3345">
                <c:v>279821</c:v>
              </c:pt>
              <c:pt idx="3346">
                <c:v>279883</c:v>
              </c:pt>
              <c:pt idx="3347">
                <c:v>279919</c:v>
              </c:pt>
              <c:pt idx="3348">
                <c:v>279967</c:v>
              </c:pt>
              <c:pt idx="3349">
                <c:v>280087</c:v>
              </c:pt>
              <c:pt idx="3350">
                <c:v>280216</c:v>
              </c:pt>
              <c:pt idx="3351">
                <c:v>280292</c:v>
              </c:pt>
              <c:pt idx="3352">
                <c:v>280545</c:v>
              </c:pt>
              <c:pt idx="3353">
                <c:v>280574</c:v>
              </c:pt>
              <c:pt idx="3354">
                <c:v>280588</c:v>
              </c:pt>
              <c:pt idx="3355">
                <c:v>280602</c:v>
              </c:pt>
              <c:pt idx="3356">
                <c:v>280603</c:v>
              </c:pt>
              <c:pt idx="3357">
                <c:v>280641</c:v>
              </c:pt>
              <c:pt idx="3358">
                <c:v>280659</c:v>
              </c:pt>
              <c:pt idx="3359">
                <c:v>280790</c:v>
              </c:pt>
              <c:pt idx="3360">
                <c:v>280796</c:v>
              </c:pt>
              <c:pt idx="3361">
                <c:v>280822</c:v>
              </c:pt>
              <c:pt idx="3362">
                <c:v>280828</c:v>
              </c:pt>
              <c:pt idx="3363">
                <c:v>280864</c:v>
              </c:pt>
              <c:pt idx="3364">
                <c:v>280879</c:v>
              </c:pt>
              <c:pt idx="3365">
                <c:v>280895</c:v>
              </c:pt>
              <c:pt idx="3366">
                <c:v>281032</c:v>
              </c:pt>
              <c:pt idx="3367">
                <c:v>281064</c:v>
              </c:pt>
              <c:pt idx="3368">
                <c:v>281075</c:v>
              </c:pt>
              <c:pt idx="3369">
                <c:v>281108</c:v>
              </c:pt>
              <c:pt idx="3370">
                <c:v>281118</c:v>
              </c:pt>
              <c:pt idx="3371">
                <c:v>281305</c:v>
              </c:pt>
              <c:pt idx="3372">
                <c:v>281328</c:v>
              </c:pt>
              <c:pt idx="3373">
                <c:v>281449</c:v>
              </c:pt>
              <c:pt idx="3374">
                <c:v>281550</c:v>
              </c:pt>
              <c:pt idx="3375">
                <c:v>281571</c:v>
              </c:pt>
              <c:pt idx="3376">
                <c:v>281585</c:v>
              </c:pt>
              <c:pt idx="3377">
                <c:v>281608</c:v>
              </c:pt>
              <c:pt idx="3378">
                <c:v>281737</c:v>
              </c:pt>
              <c:pt idx="3379">
                <c:v>281777</c:v>
              </c:pt>
              <c:pt idx="3380">
                <c:v>281926</c:v>
              </c:pt>
              <c:pt idx="3381">
                <c:v>281952</c:v>
              </c:pt>
              <c:pt idx="3382">
                <c:v>281979</c:v>
              </c:pt>
              <c:pt idx="3383">
                <c:v>282041</c:v>
              </c:pt>
              <c:pt idx="3384">
                <c:v>282140</c:v>
              </c:pt>
              <c:pt idx="3385">
                <c:v>282181</c:v>
              </c:pt>
              <c:pt idx="3386">
                <c:v>282259</c:v>
              </c:pt>
              <c:pt idx="3387">
                <c:v>282472</c:v>
              </c:pt>
              <c:pt idx="3388">
                <c:v>282532</c:v>
              </c:pt>
              <c:pt idx="3389">
                <c:v>282542</c:v>
              </c:pt>
              <c:pt idx="3390">
                <c:v>282545</c:v>
              </c:pt>
              <c:pt idx="3391">
                <c:v>282678</c:v>
              </c:pt>
              <c:pt idx="3392">
                <c:v>282723</c:v>
              </c:pt>
              <c:pt idx="3393">
                <c:v>282759</c:v>
              </c:pt>
              <c:pt idx="3394">
                <c:v>282854</c:v>
              </c:pt>
              <c:pt idx="3395">
                <c:v>282872</c:v>
              </c:pt>
              <c:pt idx="3396">
                <c:v>282896</c:v>
              </c:pt>
              <c:pt idx="3397">
                <c:v>282930</c:v>
              </c:pt>
              <c:pt idx="3398">
                <c:v>283066</c:v>
              </c:pt>
              <c:pt idx="3399">
                <c:v>283110</c:v>
              </c:pt>
              <c:pt idx="3400">
                <c:v>283122</c:v>
              </c:pt>
              <c:pt idx="3401">
                <c:v>283133</c:v>
              </c:pt>
              <c:pt idx="3402">
                <c:v>283290</c:v>
              </c:pt>
              <c:pt idx="3403">
                <c:v>283314</c:v>
              </c:pt>
              <c:pt idx="3404">
                <c:v>283326</c:v>
              </c:pt>
              <c:pt idx="3405">
                <c:v>283338</c:v>
              </c:pt>
              <c:pt idx="3406">
                <c:v>283358</c:v>
              </c:pt>
              <c:pt idx="3407">
                <c:v>283437</c:v>
              </c:pt>
              <c:pt idx="3408">
                <c:v>283654</c:v>
              </c:pt>
              <c:pt idx="3409">
                <c:v>283709</c:v>
              </c:pt>
              <c:pt idx="3410">
                <c:v>283747</c:v>
              </c:pt>
              <c:pt idx="3411">
                <c:v>283770</c:v>
              </c:pt>
              <c:pt idx="3412">
                <c:v>283807</c:v>
              </c:pt>
              <c:pt idx="3413">
                <c:v>283822</c:v>
              </c:pt>
              <c:pt idx="3414">
                <c:v>283929</c:v>
              </c:pt>
              <c:pt idx="3415">
                <c:v>283980</c:v>
              </c:pt>
              <c:pt idx="3416">
                <c:v>283994</c:v>
              </c:pt>
              <c:pt idx="3417">
                <c:v>284203</c:v>
              </c:pt>
              <c:pt idx="3418">
                <c:v>284290</c:v>
              </c:pt>
              <c:pt idx="3419">
                <c:v>284362</c:v>
              </c:pt>
              <c:pt idx="3420">
                <c:v>284419</c:v>
              </c:pt>
              <c:pt idx="3421">
                <c:v>284442</c:v>
              </c:pt>
              <c:pt idx="3422">
                <c:v>284461</c:v>
              </c:pt>
              <c:pt idx="3423">
                <c:v>284610</c:v>
              </c:pt>
              <c:pt idx="3424">
                <c:v>284621</c:v>
              </c:pt>
              <c:pt idx="3425">
                <c:v>284782</c:v>
              </c:pt>
              <c:pt idx="3426">
                <c:v>284866</c:v>
              </c:pt>
              <c:pt idx="3427">
                <c:v>284889</c:v>
              </c:pt>
              <c:pt idx="3428">
                <c:v>284892</c:v>
              </c:pt>
              <c:pt idx="3429">
                <c:v>285074</c:v>
              </c:pt>
              <c:pt idx="3430">
                <c:v>285122</c:v>
              </c:pt>
              <c:pt idx="3431">
                <c:v>285202</c:v>
              </c:pt>
              <c:pt idx="3432">
                <c:v>285220</c:v>
              </c:pt>
              <c:pt idx="3433">
                <c:v>285335</c:v>
              </c:pt>
              <c:pt idx="3434">
                <c:v>285386</c:v>
              </c:pt>
              <c:pt idx="3435">
                <c:v>285411</c:v>
              </c:pt>
              <c:pt idx="3436">
                <c:v>285484</c:v>
              </c:pt>
              <c:pt idx="3437">
                <c:v>285485</c:v>
              </c:pt>
              <c:pt idx="3438">
                <c:v>285579</c:v>
              </c:pt>
              <c:pt idx="3439">
                <c:v>285631</c:v>
              </c:pt>
              <c:pt idx="3440">
                <c:v>285636</c:v>
              </c:pt>
              <c:pt idx="3441">
                <c:v>285738</c:v>
              </c:pt>
              <c:pt idx="3442">
                <c:v>285767</c:v>
              </c:pt>
              <c:pt idx="3443">
                <c:v>285776</c:v>
              </c:pt>
              <c:pt idx="3444">
                <c:v>285909</c:v>
              </c:pt>
              <c:pt idx="3445">
                <c:v>285938</c:v>
              </c:pt>
              <c:pt idx="3446">
                <c:v>285942</c:v>
              </c:pt>
              <c:pt idx="3447">
                <c:v>285982</c:v>
              </c:pt>
              <c:pt idx="3448">
                <c:v>286065</c:v>
              </c:pt>
              <c:pt idx="3449">
                <c:v>286114</c:v>
              </c:pt>
              <c:pt idx="3450">
                <c:v>286182</c:v>
              </c:pt>
              <c:pt idx="3451">
                <c:v>286225</c:v>
              </c:pt>
              <c:pt idx="3452">
                <c:v>286262</c:v>
              </c:pt>
              <c:pt idx="3453">
                <c:v>286370</c:v>
              </c:pt>
              <c:pt idx="3454">
                <c:v>286388</c:v>
              </c:pt>
              <c:pt idx="3455">
                <c:v>286551</c:v>
              </c:pt>
              <c:pt idx="3456">
                <c:v>286611</c:v>
              </c:pt>
              <c:pt idx="3457">
                <c:v>286614</c:v>
              </c:pt>
              <c:pt idx="3458">
                <c:v>286636</c:v>
              </c:pt>
              <c:pt idx="3459">
                <c:v>286641</c:v>
              </c:pt>
              <c:pt idx="3460">
                <c:v>286718</c:v>
              </c:pt>
              <c:pt idx="3461">
                <c:v>286883</c:v>
              </c:pt>
              <c:pt idx="3462">
                <c:v>286927</c:v>
              </c:pt>
              <c:pt idx="3463">
                <c:v>286942</c:v>
              </c:pt>
              <c:pt idx="3464">
                <c:v>286954</c:v>
              </c:pt>
              <c:pt idx="3465">
                <c:v>286975</c:v>
              </c:pt>
              <c:pt idx="3466">
                <c:v>286989</c:v>
              </c:pt>
              <c:pt idx="3467">
                <c:v>287023</c:v>
              </c:pt>
              <c:pt idx="3468">
                <c:v>287088</c:v>
              </c:pt>
              <c:pt idx="3469">
                <c:v>287097</c:v>
              </c:pt>
              <c:pt idx="3470">
                <c:v>287198</c:v>
              </c:pt>
              <c:pt idx="3471">
                <c:v>287211</c:v>
              </c:pt>
              <c:pt idx="3472">
                <c:v>287212</c:v>
              </c:pt>
              <c:pt idx="3473">
                <c:v>287224</c:v>
              </c:pt>
              <c:pt idx="3474">
                <c:v>287254</c:v>
              </c:pt>
              <c:pt idx="3475">
                <c:v>287266</c:v>
              </c:pt>
              <c:pt idx="3476">
                <c:v>287343</c:v>
              </c:pt>
              <c:pt idx="3477">
                <c:v>287385</c:v>
              </c:pt>
              <c:pt idx="3478">
                <c:v>287414</c:v>
              </c:pt>
              <c:pt idx="3479">
                <c:v>287591</c:v>
              </c:pt>
              <c:pt idx="3480">
                <c:v>287593</c:v>
              </c:pt>
              <c:pt idx="3481">
                <c:v>287690</c:v>
              </c:pt>
              <c:pt idx="3482">
                <c:v>287750</c:v>
              </c:pt>
              <c:pt idx="3483">
                <c:v>287799</c:v>
              </c:pt>
              <c:pt idx="3484">
                <c:v>287927</c:v>
              </c:pt>
              <c:pt idx="3485">
                <c:v>287942</c:v>
              </c:pt>
              <c:pt idx="3486">
                <c:v>287962</c:v>
              </c:pt>
              <c:pt idx="3487">
                <c:v>287979</c:v>
              </c:pt>
              <c:pt idx="3488">
                <c:v>288015</c:v>
              </c:pt>
              <c:pt idx="3489">
                <c:v>288112</c:v>
              </c:pt>
              <c:pt idx="3490">
                <c:v>288164</c:v>
              </c:pt>
              <c:pt idx="3491">
                <c:v>288369</c:v>
              </c:pt>
              <c:pt idx="3492">
                <c:v>288384</c:v>
              </c:pt>
              <c:pt idx="3493">
                <c:v>288419</c:v>
              </c:pt>
              <c:pt idx="3494">
                <c:v>288451</c:v>
              </c:pt>
              <c:pt idx="3495">
                <c:v>288491</c:v>
              </c:pt>
              <c:pt idx="3496">
                <c:v>288500</c:v>
              </c:pt>
              <c:pt idx="3497">
                <c:v>288530</c:v>
              </c:pt>
              <c:pt idx="3498">
                <c:v>288612</c:v>
              </c:pt>
              <c:pt idx="3499">
                <c:v>288636</c:v>
              </c:pt>
              <c:pt idx="3500">
                <c:v>288735</c:v>
              </c:pt>
              <c:pt idx="3501">
                <c:v>288774</c:v>
              </c:pt>
              <c:pt idx="3502">
                <c:v>288776</c:v>
              </c:pt>
              <c:pt idx="3503">
                <c:v>289116</c:v>
              </c:pt>
              <c:pt idx="3504">
                <c:v>289133</c:v>
              </c:pt>
              <c:pt idx="3505">
                <c:v>289134</c:v>
              </c:pt>
              <c:pt idx="3506">
                <c:v>289139</c:v>
              </c:pt>
              <c:pt idx="3507">
                <c:v>289151</c:v>
              </c:pt>
              <c:pt idx="3508">
                <c:v>289177</c:v>
              </c:pt>
              <c:pt idx="3509">
                <c:v>289294</c:v>
              </c:pt>
              <c:pt idx="3510">
                <c:v>289354</c:v>
              </c:pt>
              <c:pt idx="3511">
                <c:v>289472</c:v>
              </c:pt>
              <c:pt idx="3512">
                <c:v>289476</c:v>
              </c:pt>
              <c:pt idx="3513">
                <c:v>289516</c:v>
              </c:pt>
              <c:pt idx="3514">
                <c:v>289665</c:v>
              </c:pt>
              <c:pt idx="3515">
                <c:v>289693</c:v>
              </c:pt>
              <c:pt idx="3516">
                <c:v>289732</c:v>
              </c:pt>
              <c:pt idx="3517">
                <c:v>289863</c:v>
              </c:pt>
              <c:pt idx="3518">
                <c:v>289921</c:v>
              </c:pt>
              <c:pt idx="3519">
                <c:v>289968</c:v>
              </c:pt>
              <c:pt idx="3520">
                <c:v>290024</c:v>
              </c:pt>
              <c:pt idx="3521">
                <c:v>290091</c:v>
              </c:pt>
              <c:pt idx="3522">
                <c:v>290109</c:v>
              </c:pt>
              <c:pt idx="3523">
                <c:v>290184</c:v>
              </c:pt>
              <c:pt idx="3524">
                <c:v>290200</c:v>
              </c:pt>
              <c:pt idx="3525">
                <c:v>290249</c:v>
              </c:pt>
              <c:pt idx="3526">
                <c:v>290250</c:v>
              </c:pt>
              <c:pt idx="3527">
                <c:v>290356</c:v>
              </c:pt>
              <c:pt idx="3528">
                <c:v>290362</c:v>
              </c:pt>
              <c:pt idx="3529">
                <c:v>290395</c:v>
              </c:pt>
              <c:pt idx="3530">
                <c:v>290445</c:v>
              </c:pt>
              <c:pt idx="3531">
                <c:v>290465</c:v>
              </c:pt>
              <c:pt idx="3532">
                <c:v>290507</c:v>
              </c:pt>
              <c:pt idx="3533">
                <c:v>290517</c:v>
              </c:pt>
              <c:pt idx="3534">
                <c:v>290554</c:v>
              </c:pt>
              <c:pt idx="3535">
                <c:v>290564</c:v>
              </c:pt>
              <c:pt idx="3536">
                <c:v>290599</c:v>
              </c:pt>
              <c:pt idx="3537">
                <c:v>290620</c:v>
              </c:pt>
              <c:pt idx="3538">
                <c:v>290638</c:v>
              </c:pt>
              <c:pt idx="3539">
                <c:v>290756</c:v>
              </c:pt>
              <c:pt idx="3540">
                <c:v>290902</c:v>
              </c:pt>
              <c:pt idx="3541">
                <c:v>290964</c:v>
              </c:pt>
              <c:pt idx="3542">
                <c:v>290994</c:v>
              </c:pt>
              <c:pt idx="3543">
                <c:v>291148</c:v>
              </c:pt>
              <c:pt idx="3544">
                <c:v>291336</c:v>
              </c:pt>
              <c:pt idx="3545">
                <c:v>291509</c:v>
              </c:pt>
              <c:pt idx="3546">
                <c:v>291510</c:v>
              </c:pt>
              <c:pt idx="3547">
                <c:v>291595</c:v>
              </c:pt>
              <c:pt idx="3548">
                <c:v>291831</c:v>
              </c:pt>
              <c:pt idx="3549">
                <c:v>292021</c:v>
              </c:pt>
              <c:pt idx="3550">
                <c:v>292035</c:v>
              </c:pt>
              <c:pt idx="3551">
                <c:v>292049</c:v>
              </c:pt>
              <c:pt idx="3552">
                <c:v>292061</c:v>
              </c:pt>
              <c:pt idx="3553">
                <c:v>292084</c:v>
              </c:pt>
              <c:pt idx="3554">
                <c:v>292096</c:v>
              </c:pt>
              <c:pt idx="3555">
                <c:v>292164</c:v>
              </c:pt>
              <c:pt idx="3556">
                <c:v>292384</c:v>
              </c:pt>
              <c:pt idx="3557">
                <c:v>292497</c:v>
              </c:pt>
              <c:pt idx="3558">
                <c:v>292516</c:v>
              </c:pt>
              <c:pt idx="3559">
                <c:v>292546</c:v>
              </c:pt>
              <c:pt idx="3560">
                <c:v>292617</c:v>
              </c:pt>
              <c:pt idx="3561">
                <c:v>292618</c:v>
              </c:pt>
              <c:pt idx="3562">
                <c:v>292843</c:v>
              </c:pt>
              <c:pt idx="3563">
                <c:v>292957</c:v>
              </c:pt>
              <c:pt idx="3564">
                <c:v>293100</c:v>
              </c:pt>
              <c:pt idx="3565">
                <c:v>293137</c:v>
              </c:pt>
              <c:pt idx="3566">
                <c:v>293212</c:v>
              </c:pt>
              <c:pt idx="3567">
                <c:v>293222</c:v>
              </c:pt>
              <c:pt idx="3568">
                <c:v>293266</c:v>
              </c:pt>
              <c:pt idx="3569">
                <c:v>293343</c:v>
              </c:pt>
              <c:pt idx="3570">
                <c:v>293496</c:v>
              </c:pt>
              <c:pt idx="3571">
                <c:v>293531</c:v>
              </c:pt>
              <c:pt idx="3572">
                <c:v>293663</c:v>
              </c:pt>
              <c:pt idx="3573">
                <c:v>293676</c:v>
              </c:pt>
              <c:pt idx="3574">
                <c:v>293685</c:v>
              </c:pt>
              <c:pt idx="3575">
                <c:v>293689</c:v>
              </c:pt>
              <c:pt idx="3576">
                <c:v>294005</c:v>
              </c:pt>
              <c:pt idx="3577">
                <c:v>294016</c:v>
              </c:pt>
              <c:pt idx="3578">
                <c:v>294027</c:v>
              </c:pt>
              <c:pt idx="3579">
                <c:v>294048</c:v>
              </c:pt>
              <c:pt idx="3580">
                <c:v>294071</c:v>
              </c:pt>
              <c:pt idx="3581">
                <c:v>294172</c:v>
              </c:pt>
              <c:pt idx="3582">
                <c:v>294184</c:v>
              </c:pt>
              <c:pt idx="3583">
                <c:v>294273</c:v>
              </c:pt>
              <c:pt idx="3584">
                <c:v>294278</c:v>
              </c:pt>
              <c:pt idx="3585">
                <c:v>294283</c:v>
              </c:pt>
              <c:pt idx="3586">
                <c:v>294289</c:v>
              </c:pt>
              <c:pt idx="3587">
                <c:v>294334</c:v>
              </c:pt>
              <c:pt idx="3588">
                <c:v>294396</c:v>
              </c:pt>
              <c:pt idx="3589">
                <c:v>294580</c:v>
              </c:pt>
              <c:pt idx="3590">
                <c:v>294617</c:v>
              </c:pt>
              <c:pt idx="3591">
                <c:v>294634</c:v>
              </c:pt>
              <c:pt idx="3592">
                <c:v>294642</c:v>
              </c:pt>
              <c:pt idx="3593">
                <c:v>294728</c:v>
              </c:pt>
              <c:pt idx="3594">
                <c:v>294738</c:v>
              </c:pt>
              <c:pt idx="3595">
                <c:v>294753</c:v>
              </c:pt>
              <c:pt idx="3596">
                <c:v>294849</c:v>
              </c:pt>
              <c:pt idx="3597">
                <c:v>294865</c:v>
              </c:pt>
              <c:pt idx="3598">
                <c:v>295064</c:v>
              </c:pt>
              <c:pt idx="3599">
                <c:v>295078</c:v>
              </c:pt>
              <c:pt idx="3600">
                <c:v>295138</c:v>
              </c:pt>
              <c:pt idx="3601">
                <c:v>295147</c:v>
              </c:pt>
              <c:pt idx="3602">
                <c:v>295205</c:v>
              </c:pt>
              <c:pt idx="3603">
                <c:v>295217</c:v>
              </c:pt>
              <c:pt idx="3604">
                <c:v>295302</c:v>
              </c:pt>
              <c:pt idx="3605">
                <c:v>295327</c:v>
              </c:pt>
              <c:pt idx="3606">
                <c:v>295355</c:v>
              </c:pt>
              <c:pt idx="3607">
                <c:v>295387</c:v>
              </c:pt>
              <c:pt idx="3608">
                <c:v>295412</c:v>
              </c:pt>
              <c:pt idx="3609">
                <c:v>295423</c:v>
              </c:pt>
              <c:pt idx="3610">
                <c:v>295510</c:v>
              </c:pt>
              <c:pt idx="3611">
                <c:v>295533</c:v>
              </c:pt>
              <c:pt idx="3612">
                <c:v>295561</c:v>
              </c:pt>
              <c:pt idx="3613">
                <c:v>295578</c:v>
              </c:pt>
              <c:pt idx="3614">
                <c:v>295795</c:v>
              </c:pt>
              <c:pt idx="3615">
                <c:v>295884</c:v>
              </c:pt>
              <c:pt idx="3616">
                <c:v>295906</c:v>
              </c:pt>
              <c:pt idx="3617">
                <c:v>295929</c:v>
              </c:pt>
              <c:pt idx="3618">
                <c:v>296088</c:v>
              </c:pt>
              <c:pt idx="3619">
                <c:v>296095</c:v>
              </c:pt>
              <c:pt idx="3620">
                <c:v>296097</c:v>
              </c:pt>
              <c:pt idx="3621">
                <c:v>296104</c:v>
              </c:pt>
              <c:pt idx="3622">
                <c:v>296141</c:v>
              </c:pt>
              <c:pt idx="3623">
                <c:v>296146</c:v>
              </c:pt>
              <c:pt idx="3624">
                <c:v>296217</c:v>
              </c:pt>
              <c:pt idx="3625">
                <c:v>296412</c:v>
              </c:pt>
              <c:pt idx="3626">
                <c:v>296457</c:v>
              </c:pt>
              <c:pt idx="3627">
                <c:v>296566</c:v>
              </c:pt>
              <c:pt idx="3628">
                <c:v>296567</c:v>
              </c:pt>
              <c:pt idx="3629">
                <c:v>296579</c:v>
              </c:pt>
              <c:pt idx="3630">
                <c:v>296626</c:v>
              </c:pt>
              <c:pt idx="3631">
                <c:v>296689</c:v>
              </c:pt>
              <c:pt idx="3632">
                <c:v>296690</c:v>
              </c:pt>
              <c:pt idx="3633">
                <c:v>296736</c:v>
              </c:pt>
              <c:pt idx="3634">
                <c:v>296887</c:v>
              </c:pt>
              <c:pt idx="3635">
                <c:v>296915</c:v>
              </c:pt>
              <c:pt idx="3636">
                <c:v>296997</c:v>
              </c:pt>
              <c:pt idx="3637">
                <c:v>297101</c:v>
              </c:pt>
              <c:pt idx="3638">
                <c:v>297167</c:v>
              </c:pt>
              <c:pt idx="3639">
                <c:v>297172</c:v>
              </c:pt>
              <c:pt idx="3640">
                <c:v>297218</c:v>
              </c:pt>
              <c:pt idx="3641">
                <c:v>297306</c:v>
              </c:pt>
              <c:pt idx="3642">
                <c:v>297327</c:v>
              </c:pt>
              <c:pt idx="3643">
                <c:v>297379</c:v>
              </c:pt>
              <c:pt idx="3644">
                <c:v>297382</c:v>
              </c:pt>
              <c:pt idx="3645">
                <c:v>297427</c:v>
              </c:pt>
              <c:pt idx="3646">
                <c:v>297520</c:v>
              </c:pt>
              <c:pt idx="3647">
                <c:v>297568</c:v>
              </c:pt>
              <c:pt idx="3648">
                <c:v>297607</c:v>
              </c:pt>
              <c:pt idx="3649">
                <c:v>297621</c:v>
              </c:pt>
              <c:pt idx="3650">
                <c:v>297684</c:v>
              </c:pt>
              <c:pt idx="3651">
                <c:v>297702</c:v>
              </c:pt>
              <c:pt idx="3652">
                <c:v>297869</c:v>
              </c:pt>
              <c:pt idx="3653">
                <c:v>297954</c:v>
              </c:pt>
              <c:pt idx="3654">
                <c:v>298063</c:v>
              </c:pt>
              <c:pt idx="3655">
                <c:v>298098</c:v>
              </c:pt>
              <c:pt idx="3656">
                <c:v>298156</c:v>
              </c:pt>
              <c:pt idx="3657">
                <c:v>298160</c:v>
              </c:pt>
              <c:pt idx="3658">
                <c:v>298181</c:v>
              </c:pt>
              <c:pt idx="3659">
                <c:v>298232</c:v>
              </c:pt>
              <c:pt idx="3660">
                <c:v>298280</c:v>
              </c:pt>
              <c:pt idx="3661">
                <c:v>298327</c:v>
              </c:pt>
              <c:pt idx="3662">
                <c:v>298343</c:v>
              </c:pt>
              <c:pt idx="3663">
                <c:v>298344</c:v>
              </c:pt>
              <c:pt idx="3664">
                <c:v>298506</c:v>
              </c:pt>
              <c:pt idx="3665">
                <c:v>298535</c:v>
              </c:pt>
              <c:pt idx="3666">
                <c:v>298539</c:v>
              </c:pt>
              <c:pt idx="3667">
                <c:v>298543</c:v>
              </c:pt>
              <c:pt idx="3668">
                <c:v>298601</c:v>
              </c:pt>
              <c:pt idx="3669">
                <c:v>298671</c:v>
              </c:pt>
              <c:pt idx="3670">
                <c:v>298681</c:v>
              </c:pt>
              <c:pt idx="3671">
                <c:v>298712</c:v>
              </c:pt>
              <c:pt idx="3672">
                <c:v>298795</c:v>
              </c:pt>
              <c:pt idx="3673">
                <c:v>298813</c:v>
              </c:pt>
              <c:pt idx="3674">
                <c:v>298817</c:v>
              </c:pt>
              <c:pt idx="3675">
                <c:v>298829</c:v>
              </c:pt>
              <c:pt idx="3676">
                <c:v>298853</c:v>
              </c:pt>
              <c:pt idx="3677">
                <c:v>298865</c:v>
              </c:pt>
              <c:pt idx="3678">
                <c:v>298869</c:v>
              </c:pt>
              <c:pt idx="3679">
                <c:v>298883</c:v>
              </c:pt>
              <c:pt idx="3680">
                <c:v>298967</c:v>
              </c:pt>
              <c:pt idx="3681">
                <c:v>298999</c:v>
              </c:pt>
              <c:pt idx="3682">
                <c:v>299034</c:v>
              </c:pt>
              <c:pt idx="3683">
                <c:v>299107</c:v>
              </c:pt>
              <c:pt idx="3684">
                <c:v>299113</c:v>
              </c:pt>
              <c:pt idx="3685">
                <c:v>299165</c:v>
              </c:pt>
              <c:pt idx="3686">
                <c:v>299204</c:v>
              </c:pt>
              <c:pt idx="3687">
                <c:v>299210</c:v>
              </c:pt>
              <c:pt idx="3688">
                <c:v>299278</c:v>
              </c:pt>
              <c:pt idx="3689">
                <c:v>299359</c:v>
              </c:pt>
              <c:pt idx="3690">
                <c:v>299366</c:v>
              </c:pt>
              <c:pt idx="3691">
                <c:v>299367</c:v>
              </c:pt>
              <c:pt idx="3692">
                <c:v>299397</c:v>
              </c:pt>
              <c:pt idx="3693">
                <c:v>299412</c:v>
              </c:pt>
              <c:pt idx="3694">
                <c:v>299419</c:v>
              </c:pt>
              <c:pt idx="3695">
                <c:v>299448</c:v>
              </c:pt>
              <c:pt idx="3696">
                <c:v>299454</c:v>
              </c:pt>
              <c:pt idx="3697">
                <c:v>299464</c:v>
              </c:pt>
              <c:pt idx="3698">
                <c:v>299501</c:v>
              </c:pt>
              <c:pt idx="3699">
                <c:v>299573</c:v>
              </c:pt>
              <c:pt idx="3700">
                <c:v>299585</c:v>
              </c:pt>
              <c:pt idx="3701">
                <c:v>299760</c:v>
              </c:pt>
              <c:pt idx="3702">
                <c:v>299769</c:v>
              </c:pt>
              <c:pt idx="3703">
                <c:v>299830</c:v>
              </c:pt>
              <c:pt idx="3704">
                <c:v>299919</c:v>
              </c:pt>
              <c:pt idx="3705">
                <c:v>300008</c:v>
              </c:pt>
              <c:pt idx="3706">
                <c:v>300023</c:v>
              </c:pt>
              <c:pt idx="3707">
                <c:v>300051</c:v>
              </c:pt>
              <c:pt idx="3708">
                <c:v>300106</c:v>
              </c:pt>
              <c:pt idx="3709">
                <c:v>300166</c:v>
              </c:pt>
              <c:pt idx="3710">
                <c:v>300371</c:v>
              </c:pt>
              <c:pt idx="3711">
                <c:v>300376</c:v>
              </c:pt>
              <c:pt idx="3712">
                <c:v>300454</c:v>
              </c:pt>
              <c:pt idx="3713">
                <c:v>300460</c:v>
              </c:pt>
              <c:pt idx="3714">
                <c:v>300465</c:v>
              </c:pt>
              <c:pt idx="3715">
                <c:v>300606</c:v>
              </c:pt>
              <c:pt idx="3716">
                <c:v>300623</c:v>
              </c:pt>
              <c:pt idx="3717">
                <c:v>300676</c:v>
              </c:pt>
              <c:pt idx="3718">
                <c:v>300678</c:v>
              </c:pt>
              <c:pt idx="3719">
                <c:v>300733</c:v>
              </c:pt>
              <c:pt idx="3720">
                <c:v>300806</c:v>
              </c:pt>
              <c:pt idx="3721">
                <c:v>300818</c:v>
              </c:pt>
              <c:pt idx="3722">
                <c:v>300836</c:v>
              </c:pt>
              <c:pt idx="3723">
                <c:v>300845</c:v>
              </c:pt>
              <c:pt idx="3724">
                <c:v>300867</c:v>
              </c:pt>
              <c:pt idx="3725">
                <c:v>300870</c:v>
              </c:pt>
              <c:pt idx="3726">
                <c:v>300945</c:v>
              </c:pt>
              <c:pt idx="3727">
                <c:v>300960</c:v>
              </c:pt>
              <c:pt idx="3728">
                <c:v>300964</c:v>
              </c:pt>
              <c:pt idx="3729">
                <c:v>301094</c:v>
              </c:pt>
              <c:pt idx="3730">
                <c:v>301112</c:v>
              </c:pt>
              <c:pt idx="3731">
                <c:v>301152</c:v>
              </c:pt>
              <c:pt idx="3732">
                <c:v>301155</c:v>
              </c:pt>
              <c:pt idx="3733">
                <c:v>301301</c:v>
              </c:pt>
              <c:pt idx="3734">
                <c:v>301323</c:v>
              </c:pt>
              <c:pt idx="3735">
                <c:v>301563</c:v>
              </c:pt>
              <c:pt idx="3736">
                <c:v>301603</c:v>
              </c:pt>
              <c:pt idx="3737">
                <c:v>301744</c:v>
              </c:pt>
              <c:pt idx="3738">
                <c:v>301760</c:v>
              </c:pt>
              <c:pt idx="3739">
                <c:v>301784</c:v>
              </c:pt>
              <c:pt idx="3740">
                <c:v>301793</c:v>
              </c:pt>
              <c:pt idx="3741">
                <c:v>301794</c:v>
              </c:pt>
              <c:pt idx="3742">
                <c:v>302056</c:v>
              </c:pt>
              <c:pt idx="3743">
                <c:v>302057</c:v>
              </c:pt>
              <c:pt idx="3744">
                <c:v>302066</c:v>
              </c:pt>
              <c:pt idx="3745">
                <c:v>302129</c:v>
              </c:pt>
              <c:pt idx="3746">
                <c:v>302134</c:v>
              </c:pt>
              <c:pt idx="3747">
                <c:v>302158</c:v>
              </c:pt>
              <c:pt idx="3748">
                <c:v>302186</c:v>
              </c:pt>
              <c:pt idx="3749">
                <c:v>302188</c:v>
              </c:pt>
              <c:pt idx="3750">
                <c:v>302198</c:v>
              </c:pt>
              <c:pt idx="3751">
                <c:v>302258</c:v>
              </c:pt>
              <c:pt idx="3752">
                <c:v>302313</c:v>
              </c:pt>
              <c:pt idx="3753">
                <c:v>302414</c:v>
              </c:pt>
              <c:pt idx="3754">
                <c:v>302460</c:v>
              </c:pt>
              <c:pt idx="3755">
                <c:v>302467</c:v>
              </c:pt>
              <c:pt idx="3756">
                <c:v>302509</c:v>
              </c:pt>
              <c:pt idx="3757">
                <c:v>302628</c:v>
              </c:pt>
              <c:pt idx="3758">
                <c:v>302657</c:v>
              </c:pt>
              <c:pt idx="3759">
                <c:v>302669</c:v>
              </c:pt>
              <c:pt idx="3760">
                <c:v>302792</c:v>
              </c:pt>
              <c:pt idx="3761">
                <c:v>302804</c:v>
              </c:pt>
              <c:pt idx="3762">
                <c:v>302827</c:v>
              </c:pt>
              <c:pt idx="3763">
                <c:v>302839</c:v>
              </c:pt>
              <c:pt idx="3764">
                <c:v>302874</c:v>
              </c:pt>
              <c:pt idx="3765">
                <c:v>302908</c:v>
              </c:pt>
              <c:pt idx="3766">
                <c:v>302921</c:v>
              </c:pt>
              <c:pt idx="3767">
                <c:v>302957</c:v>
              </c:pt>
              <c:pt idx="3768">
                <c:v>302980</c:v>
              </c:pt>
              <c:pt idx="3769">
                <c:v>303049</c:v>
              </c:pt>
              <c:pt idx="3770">
                <c:v>303207</c:v>
              </c:pt>
              <c:pt idx="3771">
                <c:v>303246</c:v>
              </c:pt>
              <c:pt idx="3772">
                <c:v>303396</c:v>
              </c:pt>
              <c:pt idx="3773">
                <c:v>303445</c:v>
              </c:pt>
              <c:pt idx="3774">
                <c:v>303573</c:v>
              </c:pt>
              <c:pt idx="3775">
                <c:v>303621</c:v>
              </c:pt>
              <c:pt idx="3776">
                <c:v>303682</c:v>
              </c:pt>
              <c:pt idx="3777">
                <c:v>303934</c:v>
              </c:pt>
              <c:pt idx="3778">
                <c:v>304080</c:v>
              </c:pt>
              <c:pt idx="3779">
                <c:v>304117</c:v>
              </c:pt>
              <c:pt idx="3780">
                <c:v>304131</c:v>
              </c:pt>
              <c:pt idx="3781">
                <c:v>304445</c:v>
              </c:pt>
              <c:pt idx="3782">
                <c:v>304528</c:v>
              </c:pt>
              <c:pt idx="3783">
                <c:v>304600</c:v>
              </c:pt>
              <c:pt idx="3784">
                <c:v>304601</c:v>
              </c:pt>
              <c:pt idx="3785">
                <c:v>304620</c:v>
              </c:pt>
              <c:pt idx="3786">
                <c:v>304643</c:v>
              </c:pt>
              <c:pt idx="3787">
                <c:v>304726</c:v>
              </c:pt>
              <c:pt idx="3788">
                <c:v>304764</c:v>
              </c:pt>
              <c:pt idx="3789">
                <c:v>304770</c:v>
              </c:pt>
              <c:pt idx="3790">
                <c:v>304779</c:v>
              </c:pt>
              <c:pt idx="3791">
                <c:v>304824</c:v>
              </c:pt>
              <c:pt idx="3792">
                <c:v>304870</c:v>
              </c:pt>
              <c:pt idx="3793">
                <c:v>304887</c:v>
              </c:pt>
              <c:pt idx="3794">
                <c:v>304944</c:v>
              </c:pt>
              <c:pt idx="3795">
                <c:v>305100</c:v>
              </c:pt>
              <c:pt idx="3796">
                <c:v>305102</c:v>
              </c:pt>
              <c:pt idx="3797">
                <c:v>305150</c:v>
              </c:pt>
              <c:pt idx="3798">
                <c:v>305171</c:v>
              </c:pt>
              <c:pt idx="3799">
                <c:v>305243</c:v>
              </c:pt>
              <c:pt idx="3800">
                <c:v>305287</c:v>
              </c:pt>
              <c:pt idx="3801">
                <c:v>305380</c:v>
              </c:pt>
              <c:pt idx="3802">
                <c:v>305412</c:v>
              </c:pt>
              <c:pt idx="3803">
                <c:v>305556</c:v>
              </c:pt>
              <c:pt idx="3804">
                <c:v>305572</c:v>
              </c:pt>
              <c:pt idx="3805">
                <c:v>305604</c:v>
              </c:pt>
              <c:pt idx="3806">
                <c:v>305618</c:v>
              </c:pt>
              <c:pt idx="3807">
                <c:v>305687</c:v>
              </c:pt>
              <c:pt idx="3808">
                <c:v>305807</c:v>
              </c:pt>
              <c:pt idx="3809">
                <c:v>305843</c:v>
              </c:pt>
              <c:pt idx="3810">
                <c:v>305857</c:v>
              </c:pt>
              <c:pt idx="3811">
                <c:v>305910</c:v>
              </c:pt>
              <c:pt idx="3812">
                <c:v>306051</c:v>
              </c:pt>
              <c:pt idx="3813">
                <c:v>306068</c:v>
              </c:pt>
              <c:pt idx="3814">
                <c:v>306110</c:v>
              </c:pt>
              <c:pt idx="3815">
                <c:v>306112</c:v>
              </c:pt>
              <c:pt idx="3816">
                <c:v>306203</c:v>
              </c:pt>
              <c:pt idx="3817">
                <c:v>306231</c:v>
              </c:pt>
              <c:pt idx="3818">
                <c:v>306288</c:v>
              </c:pt>
              <c:pt idx="3819">
                <c:v>306331</c:v>
              </c:pt>
              <c:pt idx="3820">
                <c:v>306400</c:v>
              </c:pt>
              <c:pt idx="3821">
                <c:v>306402</c:v>
              </c:pt>
              <c:pt idx="3822">
                <c:v>306596</c:v>
              </c:pt>
              <c:pt idx="3823">
                <c:v>306667</c:v>
              </c:pt>
              <c:pt idx="3824">
                <c:v>306676</c:v>
              </c:pt>
              <c:pt idx="3825">
                <c:v>306708</c:v>
              </c:pt>
              <c:pt idx="3826">
                <c:v>306869</c:v>
              </c:pt>
              <c:pt idx="3827">
                <c:v>306872</c:v>
              </c:pt>
              <c:pt idx="3828">
                <c:v>306880</c:v>
              </c:pt>
              <c:pt idx="3829">
                <c:v>306965</c:v>
              </c:pt>
              <c:pt idx="3830">
                <c:v>307032</c:v>
              </c:pt>
              <c:pt idx="3831">
                <c:v>307033</c:v>
              </c:pt>
              <c:pt idx="3832">
                <c:v>307047</c:v>
              </c:pt>
              <c:pt idx="3833">
                <c:v>307049</c:v>
              </c:pt>
              <c:pt idx="3834">
                <c:v>307136</c:v>
              </c:pt>
              <c:pt idx="3835">
                <c:v>307159</c:v>
              </c:pt>
              <c:pt idx="3836">
                <c:v>307166</c:v>
              </c:pt>
              <c:pt idx="3837">
                <c:v>307178</c:v>
              </c:pt>
              <c:pt idx="3838">
                <c:v>307233</c:v>
              </c:pt>
              <c:pt idx="3839">
                <c:v>307256</c:v>
              </c:pt>
              <c:pt idx="3840">
                <c:v>307296</c:v>
              </c:pt>
              <c:pt idx="3841">
                <c:v>307321</c:v>
              </c:pt>
              <c:pt idx="3842">
                <c:v>307619</c:v>
              </c:pt>
              <c:pt idx="3843">
                <c:v>307622</c:v>
              </c:pt>
              <c:pt idx="3844">
                <c:v>307623</c:v>
              </c:pt>
              <c:pt idx="3845">
                <c:v>307631</c:v>
              </c:pt>
              <c:pt idx="3846">
                <c:v>307740</c:v>
              </c:pt>
              <c:pt idx="3847">
                <c:v>307785</c:v>
              </c:pt>
              <c:pt idx="3848">
                <c:v>307848</c:v>
              </c:pt>
              <c:pt idx="3849">
                <c:v>307859</c:v>
              </c:pt>
              <c:pt idx="3850">
                <c:v>308144</c:v>
              </c:pt>
              <c:pt idx="3851">
                <c:v>308171</c:v>
              </c:pt>
              <c:pt idx="3852">
                <c:v>308176</c:v>
              </c:pt>
              <c:pt idx="3853">
                <c:v>308197</c:v>
              </c:pt>
              <c:pt idx="3854">
                <c:v>308202</c:v>
              </c:pt>
              <c:pt idx="3855">
                <c:v>308214</c:v>
              </c:pt>
              <c:pt idx="3856">
                <c:v>308255</c:v>
              </c:pt>
              <c:pt idx="3857">
                <c:v>308362</c:v>
              </c:pt>
              <c:pt idx="3858">
                <c:v>308379</c:v>
              </c:pt>
              <c:pt idx="3859">
                <c:v>308480</c:v>
              </c:pt>
              <c:pt idx="3860">
                <c:v>308591</c:v>
              </c:pt>
              <c:pt idx="3861">
                <c:v>308629</c:v>
              </c:pt>
              <c:pt idx="3862">
                <c:v>308704</c:v>
              </c:pt>
              <c:pt idx="3863">
                <c:v>308798</c:v>
              </c:pt>
              <c:pt idx="3864">
                <c:v>308891</c:v>
              </c:pt>
              <c:pt idx="3865">
                <c:v>308991</c:v>
              </c:pt>
              <c:pt idx="3866">
                <c:v>309041</c:v>
              </c:pt>
              <c:pt idx="3867">
                <c:v>309108</c:v>
              </c:pt>
              <c:pt idx="3868">
                <c:v>309110</c:v>
              </c:pt>
              <c:pt idx="3869">
                <c:v>309230</c:v>
              </c:pt>
              <c:pt idx="3870">
                <c:v>309277</c:v>
              </c:pt>
              <c:pt idx="3871">
                <c:v>309304</c:v>
              </c:pt>
              <c:pt idx="3872">
                <c:v>309352</c:v>
              </c:pt>
              <c:pt idx="3873">
                <c:v>309364</c:v>
              </c:pt>
              <c:pt idx="3874">
                <c:v>309408</c:v>
              </c:pt>
              <c:pt idx="3875">
                <c:v>309456</c:v>
              </c:pt>
              <c:pt idx="3876">
                <c:v>309480</c:v>
              </c:pt>
              <c:pt idx="3877">
                <c:v>309584</c:v>
              </c:pt>
              <c:pt idx="3878">
                <c:v>309602</c:v>
              </c:pt>
              <c:pt idx="3879">
                <c:v>309639</c:v>
              </c:pt>
              <c:pt idx="3880">
                <c:v>309727</c:v>
              </c:pt>
              <c:pt idx="3881">
                <c:v>309861</c:v>
              </c:pt>
              <c:pt idx="3882">
                <c:v>309921</c:v>
              </c:pt>
              <c:pt idx="3883">
                <c:v>309933</c:v>
              </c:pt>
              <c:pt idx="3884">
                <c:v>310236</c:v>
              </c:pt>
              <c:pt idx="3885">
                <c:v>310252</c:v>
              </c:pt>
              <c:pt idx="3886">
                <c:v>310396</c:v>
              </c:pt>
              <c:pt idx="3887">
                <c:v>310534</c:v>
              </c:pt>
              <c:pt idx="3888">
                <c:v>310681</c:v>
              </c:pt>
              <c:pt idx="3889">
                <c:v>310700</c:v>
              </c:pt>
              <c:pt idx="3890">
                <c:v>310833</c:v>
              </c:pt>
              <c:pt idx="3891">
                <c:v>310853</c:v>
              </c:pt>
              <c:pt idx="3892">
                <c:v>310867</c:v>
              </c:pt>
              <c:pt idx="3893">
                <c:v>310911</c:v>
              </c:pt>
              <c:pt idx="3894">
                <c:v>310965</c:v>
              </c:pt>
              <c:pt idx="3895">
                <c:v>310983</c:v>
              </c:pt>
              <c:pt idx="3896">
                <c:v>311008</c:v>
              </c:pt>
              <c:pt idx="3897">
                <c:v>311346</c:v>
              </c:pt>
              <c:pt idx="3898">
                <c:v>311363</c:v>
              </c:pt>
              <c:pt idx="3899">
                <c:v>311556</c:v>
              </c:pt>
              <c:pt idx="3900">
                <c:v>311619</c:v>
              </c:pt>
              <c:pt idx="3901">
                <c:v>311636</c:v>
              </c:pt>
              <c:pt idx="3902">
                <c:v>311684</c:v>
              </c:pt>
              <c:pt idx="3903">
                <c:v>311692</c:v>
              </c:pt>
              <c:pt idx="3904">
                <c:v>311762</c:v>
              </c:pt>
              <c:pt idx="3905">
                <c:v>311795</c:v>
              </c:pt>
              <c:pt idx="3906">
                <c:v>311841</c:v>
              </c:pt>
              <c:pt idx="3907">
                <c:v>311857</c:v>
              </c:pt>
              <c:pt idx="3908">
                <c:v>311907</c:v>
              </c:pt>
              <c:pt idx="3909">
                <c:v>311943</c:v>
              </c:pt>
              <c:pt idx="3910">
                <c:v>311946</c:v>
              </c:pt>
              <c:pt idx="3911">
                <c:v>311952</c:v>
              </c:pt>
              <c:pt idx="3912">
                <c:v>312048</c:v>
              </c:pt>
              <c:pt idx="3913">
                <c:v>312074</c:v>
              </c:pt>
              <c:pt idx="3914">
                <c:v>312148</c:v>
              </c:pt>
              <c:pt idx="3915">
                <c:v>312180</c:v>
              </c:pt>
              <c:pt idx="3916">
                <c:v>312226</c:v>
              </c:pt>
              <c:pt idx="3917">
                <c:v>312248</c:v>
              </c:pt>
              <c:pt idx="3918">
                <c:v>312312</c:v>
              </c:pt>
              <c:pt idx="3919">
                <c:v>312455</c:v>
              </c:pt>
              <c:pt idx="3920">
                <c:v>312474</c:v>
              </c:pt>
              <c:pt idx="3921">
                <c:v>312490</c:v>
              </c:pt>
              <c:pt idx="3922">
                <c:v>312530</c:v>
              </c:pt>
              <c:pt idx="3923">
                <c:v>312545</c:v>
              </c:pt>
              <c:pt idx="3924">
                <c:v>312568</c:v>
              </c:pt>
              <c:pt idx="3925">
                <c:v>312607</c:v>
              </c:pt>
              <c:pt idx="3926">
                <c:v>312630</c:v>
              </c:pt>
              <c:pt idx="3927">
                <c:v>312744</c:v>
              </c:pt>
              <c:pt idx="3928">
                <c:v>312774</c:v>
              </c:pt>
              <c:pt idx="3929">
                <c:v>312863</c:v>
              </c:pt>
              <c:pt idx="3930">
                <c:v>312867</c:v>
              </c:pt>
              <c:pt idx="3931">
                <c:v>312933</c:v>
              </c:pt>
              <c:pt idx="3932">
                <c:v>312979</c:v>
              </c:pt>
              <c:pt idx="3933">
                <c:v>313185</c:v>
              </c:pt>
              <c:pt idx="3934">
                <c:v>313254</c:v>
              </c:pt>
              <c:pt idx="3935">
                <c:v>313292</c:v>
              </c:pt>
              <c:pt idx="3936">
                <c:v>313424</c:v>
              </c:pt>
              <c:pt idx="3937">
                <c:v>313437</c:v>
              </c:pt>
              <c:pt idx="3938">
                <c:v>313461</c:v>
              </c:pt>
              <c:pt idx="3939">
                <c:v>313473</c:v>
              </c:pt>
              <c:pt idx="3940">
                <c:v>313477</c:v>
              </c:pt>
              <c:pt idx="3941">
                <c:v>313538</c:v>
              </c:pt>
              <c:pt idx="3942">
                <c:v>313544</c:v>
              </c:pt>
              <c:pt idx="3943">
                <c:v>313571</c:v>
              </c:pt>
              <c:pt idx="3944">
                <c:v>313602</c:v>
              </c:pt>
              <c:pt idx="3945">
                <c:v>313673</c:v>
              </c:pt>
              <c:pt idx="3946">
                <c:v>313681</c:v>
              </c:pt>
              <c:pt idx="3947">
                <c:v>313688</c:v>
              </c:pt>
              <c:pt idx="3948">
                <c:v>313708</c:v>
              </c:pt>
              <c:pt idx="3949">
                <c:v>313732</c:v>
              </c:pt>
              <c:pt idx="3950">
                <c:v>313763</c:v>
              </c:pt>
              <c:pt idx="3951">
                <c:v>313815</c:v>
              </c:pt>
              <c:pt idx="3952">
                <c:v>313837</c:v>
              </c:pt>
              <c:pt idx="3953">
                <c:v>313860</c:v>
              </c:pt>
              <c:pt idx="3954">
                <c:v>313982</c:v>
              </c:pt>
              <c:pt idx="3955">
                <c:v>313996</c:v>
              </c:pt>
              <c:pt idx="3956">
                <c:v>314014</c:v>
              </c:pt>
              <c:pt idx="3957">
                <c:v>314065</c:v>
              </c:pt>
              <c:pt idx="3958">
                <c:v>314081</c:v>
              </c:pt>
              <c:pt idx="3959">
                <c:v>314108</c:v>
              </c:pt>
              <c:pt idx="3960">
                <c:v>314147</c:v>
              </c:pt>
              <c:pt idx="3961">
                <c:v>314182</c:v>
              </c:pt>
              <c:pt idx="3962">
                <c:v>314189</c:v>
              </c:pt>
              <c:pt idx="3963">
                <c:v>314202</c:v>
              </c:pt>
              <c:pt idx="3964">
                <c:v>314250</c:v>
              </c:pt>
              <c:pt idx="3965">
                <c:v>314258</c:v>
              </c:pt>
              <c:pt idx="3966">
                <c:v>314317</c:v>
              </c:pt>
              <c:pt idx="3967">
                <c:v>314328</c:v>
              </c:pt>
              <c:pt idx="3968">
                <c:v>314372</c:v>
              </c:pt>
              <c:pt idx="3969">
                <c:v>314413</c:v>
              </c:pt>
              <c:pt idx="3970">
                <c:v>314441</c:v>
              </c:pt>
              <c:pt idx="3971">
                <c:v>314558</c:v>
              </c:pt>
              <c:pt idx="3972">
                <c:v>314589</c:v>
              </c:pt>
              <c:pt idx="3973">
                <c:v>314705</c:v>
              </c:pt>
              <c:pt idx="3974">
                <c:v>314713</c:v>
              </c:pt>
              <c:pt idx="3975">
                <c:v>314718</c:v>
              </c:pt>
              <c:pt idx="3976">
                <c:v>314742</c:v>
              </c:pt>
              <c:pt idx="3977">
                <c:v>314842</c:v>
              </c:pt>
              <c:pt idx="3978">
                <c:v>314898</c:v>
              </c:pt>
              <c:pt idx="3979">
                <c:v>314935</c:v>
              </c:pt>
              <c:pt idx="3980">
                <c:v>314941</c:v>
              </c:pt>
              <c:pt idx="3981">
                <c:v>315014</c:v>
              </c:pt>
              <c:pt idx="3982">
                <c:v>315054</c:v>
              </c:pt>
              <c:pt idx="3983">
                <c:v>315113</c:v>
              </c:pt>
              <c:pt idx="3984">
                <c:v>315225</c:v>
              </c:pt>
              <c:pt idx="3985">
                <c:v>315235</c:v>
              </c:pt>
              <c:pt idx="3986">
                <c:v>315242</c:v>
              </c:pt>
              <c:pt idx="3987">
                <c:v>315337</c:v>
              </c:pt>
              <c:pt idx="3988">
                <c:v>315361</c:v>
              </c:pt>
              <c:pt idx="3989">
                <c:v>315482</c:v>
              </c:pt>
              <c:pt idx="3990">
                <c:v>315527</c:v>
              </c:pt>
              <c:pt idx="3991">
                <c:v>315736</c:v>
              </c:pt>
              <c:pt idx="3992">
                <c:v>315848</c:v>
              </c:pt>
              <c:pt idx="3993">
                <c:v>315851</c:v>
              </c:pt>
              <c:pt idx="3994">
                <c:v>315869</c:v>
              </c:pt>
              <c:pt idx="3995">
                <c:v>316082</c:v>
              </c:pt>
              <c:pt idx="3996">
                <c:v>316290</c:v>
              </c:pt>
              <c:pt idx="3997">
                <c:v>316307</c:v>
              </c:pt>
              <c:pt idx="3998">
                <c:v>316308</c:v>
              </c:pt>
              <c:pt idx="3999">
                <c:v>316323</c:v>
              </c:pt>
              <c:pt idx="4000">
                <c:v>316527</c:v>
              </c:pt>
              <c:pt idx="4001">
                <c:v>316548</c:v>
              </c:pt>
              <c:pt idx="4002">
                <c:v>316633</c:v>
              </c:pt>
              <c:pt idx="4003">
                <c:v>316644</c:v>
              </c:pt>
              <c:pt idx="4004">
                <c:v>316666</c:v>
              </c:pt>
              <c:pt idx="4005">
                <c:v>316752</c:v>
              </c:pt>
              <c:pt idx="4006">
                <c:v>316793</c:v>
              </c:pt>
              <c:pt idx="4007">
                <c:v>316933</c:v>
              </c:pt>
              <c:pt idx="4008">
                <c:v>316970</c:v>
              </c:pt>
              <c:pt idx="4009">
                <c:v>316982</c:v>
              </c:pt>
              <c:pt idx="4010">
                <c:v>317001</c:v>
              </c:pt>
              <c:pt idx="4011">
                <c:v>317060</c:v>
              </c:pt>
              <c:pt idx="4012">
                <c:v>317094</c:v>
              </c:pt>
              <c:pt idx="4013">
                <c:v>317100</c:v>
              </c:pt>
              <c:pt idx="4014">
                <c:v>317137</c:v>
              </c:pt>
              <c:pt idx="4015">
                <c:v>317205</c:v>
              </c:pt>
              <c:pt idx="4016">
                <c:v>317260</c:v>
              </c:pt>
              <c:pt idx="4017">
                <c:v>317624</c:v>
              </c:pt>
              <c:pt idx="4018">
                <c:v>317664</c:v>
              </c:pt>
              <c:pt idx="4019">
                <c:v>317683</c:v>
              </c:pt>
              <c:pt idx="4020">
                <c:v>317689</c:v>
              </c:pt>
              <c:pt idx="4021">
                <c:v>317726</c:v>
              </c:pt>
              <c:pt idx="4022">
                <c:v>317774</c:v>
              </c:pt>
              <c:pt idx="4023">
                <c:v>317776</c:v>
              </c:pt>
              <c:pt idx="4024">
                <c:v>317827</c:v>
              </c:pt>
              <c:pt idx="4025">
                <c:v>317888</c:v>
              </c:pt>
              <c:pt idx="4026">
                <c:v>317919</c:v>
              </c:pt>
              <c:pt idx="4027">
                <c:v>318180</c:v>
              </c:pt>
              <c:pt idx="4028">
                <c:v>318199</c:v>
              </c:pt>
              <c:pt idx="4029">
                <c:v>318264</c:v>
              </c:pt>
              <c:pt idx="4030">
                <c:v>318285</c:v>
              </c:pt>
              <c:pt idx="4031">
                <c:v>318291</c:v>
              </c:pt>
              <c:pt idx="4032">
                <c:v>318537</c:v>
              </c:pt>
              <c:pt idx="4033">
                <c:v>318561</c:v>
              </c:pt>
              <c:pt idx="4034">
                <c:v>318564</c:v>
              </c:pt>
              <c:pt idx="4035">
                <c:v>318595</c:v>
              </c:pt>
              <c:pt idx="4036">
                <c:v>318654</c:v>
              </c:pt>
              <c:pt idx="4037">
                <c:v>318751</c:v>
              </c:pt>
              <c:pt idx="4038">
                <c:v>318753</c:v>
              </c:pt>
              <c:pt idx="4039">
                <c:v>318755</c:v>
              </c:pt>
              <c:pt idx="4040">
                <c:v>318786</c:v>
              </c:pt>
              <c:pt idx="4041">
                <c:v>318845</c:v>
              </c:pt>
              <c:pt idx="4042">
                <c:v>318902</c:v>
              </c:pt>
              <c:pt idx="4043">
                <c:v>318945</c:v>
              </c:pt>
              <c:pt idx="4044">
                <c:v>319012</c:v>
              </c:pt>
              <c:pt idx="4045">
                <c:v>319052</c:v>
              </c:pt>
              <c:pt idx="4046">
                <c:v>319059</c:v>
              </c:pt>
              <c:pt idx="4047">
                <c:v>319092</c:v>
              </c:pt>
              <c:pt idx="4048">
                <c:v>319123</c:v>
              </c:pt>
              <c:pt idx="4049">
                <c:v>319193</c:v>
              </c:pt>
              <c:pt idx="4050">
                <c:v>319304</c:v>
              </c:pt>
              <c:pt idx="4051">
                <c:v>319378</c:v>
              </c:pt>
              <c:pt idx="4052">
                <c:v>319387</c:v>
              </c:pt>
              <c:pt idx="4053">
                <c:v>319430</c:v>
              </c:pt>
              <c:pt idx="4054">
                <c:v>319433</c:v>
              </c:pt>
              <c:pt idx="4055">
                <c:v>319464</c:v>
              </c:pt>
              <c:pt idx="4056">
                <c:v>319469</c:v>
              </c:pt>
              <c:pt idx="4057">
                <c:v>319501</c:v>
              </c:pt>
              <c:pt idx="4058">
                <c:v>319504</c:v>
              </c:pt>
              <c:pt idx="4059">
                <c:v>319658</c:v>
              </c:pt>
              <c:pt idx="4060">
                <c:v>319664</c:v>
              </c:pt>
              <c:pt idx="4061">
                <c:v>319671</c:v>
              </c:pt>
              <c:pt idx="4062">
                <c:v>319742</c:v>
              </c:pt>
              <c:pt idx="4063">
                <c:v>319766</c:v>
              </c:pt>
              <c:pt idx="4064">
                <c:v>319768</c:v>
              </c:pt>
              <c:pt idx="4065">
                <c:v>319801</c:v>
              </c:pt>
              <c:pt idx="4066">
                <c:v>319822</c:v>
              </c:pt>
              <c:pt idx="4067">
                <c:v>319850</c:v>
              </c:pt>
              <c:pt idx="4068">
                <c:v>319868</c:v>
              </c:pt>
              <c:pt idx="4069">
                <c:v>319901</c:v>
              </c:pt>
              <c:pt idx="4070">
                <c:v>319947</c:v>
              </c:pt>
              <c:pt idx="4071">
                <c:v>320004</c:v>
              </c:pt>
              <c:pt idx="4072">
                <c:v>320031</c:v>
              </c:pt>
              <c:pt idx="4073">
                <c:v>320042</c:v>
              </c:pt>
              <c:pt idx="4074">
                <c:v>320180</c:v>
              </c:pt>
              <c:pt idx="4075">
                <c:v>320183</c:v>
              </c:pt>
              <c:pt idx="4076">
                <c:v>320191</c:v>
              </c:pt>
              <c:pt idx="4077">
                <c:v>320377</c:v>
              </c:pt>
              <c:pt idx="4078">
                <c:v>320414</c:v>
              </c:pt>
              <c:pt idx="4079">
                <c:v>320576</c:v>
              </c:pt>
              <c:pt idx="4080">
                <c:v>320685</c:v>
              </c:pt>
              <c:pt idx="4081">
                <c:v>320728</c:v>
              </c:pt>
              <c:pt idx="4082">
                <c:v>320772</c:v>
              </c:pt>
              <c:pt idx="4083">
                <c:v>320784</c:v>
              </c:pt>
              <c:pt idx="4084">
                <c:v>320980</c:v>
              </c:pt>
              <c:pt idx="4085">
                <c:v>320996</c:v>
              </c:pt>
              <c:pt idx="4086">
                <c:v>321012</c:v>
              </c:pt>
              <c:pt idx="4087">
                <c:v>321027</c:v>
              </c:pt>
              <c:pt idx="4088">
                <c:v>321074</c:v>
              </c:pt>
              <c:pt idx="4089">
                <c:v>321213</c:v>
              </c:pt>
              <c:pt idx="4090">
                <c:v>321227</c:v>
              </c:pt>
              <c:pt idx="4091">
                <c:v>321388</c:v>
              </c:pt>
              <c:pt idx="4092">
                <c:v>321427</c:v>
              </c:pt>
              <c:pt idx="4093">
                <c:v>321436</c:v>
              </c:pt>
              <c:pt idx="4094">
                <c:v>321457</c:v>
              </c:pt>
              <c:pt idx="4095">
                <c:v>321557</c:v>
              </c:pt>
              <c:pt idx="4096">
                <c:v>321656</c:v>
              </c:pt>
              <c:pt idx="4097">
                <c:v>321666</c:v>
              </c:pt>
              <c:pt idx="4098">
                <c:v>321734</c:v>
              </c:pt>
              <c:pt idx="4099">
                <c:v>321748</c:v>
              </c:pt>
              <c:pt idx="4100">
                <c:v>321762</c:v>
              </c:pt>
              <c:pt idx="4101">
                <c:v>321795</c:v>
              </c:pt>
              <c:pt idx="4102">
                <c:v>321954</c:v>
              </c:pt>
              <c:pt idx="4103">
                <c:v>322000</c:v>
              </c:pt>
              <c:pt idx="4104">
                <c:v>322102</c:v>
              </c:pt>
              <c:pt idx="4105">
                <c:v>322169</c:v>
              </c:pt>
              <c:pt idx="4106">
                <c:v>322193</c:v>
              </c:pt>
              <c:pt idx="4107">
                <c:v>322294</c:v>
              </c:pt>
              <c:pt idx="4108">
                <c:v>322435</c:v>
              </c:pt>
              <c:pt idx="4109">
                <c:v>322451</c:v>
              </c:pt>
              <c:pt idx="4110">
                <c:v>322501</c:v>
              </c:pt>
              <c:pt idx="4111">
                <c:v>322606</c:v>
              </c:pt>
              <c:pt idx="4112">
                <c:v>322733</c:v>
              </c:pt>
              <c:pt idx="4113">
                <c:v>322955</c:v>
              </c:pt>
              <c:pt idx="4114">
                <c:v>323043</c:v>
              </c:pt>
              <c:pt idx="4115">
                <c:v>323068</c:v>
              </c:pt>
              <c:pt idx="4116">
                <c:v>323099</c:v>
              </c:pt>
              <c:pt idx="4117">
                <c:v>323154</c:v>
              </c:pt>
              <c:pt idx="4118">
                <c:v>323249</c:v>
              </c:pt>
              <c:pt idx="4119">
                <c:v>323311</c:v>
              </c:pt>
              <c:pt idx="4120">
                <c:v>323341</c:v>
              </c:pt>
              <c:pt idx="4121">
                <c:v>323345</c:v>
              </c:pt>
              <c:pt idx="4122">
                <c:v>323424</c:v>
              </c:pt>
              <c:pt idx="4123">
                <c:v>323448</c:v>
              </c:pt>
              <c:pt idx="4124">
                <c:v>323542</c:v>
              </c:pt>
              <c:pt idx="4125">
                <c:v>323593</c:v>
              </c:pt>
              <c:pt idx="4126">
                <c:v>323660</c:v>
              </c:pt>
              <c:pt idx="4127">
                <c:v>323720</c:v>
              </c:pt>
              <c:pt idx="4128">
                <c:v>323735</c:v>
              </c:pt>
              <c:pt idx="4129">
                <c:v>323776</c:v>
              </c:pt>
              <c:pt idx="4130">
                <c:v>323792</c:v>
              </c:pt>
              <c:pt idx="4131">
                <c:v>323821</c:v>
              </c:pt>
              <c:pt idx="4132">
                <c:v>324013</c:v>
              </c:pt>
              <c:pt idx="4133">
                <c:v>324048</c:v>
              </c:pt>
              <c:pt idx="4134">
                <c:v>324049</c:v>
              </c:pt>
              <c:pt idx="4135">
                <c:v>324066</c:v>
              </c:pt>
              <c:pt idx="4136">
                <c:v>324125</c:v>
              </c:pt>
              <c:pt idx="4137">
                <c:v>324139</c:v>
              </c:pt>
              <c:pt idx="4138">
                <c:v>324143</c:v>
              </c:pt>
              <c:pt idx="4139">
                <c:v>324242</c:v>
              </c:pt>
              <c:pt idx="4140">
                <c:v>324248</c:v>
              </c:pt>
              <c:pt idx="4141">
                <c:v>324295</c:v>
              </c:pt>
              <c:pt idx="4142">
                <c:v>324364</c:v>
              </c:pt>
              <c:pt idx="4143">
                <c:v>324404</c:v>
              </c:pt>
              <c:pt idx="4144">
                <c:v>324506</c:v>
              </c:pt>
              <c:pt idx="4145">
                <c:v>324557</c:v>
              </c:pt>
              <c:pt idx="4146">
                <c:v>324662</c:v>
              </c:pt>
              <c:pt idx="4147">
                <c:v>324707</c:v>
              </c:pt>
              <c:pt idx="4148">
                <c:v>324713</c:v>
              </c:pt>
              <c:pt idx="4149">
                <c:v>324739</c:v>
              </c:pt>
              <c:pt idx="4150">
                <c:v>324773</c:v>
              </c:pt>
              <c:pt idx="4151">
                <c:v>324801</c:v>
              </c:pt>
              <c:pt idx="4152">
                <c:v>324881</c:v>
              </c:pt>
              <c:pt idx="4153">
                <c:v>324900</c:v>
              </c:pt>
              <c:pt idx="4154">
                <c:v>324997</c:v>
              </c:pt>
              <c:pt idx="4155">
                <c:v>325082</c:v>
              </c:pt>
              <c:pt idx="4156">
                <c:v>325134</c:v>
              </c:pt>
              <c:pt idx="4157">
                <c:v>325190</c:v>
              </c:pt>
              <c:pt idx="4158">
                <c:v>325268</c:v>
              </c:pt>
              <c:pt idx="4159">
                <c:v>325367</c:v>
              </c:pt>
              <c:pt idx="4160">
                <c:v>325379</c:v>
              </c:pt>
              <c:pt idx="4161">
                <c:v>325382</c:v>
              </c:pt>
              <c:pt idx="4162">
                <c:v>325490</c:v>
              </c:pt>
              <c:pt idx="4163">
                <c:v>325498</c:v>
              </c:pt>
              <c:pt idx="4164">
                <c:v>325593</c:v>
              </c:pt>
              <c:pt idx="4165">
                <c:v>325599</c:v>
              </c:pt>
              <c:pt idx="4166">
                <c:v>325661</c:v>
              </c:pt>
              <c:pt idx="4167">
                <c:v>325778</c:v>
              </c:pt>
              <c:pt idx="4168">
                <c:v>325802</c:v>
              </c:pt>
              <c:pt idx="4169">
                <c:v>325830</c:v>
              </c:pt>
              <c:pt idx="4170">
                <c:v>325901</c:v>
              </c:pt>
              <c:pt idx="4171">
                <c:v>325935</c:v>
              </c:pt>
              <c:pt idx="4172">
                <c:v>326001</c:v>
              </c:pt>
              <c:pt idx="4173">
                <c:v>326028</c:v>
              </c:pt>
              <c:pt idx="4174">
                <c:v>326069</c:v>
              </c:pt>
              <c:pt idx="4175">
                <c:v>326174</c:v>
              </c:pt>
              <c:pt idx="4176">
                <c:v>326234</c:v>
              </c:pt>
              <c:pt idx="4177">
                <c:v>326240</c:v>
              </c:pt>
              <c:pt idx="4178">
                <c:v>326267</c:v>
              </c:pt>
              <c:pt idx="4179">
                <c:v>326272</c:v>
              </c:pt>
              <c:pt idx="4180">
                <c:v>326280</c:v>
              </c:pt>
              <c:pt idx="4181">
                <c:v>326418</c:v>
              </c:pt>
              <c:pt idx="4182">
                <c:v>326561</c:v>
              </c:pt>
              <c:pt idx="4183">
                <c:v>326564</c:v>
              </c:pt>
              <c:pt idx="4184">
                <c:v>326603</c:v>
              </c:pt>
              <c:pt idx="4185">
                <c:v>326699</c:v>
              </c:pt>
              <c:pt idx="4186">
                <c:v>326703</c:v>
              </c:pt>
              <c:pt idx="4187">
                <c:v>326707</c:v>
              </c:pt>
              <c:pt idx="4188">
                <c:v>326724</c:v>
              </c:pt>
              <c:pt idx="4189">
                <c:v>326803</c:v>
              </c:pt>
              <c:pt idx="4190">
                <c:v>326823</c:v>
              </c:pt>
              <c:pt idx="4191">
                <c:v>326905</c:v>
              </c:pt>
              <c:pt idx="4192">
                <c:v>326961</c:v>
              </c:pt>
              <c:pt idx="4193">
                <c:v>326988</c:v>
              </c:pt>
              <c:pt idx="4194">
                <c:v>327015</c:v>
              </c:pt>
              <c:pt idx="4195">
                <c:v>327019</c:v>
              </c:pt>
              <c:pt idx="4196">
                <c:v>327098</c:v>
              </c:pt>
              <c:pt idx="4197">
                <c:v>327163</c:v>
              </c:pt>
              <c:pt idx="4198">
                <c:v>327203</c:v>
              </c:pt>
              <c:pt idx="4199">
                <c:v>327285</c:v>
              </c:pt>
              <c:pt idx="4200">
                <c:v>327320</c:v>
              </c:pt>
              <c:pt idx="4201">
                <c:v>327365</c:v>
              </c:pt>
              <c:pt idx="4202">
                <c:v>327470</c:v>
              </c:pt>
              <c:pt idx="4203">
                <c:v>327474</c:v>
              </c:pt>
              <c:pt idx="4204">
                <c:v>327498</c:v>
              </c:pt>
              <c:pt idx="4205">
                <c:v>327530</c:v>
              </c:pt>
              <c:pt idx="4206">
                <c:v>327555</c:v>
              </c:pt>
              <c:pt idx="4207">
                <c:v>327565</c:v>
              </c:pt>
              <c:pt idx="4208">
                <c:v>327638</c:v>
              </c:pt>
              <c:pt idx="4209">
                <c:v>327653</c:v>
              </c:pt>
              <c:pt idx="4210">
                <c:v>327688</c:v>
              </c:pt>
              <c:pt idx="4211">
                <c:v>327796</c:v>
              </c:pt>
              <c:pt idx="4212">
                <c:v>327866</c:v>
              </c:pt>
              <c:pt idx="4213">
                <c:v>327903</c:v>
              </c:pt>
              <c:pt idx="4214">
                <c:v>327910</c:v>
              </c:pt>
              <c:pt idx="4215">
                <c:v>327972</c:v>
              </c:pt>
              <c:pt idx="4216">
                <c:v>328111</c:v>
              </c:pt>
              <c:pt idx="4217">
                <c:v>328116</c:v>
              </c:pt>
              <c:pt idx="4218">
                <c:v>328173</c:v>
              </c:pt>
              <c:pt idx="4219">
                <c:v>328180</c:v>
              </c:pt>
              <c:pt idx="4220">
                <c:v>328181</c:v>
              </c:pt>
              <c:pt idx="4221">
                <c:v>328188</c:v>
              </c:pt>
              <c:pt idx="4222">
                <c:v>328198</c:v>
              </c:pt>
              <c:pt idx="4223">
                <c:v>328213</c:v>
              </c:pt>
              <c:pt idx="4224">
                <c:v>328303</c:v>
              </c:pt>
              <c:pt idx="4225">
                <c:v>328323</c:v>
              </c:pt>
              <c:pt idx="4226">
                <c:v>328349</c:v>
              </c:pt>
              <c:pt idx="4227">
                <c:v>328394</c:v>
              </c:pt>
              <c:pt idx="4228">
                <c:v>328446</c:v>
              </c:pt>
              <c:pt idx="4229">
                <c:v>328543</c:v>
              </c:pt>
              <c:pt idx="4230">
                <c:v>328576</c:v>
              </c:pt>
              <c:pt idx="4231">
                <c:v>328602</c:v>
              </c:pt>
              <c:pt idx="4232">
                <c:v>328623</c:v>
              </c:pt>
              <c:pt idx="4233">
                <c:v>328668</c:v>
              </c:pt>
              <c:pt idx="4234">
                <c:v>328754</c:v>
              </c:pt>
              <c:pt idx="4235">
                <c:v>328936</c:v>
              </c:pt>
              <c:pt idx="4236">
                <c:v>329039</c:v>
              </c:pt>
              <c:pt idx="4237">
                <c:v>329056</c:v>
              </c:pt>
              <c:pt idx="4238">
                <c:v>329088</c:v>
              </c:pt>
              <c:pt idx="4239">
                <c:v>329094</c:v>
              </c:pt>
              <c:pt idx="4240">
                <c:v>329162</c:v>
              </c:pt>
              <c:pt idx="4241">
                <c:v>329214</c:v>
              </c:pt>
              <c:pt idx="4242">
                <c:v>329215</c:v>
              </c:pt>
              <c:pt idx="4243">
                <c:v>329281</c:v>
              </c:pt>
              <c:pt idx="4244">
                <c:v>329300</c:v>
              </c:pt>
              <c:pt idx="4245">
                <c:v>329302</c:v>
              </c:pt>
              <c:pt idx="4246">
                <c:v>329355</c:v>
              </c:pt>
              <c:pt idx="4247">
                <c:v>329358</c:v>
              </c:pt>
              <c:pt idx="4248">
                <c:v>329364</c:v>
              </c:pt>
              <c:pt idx="4249">
                <c:v>329382</c:v>
              </c:pt>
              <c:pt idx="4250">
                <c:v>329446</c:v>
              </c:pt>
              <c:pt idx="4251">
                <c:v>329587</c:v>
              </c:pt>
              <c:pt idx="4252">
                <c:v>329660</c:v>
              </c:pt>
              <c:pt idx="4253">
                <c:v>329692</c:v>
              </c:pt>
              <c:pt idx="4254">
                <c:v>329720</c:v>
              </c:pt>
              <c:pt idx="4255">
                <c:v>329730</c:v>
              </c:pt>
              <c:pt idx="4256">
                <c:v>329735</c:v>
              </c:pt>
              <c:pt idx="4257">
                <c:v>329736</c:v>
              </c:pt>
              <c:pt idx="4258">
                <c:v>329826</c:v>
              </c:pt>
              <c:pt idx="4259">
                <c:v>329833</c:v>
              </c:pt>
              <c:pt idx="4260">
                <c:v>329839</c:v>
              </c:pt>
              <c:pt idx="4261">
                <c:v>329910</c:v>
              </c:pt>
              <c:pt idx="4262">
                <c:v>330040</c:v>
              </c:pt>
              <c:pt idx="4263">
                <c:v>330053</c:v>
              </c:pt>
              <c:pt idx="4264">
                <c:v>330131</c:v>
              </c:pt>
              <c:pt idx="4265">
                <c:v>330249</c:v>
              </c:pt>
              <c:pt idx="4266">
                <c:v>330278</c:v>
              </c:pt>
              <c:pt idx="4267">
                <c:v>330316</c:v>
              </c:pt>
              <c:pt idx="4268">
                <c:v>330343</c:v>
              </c:pt>
              <c:pt idx="4269">
                <c:v>330365</c:v>
              </c:pt>
              <c:pt idx="4270">
                <c:v>330433</c:v>
              </c:pt>
              <c:pt idx="4271">
                <c:v>330464</c:v>
              </c:pt>
              <c:pt idx="4272">
                <c:v>330468</c:v>
              </c:pt>
              <c:pt idx="4273">
                <c:v>330515</c:v>
              </c:pt>
              <c:pt idx="4274">
                <c:v>330562</c:v>
              </c:pt>
              <c:pt idx="4275">
                <c:v>330680</c:v>
              </c:pt>
              <c:pt idx="4276">
                <c:v>330694</c:v>
              </c:pt>
              <c:pt idx="4277">
                <c:v>330741</c:v>
              </c:pt>
              <c:pt idx="4278">
                <c:v>330779</c:v>
              </c:pt>
              <c:pt idx="4279">
                <c:v>330783</c:v>
              </c:pt>
              <c:pt idx="4280">
                <c:v>330858</c:v>
              </c:pt>
              <c:pt idx="4281">
                <c:v>330870</c:v>
              </c:pt>
              <c:pt idx="4282">
                <c:v>330947</c:v>
              </c:pt>
              <c:pt idx="4283">
                <c:v>330988</c:v>
              </c:pt>
              <c:pt idx="4284">
                <c:v>331078</c:v>
              </c:pt>
              <c:pt idx="4285">
                <c:v>331094</c:v>
              </c:pt>
              <c:pt idx="4286">
                <c:v>331184</c:v>
              </c:pt>
              <c:pt idx="4287">
                <c:v>331258</c:v>
              </c:pt>
              <c:pt idx="4288">
                <c:v>331301</c:v>
              </c:pt>
              <c:pt idx="4289">
                <c:v>331325</c:v>
              </c:pt>
              <c:pt idx="4290">
                <c:v>331353</c:v>
              </c:pt>
              <c:pt idx="4291">
                <c:v>331560</c:v>
              </c:pt>
              <c:pt idx="4292">
                <c:v>331598</c:v>
              </c:pt>
              <c:pt idx="4293">
                <c:v>331669</c:v>
              </c:pt>
              <c:pt idx="4294">
                <c:v>331697</c:v>
              </c:pt>
              <c:pt idx="4295">
                <c:v>331698</c:v>
              </c:pt>
              <c:pt idx="4296">
                <c:v>331699</c:v>
              </c:pt>
              <c:pt idx="4297">
                <c:v>331706</c:v>
              </c:pt>
              <c:pt idx="4298">
                <c:v>331857</c:v>
              </c:pt>
              <c:pt idx="4299">
                <c:v>331992</c:v>
              </c:pt>
              <c:pt idx="4300">
                <c:v>331995</c:v>
              </c:pt>
              <c:pt idx="4301">
                <c:v>332003</c:v>
              </c:pt>
              <c:pt idx="4302">
                <c:v>332027</c:v>
              </c:pt>
              <c:pt idx="4303">
                <c:v>332077</c:v>
              </c:pt>
              <c:pt idx="4304">
                <c:v>332082</c:v>
              </c:pt>
              <c:pt idx="4305">
                <c:v>332175</c:v>
              </c:pt>
              <c:pt idx="4306">
                <c:v>332208</c:v>
              </c:pt>
              <c:pt idx="4307">
                <c:v>332225</c:v>
              </c:pt>
              <c:pt idx="4308">
                <c:v>332276</c:v>
              </c:pt>
              <c:pt idx="4309">
                <c:v>332289</c:v>
              </c:pt>
              <c:pt idx="4310">
                <c:v>332387</c:v>
              </c:pt>
              <c:pt idx="4311">
                <c:v>332409</c:v>
              </c:pt>
              <c:pt idx="4312">
                <c:v>332430</c:v>
              </c:pt>
              <c:pt idx="4313">
                <c:v>332466</c:v>
              </c:pt>
              <c:pt idx="4314">
                <c:v>332711</c:v>
              </c:pt>
              <c:pt idx="4315">
                <c:v>332716</c:v>
              </c:pt>
              <c:pt idx="4316">
                <c:v>332780</c:v>
              </c:pt>
              <c:pt idx="4317">
                <c:v>332823</c:v>
              </c:pt>
              <c:pt idx="4318">
                <c:v>332855</c:v>
              </c:pt>
              <c:pt idx="4319">
                <c:v>332869</c:v>
              </c:pt>
              <c:pt idx="4320">
                <c:v>332962</c:v>
              </c:pt>
              <c:pt idx="4321">
                <c:v>332983</c:v>
              </c:pt>
              <c:pt idx="4322">
                <c:v>333039</c:v>
              </c:pt>
              <c:pt idx="4323">
                <c:v>333051</c:v>
              </c:pt>
              <c:pt idx="4324">
                <c:v>333064</c:v>
              </c:pt>
              <c:pt idx="4325">
                <c:v>333207</c:v>
              </c:pt>
              <c:pt idx="4326">
                <c:v>333213</c:v>
              </c:pt>
              <c:pt idx="4327">
                <c:v>333295</c:v>
              </c:pt>
              <c:pt idx="4328">
                <c:v>333451</c:v>
              </c:pt>
              <c:pt idx="4329">
                <c:v>333502</c:v>
              </c:pt>
              <c:pt idx="4330">
                <c:v>333595</c:v>
              </c:pt>
              <c:pt idx="4331">
                <c:v>333621</c:v>
              </c:pt>
              <c:pt idx="4332">
                <c:v>333644</c:v>
              </c:pt>
              <c:pt idx="4333">
                <c:v>333680</c:v>
              </c:pt>
              <c:pt idx="4334">
                <c:v>333694</c:v>
              </c:pt>
              <c:pt idx="4335">
                <c:v>333773</c:v>
              </c:pt>
              <c:pt idx="4336">
                <c:v>333799</c:v>
              </c:pt>
              <c:pt idx="4337">
                <c:v>333825</c:v>
              </c:pt>
              <c:pt idx="4338">
                <c:v>334003</c:v>
              </c:pt>
              <c:pt idx="4339">
                <c:v>334143</c:v>
              </c:pt>
              <c:pt idx="4340">
                <c:v>334192</c:v>
              </c:pt>
              <c:pt idx="4341">
                <c:v>334224</c:v>
              </c:pt>
              <c:pt idx="4342">
                <c:v>334273</c:v>
              </c:pt>
              <c:pt idx="4343">
                <c:v>334324</c:v>
              </c:pt>
              <c:pt idx="4344">
                <c:v>334329</c:v>
              </c:pt>
              <c:pt idx="4345">
                <c:v>334437</c:v>
              </c:pt>
              <c:pt idx="4346">
                <c:v>334454</c:v>
              </c:pt>
              <c:pt idx="4347">
                <c:v>334574</c:v>
              </c:pt>
              <c:pt idx="4348">
                <c:v>334575</c:v>
              </c:pt>
              <c:pt idx="4349">
                <c:v>334997</c:v>
              </c:pt>
              <c:pt idx="4350">
                <c:v>335137</c:v>
              </c:pt>
              <c:pt idx="4351">
                <c:v>335143</c:v>
              </c:pt>
              <c:pt idx="4352">
                <c:v>335162</c:v>
              </c:pt>
              <c:pt idx="4353">
                <c:v>335246</c:v>
              </c:pt>
              <c:pt idx="4354">
                <c:v>335306</c:v>
              </c:pt>
              <c:pt idx="4355">
                <c:v>335324</c:v>
              </c:pt>
              <c:pt idx="4356">
                <c:v>335365</c:v>
              </c:pt>
              <c:pt idx="4357">
                <c:v>335371</c:v>
              </c:pt>
              <c:pt idx="4358">
                <c:v>335421</c:v>
              </c:pt>
              <c:pt idx="4359">
                <c:v>335545</c:v>
              </c:pt>
              <c:pt idx="4360">
                <c:v>335554</c:v>
              </c:pt>
              <c:pt idx="4361">
                <c:v>335671</c:v>
              </c:pt>
              <c:pt idx="4362">
                <c:v>335755</c:v>
              </c:pt>
              <c:pt idx="4363">
                <c:v>335839</c:v>
              </c:pt>
              <c:pt idx="4364">
                <c:v>335852</c:v>
              </c:pt>
              <c:pt idx="4365">
                <c:v>335964</c:v>
              </c:pt>
              <c:pt idx="4366">
                <c:v>336025</c:v>
              </c:pt>
              <c:pt idx="4367">
                <c:v>336037</c:v>
              </c:pt>
              <c:pt idx="4368">
                <c:v>336076</c:v>
              </c:pt>
              <c:pt idx="4369">
                <c:v>336127</c:v>
              </c:pt>
              <c:pt idx="4370">
                <c:v>336138</c:v>
              </c:pt>
              <c:pt idx="4371">
                <c:v>336139</c:v>
              </c:pt>
              <c:pt idx="4372">
                <c:v>336141</c:v>
              </c:pt>
              <c:pt idx="4373">
                <c:v>336143</c:v>
              </c:pt>
              <c:pt idx="4374">
                <c:v>336238</c:v>
              </c:pt>
              <c:pt idx="4375">
                <c:v>336247</c:v>
              </c:pt>
              <c:pt idx="4376">
                <c:v>336271</c:v>
              </c:pt>
              <c:pt idx="4377">
                <c:v>336281</c:v>
              </c:pt>
              <c:pt idx="4378">
                <c:v>336341</c:v>
              </c:pt>
              <c:pt idx="4379">
                <c:v>336357</c:v>
              </c:pt>
              <c:pt idx="4380">
                <c:v>336451</c:v>
              </c:pt>
              <c:pt idx="4381">
                <c:v>336469</c:v>
              </c:pt>
              <c:pt idx="4382">
                <c:v>336484</c:v>
              </c:pt>
              <c:pt idx="4383">
                <c:v>336539</c:v>
              </c:pt>
              <c:pt idx="4384">
                <c:v>336541</c:v>
              </c:pt>
              <c:pt idx="4385">
                <c:v>336665</c:v>
              </c:pt>
              <c:pt idx="4386">
                <c:v>336722</c:v>
              </c:pt>
              <c:pt idx="4387">
                <c:v>336724</c:v>
              </c:pt>
              <c:pt idx="4388">
                <c:v>336770</c:v>
              </c:pt>
              <c:pt idx="4389">
                <c:v>336809</c:v>
              </c:pt>
              <c:pt idx="4390">
                <c:v>336817</c:v>
              </c:pt>
              <c:pt idx="4391">
                <c:v>336831</c:v>
              </c:pt>
              <c:pt idx="4392">
                <c:v>336878</c:v>
              </c:pt>
              <c:pt idx="4393">
                <c:v>336882</c:v>
              </c:pt>
              <c:pt idx="4394">
                <c:v>336902</c:v>
              </c:pt>
              <c:pt idx="4395">
                <c:v>337066</c:v>
              </c:pt>
              <c:pt idx="4396">
                <c:v>337148</c:v>
              </c:pt>
              <c:pt idx="4397">
                <c:v>337235</c:v>
              </c:pt>
              <c:pt idx="4398">
                <c:v>337260</c:v>
              </c:pt>
              <c:pt idx="4399">
                <c:v>337341</c:v>
              </c:pt>
              <c:pt idx="4400">
                <c:v>337453</c:v>
              </c:pt>
              <c:pt idx="4401">
                <c:v>337488</c:v>
              </c:pt>
              <c:pt idx="4402">
                <c:v>337812</c:v>
              </c:pt>
              <c:pt idx="4403">
                <c:v>337815</c:v>
              </c:pt>
              <c:pt idx="4404">
                <c:v>337818</c:v>
              </c:pt>
              <c:pt idx="4405">
                <c:v>337842</c:v>
              </c:pt>
              <c:pt idx="4406">
                <c:v>337857</c:v>
              </c:pt>
              <c:pt idx="4407">
                <c:v>337925</c:v>
              </c:pt>
              <c:pt idx="4408">
                <c:v>337932</c:v>
              </c:pt>
              <c:pt idx="4409">
                <c:v>337945</c:v>
              </c:pt>
              <c:pt idx="4410">
                <c:v>337980</c:v>
              </c:pt>
              <c:pt idx="4411">
                <c:v>337983</c:v>
              </c:pt>
              <c:pt idx="4412">
                <c:v>338059</c:v>
              </c:pt>
              <c:pt idx="4413">
                <c:v>338125</c:v>
              </c:pt>
              <c:pt idx="4414">
                <c:v>338212</c:v>
              </c:pt>
              <c:pt idx="4415">
                <c:v>338285</c:v>
              </c:pt>
              <c:pt idx="4416">
                <c:v>338291</c:v>
              </c:pt>
              <c:pt idx="4417">
                <c:v>338295</c:v>
              </c:pt>
              <c:pt idx="4418">
                <c:v>338346</c:v>
              </c:pt>
              <c:pt idx="4419">
                <c:v>338750</c:v>
              </c:pt>
              <c:pt idx="4420">
                <c:v>338786</c:v>
              </c:pt>
              <c:pt idx="4421">
                <c:v>338803</c:v>
              </c:pt>
              <c:pt idx="4422">
                <c:v>338808</c:v>
              </c:pt>
              <c:pt idx="4423">
                <c:v>338837</c:v>
              </c:pt>
              <c:pt idx="4424">
                <c:v>338838</c:v>
              </c:pt>
              <c:pt idx="4425">
                <c:v>338872</c:v>
              </c:pt>
              <c:pt idx="4426">
                <c:v>339005</c:v>
              </c:pt>
              <c:pt idx="4427">
                <c:v>339151</c:v>
              </c:pt>
              <c:pt idx="4428">
                <c:v>339220</c:v>
              </c:pt>
              <c:pt idx="4429">
                <c:v>339274</c:v>
              </c:pt>
              <c:pt idx="4430">
                <c:v>339371</c:v>
              </c:pt>
              <c:pt idx="4431">
                <c:v>339573</c:v>
              </c:pt>
              <c:pt idx="4432">
                <c:v>339800</c:v>
              </c:pt>
              <c:pt idx="4433">
                <c:v>339819</c:v>
              </c:pt>
              <c:pt idx="4434">
                <c:v>339845</c:v>
              </c:pt>
              <c:pt idx="4435">
                <c:v>339880</c:v>
              </c:pt>
              <c:pt idx="4436">
                <c:v>339927</c:v>
              </c:pt>
              <c:pt idx="4437">
                <c:v>339941</c:v>
              </c:pt>
              <c:pt idx="4438">
                <c:v>340156</c:v>
              </c:pt>
              <c:pt idx="4439">
                <c:v>340277</c:v>
              </c:pt>
              <c:pt idx="4440">
                <c:v>340307</c:v>
              </c:pt>
              <c:pt idx="4441">
                <c:v>340467</c:v>
              </c:pt>
              <c:pt idx="4442">
                <c:v>340479</c:v>
              </c:pt>
              <c:pt idx="4443">
                <c:v>340492</c:v>
              </c:pt>
              <c:pt idx="4444">
                <c:v>340574</c:v>
              </c:pt>
              <c:pt idx="4445">
                <c:v>340583</c:v>
              </c:pt>
              <c:pt idx="4446">
                <c:v>340604</c:v>
              </c:pt>
              <c:pt idx="4447">
                <c:v>340638</c:v>
              </c:pt>
              <c:pt idx="4448">
                <c:v>340691</c:v>
              </c:pt>
              <c:pt idx="4449">
                <c:v>340723</c:v>
              </c:pt>
              <c:pt idx="4450">
                <c:v>340736</c:v>
              </c:pt>
              <c:pt idx="4451">
                <c:v>340782</c:v>
              </c:pt>
              <c:pt idx="4452">
                <c:v>340802</c:v>
              </c:pt>
              <c:pt idx="4453">
                <c:v>340874</c:v>
              </c:pt>
              <c:pt idx="4454">
                <c:v>340881</c:v>
              </c:pt>
              <c:pt idx="4455">
                <c:v>340924</c:v>
              </c:pt>
              <c:pt idx="4456">
                <c:v>340925</c:v>
              </c:pt>
              <c:pt idx="4457">
                <c:v>340927</c:v>
              </c:pt>
              <c:pt idx="4458">
                <c:v>340931</c:v>
              </c:pt>
              <c:pt idx="4459">
                <c:v>340934</c:v>
              </c:pt>
              <c:pt idx="4460">
                <c:v>341169</c:v>
              </c:pt>
              <c:pt idx="4461">
                <c:v>341185</c:v>
              </c:pt>
              <c:pt idx="4462">
                <c:v>341302</c:v>
              </c:pt>
              <c:pt idx="4463">
                <c:v>341549</c:v>
              </c:pt>
              <c:pt idx="4464">
                <c:v>341594</c:v>
              </c:pt>
              <c:pt idx="4465">
                <c:v>341725</c:v>
              </c:pt>
              <c:pt idx="4466">
                <c:v>341728</c:v>
              </c:pt>
              <c:pt idx="4467">
                <c:v>341867</c:v>
              </c:pt>
              <c:pt idx="4468">
                <c:v>341897</c:v>
              </c:pt>
              <c:pt idx="4469">
                <c:v>341904</c:v>
              </c:pt>
              <c:pt idx="4470">
                <c:v>341907</c:v>
              </c:pt>
              <c:pt idx="4471">
                <c:v>341942</c:v>
              </c:pt>
              <c:pt idx="4472">
                <c:v>342007</c:v>
              </c:pt>
              <c:pt idx="4473">
                <c:v>342044</c:v>
              </c:pt>
              <c:pt idx="4474">
                <c:v>342156</c:v>
              </c:pt>
              <c:pt idx="4475">
                <c:v>342407</c:v>
              </c:pt>
              <c:pt idx="4476">
                <c:v>342483</c:v>
              </c:pt>
              <c:pt idx="4477">
                <c:v>342527</c:v>
              </c:pt>
              <c:pt idx="4478">
                <c:v>342554</c:v>
              </c:pt>
              <c:pt idx="4479">
                <c:v>342569</c:v>
              </c:pt>
              <c:pt idx="4480">
                <c:v>342570</c:v>
              </c:pt>
              <c:pt idx="4481">
                <c:v>342583</c:v>
              </c:pt>
              <c:pt idx="4482">
                <c:v>342679</c:v>
              </c:pt>
              <c:pt idx="4483">
                <c:v>342725</c:v>
              </c:pt>
              <c:pt idx="4484">
                <c:v>342738</c:v>
              </c:pt>
              <c:pt idx="4485">
                <c:v>342836</c:v>
              </c:pt>
              <c:pt idx="4486">
                <c:v>342929</c:v>
              </c:pt>
              <c:pt idx="4487">
                <c:v>342945</c:v>
              </c:pt>
              <c:pt idx="4488">
                <c:v>342958</c:v>
              </c:pt>
              <c:pt idx="4489">
                <c:v>342980</c:v>
              </c:pt>
              <c:pt idx="4490">
                <c:v>343001</c:v>
              </c:pt>
              <c:pt idx="4491">
                <c:v>343011</c:v>
              </c:pt>
              <c:pt idx="4492">
                <c:v>343051</c:v>
              </c:pt>
              <c:pt idx="4493">
                <c:v>343103</c:v>
              </c:pt>
              <c:pt idx="4494">
                <c:v>343139</c:v>
              </c:pt>
              <c:pt idx="4495">
                <c:v>343218</c:v>
              </c:pt>
              <c:pt idx="4496">
                <c:v>343247</c:v>
              </c:pt>
              <c:pt idx="4497">
                <c:v>343377</c:v>
              </c:pt>
              <c:pt idx="4498">
                <c:v>343383</c:v>
              </c:pt>
              <c:pt idx="4499">
                <c:v>343425</c:v>
              </c:pt>
              <c:pt idx="4500">
                <c:v>343547</c:v>
              </c:pt>
              <c:pt idx="4501">
                <c:v>343605</c:v>
              </c:pt>
              <c:pt idx="4502">
                <c:v>343706</c:v>
              </c:pt>
              <c:pt idx="4503">
                <c:v>343879</c:v>
              </c:pt>
              <c:pt idx="4504">
                <c:v>343884</c:v>
              </c:pt>
              <c:pt idx="4505">
                <c:v>343978</c:v>
              </c:pt>
              <c:pt idx="4506">
                <c:v>343994</c:v>
              </c:pt>
              <c:pt idx="4507">
                <c:v>344009</c:v>
              </c:pt>
              <c:pt idx="4508">
                <c:v>344039</c:v>
              </c:pt>
              <c:pt idx="4509">
                <c:v>344052</c:v>
              </c:pt>
              <c:pt idx="4510">
                <c:v>344121</c:v>
              </c:pt>
              <c:pt idx="4511">
                <c:v>344180</c:v>
              </c:pt>
              <c:pt idx="4512">
                <c:v>344199</c:v>
              </c:pt>
              <c:pt idx="4513">
                <c:v>344232</c:v>
              </c:pt>
              <c:pt idx="4514">
                <c:v>344260</c:v>
              </c:pt>
              <c:pt idx="4515">
                <c:v>344372</c:v>
              </c:pt>
              <c:pt idx="4516">
                <c:v>344413</c:v>
              </c:pt>
              <c:pt idx="4517">
                <c:v>344464</c:v>
              </c:pt>
              <c:pt idx="4518">
                <c:v>344483</c:v>
              </c:pt>
              <c:pt idx="4519">
                <c:v>344527</c:v>
              </c:pt>
              <c:pt idx="4520">
                <c:v>344570</c:v>
              </c:pt>
              <c:pt idx="4521">
                <c:v>344580</c:v>
              </c:pt>
              <c:pt idx="4522">
                <c:v>344627</c:v>
              </c:pt>
              <c:pt idx="4523">
                <c:v>344669</c:v>
              </c:pt>
              <c:pt idx="4524">
                <c:v>344671</c:v>
              </c:pt>
              <c:pt idx="4525">
                <c:v>344749</c:v>
              </c:pt>
              <c:pt idx="4526">
                <c:v>344768</c:v>
              </c:pt>
              <c:pt idx="4527">
                <c:v>344797</c:v>
              </c:pt>
              <c:pt idx="4528">
                <c:v>344990</c:v>
              </c:pt>
              <c:pt idx="4529">
                <c:v>344998</c:v>
              </c:pt>
              <c:pt idx="4530">
                <c:v>345014</c:v>
              </c:pt>
              <c:pt idx="4531">
                <c:v>345090</c:v>
              </c:pt>
              <c:pt idx="4532">
                <c:v>345099</c:v>
              </c:pt>
              <c:pt idx="4533">
                <c:v>345238</c:v>
              </c:pt>
              <c:pt idx="4534">
                <c:v>345244</c:v>
              </c:pt>
              <c:pt idx="4535">
                <c:v>345518</c:v>
              </c:pt>
              <c:pt idx="4536">
                <c:v>345572</c:v>
              </c:pt>
              <c:pt idx="4537">
                <c:v>345597</c:v>
              </c:pt>
              <c:pt idx="4538">
                <c:v>345608</c:v>
              </c:pt>
              <c:pt idx="4539">
                <c:v>345615</c:v>
              </c:pt>
              <c:pt idx="4540">
                <c:v>345657</c:v>
              </c:pt>
              <c:pt idx="4541">
                <c:v>345682</c:v>
              </c:pt>
              <c:pt idx="4542">
                <c:v>345765</c:v>
              </c:pt>
              <c:pt idx="4543">
                <c:v>345802</c:v>
              </c:pt>
              <c:pt idx="4544">
                <c:v>345840</c:v>
              </c:pt>
              <c:pt idx="4545">
                <c:v>345841</c:v>
              </c:pt>
              <c:pt idx="4546">
                <c:v>345908</c:v>
              </c:pt>
              <c:pt idx="4547">
                <c:v>345931</c:v>
              </c:pt>
              <c:pt idx="4548">
                <c:v>345959</c:v>
              </c:pt>
              <c:pt idx="4549">
                <c:v>345978</c:v>
              </c:pt>
              <c:pt idx="4550">
                <c:v>346090</c:v>
              </c:pt>
              <c:pt idx="4551">
                <c:v>346103</c:v>
              </c:pt>
              <c:pt idx="4552">
                <c:v>346163</c:v>
              </c:pt>
              <c:pt idx="4553">
                <c:v>346205</c:v>
              </c:pt>
              <c:pt idx="4554">
                <c:v>346225</c:v>
              </c:pt>
              <c:pt idx="4555">
                <c:v>346274</c:v>
              </c:pt>
              <c:pt idx="4556">
                <c:v>346295</c:v>
              </c:pt>
              <c:pt idx="4557">
                <c:v>346346</c:v>
              </c:pt>
              <c:pt idx="4558">
                <c:v>346384</c:v>
              </c:pt>
              <c:pt idx="4559">
                <c:v>346390</c:v>
              </c:pt>
              <c:pt idx="4560">
                <c:v>346456</c:v>
              </c:pt>
              <c:pt idx="4561">
                <c:v>346499</c:v>
              </c:pt>
              <c:pt idx="4562">
                <c:v>346529</c:v>
              </c:pt>
              <c:pt idx="4563">
                <c:v>346532</c:v>
              </c:pt>
              <c:pt idx="4564">
                <c:v>346554</c:v>
              </c:pt>
              <c:pt idx="4565">
                <c:v>346560</c:v>
              </c:pt>
              <c:pt idx="4566">
                <c:v>346598</c:v>
              </c:pt>
              <c:pt idx="4567">
                <c:v>346633</c:v>
              </c:pt>
              <c:pt idx="4568">
                <c:v>346678</c:v>
              </c:pt>
              <c:pt idx="4569">
                <c:v>346704</c:v>
              </c:pt>
              <c:pt idx="4570">
                <c:v>346766</c:v>
              </c:pt>
              <c:pt idx="4571">
                <c:v>346809</c:v>
              </c:pt>
              <c:pt idx="4572">
                <c:v>346828</c:v>
              </c:pt>
              <c:pt idx="4573">
                <c:v>346925</c:v>
              </c:pt>
              <c:pt idx="4574">
                <c:v>347001</c:v>
              </c:pt>
              <c:pt idx="4575">
                <c:v>347013</c:v>
              </c:pt>
              <c:pt idx="4576">
                <c:v>347142</c:v>
              </c:pt>
              <c:pt idx="4577">
                <c:v>347212</c:v>
              </c:pt>
              <c:pt idx="4578">
                <c:v>347227</c:v>
              </c:pt>
              <c:pt idx="4579">
                <c:v>347231</c:v>
              </c:pt>
              <c:pt idx="4580">
                <c:v>347276</c:v>
              </c:pt>
              <c:pt idx="4581">
                <c:v>347423</c:v>
              </c:pt>
              <c:pt idx="4582">
                <c:v>347431</c:v>
              </c:pt>
              <c:pt idx="4583">
                <c:v>347466</c:v>
              </c:pt>
              <c:pt idx="4584">
                <c:v>347515</c:v>
              </c:pt>
              <c:pt idx="4585">
                <c:v>347629</c:v>
              </c:pt>
              <c:pt idx="4586">
                <c:v>347634</c:v>
              </c:pt>
              <c:pt idx="4587">
                <c:v>347733</c:v>
              </c:pt>
              <c:pt idx="4588">
                <c:v>347850</c:v>
              </c:pt>
              <c:pt idx="4589">
                <c:v>347861</c:v>
              </c:pt>
              <c:pt idx="4590">
                <c:v>347914</c:v>
              </c:pt>
              <c:pt idx="4591">
                <c:v>347932</c:v>
              </c:pt>
              <c:pt idx="4592">
                <c:v>347955</c:v>
              </c:pt>
              <c:pt idx="4593">
                <c:v>347982</c:v>
              </c:pt>
              <c:pt idx="4594">
                <c:v>347987</c:v>
              </c:pt>
              <c:pt idx="4595">
                <c:v>347997</c:v>
              </c:pt>
              <c:pt idx="4596">
                <c:v>348047</c:v>
              </c:pt>
              <c:pt idx="4597">
                <c:v>348056</c:v>
              </c:pt>
              <c:pt idx="4598">
                <c:v>348065</c:v>
              </c:pt>
              <c:pt idx="4599">
                <c:v>348085</c:v>
              </c:pt>
              <c:pt idx="4600">
                <c:v>348143</c:v>
              </c:pt>
              <c:pt idx="4601">
                <c:v>348173</c:v>
              </c:pt>
              <c:pt idx="4602">
                <c:v>348202</c:v>
              </c:pt>
              <c:pt idx="4603">
                <c:v>348215</c:v>
              </c:pt>
              <c:pt idx="4604">
                <c:v>348238</c:v>
              </c:pt>
              <c:pt idx="4605">
                <c:v>348245</c:v>
              </c:pt>
              <c:pt idx="4606">
                <c:v>348299</c:v>
              </c:pt>
              <c:pt idx="4607">
                <c:v>348350</c:v>
              </c:pt>
              <c:pt idx="4608">
                <c:v>348400</c:v>
              </c:pt>
              <c:pt idx="4609">
                <c:v>348448</c:v>
              </c:pt>
              <c:pt idx="4610">
                <c:v>348463</c:v>
              </c:pt>
              <c:pt idx="4611">
                <c:v>348471</c:v>
              </c:pt>
              <c:pt idx="4612">
                <c:v>348475</c:v>
              </c:pt>
              <c:pt idx="4613">
                <c:v>348600</c:v>
              </c:pt>
              <c:pt idx="4614">
                <c:v>348672</c:v>
              </c:pt>
              <c:pt idx="4615">
                <c:v>348681</c:v>
              </c:pt>
              <c:pt idx="4616">
                <c:v>348718</c:v>
              </c:pt>
              <c:pt idx="4617">
                <c:v>348723</c:v>
              </c:pt>
              <c:pt idx="4618">
                <c:v>348732</c:v>
              </c:pt>
              <c:pt idx="4619">
                <c:v>348740</c:v>
              </c:pt>
              <c:pt idx="4620">
                <c:v>348751</c:v>
              </c:pt>
              <c:pt idx="4621">
                <c:v>348774</c:v>
              </c:pt>
              <c:pt idx="4622">
                <c:v>348835</c:v>
              </c:pt>
              <c:pt idx="4623">
                <c:v>348920</c:v>
              </c:pt>
              <c:pt idx="4624">
                <c:v>348994</c:v>
              </c:pt>
              <c:pt idx="4625">
                <c:v>349001</c:v>
              </c:pt>
              <c:pt idx="4626">
                <c:v>349046</c:v>
              </c:pt>
              <c:pt idx="4627">
                <c:v>349108</c:v>
              </c:pt>
              <c:pt idx="4628">
                <c:v>349115</c:v>
              </c:pt>
              <c:pt idx="4629">
                <c:v>349132</c:v>
              </c:pt>
              <c:pt idx="4630">
                <c:v>349153</c:v>
              </c:pt>
              <c:pt idx="4631">
                <c:v>349220</c:v>
              </c:pt>
              <c:pt idx="4632">
                <c:v>349278</c:v>
              </c:pt>
              <c:pt idx="4633">
                <c:v>349342</c:v>
              </c:pt>
              <c:pt idx="4634">
                <c:v>349447</c:v>
              </c:pt>
              <c:pt idx="4635">
                <c:v>349470</c:v>
              </c:pt>
              <c:pt idx="4636">
                <c:v>349490</c:v>
              </c:pt>
              <c:pt idx="4637">
                <c:v>349539</c:v>
              </c:pt>
              <c:pt idx="4638">
                <c:v>349577</c:v>
              </c:pt>
              <c:pt idx="4639">
                <c:v>349638</c:v>
              </c:pt>
              <c:pt idx="4640">
                <c:v>349670</c:v>
              </c:pt>
              <c:pt idx="4641">
                <c:v>349695</c:v>
              </c:pt>
              <c:pt idx="4642">
                <c:v>349730</c:v>
              </c:pt>
              <c:pt idx="4643">
                <c:v>349767</c:v>
              </c:pt>
              <c:pt idx="4644">
                <c:v>349838</c:v>
              </c:pt>
              <c:pt idx="4645">
                <c:v>350001</c:v>
              </c:pt>
              <c:pt idx="4646">
                <c:v>350059</c:v>
              </c:pt>
              <c:pt idx="4647">
                <c:v>350238</c:v>
              </c:pt>
              <c:pt idx="4648">
                <c:v>350269</c:v>
              </c:pt>
              <c:pt idx="4649">
                <c:v>350271</c:v>
              </c:pt>
              <c:pt idx="4650">
                <c:v>350486</c:v>
              </c:pt>
              <c:pt idx="4651">
                <c:v>350587</c:v>
              </c:pt>
              <c:pt idx="4652">
                <c:v>350631</c:v>
              </c:pt>
              <c:pt idx="4653">
                <c:v>350675</c:v>
              </c:pt>
              <c:pt idx="4654">
                <c:v>350692</c:v>
              </c:pt>
              <c:pt idx="4655">
                <c:v>350863</c:v>
              </c:pt>
              <c:pt idx="4656">
                <c:v>350901</c:v>
              </c:pt>
              <c:pt idx="4657">
                <c:v>350910</c:v>
              </c:pt>
              <c:pt idx="4658">
                <c:v>350979</c:v>
              </c:pt>
              <c:pt idx="4659">
                <c:v>351029</c:v>
              </c:pt>
              <c:pt idx="4660">
                <c:v>351138</c:v>
              </c:pt>
              <c:pt idx="4661">
                <c:v>351145</c:v>
              </c:pt>
              <c:pt idx="4662">
                <c:v>351238</c:v>
              </c:pt>
              <c:pt idx="4663">
                <c:v>351292</c:v>
              </c:pt>
              <c:pt idx="4664">
                <c:v>351296</c:v>
              </c:pt>
              <c:pt idx="4665">
                <c:v>351367</c:v>
              </c:pt>
              <c:pt idx="4666">
                <c:v>351389</c:v>
              </c:pt>
              <c:pt idx="4667">
                <c:v>351461</c:v>
              </c:pt>
              <c:pt idx="4668">
                <c:v>351500</c:v>
              </c:pt>
              <c:pt idx="4669">
                <c:v>351513</c:v>
              </c:pt>
              <c:pt idx="4670">
                <c:v>351551</c:v>
              </c:pt>
              <c:pt idx="4671">
                <c:v>351615</c:v>
              </c:pt>
              <c:pt idx="4672">
                <c:v>351753</c:v>
              </c:pt>
              <c:pt idx="4673">
                <c:v>351889</c:v>
              </c:pt>
              <c:pt idx="4674">
                <c:v>351897</c:v>
              </c:pt>
              <c:pt idx="4675">
                <c:v>351937</c:v>
              </c:pt>
              <c:pt idx="4676">
                <c:v>351966</c:v>
              </c:pt>
              <c:pt idx="4677">
                <c:v>352005</c:v>
              </c:pt>
              <c:pt idx="4678">
                <c:v>352026</c:v>
              </c:pt>
              <c:pt idx="4679">
                <c:v>352034</c:v>
              </c:pt>
              <c:pt idx="4680">
                <c:v>352053</c:v>
              </c:pt>
              <c:pt idx="4681">
                <c:v>352068</c:v>
              </c:pt>
              <c:pt idx="4682">
                <c:v>352078</c:v>
              </c:pt>
              <c:pt idx="4683">
                <c:v>352092</c:v>
              </c:pt>
              <c:pt idx="4684">
                <c:v>352101</c:v>
              </c:pt>
              <c:pt idx="4685">
                <c:v>352170</c:v>
              </c:pt>
              <c:pt idx="4686">
                <c:v>352216</c:v>
              </c:pt>
              <c:pt idx="4687">
                <c:v>352242</c:v>
              </c:pt>
              <c:pt idx="4688">
                <c:v>352280</c:v>
              </c:pt>
              <c:pt idx="4689">
                <c:v>352306</c:v>
              </c:pt>
              <c:pt idx="4690">
                <c:v>352337</c:v>
              </c:pt>
              <c:pt idx="4691">
                <c:v>352377</c:v>
              </c:pt>
              <c:pt idx="4692">
                <c:v>352424</c:v>
              </c:pt>
              <c:pt idx="4693">
                <c:v>352490</c:v>
              </c:pt>
              <c:pt idx="4694">
                <c:v>352501</c:v>
              </c:pt>
              <c:pt idx="4695">
                <c:v>352581</c:v>
              </c:pt>
              <c:pt idx="4696">
                <c:v>352582</c:v>
              </c:pt>
              <c:pt idx="4697">
                <c:v>352617</c:v>
              </c:pt>
              <c:pt idx="4698">
                <c:v>352653</c:v>
              </c:pt>
              <c:pt idx="4699">
                <c:v>352702</c:v>
              </c:pt>
              <c:pt idx="4700">
                <c:v>352734</c:v>
              </c:pt>
              <c:pt idx="4701">
                <c:v>352747</c:v>
              </c:pt>
              <c:pt idx="4702">
                <c:v>352809</c:v>
              </c:pt>
              <c:pt idx="4703">
                <c:v>352834</c:v>
              </c:pt>
              <c:pt idx="4704">
                <c:v>352916</c:v>
              </c:pt>
              <c:pt idx="4705">
                <c:v>353032</c:v>
              </c:pt>
              <c:pt idx="4706">
                <c:v>353076</c:v>
              </c:pt>
              <c:pt idx="4707">
                <c:v>353096</c:v>
              </c:pt>
              <c:pt idx="4708">
                <c:v>353128</c:v>
              </c:pt>
              <c:pt idx="4709">
                <c:v>353308</c:v>
              </c:pt>
              <c:pt idx="4710">
                <c:v>353369</c:v>
              </c:pt>
              <c:pt idx="4711">
                <c:v>353396</c:v>
              </c:pt>
              <c:pt idx="4712">
                <c:v>353455</c:v>
              </c:pt>
              <c:pt idx="4713">
                <c:v>353486</c:v>
              </c:pt>
              <c:pt idx="4714">
                <c:v>353535</c:v>
              </c:pt>
              <c:pt idx="4715">
                <c:v>353614</c:v>
              </c:pt>
              <c:pt idx="4716">
                <c:v>353648</c:v>
              </c:pt>
              <c:pt idx="4717">
                <c:v>353786</c:v>
              </c:pt>
              <c:pt idx="4718">
                <c:v>354002</c:v>
              </c:pt>
              <c:pt idx="4719">
                <c:v>354084</c:v>
              </c:pt>
              <c:pt idx="4720">
                <c:v>354150</c:v>
              </c:pt>
              <c:pt idx="4721">
                <c:v>354176</c:v>
              </c:pt>
              <c:pt idx="4722">
                <c:v>354206</c:v>
              </c:pt>
              <c:pt idx="4723">
                <c:v>354295</c:v>
              </c:pt>
              <c:pt idx="4724">
                <c:v>354438</c:v>
              </c:pt>
              <c:pt idx="4725">
                <c:v>354442</c:v>
              </c:pt>
              <c:pt idx="4726">
                <c:v>354461</c:v>
              </c:pt>
              <c:pt idx="4727">
                <c:v>354464</c:v>
              </c:pt>
              <c:pt idx="4728">
                <c:v>354477</c:v>
              </c:pt>
              <c:pt idx="4729">
                <c:v>354483</c:v>
              </c:pt>
              <c:pt idx="4730">
                <c:v>354547</c:v>
              </c:pt>
              <c:pt idx="4731">
                <c:v>354730</c:v>
              </c:pt>
              <c:pt idx="4732">
                <c:v>355039</c:v>
              </c:pt>
              <c:pt idx="4733">
                <c:v>355099</c:v>
              </c:pt>
              <c:pt idx="4734">
                <c:v>355102</c:v>
              </c:pt>
              <c:pt idx="4735">
                <c:v>355126</c:v>
              </c:pt>
              <c:pt idx="4736">
                <c:v>355184</c:v>
              </c:pt>
              <c:pt idx="4737">
                <c:v>355298</c:v>
              </c:pt>
              <c:pt idx="4738">
                <c:v>355331</c:v>
              </c:pt>
              <c:pt idx="4739">
                <c:v>355491</c:v>
              </c:pt>
              <c:pt idx="4740">
                <c:v>355512</c:v>
              </c:pt>
              <c:pt idx="4741">
                <c:v>355515</c:v>
              </c:pt>
              <c:pt idx="4742">
                <c:v>355578</c:v>
              </c:pt>
              <c:pt idx="4743">
                <c:v>355628</c:v>
              </c:pt>
              <c:pt idx="4744">
                <c:v>355669</c:v>
              </c:pt>
              <c:pt idx="4745">
                <c:v>355707</c:v>
              </c:pt>
              <c:pt idx="4746">
                <c:v>355724</c:v>
              </c:pt>
              <c:pt idx="4747">
                <c:v>355750</c:v>
              </c:pt>
              <c:pt idx="4748">
                <c:v>355775</c:v>
              </c:pt>
              <c:pt idx="4749">
                <c:v>355781</c:v>
              </c:pt>
              <c:pt idx="4750">
                <c:v>355795</c:v>
              </c:pt>
              <c:pt idx="4751">
                <c:v>355839</c:v>
              </c:pt>
              <c:pt idx="4752">
                <c:v>355906</c:v>
              </c:pt>
              <c:pt idx="4753">
                <c:v>355908</c:v>
              </c:pt>
              <c:pt idx="4754">
                <c:v>355994</c:v>
              </c:pt>
              <c:pt idx="4755">
                <c:v>355995</c:v>
              </c:pt>
              <c:pt idx="4756">
                <c:v>356237</c:v>
              </c:pt>
              <c:pt idx="4757">
                <c:v>356240</c:v>
              </c:pt>
              <c:pt idx="4758">
                <c:v>356460</c:v>
              </c:pt>
              <c:pt idx="4759">
                <c:v>356507</c:v>
              </c:pt>
              <c:pt idx="4760">
                <c:v>356558</c:v>
              </c:pt>
              <c:pt idx="4761">
                <c:v>356561</c:v>
              </c:pt>
              <c:pt idx="4762">
                <c:v>356578</c:v>
              </c:pt>
              <c:pt idx="4763">
                <c:v>356613</c:v>
              </c:pt>
              <c:pt idx="4764">
                <c:v>356618</c:v>
              </c:pt>
              <c:pt idx="4765">
                <c:v>356708</c:v>
              </c:pt>
              <c:pt idx="4766">
                <c:v>356712</c:v>
              </c:pt>
              <c:pt idx="4767">
                <c:v>356812</c:v>
              </c:pt>
              <c:pt idx="4768">
                <c:v>356828</c:v>
              </c:pt>
              <c:pt idx="4769">
                <c:v>356955</c:v>
              </c:pt>
              <c:pt idx="4770">
                <c:v>356980</c:v>
              </c:pt>
              <c:pt idx="4771">
                <c:v>357059</c:v>
              </c:pt>
              <c:pt idx="4772">
                <c:v>357138</c:v>
              </c:pt>
              <c:pt idx="4773">
                <c:v>357149</c:v>
              </c:pt>
              <c:pt idx="4774">
                <c:v>357161</c:v>
              </c:pt>
              <c:pt idx="4775">
                <c:v>357166</c:v>
              </c:pt>
              <c:pt idx="4776">
                <c:v>357173</c:v>
              </c:pt>
              <c:pt idx="4777">
                <c:v>357199</c:v>
              </c:pt>
              <c:pt idx="4778">
                <c:v>357298</c:v>
              </c:pt>
              <c:pt idx="4779">
                <c:v>357375</c:v>
              </c:pt>
              <c:pt idx="4780">
                <c:v>357381</c:v>
              </c:pt>
              <c:pt idx="4781">
                <c:v>357466</c:v>
              </c:pt>
              <c:pt idx="4782">
                <c:v>357549</c:v>
              </c:pt>
              <c:pt idx="4783">
                <c:v>357567</c:v>
              </c:pt>
              <c:pt idx="4784">
                <c:v>357574</c:v>
              </c:pt>
              <c:pt idx="4785">
                <c:v>357589</c:v>
              </c:pt>
              <c:pt idx="4786">
                <c:v>357901</c:v>
              </c:pt>
              <c:pt idx="4787">
                <c:v>357903</c:v>
              </c:pt>
              <c:pt idx="4788">
                <c:v>357971</c:v>
              </c:pt>
              <c:pt idx="4789">
                <c:v>357988</c:v>
              </c:pt>
              <c:pt idx="4790">
                <c:v>358012</c:v>
              </c:pt>
              <c:pt idx="4791">
                <c:v>358020</c:v>
              </c:pt>
              <c:pt idx="4792">
                <c:v>358039</c:v>
              </c:pt>
              <c:pt idx="4793">
                <c:v>358054</c:v>
              </c:pt>
              <c:pt idx="4794">
                <c:v>358151</c:v>
              </c:pt>
              <c:pt idx="4795">
                <c:v>358201</c:v>
              </c:pt>
              <c:pt idx="4796">
                <c:v>358255</c:v>
              </c:pt>
              <c:pt idx="4797">
                <c:v>358375</c:v>
              </c:pt>
              <c:pt idx="4798">
                <c:v>358384</c:v>
              </c:pt>
              <c:pt idx="4799">
                <c:v>358513</c:v>
              </c:pt>
              <c:pt idx="4800">
                <c:v>358586</c:v>
              </c:pt>
              <c:pt idx="4801">
                <c:v>358792</c:v>
              </c:pt>
              <c:pt idx="4802">
                <c:v>358794</c:v>
              </c:pt>
              <c:pt idx="4803">
                <c:v>358900</c:v>
              </c:pt>
              <c:pt idx="4804">
                <c:v>358948</c:v>
              </c:pt>
              <c:pt idx="4805">
                <c:v>358968</c:v>
              </c:pt>
              <c:pt idx="4806">
                <c:v>358979</c:v>
              </c:pt>
              <c:pt idx="4807">
                <c:v>358997</c:v>
              </c:pt>
              <c:pt idx="4808">
                <c:v>359011</c:v>
              </c:pt>
              <c:pt idx="4809">
                <c:v>359029</c:v>
              </c:pt>
              <c:pt idx="4810">
                <c:v>359091</c:v>
              </c:pt>
              <c:pt idx="4811">
                <c:v>359133</c:v>
              </c:pt>
              <c:pt idx="4812">
                <c:v>359138</c:v>
              </c:pt>
              <c:pt idx="4813">
                <c:v>359188</c:v>
              </c:pt>
              <c:pt idx="4814">
                <c:v>359275</c:v>
              </c:pt>
              <c:pt idx="4815">
                <c:v>359360</c:v>
              </c:pt>
              <c:pt idx="4816">
                <c:v>359446</c:v>
              </c:pt>
              <c:pt idx="4817">
                <c:v>359466</c:v>
              </c:pt>
              <c:pt idx="4818">
                <c:v>359575</c:v>
              </c:pt>
              <c:pt idx="4819">
                <c:v>359693</c:v>
              </c:pt>
              <c:pt idx="4820">
                <c:v>359816</c:v>
              </c:pt>
              <c:pt idx="4821">
                <c:v>360017</c:v>
              </c:pt>
              <c:pt idx="4822">
                <c:v>360031</c:v>
              </c:pt>
              <c:pt idx="4823">
                <c:v>360240</c:v>
              </c:pt>
              <c:pt idx="4824">
                <c:v>360256</c:v>
              </c:pt>
              <c:pt idx="4825">
                <c:v>360435</c:v>
              </c:pt>
              <c:pt idx="4826">
                <c:v>360446</c:v>
              </c:pt>
              <c:pt idx="4827">
                <c:v>360472</c:v>
              </c:pt>
              <c:pt idx="4828">
                <c:v>360485</c:v>
              </c:pt>
              <c:pt idx="4829">
                <c:v>360537</c:v>
              </c:pt>
              <c:pt idx="4830">
                <c:v>360730</c:v>
              </c:pt>
              <c:pt idx="4831">
                <c:v>360732</c:v>
              </c:pt>
              <c:pt idx="4832">
                <c:v>360744</c:v>
              </c:pt>
              <c:pt idx="4833">
                <c:v>360805</c:v>
              </c:pt>
              <c:pt idx="4834">
                <c:v>360868</c:v>
              </c:pt>
              <c:pt idx="4835">
                <c:v>360902</c:v>
              </c:pt>
              <c:pt idx="4836">
                <c:v>360942</c:v>
              </c:pt>
              <c:pt idx="4837">
                <c:v>360981</c:v>
              </c:pt>
              <c:pt idx="4838">
                <c:v>361109</c:v>
              </c:pt>
              <c:pt idx="4839">
                <c:v>361237</c:v>
              </c:pt>
              <c:pt idx="4840">
                <c:v>361266</c:v>
              </c:pt>
              <c:pt idx="4841">
                <c:v>361434</c:v>
              </c:pt>
              <c:pt idx="4842">
                <c:v>361439</c:v>
              </c:pt>
              <c:pt idx="4843">
                <c:v>361680</c:v>
              </c:pt>
              <c:pt idx="4844">
                <c:v>361707</c:v>
              </c:pt>
              <c:pt idx="4845">
                <c:v>361710</c:v>
              </c:pt>
              <c:pt idx="4846">
                <c:v>361816</c:v>
              </c:pt>
              <c:pt idx="4847">
                <c:v>361827</c:v>
              </c:pt>
              <c:pt idx="4848">
                <c:v>361892</c:v>
              </c:pt>
              <c:pt idx="4849">
                <c:v>361944</c:v>
              </c:pt>
              <c:pt idx="4850">
                <c:v>362055</c:v>
              </c:pt>
              <c:pt idx="4851">
                <c:v>362134</c:v>
              </c:pt>
              <c:pt idx="4852">
                <c:v>362165</c:v>
              </c:pt>
              <c:pt idx="4853">
                <c:v>362167</c:v>
              </c:pt>
              <c:pt idx="4854">
                <c:v>362201</c:v>
              </c:pt>
              <c:pt idx="4855">
                <c:v>362293</c:v>
              </c:pt>
              <c:pt idx="4856">
                <c:v>362471</c:v>
              </c:pt>
              <c:pt idx="4857">
                <c:v>362541</c:v>
              </c:pt>
              <c:pt idx="4858">
                <c:v>362586</c:v>
              </c:pt>
              <c:pt idx="4859">
                <c:v>362642</c:v>
              </c:pt>
              <c:pt idx="4860">
                <c:v>362680</c:v>
              </c:pt>
              <c:pt idx="4861">
                <c:v>362736</c:v>
              </c:pt>
              <c:pt idx="4862">
                <c:v>362742</c:v>
              </c:pt>
              <c:pt idx="4863">
                <c:v>362823</c:v>
              </c:pt>
              <c:pt idx="4864">
                <c:v>362841</c:v>
              </c:pt>
              <c:pt idx="4865">
                <c:v>362855</c:v>
              </c:pt>
              <c:pt idx="4866">
                <c:v>362925</c:v>
              </c:pt>
              <c:pt idx="4867">
                <c:v>363178</c:v>
              </c:pt>
              <c:pt idx="4868">
                <c:v>363199</c:v>
              </c:pt>
              <c:pt idx="4869">
                <c:v>363314</c:v>
              </c:pt>
              <c:pt idx="4870">
                <c:v>363483</c:v>
              </c:pt>
              <c:pt idx="4871">
                <c:v>363513</c:v>
              </c:pt>
              <c:pt idx="4872">
                <c:v>363743</c:v>
              </c:pt>
              <c:pt idx="4873">
                <c:v>363774</c:v>
              </c:pt>
              <c:pt idx="4874">
                <c:v>363780</c:v>
              </c:pt>
              <c:pt idx="4875">
                <c:v>363864</c:v>
              </c:pt>
              <c:pt idx="4876">
                <c:v>363866</c:v>
              </c:pt>
              <c:pt idx="4877">
                <c:v>363925</c:v>
              </c:pt>
              <c:pt idx="4878">
                <c:v>363967</c:v>
              </c:pt>
              <c:pt idx="4879">
                <c:v>363983</c:v>
              </c:pt>
              <c:pt idx="4880">
                <c:v>364049</c:v>
              </c:pt>
              <c:pt idx="4881">
                <c:v>364067</c:v>
              </c:pt>
              <c:pt idx="4882">
                <c:v>364137</c:v>
              </c:pt>
              <c:pt idx="4883">
                <c:v>364153</c:v>
              </c:pt>
              <c:pt idx="4884">
                <c:v>364247</c:v>
              </c:pt>
              <c:pt idx="4885">
                <c:v>364264</c:v>
              </c:pt>
              <c:pt idx="4886">
                <c:v>364356</c:v>
              </c:pt>
              <c:pt idx="4887">
                <c:v>364372</c:v>
              </c:pt>
              <c:pt idx="4888">
                <c:v>364596</c:v>
              </c:pt>
              <c:pt idx="4889">
                <c:v>364710</c:v>
              </c:pt>
              <c:pt idx="4890">
                <c:v>364895</c:v>
              </c:pt>
              <c:pt idx="4891">
                <c:v>364908</c:v>
              </c:pt>
              <c:pt idx="4892">
                <c:v>364931</c:v>
              </c:pt>
              <c:pt idx="4893">
                <c:v>365138</c:v>
              </c:pt>
              <c:pt idx="4894">
                <c:v>365156</c:v>
              </c:pt>
              <c:pt idx="4895">
                <c:v>365166</c:v>
              </c:pt>
              <c:pt idx="4896">
                <c:v>365208</c:v>
              </c:pt>
              <c:pt idx="4897">
                <c:v>365346</c:v>
              </c:pt>
              <c:pt idx="4898">
                <c:v>365404</c:v>
              </c:pt>
              <c:pt idx="4899">
                <c:v>365413</c:v>
              </c:pt>
              <c:pt idx="4900">
                <c:v>365421</c:v>
              </c:pt>
              <c:pt idx="4901">
                <c:v>365451</c:v>
              </c:pt>
              <c:pt idx="4902">
                <c:v>365468</c:v>
              </c:pt>
              <c:pt idx="4903">
                <c:v>365515</c:v>
              </c:pt>
              <c:pt idx="4904">
                <c:v>365557</c:v>
              </c:pt>
              <c:pt idx="4905">
                <c:v>365596</c:v>
              </c:pt>
              <c:pt idx="4906">
                <c:v>365619</c:v>
              </c:pt>
              <c:pt idx="4907">
                <c:v>365635</c:v>
              </c:pt>
              <c:pt idx="4908">
                <c:v>365642</c:v>
              </c:pt>
              <c:pt idx="4909">
                <c:v>365761</c:v>
              </c:pt>
              <c:pt idx="4910">
                <c:v>365816</c:v>
              </c:pt>
              <c:pt idx="4911">
                <c:v>365863</c:v>
              </c:pt>
              <c:pt idx="4912">
                <c:v>365887</c:v>
              </c:pt>
              <c:pt idx="4913">
                <c:v>366049</c:v>
              </c:pt>
              <c:pt idx="4914">
                <c:v>366116</c:v>
              </c:pt>
              <c:pt idx="4915">
                <c:v>366133</c:v>
              </c:pt>
              <c:pt idx="4916">
                <c:v>366161</c:v>
              </c:pt>
              <c:pt idx="4917">
                <c:v>366250</c:v>
              </c:pt>
              <c:pt idx="4918">
                <c:v>366263</c:v>
              </c:pt>
              <c:pt idx="4919">
                <c:v>366467</c:v>
              </c:pt>
              <c:pt idx="4920">
                <c:v>366487</c:v>
              </c:pt>
              <c:pt idx="4921">
                <c:v>366500</c:v>
              </c:pt>
              <c:pt idx="4922">
                <c:v>366537</c:v>
              </c:pt>
              <c:pt idx="4923">
                <c:v>366540</c:v>
              </c:pt>
              <c:pt idx="4924">
                <c:v>366576</c:v>
              </c:pt>
              <c:pt idx="4925">
                <c:v>366599</c:v>
              </c:pt>
              <c:pt idx="4926">
                <c:v>366654</c:v>
              </c:pt>
              <c:pt idx="4927">
                <c:v>366687</c:v>
              </c:pt>
              <c:pt idx="4928">
                <c:v>366719</c:v>
              </c:pt>
              <c:pt idx="4929">
                <c:v>366727</c:v>
              </c:pt>
              <c:pt idx="4930">
                <c:v>366744</c:v>
              </c:pt>
              <c:pt idx="4931">
                <c:v>366894</c:v>
              </c:pt>
              <c:pt idx="4932">
                <c:v>366911</c:v>
              </c:pt>
              <c:pt idx="4933">
                <c:v>366932</c:v>
              </c:pt>
              <c:pt idx="4934">
                <c:v>366977</c:v>
              </c:pt>
              <c:pt idx="4935">
                <c:v>367006</c:v>
              </c:pt>
              <c:pt idx="4936">
                <c:v>367338</c:v>
              </c:pt>
              <c:pt idx="4937">
                <c:v>367492</c:v>
              </c:pt>
              <c:pt idx="4938">
                <c:v>367511</c:v>
              </c:pt>
              <c:pt idx="4939">
                <c:v>367547</c:v>
              </c:pt>
              <c:pt idx="4940">
                <c:v>367562</c:v>
              </c:pt>
              <c:pt idx="4941">
                <c:v>367617</c:v>
              </c:pt>
              <c:pt idx="4942">
                <c:v>367680</c:v>
              </c:pt>
              <c:pt idx="4943">
                <c:v>367685</c:v>
              </c:pt>
              <c:pt idx="4944">
                <c:v>367697</c:v>
              </c:pt>
              <c:pt idx="4945">
                <c:v>367751</c:v>
              </c:pt>
              <c:pt idx="4946">
                <c:v>367774</c:v>
              </c:pt>
              <c:pt idx="4947">
                <c:v>367782</c:v>
              </c:pt>
              <c:pt idx="4948">
                <c:v>367811</c:v>
              </c:pt>
              <c:pt idx="4949">
                <c:v>367961</c:v>
              </c:pt>
              <c:pt idx="4950">
                <c:v>368027</c:v>
              </c:pt>
              <c:pt idx="4951">
                <c:v>368045</c:v>
              </c:pt>
              <c:pt idx="4952">
                <c:v>368062</c:v>
              </c:pt>
              <c:pt idx="4953">
                <c:v>368073</c:v>
              </c:pt>
              <c:pt idx="4954">
                <c:v>368118</c:v>
              </c:pt>
              <c:pt idx="4955">
                <c:v>368122</c:v>
              </c:pt>
              <c:pt idx="4956">
                <c:v>368292</c:v>
              </c:pt>
              <c:pt idx="4957">
                <c:v>368330</c:v>
              </c:pt>
              <c:pt idx="4958">
                <c:v>368391</c:v>
              </c:pt>
              <c:pt idx="4959">
                <c:v>368435</c:v>
              </c:pt>
              <c:pt idx="4960">
                <c:v>368523</c:v>
              </c:pt>
              <c:pt idx="4961">
                <c:v>368549</c:v>
              </c:pt>
              <c:pt idx="4962">
                <c:v>368566</c:v>
              </c:pt>
              <c:pt idx="4963">
                <c:v>368591</c:v>
              </c:pt>
              <c:pt idx="4964">
                <c:v>368669</c:v>
              </c:pt>
              <c:pt idx="4965">
                <c:v>368675</c:v>
              </c:pt>
              <c:pt idx="4966">
                <c:v>368713</c:v>
              </c:pt>
              <c:pt idx="4967">
                <c:v>368772</c:v>
              </c:pt>
              <c:pt idx="4968">
                <c:v>368830</c:v>
              </c:pt>
              <c:pt idx="4969">
                <c:v>368878</c:v>
              </c:pt>
              <c:pt idx="4970">
                <c:v>368981</c:v>
              </c:pt>
              <c:pt idx="4971">
                <c:v>369000</c:v>
              </c:pt>
              <c:pt idx="4972">
                <c:v>369035</c:v>
              </c:pt>
              <c:pt idx="4973">
                <c:v>369084</c:v>
              </c:pt>
              <c:pt idx="4974">
                <c:v>369091</c:v>
              </c:pt>
              <c:pt idx="4975">
                <c:v>369121</c:v>
              </c:pt>
              <c:pt idx="4976">
                <c:v>369141</c:v>
              </c:pt>
              <c:pt idx="4977">
                <c:v>369188</c:v>
              </c:pt>
              <c:pt idx="4978">
                <c:v>369229</c:v>
              </c:pt>
              <c:pt idx="4979">
                <c:v>369242</c:v>
              </c:pt>
              <c:pt idx="4980">
                <c:v>369361</c:v>
              </c:pt>
              <c:pt idx="4981">
                <c:v>369388</c:v>
              </c:pt>
              <c:pt idx="4982">
                <c:v>369392</c:v>
              </c:pt>
              <c:pt idx="4983">
                <c:v>369416</c:v>
              </c:pt>
              <c:pt idx="4984">
                <c:v>369458</c:v>
              </c:pt>
              <c:pt idx="4985">
                <c:v>369569</c:v>
              </c:pt>
              <c:pt idx="4986">
                <c:v>369603</c:v>
              </c:pt>
              <c:pt idx="4987">
                <c:v>369638</c:v>
              </c:pt>
              <c:pt idx="4988">
                <c:v>369646</c:v>
              </c:pt>
              <c:pt idx="4989">
                <c:v>369658</c:v>
              </c:pt>
              <c:pt idx="4990">
                <c:v>369682</c:v>
              </c:pt>
              <c:pt idx="4991">
                <c:v>369715</c:v>
              </c:pt>
              <c:pt idx="4992">
                <c:v>369739</c:v>
              </c:pt>
              <c:pt idx="4993">
                <c:v>369795</c:v>
              </c:pt>
              <c:pt idx="4994">
                <c:v>369841</c:v>
              </c:pt>
              <c:pt idx="4995">
                <c:v>369853</c:v>
              </c:pt>
              <c:pt idx="4996">
                <c:v>369867</c:v>
              </c:pt>
              <c:pt idx="4997">
                <c:v>369943</c:v>
              </c:pt>
              <c:pt idx="4998">
                <c:v>370014</c:v>
              </c:pt>
              <c:pt idx="4999">
                <c:v>370066</c:v>
              </c:pt>
              <c:pt idx="5000">
                <c:v>370090</c:v>
              </c:pt>
              <c:pt idx="5001">
                <c:v>370093</c:v>
              </c:pt>
              <c:pt idx="5002">
                <c:v>370300</c:v>
              </c:pt>
              <c:pt idx="5003">
                <c:v>370405</c:v>
              </c:pt>
              <c:pt idx="5004">
                <c:v>370443</c:v>
              </c:pt>
              <c:pt idx="5005">
                <c:v>370450</c:v>
              </c:pt>
              <c:pt idx="5006">
                <c:v>370486</c:v>
              </c:pt>
              <c:pt idx="5007">
                <c:v>370517</c:v>
              </c:pt>
              <c:pt idx="5008">
                <c:v>370539</c:v>
              </c:pt>
              <c:pt idx="5009">
                <c:v>370660</c:v>
              </c:pt>
              <c:pt idx="5010">
                <c:v>370744</c:v>
              </c:pt>
              <c:pt idx="5011">
                <c:v>370842</c:v>
              </c:pt>
              <c:pt idx="5012">
                <c:v>370877</c:v>
              </c:pt>
              <c:pt idx="5013">
                <c:v>370959</c:v>
              </c:pt>
              <c:pt idx="5014">
                <c:v>370979</c:v>
              </c:pt>
              <c:pt idx="5015">
                <c:v>370990</c:v>
              </c:pt>
              <c:pt idx="5016">
                <c:v>371065</c:v>
              </c:pt>
              <c:pt idx="5017">
                <c:v>371079</c:v>
              </c:pt>
              <c:pt idx="5018">
                <c:v>371148</c:v>
              </c:pt>
              <c:pt idx="5019">
                <c:v>371152</c:v>
              </c:pt>
              <c:pt idx="5020">
                <c:v>371159</c:v>
              </c:pt>
              <c:pt idx="5021">
                <c:v>371164</c:v>
              </c:pt>
              <c:pt idx="5022">
                <c:v>371191</c:v>
              </c:pt>
              <c:pt idx="5023">
                <c:v>371368</c:v>
              </c:pt>
              <c:pt idx="5024">
                <c:v>371402</c:v>
              </c:pt>
              <c:pt idx="5025">
                <c:v>371422</c:v>
              </c:pt>
              <c:pt idx="5026">
                <c:v>371511</c:v>
              </c:pt>
              <c:pt idx="5027">
                <c:v>371532</c:v>
              </c:pt>
              <c:pt idx="5028">
                <c:v>371580</c:v>
              </c:pt>
              <c:pt idx="5029">
                <c:v>371606</c:v>
              </c:pt>
              <c:pt idx="5030">
                <c:v>371672</c:v>
              </c:pt>
              <c:pt idx="5031">
                <c:v>371675</c:v>
              </c:pt>
              <c:pt idx="5032">
                <c:v>371737</c:v>
              </c:pt>
              <c:pt idx="5033">
                <c:v>371739</c:v>
              </c:pt>
              <c:pt idx="5034">
                <c:v>371875</c:v>
              </c:pt>
              <c:pt idx="5035">
                <c:v>371969</c:v>
              </c:pt>
              <c:pt idx="5036">
                <c:v>372069</c:v>
              </c:pt>
              <c:pt idx="5037">
                <c:v>372111</c:v>
              </c:pt>
              <c:pt idx="5038">
                <c:v>372169</c:v>
              </c:pt>
              <c:pt idx="5039">
                <c:v>372175</c:v>
              </c:pt>
              <c:pt idx="5040">
                <c:v>372183</c:v>
              </c:pt>
              <c:pt idx="5041">
                <c:v>372237</c:v>
              </c:pt>
              <c:pt idx="5042">
                <c:v>372261</c:v>
              </c:pt>
              <c:pt idx="5043">
                <c:v>372290</c:v>
              </c:pt>
              <c:pt idx="5044">
                <c:v>372353</c:v>
              </c:pt>
              <c:pt idx="5045">
                <c:v>372522</c:v>
              </c:pt>
              <c:pt idx="5046">
                <c:v>372622</c:v>
              </c:pt>
              <c:pt idx="5047">
                <c:v>372647</c:v>
              </c:pt>
              <c:pt idx="5048">
                <c:v>372652</c:v>
              </c:pt>
              <c:pt idx="5049">
                <c:v>372663</c:v>
              </c:pt>
              <c:pt idx="5050">
                <c:v>372737</c:v>
              </c:pt>
              <c:pt idx="5051">
                <c:v>372755</c:v>
              </c:pt>
              <c:pt idx="5052">
                <c:v>372824</c:v>
              </c:pt>
              <c:pt idx="5053">
                <c:v>372865</c:v>
              </c:pt>
              <c:pt idx="5054">
                <c:v>372961</c:v>
              </c:pt>
              <c:pt idx="5055">
                <c:v>373044</c:v>
              </c:pt>
              <c:pt idx="5056">
                <c:v>373118</c:v>
              </c:pt>
              <c:pt idx="5057">
                <c:v>373144</c:v>
              </c:pt>
              <c:pt idx="5058">
                <c:v>373204</c:v>
              </c:pt>
              <c:pt idx="5059">
                <c:v>373242</c:v>
              </c:pt>
              <c:pt idx="5060">
                <c:v>373321</c:v>
              </c:pt>
              <c:pt idx="5061">
                <c:v>373374</c:v>
              </c:pt>
              <c:pt idx="5062">
                <c:v>373429</c:v>
              </c:pt>
              <c:pt idx="5063">
                <c:v>373501</c:v>
              </c:pt>
              <c:pt idx="5064">
                <c:v>373554</c:v>
              </c:pt>
              <c:pt idx="5065">
                <c:v>373638</c:v>
              </c:pt>
              <c:pt idx="5066">
                <c:v>373665</c:v>
              </c:pt>
              <c:pt idx="5067">
                <c:v>373737</c:v>
              </c:pt>
              <c:pt idx="5068">
                <c:v>373771</c:v>
              </c:pt>
              <c:pt idx="5069">
                <c:v>373886</c:v>
              </c:pt>
              <c:pt idx="5070">
                <c:v>373888</c:v>
              </c:pt>
              <c:pt idx="5071">
                <c:v>373898</c:v>
              </c:pt>
              <c:pt idx="5072">
                <c:v>373950</c:v>
              </c:pt>
              <c:pt idx="5073">
                <c:v>374107</c:v>
              </c:pt>
              <c:pt idx="5074">
                <c:v>374113</c:v>
              </c:pt>
              <c:pt idx="5075">
                <c:v>374117</c:v>
              </c:pt>
              <c:pt idx="5076">
                <c:v>374266</c:v>
              </c:pt>
              <c:pt idx="5077">
                <c:v>374275</c:v>
              </c:pt>
              <c:pt idx="5078">
                <c:v>374293</c:v>
              </c:pt>
              <c:pt idx="5079">
                <c:v>374344</c:v>
              </c:pt>
              <c:pt idx="5080">
                <c:v>374345</c:v>
              </c:pt>
              <c:pt idx="5081">
                <c:v>374401</c:v>
              </c:pt>
              <c:pt idx="5082">
                <c:v>374421</c:v>
              </c:pt>
              <c:pt idx="5083">
                <c:v>374440</c:v>
              </c:pt>
              <c:pt idx="5084">
                <c:v>374585</c:v>
              </c:pt>
              <c:pt idx="5085">
                <c:v>374639</c:v>
              </c:pt>
              <c:pt idx="5086">
                <c:v>374679</c:v>
              </c:pt>
              <c:pt idx="5087">
                <c:v>374721</c:v>
              </c:pt>
              <c:pt idx="5088">
                <c:v>374736</c:v>
              </c:pt>
              <c:pt idx="5089">
                <c:v>374850</c:v>
              </c:pt>
              <c:pt idx="5090">
                <c:v>374881</c:v>
              </c:pt>
              <c:pt idx="5091">
                <c:v>374931</c:v>
              </c:pt>
              <c:pt idx="5092">
                <c:v>374941</c:v>
              </c:pt>
              <c:pt idx="5093">
                <c:v>374967</c:v>
              </c:pt>
              <c:pt idx="5094">
                <c:v>374984</c:v>
              </c:pt>
              <c:pt idx="5095">
                <c:v>375056</c:v>
              </c:pt>
              <c:pt idx="5096">
                <c:v>375105</c:v>
              </c:pt>
              <c:pt idx="5097">
                <c:v>375115</c:v>
              </c:pt>
              <c:pt idx="5098">
                <c:v>375162</c:v>
              </c:pt>
              <c:pt idx="5099">
                <c:v>375203</c:v>
              </c:pt>
              <c:pt idx="5100">
                <c:v>375265</c:v>
              </c:pt>
              <c:pt idx="5101">
                <c:v>375297</c:v>
              </c:pt>
              <c:pt idx="5102">
                <c:v>375371</c:v>
              </c:pt>
              <c:pt idx="5103">
                <c:v>375399</c:v>
              </c:pt>
              <c:pt idx="5104">
                <c:v>375430</c:v>
              </c:pt>
              <c:pt idx="5105">
                <c:v>375451</c:v>
              </c:pt>
              <c:pt idx="5106">
                <c:v>375467</c:v>
              </c:pt>
              <c:pt idx="5107">
                <c:v>375511</c:v>
              </c:pt>
              <c:pt idx="5108">
                <c:v>375540</c:v>
              </c:pt>
              <c:pt idx="5109">
                <c:v>375597</c:v>
              </c:pt>
              <c:pt idx="5110">
                <c:v>375683</c:v>
              </c:pt>
              <c:pt idx="5111">
                <c:v>375694</c:v>
              </c:pt>
              <c:pt idx="5112">
                <c:v>375722</c:v>
              </c:pt>
              <c:pt idx="5113">
                <c:v>375757</c:v>
              </c:pt>
              <c:pt idx="5114">
                <c:v>375768</c:v>
              </c:pt>
              <c:pt idx="5115">
                <c:v>375792</c:v>
              </c:pt>
              <c:pt idx="5116">
                <c:v>375814</c:v>
              </c:pt>
              <c:pt idx="5117">
                <c:v>375890</c:v>
              </c:pt>
              <c:pt idx="5118">
                <c:v>375909</c:v>
              </c:pt>
              <c:pt idx="5119">
                <c:v>375987</c:v>
              </c:pt>
              <c:pt idx="5120">
                <c:v>376072</c:v>
              </c:pt>
              <c:pt idx="5121">
                <c:v>376144</c:v>
              </c:pt>
              <c:pt idx="5122">
                <c:v>376299</c:v>
              </c:pt>
              <c:pt idx="5123">
                <c:v>376367</c:v>
              </c:pt>
              <c:pt idx="5124">
                <c:v>376424</c:v>
              </c:pt>
              <c:pt idx="5125">
                <c:v>376484</c:v>
              </c:pt>
              <c:pt idx="5126">
                <c:v>376572</c:v>
              </c:pt>
              <c:pt idx="5127">
                <c:v>376618</c:v>
              </c:pt>
              <c:pt idx="5128">
                <c:v>376630</c:v>
              </c:pt>
              <c:pt idx="5129">
                <c:v>376725</c:v>
              </c:pt>
              <c:pt idx="5130">
                <c:v>376862</c:v>
              </c:pt>
              <c:pt idx="5131">
                <c:v>376863</c:v>
              </c:pt>
              <c:pt idx="5132">
                <c:v>376929</c:v>
              </c:pt>
              <c:pt idx="5133">
                <c:v>376969</c:v>
              </c:pt>
              <c:pt idx="5134">
                <c:v>376983</c:v>
              </c:pt>
              <c:pt idx="5135">
                <c:v>377029</c:v>
              </c:pt>
              <c:pt idx="5136">
                <c:v>377050</c:v>
              </c:pt>
              <c:pt idx="5137">
                <c:v>377114</c:v>
              </c:pt>
              <c:pt idx="5138">
                <c:v>377173</c:v>
              </c:pt>
              <c:pt idx="5139">
                <c:v>377247</c:v>
              </c:pt>
              <c:pt idx="5140">
                <c:v>377288</c:v>
              </c:pt>
              <c:pt idx="5141">
                <c:v>377289</c:v>
              </c:pt>
              <c:pt idx="5142">
                <c:v>377302</c:v>
              </c:pt>
              <c:pt idx="5143">
                <c:v>377322</c:v>
              </c:pt>
              <c:pt idx="5144">
                <c:v>377364</c:v>
              </c:pt>
              <c:pt idx="5145">
                <c:v>377375</c:v>
              </c:pt>
              <c:pt idx="5146">
                <c:v>377444</c:v>
              </c:pt>
              <c:pt idx="5147">
                <c:v>377464</c:v>
              </c:pt>
              <c:pt idx="5148">
                <c:v>377471</c:v>
              </c:pt>
              <c:pt idx="5149">
                <c:v>377489</c:v>
              </c:pt>
              <c:pt idx="5150">
                <c:v>377642</c:v>
              </c:pt>
              <c:pt idx="5151">
                <c:v>377674</c:v>
              </c:pt>
              <c:pt idx="5152">
                <c:v>377724</c:v>
              </c:pt>
              <c:pt idx="5153">
                <c:v>377742</c:v>
              </c:pt>
              <c:pt idx="5154">
                <c:v>377796</c:v>
              </c:pt>
              <c:pt idx="5155">
                <c:v>377858</c:v>
              </c:pt>
              <c:pt idx="5156">
                <c:v>377928</c:v>
              </c:pt>
              <c:pt idx="5157">
                <c:v>377968</c:v>
              </c:pt>
              <c:pt idx="5158">
                <c:v>378014</c:v>
              </c:pt>
              <c:pt idx="5159">
                <c:v>378153</c:v>
              </c:pt>
              <c:pt idx="5160">
                <c:v>378181</c:v>
              </c:pt>
              <c:pt idx="5161">
                <c:v>378267</c:v>
              </c:pt>
              <c:pt idx="5162">
                <c:v>378454</c:v>
              </c:pt>
              <c:pt idx="5163">
                <c:v>378498</c:v>
              </c:pt>
              <c:pt idx="5164">
                <c:v>378793</c:v>
              </c:pt>
              <c:pt idx="5165">
                <c:v>378827</c:v>
              </c:pt>
              <c:pt idx="5166">
                <c:v>378857</c:v>
              </c:pt>
              <c:pt idx="5167">
                <c:v>378920</c:v>
              </c:pt>
              <c:pt idx="5168">
                <c:v>378968</c:v>
              </c:pt>
              <c:pt idx="5169">
                <c:v>379038</c:v>
              </c:pt>
              <c:pt idx="5170">
                <c:v>379041</c:v>
              </c:pt>
              <c:pt idx="5171">
                <c:v>379110</c:v>
              </c:pt>
              <c:pt idx="5172">
                <c:v>379117</c:v>
              </c:pt>
              <c:pt idx="5173">
                <c:v>379120</c:v>
              </c:pt>
              <c:pt idx="5174">
                <c:v>379238</c:v>
              </c:pt>
              <c:pt idx="5175">
                <c:v>379281</c:v>
              </c:pt>
              <c:pt idx="5176">
                <c:v>379351</c:v>
              </c:pt>
              <c:pt idx="5177">
                <c:v>379384</c:v>
              </c:pt>
              <c:pt idx="5178">
                <c:v>379414</c:v>
              </c:pt>
              <c:pt idx="5179">
                <c:v>379446</c:v>
              </c:pt>
              <c:pt idx="5180">
                <c:v>379506</c:v>
              </c:pt>
              <c:pt idx="5181">
                <c:v>379562</c:v>
              </c:pt>
              <c:pt idx="5182">
                <c:v>379572</c:v>
              </c:pt>
              <c:pt idx="5183">
                <c:v>379629</c:v>
              </c:pt>
              <c:pt idx="5184">
                <c:v>379716</c:v>
              </c:pt>
              <c:pt idx="5185">
                <c:v>379752</c:v>
              </c:pt>
              <c:pt idx="5186">
                <c:v>379836</c:v>
              </c:pt>
              <c:pt idx="5187">
                <c:v>379962</c:v>
              </c:pt>
              <c:pt idx="5188">
                <c:v>380001</c:v>
              </c:pt>
              <c:pt idx="5189">
                <c:v>380031</c:v>
              </c:pt>
              <c:pt idx="5190">
                <c:v>380059</c:v>
              </c:pt>
              <c:pt idx="5191">
                <c:v>380099</c:v>
              </c:pt>
              <c:pt idx="5192">
                <c:v>380110</c:v>
              </c:pt>
              <c:pt idx="5193">
                <c:v>380183</c:v>
              </c:pt>
              <c:pt idx="5194">
                <c:v>380247</c:v>
              </c:pt>
              <c:pt idx="5195">
                <c:v>380255</c:v>
              </c:pt>
              <c:pt idx="5196">
                <c:v>380262</c:v>
              </c:pt>
              <c:pt idx="5197">
                <c:v>380294</c:v>
              </c:pt>
              <c:pt idx="5198">
                <c:v>380526</c:v>
              </c:pt>
              <c:pt idx="5199">
                <c:v>380627</c:v>
              </c:pt>
              <c:pt idx="5200">
                <c:v>380709</c:v>
              </c:pt>
              <c:pt idx="5201">
                <c:v>380788</c:v>
              </c:pt>
              <c:pt idx="5202">
                <c:v>380795</c:v>
              </c:pt>
              <c:pt idx="5203">
                <c:v>380843</c:v>
              </c:pt>
              <c:pt idx="5204">
                <c:v>380928</c:v>
              </c:pt>
              <c:pt idx="5205">
                <c:v>380954</c:v>
              </c:pt>
              <c:pt idx="5206">
                <c:v>381065</c:v>
              </c:pt>
              <c:pt idx="5207">
                <c:v>381176</c:v>
              </c:pt>
              <c:pt idx="5208">
                <c:v>381189</c:v>
              </c:pt>
              <c:pt idx="5209">
                <c:v>381234</c:v>
              </c:pt>
              <c:pt idx="5210">
                <c:v>381284</c:v>
              </c:pt>
              <c:pt idx="5211">
                <c:v>381307</c:v>
              </c:pt>
              <c:pt idx="5212">
                <c:v>381308</c:v>
              </c:pt>
              <c:pt idx="5213">
                <c:v>381316</c:v>
              </c:pt>
              <c:pt idx="5214">
                <c:v>381395</c:v>
              </c:pt>
              <c:pt idx="5215">
                <c:v>381459</c:v>
              </c:pt>
              <c:pt idx="5216">
                <c:v>381471</c:v>
              </c:pt>
              <c:pt idx="5217">
                <c:v>381472</c:v>
              </c:pt>
              <c:pt idx="5218">
                <c:v>381496</c:v>
              </c:pt>
              <c:pt idx="5219">
                <c:v>381539</c:v>
              </c:pt>
              <c:pt idx="5220">
                <c:v>381651</c:v>
              </c:pt>
              <c:pt idx="5221">
                <c:v>381717</c:v>
              </c:pt>
              <c:pt idx="5222">
                <c:v>381748</c:v>
              </c:pt>
              <c:pt idx="5223">
                <c:v>381786</c:v>
              </c:pt>
              <c:pt idx="5224">
                <c:v>381901</c:v>
              </c:pt>
              <c:pt idx="5225">
                <c:v>382045</c:v>
              </c:pt>
              <c:pt idx="5226">
                <c:v>382149</c:v>
              </c:pt>
              <c:pt idx="5227">
                <c:v>382197</c:v>
              </c:pt>
              <c:pt idx="5228">
                <c:v>382243</c:v>
              </c:pt>
              <c:pt idx="5229">
                <c:v>382252</c:v>
              </c:pt>
              <c:pt idx="5230">
                <c:v>382271</c:v>
              </c:pt>
              <c:pt idx="5231">
                <c:v>382464</c:v>
              </c:pt>
              <c:pt idx="5232">
                <c:v>382671</c:v>
              </c:pt>
              <c:pt idx="5233">
                <c:v>382678</c:v>
              </c:pt>
              <c:pt idx="5234">
                <c:v>382738</c:v>
              </c:pt>
              <c:pt idx="5235">
                <c:v>382739</c:v>
              </c:pt>
              <c:pt idx="5236">
                <c:v>382748</c:v>
              </c:pt>
              <c:pt idx="5237">
                <c:v>382889</c:v>
              </c:pt>
              <c:pt idx="5238">
                <c:v>382953</c:v>
              </c:pt>
              <c:pt idx="5239">
                <c:v>382971</c:v>
              </c:pt>
              <c:pt idx="5240">
                <c:v>382980</c:v>
              </c:pt>
              <c:pt idx="5241">
                <c:v>382983</c:v>
              </c:pt>
              <c:pt idx="5242">
                <c:v>383108</c:v>
              </c:pt>
              <c:pt idx="5243">
                <c:v>383147</c:v>
              </c:pt>
              <c:pt idx="5244">
                <c:v>383190</c:v>
              </c:pt>
              <c:pt idx="5245">
                <c:v>383202</c:v>
              </c:pt>
              <c:pt idx="5246">
                <c:v>383367</c:v>
              </c:pt>
              <c:pt idx="5247">
                <c:v>383391</c:v>
              </c:pt>
              <c:pt idx="5248">
                <c:v>383399</c:v>
              </c:pt>
              <c:pt idx="5249">
                <c:v>383421</c:v>
              </c:pt>
              <c:pt idx="5250">
                <c:v>383627</c:v>
              </c:pt>
              <c:pt idx="5251">
                <c:v>383656</c:v>
              </c:pt>
              <c:pt idx="5252">
                <c:v>383701</c:v>
              </c:pt>
              <c:pt idx="5253">
                <c:v>383787</c:v>
              </c:pt>
              <c:pt idx="5254">
                <c:v>383808</c:v>
              </c:pt>
              <c:pt idx="5255">
                <c:v>383826</c:v>
              </c:pt>
              <c:pt idx="5256">
                <c:v>383842</c:v>
              </c:pt>
              <c:pt idx="5257">
                <c:v>383891</c:v>
              </c:pt>
              <c:pt idx="5258">
                <c:v>383898</c:v>
              </c:pt>
              <c:pt idx="5259">
                <c:v>383912</c:v>
              </c:pt>
              <c:pt idx="5260">
                <c:v>383954</c:v>
              </c:pt>
              <c:pt idx="5261">
                <c:v>383962</c:v>
              </c:pt>
              <c:pt idx="5262">
                <c:v>383969</c:v>
              </c:pt>
              <c:pt idx="5263">
                <c:v>384010</c:v>
              </c:pt>
              <c:pt idx="5264">
                <c:v>384090</c:v>
              </c:pt>
              <c:pt idx="5265">
                <c:v>384146</c:v>
              </c:pt>
              <c:pt idx="5266">
                <c:v>384269</c:v>
              </c:pt>
              <c:pt idx="5267">
                <c:v>384286</c:v>
              </c:pt>
              <c:pt idx="5268">
                <c:v>384296</c:v>
              </c:pt>
              <c:pt idx="5269">
                <c:v>384328</c:v>
              </c:pt>
              <c:pt idx="5270">
                <c:v>384336</c:v>
              </c:pt>
              <c:pt idx="5271">
                <c:v>384356</c:v>
              </c:pt>
              <c:pt idx="5272">
                <c:v>384409</c:v>
              </c:pt>
              <c:pt idx="5273">
                <c:v>384412</c:v>
              </c:pt>
              <c:pt idx="5274">
                <c:v>384543</c:v>
              </c:pt>
              <c:pt idx="5275">
                <c:v>384548</c:v>
              </c:pt>
              <c:pt idx="5276">
                <c:v>384599</c:v>
              </c:pt>
              <c:pt idx="5277">
                <c:v>384602</c:v>
              </c:pt>
              <c:pt idx="5278">
                <c:v>384686</c:v>
              </c:pt>
              <c:pt idx="5279">
                <c:v>384737</c:v>
              </c:pt>
              <c:pt idx="5280">
                <c:v>384744</c:v>
              </c:pt>
              <c:pt idx="5281">
                <c:v>384750</c:v>
              </c:pt>
              <c:pt idx="5282">
                <c:v>384818</c:v>
              </c:pt>
              <c:pt idx="5283">
                <c:v>384825</c:v>
              </c:pt>
              <c:pt idx="5284">
                <c:v>384905</c:v>
              </c:pt>
              <c:pt idx="5285">
                <c:v>384907</c:v>
              </c:pt>
              <c:pt idx="5286">
                <c:v>384920</c:v>
              </c:pt>
              <c:pt idx="5287">
                <c:v>384928</c:v>
              </c:pt>
              <c:pt idx="5288">
                <c:v>384986</c:v>
              </c:pt>
              <c:pt idx="5289">
                <c:v>385092</c:v>
              </c:pt>
              <c:pt idx="5290">
                <c:v>385131</c:v>
              </c:pt>
              <c:pt idx="5291">
                <c:v>385190</c:v>
              </c:pt>
              <c:pt idx="5292">
                <c:v>385235</c:v>
              </c:pt>
              <c:pt idx="5293">
                <c:v>385358</c:v>
              </c:pt>
              <c:pt idx="5294">
                <c:v>385593</c:v>
              </c:pt>
              <c:pt idx="5295">
                <c:v>385638</c:v>
              </c:pt>
              <c:pt idx="5296">
                <c:v>385718</c:v>
              </c:pt>
              <c:pt idx="5297">
                <c:v>385747</c:v>
              </c:pt>
              <c:pt idx="5298">
                <c:v>385861</c:v>
              </c:pt>
              <c:pt idx="5299">
                <c:v>385864</c:v>
              </c:pt>
              <c:pt idx="5300">
                <c:v>385912</c:v>
              </c:pt>
              <c:pt idx="5301">
                <c:v>386037</c:v>
              </c:pt>
              <c:pt idx="5302">
                <c:v>386082</c:v>
              </c:pt>
              <c:pt idx="5303">
                <c:v>386298</c:v>
              </c:pt>
              <c:pt idx="5304">
                <c:v>386342</c:v>
              </c:pt>
              <c:pt idx="5305">
                <c:v>386363</c:v>
              </c:pt>
              <c:pt idx="5306">
                <c:v>386446</c:v>
              </c:pt>
              <c:pt idx="5307">
                <c:v>386607</c:v>
              </c:pt>
              <c:pt idx="5308">
                <c:v>386649</c:v>
              </c:pt>
              <c:pt idx="5309">
                <c:v>386790</c:v>
              </c:pt>
              <c:pt idx="5310">
                <c:v>386825</c:v>
              </c:pt>
              <c:pt idx="5311">
                <c:v>386926</c:v>
              </c:pt>
              <c:pt idx="5312">
                <c:v>386936</c:v>
              </c:pt>
              <c:pt idx="5313">
                <c:v>386979</c:v>
              </c:pt>
              <c:pt idx="5314">
                <c:v>386986</c:v>
              </c:pt>
              <c:pt idx="5315">
                <c:v>387121</c:v>
              </c:pt>
              <c:pt idx="5316">
                <c:v>387129</c:v>
              </c:pt>
              <c:pt idx="5317">
                <c:v>387203</c:v>
              </c:pt>
              <c:pt idx="5318">
                <c:v>387214</c:v>
              </c:pt>
              <c:pt idx="5319">
                <c:v>387307</c:v>
              </c:pt>
              <c:pt idx="5320">
                <c:v>387455</c:v>
              </c:pt>
              <c:pt idx="5321">
                <c:v>387506</c:v>
              </c:pt>
              <c:pt idx="5322">
                <c:v>387523</c:v>
              </c:pt>
              <c:pt idx="5323">
                <c:v>387553</c:v>
              </c:pt>
              <c:pt idx="5324">
                <c:v>387568</c:v>
              </c:pt>
              <c:pt idx="5325">
                <c:v>387570</c:v>
              </c:pt>
              <c:pt idx="5326">
                <c:v>387584</c:v>
              </c:pt>
              <c:pt idx="5327">
                <c:v>387648</c:v>
              </c:pt>
              <c:pt idx="5328">
                <c:v>387650</c:v>
              </c:pt>
              <c:pt idx="5329">
                <c:v>387695</c:v>
              </c:pt>
              <c:pt idx="5330">
                <c:v>387705</c:v>
              </c:pt>
              <c:pt idx="5331">
                <c:v>387721</c:v>
              </c:pt>
              <c:pt idx="5332">
                <c:v>387834</c:v>
              </c:pt>
              <c:pt idx="5333">
                <c:v>387880</c:v>
              </c:pt>
              <c:pt idx="5334">
                <c:v>387971</c:v>
              </c:pt>
              <c:pt idx="5335">
                <c:v>388046</c:v>
              </c:pt>
              <c:pt idx="5336">
                <c:v>388140</c:v>
              </c:pt>
              <c:pt idx="5337">
                <c:v>388156</c:v>
              </c:pt>
              <c:pt idx="5338">
                <c:v>388292</c:v>
              </c:pt>
              <c:pt idx="5339">
                <c:v>388448</c:v>
              </c:pt>
              <c:pt idx="5340">
                <c:v>388478</c:v>
              </c:pt>
              <c:pt idx="5341">
                <c:v>388624</c:v>
              </c:pt>
              <c:pt idx="5342">
                <c:v>388639</c:v>
              </c:pt>
              <c:pt idx="5343">
                <c:v>388777</c:v>
              </c:pt>
              <c:pt idx="5344">
                <c:v>388985</c:v>
              </c:pt>
              <c:pt idx="5345">
                <c:v>389081</c:v>
              </c:pt>
              <c:pt idx="5346">
                <c:v>389146</c:v>
              </c:pt>
              <c:pt idx="5347">
                <c:v>389225</c:v>
              </c:pt>
              <c:pt idx="5348">
                <c:v>389387</c:v>
              </c:pt>
              <c:pt idx="5349">
                <c:v>389429</c:v>
              </c:pt>
              <c:pt idx="5350">
                <c:v>389430</c:v>
              </c:pt>
              <c:pt idx="5351">
                <c:v>389488</c:v>
              </c:pt>
              <c:pt idx="5352">
                <c:v>389551</c:v>
              </c:pt>
              <c:pt idx="5353">
                <c:v>389565</c:v>
              </c:pt>
              <c:pt idx="5354">
                <c:v>389583</c:v>
              </c:pt>
              <c:pt idx="5355">
                <c:v>389706</c:v>
              </c:pt>
              <c:pt idx="5356">
                <c:v>389741</c:v>
              </c:pt>
              <c:pt idx="5357">
                <c:v>389804</c:v>
              </c:pt>
              <c:pt idx="5358">
                <c:v>389812</c:v>
              </c:pt>
              <c:pt idx="5359">
                <c:v>389928</c:v>
              </c:pt>
              <c:pt idx="5360">
                <c:v>389995</c:v>
              </c:pt>
              <c:pt idx="5361">
                <c:v>389996</c:v>
              </c:pt>
              <c:pt idx="5362">
                <c:v>390022</c:v>
              </c:pt>
              <c:pt idx="5363">
                <c:v>390117</c:v>
              </c:pt>
              <c:pt idx="5364">
                <c:v>390190</c:v>
              </c:pt>
              <c:pt idx="5365">
                <c:v>390203</c:v>
              </c:pt>
              <c:pt idx="5366">
                <c:v>390209</c:v>
              </c:pt>
              <c:pt idx="5367">
                <c:v>390297</c:v>
              </c:pt>
              <c:pt idx="5368">
                <c:v>390343</c:v>
              </c:pt>
              <c:pt idx="5369">
                <c:v>390350</c:v>
              </c:pt>
              <c:pt idx="5370">
                <c:v>390377</c:v>
              </c:pt>
              <c:pt idx="5371">
                <c:v>390434</c:v>
              </c:pt>
              <c:pt idx="5372">
                <c:v>390435</c:v>
              </c:pt>
              <c:pt idx="5373">
                <c:v>390480</c:v>
              </c:pt>
              <c:pt idx="5374">
                <c:v>390546</c:v>
              </c:pt>
              <c:pt idx="5375">
                <c:v>390562</c:v>
              </c:pt>
              <c:pt idx="5376">
                <c:v>390651</c:v>
              </c:pt>
              <c:pt idx="5377">
                <c:v>390719</c:v>
              </c:pt>
              <c:pt idx="5378">
                <c:v>390874</c:v>
              </c:pt>
              <c:pt idx="5379">
                <c:v>390880</c:v>
              </c:pt>
              <c:pt idx="5380">
                <c:v>390911</c:v>
              </c:pt>
              <c:pt idx="5381">
                <c:v>390924</c:v>
              </c:pt>
              <c:pt idx="5382">
                <c:v>390974</c:v>
              </c:pt>
              <c:pt idx="5383">
                <c:v>390980</c:v>
              </c:pt>
              <c:pt idx="5384">
                <c:v>391034</c:v>
              </c:pt>
              <c:pt idx="5385">
                <c:v>391091</c:v>
              </c:pt>
              <c:pt idx="5386">
                <c:v>391106</c:v>
              </c:pt>
              <c:pt idx="5387">
                <c:v>391313</c:v>
              </c:pt>
              <c:pt idx="5388">
                <c:v>391357</c:v>
              </c:pt>
              <c:pt idx="5389">
                <c:v>391397</c:v>
              </c:pt>
              <c:pt idx="5390">
                <c:v>391402</c:v>
              </c:pt>
              <c:pt idx="5391">
                <c:v>391509</c:v>
              </c:pt>
              <c:pt idx="5392">
                <c:v>391542</c:v>
              </c:pt>
              <c:pt idx="5393">
                <c:v>391557</c:v>
              </c:pt>
              <c:pt idx="5394">
                <c:v>391564</c:v>
              </c:pt>
              <c:pt idx="5395">
                <c:v>391611</c:v>
              </c:pt>
              <c:pt idx="5396">
                <c:v>391673</c:v>
              </c:pt>
              <c:pt idx="5397">
                <c:v>391761</c:v>
              </c:pt>
              <c:pt idx="5398">
                <c:v>391861</c:v>
              </c:pt>
              <c:pt idx="5399">
                <c:v>391900</c:v>
              </c:pt>
              <c:pt idx="5400">
                <c:v>391927</c:v>
              </c:pt>
              <c:pt idx="5401">
                <c:v>391939</c:v>
              </c:pt>
              <c:pt idx="5402">
                <c:v>392098</c:v>
              </c:pt>
              <c:pt idx="5403">
                <c:v>392206</c:v>
              </c:pt>
              <c:pt idx="5404">
                <c:v>392235</c:v>
              </c:pt>
              <c:pt idx="5405">
                <c:v>392335</c:v>
              </c:pt>
              <c:pt idx="5406">
                <c:v>392402</c:v>
              </c:pt>
              <c:pt idx="5407">
                <c:v>392430</c:v>
              </c:pt>
              <c:pt idx="5408">
                <c:v>392558</c:v>
              </c:pt>
              <c:pt idx="5409">
                <c:v>392575</c:v>
              </c:pt>
              <c:pt idx="5410">
                <c:v>392582</c:v>
              </c:pt>
              <c:pt idx="5411">
                <c:v>392619</c:v>
              </c:pt>
              <c:pt idx="5412">
                <c:v>392682</c:v>
              </c:pt>
              <c:pt idx="5413">
                <c:v>392713</c:v>
              </c:pt>
              <c:pt idx="5414">
                <c:v>392774</c:v>
              </c:pt>
              <c:pt idx="5415">
                <c:v>392781</c:v>
              </c:pt>
              <c:pt idx="5416">
                <c:v>392785</c:v>
              </c:pt>
              <c:pt idx="5417">
                <c:v>392802</c:v>
              </c:pt>
              <c:pt idx="5418">
                <c:v>392953</c:v>
              </c:pt>
              <c:pt idx="5419">
                <c:v>392989</c:v>
              </c:pt>
              <c:pt idx="5420">
                <c:v>393101</c:v>
              </c:pt>
              <c:pt idx="5421">
                <c:v>393130</c:v>
              </c:pt>
              <c:pt idx="5422">
                <c:v>393206</c:v>
              </c:pt>
              <c:pt idx="5423">
                <c:v>393309</c:v>
              </c:pt>
              <c:pt idx="5424">
                <c:v>393329</c:v>
              </c:pt>
              <c:pt idx="5425">
                <c:v>393380</c:v>
              </c:pt>
              <c:pt idx="5426">
                <c:v>393403</c:v>
              </c:pt>
              <c:pt idx="5427">
                <c:v>393565</c:v>
              </c:pt>
              <c:pt idx="5428">
                <c:v>393604</c:v>
              </c:pt>
              <c:pt idx="5429">
                <c:v>393806</c:v>
              </c:pt>
              <c:pt idx="5430">
                <c:v>393853</c:v>
              </c:pt>
              <c:pt idx="5431">
                <c:v>393888</c:v>
              </c:pt>
              <c:pt idx="5432">
                <c:v>393975</c:v>
              </c:pt>
              <c:pt idx="5433">
                <c:v>394078</c:v>
              </c:pt>
              <c:pt idx="5434">
                <c:v>394167</c:v>
              </c:pt>
              <c:pt idx="5435">
                <c:v>394195</c:v>
              </c:pt>
              <c:pt idx="5436">
                <c:v>394196</c:v>
              </c:pt>
              <c:pt idx="5437">
                <c:v>394200</c:v>
              </c:pt>
              <c:pt idx="5438">
                <c:v>394213</c:v>
              </c:pt>
              <c:pt idx="5439">
                <c:v>394248</c:v>
              </c:pt>
              <c:pt idx="5440">
                <c:v>394321</c:v>
              </c:pt>
              <c:pt idx="5441">
                <c:v>394363</c:v>
              </c:pt>
              <c:pt idx="5442">
                <c:v>394454</c:v>
              </c:pt>
              <c:pt idx="5443">
                <c:v>394569</c:v>
              </c:pt>
              <c:pt idx="5444">
                <c:v>394715</c:v>
              </c:pt>
              <c:pt idx="5445">
                <c:v>394806</c:v>
              </c:pt>
              <c:pt idx="5446">
                <c:v>394812</c:v>
              </c:pt>
              <c:pt idx="5447">
                <c:v>394927</c:v>
              </c:pt>
              <c:pt idx="5448">
                <c:v>394941</c:v>
              </c:pt>
              <c:pt idx="5449">
                <c:v>394946</c:v>
              </c:pt>
              <c:pt idx="5450">
                <c:v>394979</c:v>
              </c:pt>
              <c:pt idx="5451">
                <c:v>395026</c:v>
              </c:pt>
              <c:pt idx="5452">
                <c:v>395121</c:v>
              </c:pt>
              <c:pt idx="5453">
                <c:v>395168</c:v>
              </c:pt>
              <c:pt idx="5454">
                <c:v>395189</c:v>
              </c:pt>
              <c:pt idx="5455">
                <c:v>395300</c:v>
              </c:pt>
              <c:pt idx="5456">
                <c:v>395324</c:v>
              </c:pt>
              <c:pt idx="5457">
                <c:v>395384</c:v>
              </c:pt>
              <c:pt idx="5458">
                <c:v>395446</c:v>
              </c:pt>
              <c:pt idx="5459">
                <c:v>395460</c:v>
              </c:pt>
              <c:pt idx="5460">
                <c:v>395511</c:v>
              </c:pt>
              <c:pt idx="5461">
                <c:v>395512</c:v>
              </c:pt>
              <c:pt idx="5462">
                <c:v>395525</c:v>
              </c:pt>
              <c:pt idx="5463">
                <c:v>395622</c:v>
              </c:pt>
              <c:pt idx="5464">
                <c:v>395639</c:v>
              </c:pt>
              <c:pt idx="5465">
                <c:v>395871</c:v>
              </c:pt>
              <c:pt idx="5466">
                <c:v>395887</c:v>
              </c:pt>
              <c:pt idx="5467">
                <c:v>395912</c:v>
              </c:pt>
              <c:pt idx="5468">
                <c:v>395962</c:v>
              </c:pt>
              <c:pt idx="5469">
                <c:v>396018</c:v>
              </c:pt>
              <c:pt idx="5470">
                <c:v>396048</c:v>
              </c:pt>
              <c:pt idx="5471">
                <c:v>396155</c:v>
              </c:pt>
              <c:pt idx="5472">
                <c:v>396267</c:v>
              </c:pt>
              <c:pt idx="5473">
                <c:v>396446</c:v>
              </c:pt>
              <c:pt idx="5474">
                <c:v>396471</c:v>
              </c:pt>
              <c:pt idx="5475">
                <c:v>396726</c:v>
              </c:pt>
              <c:pt idx="5476">
                <c:v>396863</c:v>
              </c:pt>
              <c:pt idx="5477">
                <c:v>396867</c:v>
              </c:pt>
              <c:pt idx="5478">
                <c:v>396920</c:v>
              </c:pt>
              <c:pt idx="5479">
                <c:v>396984</c:v>
              </c:pt>
              <c:pt idx="5480">
                <c:v>396996</c:v>
              </c:pt>
              <c:pt idx="5481">
                <c:v>396997</c:v>
              </c:pt>
              <c:pt idx="5482">
                <c:v>396998</c:v>
              </c:pt>
              <c:pt idx="5483">
                <c:v>397053</c:v>
              </c:pt>
              <c:pt idx="5484">
                <c:v>397065</c:v>
              </c:pt>
              <c:pt idx="5485">
                <c:v>397099</c:v>
              </c:pt>
              <c:pt idx="5486">
                <c:v>397104</c:v>
              </c:pt>
              <c:pt idx="5487">
                <c:v>397141</c:v>
              </c:pt>
              <c:pt idx="5488">
                <c:v>397242</c:v>
              </c:pt>
              <c:pt idx="5489">
                <c:v>397248</c:v>
              </c:pt>
              <c:pt idx="5490">
                <c:v>397272</c:v>
              </c:pt>
              <c:pt idx="5491">
                <c:v>397376</c:v>
              </c:pt>
              <c:pt idx="5492">
                <c:v>397377</c:v>
              </c:pt>
              <c:pt idx="5493">
                <c:v>397480</c:v>
              </c:pt>
              <c:pt idx="5494">
                <c:v>397518</c:v>
              </c:pt>
              <c:pt idx="5495">
                <c:v>397533</c:v>
              </c:pt>
              <c:pt idx="5496">
                <c:v>397706</c:v>
              </c:pt>
              <c:pt idx="5497">
                <c:v>397787</c:v>
              </c:pt>
              <c:pt idx="5498">
                <c:v>397817</c:v>
              </c:pt>
              <c:pt idx="5499">
                <c:v>397820</c:v>
              </c:pt>
              <c:pt idx="5500">
                <c:v>397848</c:v>
              </c:pt>
              <c:pt idx="5501">
                <c:v>397891</c:v>
              </c:pt>
              <c:pt idx="5502">
                <c:v>397934</c:v>
              </c:pt>
              <c:pt idx="5503">
                <c:v>397947</c:v>
              </c:pt>
              <c:pt idx="5504">
                <c:v>397962</c:v>
              </c:pt>
              <c:pt idx="5505">
                <c:v>398074</c:v>
              </c:pt>
              <c:pt idx="5506">
                <c:v>398086</c:v>
              </c:pt>
              <c:pt idx="5507">
                <c:v>398305</c:v>
              </c:pt>
              <c:pt idx="5508">
                <c:v>398351</c:v>
              </c:pt>
              <c:pt idx="5509">
                <c:v>398506</c:v>
              </c:pt>
              <c:pt idx="5510">
                <c:v>398535</c:v>
              </c:pt>
              <c:pt idx="5511">
                <c:v>398586</c:v>
              </c:pt>
              <c:pt idx="5512">
                <c:v>398603</c:v>
              </c:pt>
              <c:pt idx="5513">
                <c:v>398611</c:v>
              </c:pt>
              <c:pt idx="5514">
                <c:v>398655</c:v>
              </c:pt>
              <c:pt idx="5515">
                <c:v>398819</c:v>
              </c:pt>
              <c:pt idx="5516">
                <c:v>398839</c:v>
              </c:pt>
              <c:pt idx="5517">
                <c:v>398846</c:v>
              </c:pt>
              <c:pt idx="5518">
                <c:v>398924</c:v>
              </c:pt>
              <c:pt idx="5519">
                <c:v>398965</c:v>
              </c:pt>
              <c:pt idx="5520">
                <c:v>399065</c:v>
              </c:pt>
              <c:pt idx="5521">
                <c:v>399101</c:v>
              </c:pt>
              <c:pt idx="5522">
                <c:v>399214</c:v>
              </c:pt>
              <c:pt idx="5523">
                <c:v>399251</c:v>
              </c:pt>
              <c:pt idx="5524">
                <c:v>399372</c:v>
              </c:pt>
              <c:pt idx="5525">
                <c:v>399379</c:v>
              </c:pt>
              <c:pt idx="5526">
                <c:v>399397</c:v>
              </c:pt>
              <c:pt idx="5527">
                <c:v>399417</c:v>
              </c:pt>
              <c:pt idx="5528">
                <c:v>399418</c:v>
              </c:pt>
              <c:pt idx="5529">
                <c:v>399514</c:v>
              </c:pt>
              <c:pt idx="5530">
                <c:v>399555</c:v>
              </c:pt>
              <c:pt idx="5531">
                <c:v>399575</c:v>
              </c:pt>
              <c:pt idx="5532">
                <c:v>399666</c:v>
              </c:pt>
              <c:pt idx="5533">
                <c:v>399670</c:v>
              </c:pt>
              <c:pt idx="5534">
                <c:v>399678</c:v>
              </c:pt>
              <c:pt idx="5535">
                <c:v>399704</c:v>
              </c:pt>
              <c:pt idx="5536">
                <c:v>399917</c:v>
              </c:pt>
              <c:pt idx="5537">
                <c:v>399943</c:v>
              </c:pt>
              <c:pt idx="5538">
                <c:v>399973</c:v>
              </c:pt>
              <c:pt idx="5539">
                <c:v>399982</c:v>
              </c:pt>
              <c:pt idx="5540">
                <c:v>400030</c:v>
              </c:pt>
              <c:pt idx="5541">
                <c:v>400079</c:v>
              </c:pt>
              <c:pt idx="5542">
                <c:v>400181</c:v>
              </c:pt>
              <c:pt idx="5543">
                <c:v>400224</c:v>
              </c:pt>
              <c:pt idx="5544">
                <c:v>400265</c:v>
              </c:pt>
              <c:pt idx="5545">
                <c:v>400272</c:v>
              </c:pt>
              <c:pt idx="5546">
                <c:v>400313</c:v>
              </c:pt>
              <c:pt idx="5547">
                <c:v>400392</c:v>
              </c:pt>
              <c:pt idx="5548">
                <c:v>400404</c:v>
              </c:pt>
              <c:pt idx="5549">
                <c:v>400470</c:v>
              </c:pt>
              <c:pt idx="5550">
                <c:v>400478</c:v>
              </c:pt>
              <c:pt idx="5551">
                <c:v>400486</c:v>
              </c:pt>
              <c:pt idx="5552">
                <c:v>400513</c:v>
              </c:pt>
              <c:pt idx="5553">
                <c:v>400600</c:v>
              </c:pt>
              <c:pt idx="5554">
                <c:v>400702</c:v>
              </c:pt>
              <c:pt idx="5555">
                <c:v>400802</c:v>
              </c:pt>
              <c:pt idx="5556">
                <c:v>400844</c:v>
              </c:pt>
              <c:pt idx="5557">
                <c:v>400873</c:v>
              </c:pt>
              <c:pt idx="5558">
                <c:v>400958</c:v>
              </c:pt>
              <c:pt idx="5559">
                <c:v>400979</c:v>
              </c:pt>
              <c:pt idx="5560">
                <c:v>400985</c:v>
              </c:pt>
              <c:pt idx="5561">
                <c:v>401007</c:v>
              </c:pt>
              <c:pt idx="5562">
                <c:v>401036</c:v>
              </c:pt>
              <c:pt idx="5563">
                <c:v>401055</c:v>
              </c:pt>
              <c:pt idx="5564">
                <c:v>401060</c:v>
              </c:pt>
              <c:pt idx="5565">
                <c:v>401062</c:v>
              </c:pt>
              <c:pt idx="5566">
                <c:v>401101</c:v>
              </c:pt>
              <c:pt idx="5567">
                <c:v>401336</c:v>
              </c:pt>
              <c:pt idx="5568">
                <c:v>401350</c:v>
              </c:pt>
              <c:pt idx="5569">
                <c:v>401422</c:v>
              </c:pt>
              <c:pt idx="5570">
                <c:v>401424</c:v>
              </c:pt>
              <c:pt idx="5571">
                <c:v>401454</c:v>
              </c:pt>
              <c:pt idx="5572">
                <c:v>401645</c:v>
              </c:pt>
              <c:pt idx="5573">
                <c:v>401710</c:v>
              </c:pt>
              <c:pt idx="5574">
                <c:v>401722</c:v>
              </c:pt>
              <c:pt idx="5575">
                <c:v>401760</c:v>
              </c:pt>
              <c:pt idx="5576">
                <c:v>401766</c:v>
              </c:pt>
              <c:pt idx="5577">
                <c:v>401769</c:v>
              </c:pt>
              <c:pt idx="5578">
                <c:v>401824</c:v>
              </c:pt>
              <c:pt idx="5579">
                <c:v>401834</c:v>
              </c:pt>
              <c:pt idx="5580">
                <c:v>401857</c:v>
              </c:pt>
              <c:pt idx="5581">
                <c:v>401858</c:v>
              </c:pt>
              <c:pt idx="5582">
                <c:v>401859</c:v>
              </c:pt>
              <c:pt idx="5583">
                <c:v>401943</c:v>
              </c:pt>
              <c:pt idx="5584">
                <c:v>401956</c:v>
              </c:pt>
              <c:pt idx="5585">
                <c:v>402034</c:v>
              </c:pt>
              <c:pt idx="5586">
                <c:v>402052</c:v>
              </c:pt>
              <c:pt idx="5587">
                <c:v>402082</c:v>
              </c:pt>
              <c:pt idx="5588">
                <c:v>402136</c:v>
              </c:pt>
              <c:pt idx="5589">
                <c:v>402177</c:v>
              </c:pt>
              <c:pt idx="5590">
                <c:v>402251</c:v>
              </c:pt>
              <c:pt idx="5591">
                <c:v>402332</c:v>
              </c:pt>
              <c:pt idx="5592">
                <c:v>402390</c:v>
              </c:pt>
              <c:pt idx="5593">
                <c:v>402624</c:v>
              </c:pt>
              <c:pt idx="5594">
                <c:v>402638</c:v>
              </c:pt>
              <c:pt idx="5595">
                <c:v>402697</c:v>
              </c:pt>
              <c:pt idx="5596">
                <c:v>402706</c:v>
              </c:pt>
              <c:pt idx="5597">
                <c:v>402918</c:v>
              </c:pt>
              <c:pt idx="5598">
                <c:v>402964</c:v>
              </c:pt>
              <c:pt idx="5599">
                <c:v>402966</c:v>
              </c:pt>
              <c:pt idx="5600">
                <c:v>403052</c:v>
              </c:pt>
              <c:pt idx="5601">
                <c:v>403118</c:v>
              </c:pt>
              <c:pt idx="5602">
                <c:v>403185</c:v>
              </c:pt>
              <c:pt idx="5603">
                <c:v>403258</c:v>
              </c:pt>
              <c:pt idx="5604">
                <c:v>403282</c:v>
              </c:pt>
              <c:pt idx="5605">
                <c:v>403361</c:v>
              </c:pt>
              <c:pt idx="5606">
                <c:v>403463</c:v>
              </c:pt>
              <c:pt idx="5607">
                <c:v>403473</c:v>
              </c:pt>
              <c:pt idx="5608">
                <c:v>403500</c:v>
              </c:pt>
              <c:pt idx="5609">
                <c:v>403507</c:v>
              </c:pt>
              <c:pt idx="5610">
                <c:v>403529</c:v>
              </c:pt>
              <c:pt idx="5611">
                <c:v>403675</c:v>
              </c:pt>
              <c:pt idx="5612">
                <c:v>403764</c:v>
              </c:pt>
              <c:pt idx="5613">
                <c:v>403856</c:v>
              </c:pt>
              <c:pt idx="5614">
                <c:v>403893</c:v>
              </c:pt>
              <c:pt idx="5615">
                <c:v>404011</c:v>
              </c:pt>
              <c:pt idx="5616">
                <c:v>404012</c:v>
              </c:pt>
              <c:pt idx="5617">
                <c:v>404106</c:v>
              </c:pt>
              <c:pt idx="5618">
                <c:v>404233</c:v>
              </c:pt>
              <c:pt idx="5619">
                <c:v>404314</c:v>
              </c:pt>
              <c:pt idx="5620">
                <c:v>404339</c:v>
              </c:pt>
              <c:pt idx="5621">
                <c:v>404417</c:v>
              </c:pt>
              <c:pt idx="5622">
                <c:v>404426</c:v>
              </c:pt>
              <c:pt idx="5623">
                <c:v>404431</c:v>
              </c:pt>
              <c:pt idx="5624">
                <c:v>404434</c:v>
              </c:pt>
              <c:pt idx="5625">
                <c:v>404475</c:v>
              </c:pt>
              <c:pt idx="5626">
                <c:v>404720</c:v>
              </c:pt>
              <c:pt idx="5627">
                <c:v>404742</c:v>
              </c:pt>
              <c:pt idx="5628">
                <c:v>404801</c:v>
              </c:pt>
              <c:pt idx="5629">
                <c:v>404805</c:v>
              </c:pt>
              <c:pt idx="5630">
                <c:v>404846</c:v>
              </c:pt>
              <c:pt idx="5631">
                <c:v>404920</c:v>
              </c:pt>
              <c:pt idx="5632">
                <c:v>405030</c:v>
              </c:pt>
              <c:pt idx="5633">
                <c:v>405201</c:v>
              </c:pt>
              <c:pt idx="5634">
                <c:v>405318</c:v>
              </c:pt>
              <c:pt idx="5635">
                <c:v>405339</c:v>
              </c:pt>
              <c:pt idx="5636">
                <c:v>405351</c:v>
              </c:pt>
              <c:pt idx="5637">
                <c:v>405418</c:v>
              </c:pt>
              <c:pt idx="5638">
                <c:v>405442</c:v>
              </c:pt>
              <c:pt idx="5639">
                <c:v>405465</c:v>
              </c:pt>
              <c:pt idx="5640">
                <c:v>405500</c:v>
              </c:pt>
              <c:pt idx="5641">
                <c:v>405597</c:v>
              </c:pt>
              <c:pt idx="5642">
                <c:v>405602</c:v>
              </c:pt>
              <c:pt idx="5643">
                <c:v>405698</c:v>
              </c:pt>
              <c:pt idx="5644">
                <c:v>405699</c:v>
              </c:pt>
              <c:pt idx="5645">
                <c:v>405735</c:v>
              </c:pt>
              <c:pt idx="5646">
                <c:v>405739</c:v>
              </c:pt>
              <c:pt idx="5647">
                <c:v>405740</c:v>
              </c:pt>
              <c:pt idx="5648">
                <c:v>405768</c:v>
              </c:pt>
              <c:pt idx="5649">
                <c:v>405804</c:v>
              </c:pt>
              <c:pt idx="5650">
                <c:v>405928</c:v>
              </c:pt>
              <c:pt idx="5651">
                <c:v>406047</c:v>
              </c:pt>
              <c:pt idx="5652">
                <c:v>406099</c:v>
              </c:pt>
              <c:pt idx="5653">
                <c:v>406176</c:v>
              </c:pt>
              <c:pt idx="5654">
                <c:v>406252</c:v>
              </c:pt>
              <c:pt idx="5655">
                <c:v>406254</c:v>
              </c:pt>
              <c:pt idx="5656">
                <c:v>406287</c:v>
              </c:pt>
              <c:pt idx="5657">
                <c:v>406294</c:v>
              </c:pt>
              <c:pt idx="5658">
                <c:v>406367</c:v>
              </c:pt>
              <c:pt idx="5659">
                <c:v>406369</c:v>
              </c:pt>
              <c:pt idx="5660">
                <c:v>406373</c:v>
              </c:pt>
              <c:pt idx="5661">
                <c:v>406411</c:v>
              </c:pt>
              <c:pt idx="5662">
                <c:v>406564</c:v>
              </c:pt>
              <c:pt idx="5663">
                <c:v>406574</c:v>
              </c:pt>
              <c:pt idx="5664">
                <c:v>406810</c:v>
              </c:pt>
              <c:pt idx="5665">
                <c:v>406988</c:v>
              </c:pt>
              <c:pt idx="5666">
                <c:v>407008</c:v>
              </c:pt>
              <c:pt idx="5667">
                <c:v>407032</c:v>
              </c:pt>
              <c:pt idx="5668">
                <c:v>407119</c:v>
              </c:pt>
              <c:pt idx="5669">
                <c:v>407173</c:v>
              </c:pt>
              <c:pt idx="5670">
                <c:v>407233</c:v>
              </c:pt>
              <c:pt idx="5671">
                <c:v>407238</c:v>
              </c:pt>
              <c:pt idx="5672">
                <c:v>407305</c:v>
              </c:pt>
              <c:pt idx="5673">
                <c:v>407340</c:v>
              </c:pt>
              <c:pt idx="5674">
                <c:v>407377</c:v>
              </c:pt>
              <c:pt idx="5675">
                <c:v>407404</c:v>
              </c:pt>
              <c:pt idx="5676">
                <c:v>407411</c:v>
              </c:pt>
              <c:pt idx="5677">
                <c:v>407433</c:v>
              </c:pt>
              <c:pt idx="5678">
                <c:v>407468</c:v>
              </c:pt>
              <c:pt idx="5679">
                <c:v>407478</c:v>
              </c:pt>
              <c:pt idx="5680">
                <c:v>407641</c:v>
              </c:pt>
              <c:pt idx="5681">
                <c:v>407648</c:v>
              </c:pt>
              <c:pt idx="5682">
                <c:v>407768</c:v>
              </c:pt>
              <c:pt idx="5683">
                <c:v>407798</c:v>
              </c:pt>
              <c:pt idx="5684">
                <c:v>407924</c:v>
              </c:pt>
              <c:pt idx="5685">
                <c:v>407933</c:v>
              </c:pt>
              <c:pt idx="5686">
                <c:v>407945</c:v>
              </c:pt>
              <c:pt idx="5687">
                <c:v>407999</c:v>
              </c:pt>
              <c:pt idx="5688">
                <c:v>408047</c:v>
              </c:pt>
              <c:pt idx="5689">
                <c:v>408091</c:v>
              </c:pt>
              <c:pt idx="5690">
                <c:v>408134</c:v>
              </c:pt>
              <c:pt idx="5691">
                <c:v>408170</c:v>
              </c:pt>
              <c:pt idx="5692">
                <c:v>408259</c:v>
              </c:pt>
              <c:pt idx="5693">
                <c:v>408309</c:v>
              </c:pt>
              <c:pt idx="5694">
                <c:v>408347</c:v>
              </c:pt>
              <c:pt idx="5695">
                <c:v>408378</c:v>
              </c:pt>
              <c:pt idx="5696">
                <c:v>408468</c:v>
              </c:pt>
              <c:pt idx="5697">
                <c:v>408493</c:v>
              </c:pt>
              <c:pt idx="5698">
                <c:v>408500</c:v>
              </c:pt>
              <c:pt idx="5699">
                <c:v>408561</c:v>
              </c:pt>
              <c:pt idx="5700">
                <c:v>408651</c:v>
              </c:pt>
              <c:pt idx="5701">
                <c:v>408838</c:v>
              </c:pt>
              <c:pt idx="5702">
                <c:v>408863</c:v>
              </c:pt>
              <c:pt idx="5703">
                <c:v>408886</c:v>
              </c:pt>
              <c:pt idx="5704">
                <c:v>408915</c:v>
              </c:pt>
              <c:pt idx="5705">
                <c:v>408931</c:v>
              </c:pt>
              <c:pt idx="5706">
                <c:v>408990</c:v>
              </c:pt>
              <c:pt idx="5707">
                <c:v>409051</c:v>
              </c:pt>
              <c:pt idx="5708">
                <c:v>409102</c:v>
              </c:pt>
              <c:pt idx="5709">
                <c:v>409156</c:v>
              </c:pt>
              <c:pt idx="5710">
                <c:v>409174</c:v>
              </c:pt>
              <c:pt idx="5711">
                <c:v>409454</c:v>
              </c:pt>
              <c:pt idx="5712">
                <c:v>409512</c:v>
              </c:pt>
              <c:pt idx="5713">
                <c:v>409603</c:v>
              </c:pt>
              <c:pt idx="5714">
                <c:v>409684</c:v>
              </c:pt>
              <c:pt idx="5715">
                <c:v>409741</c:v>
              </c:pt>
              <c:pt idx="5716">
                <c:v>409768</c:v>
              </c:pt>
              <c:pt idx="5717">
                <c:v>409798</c:v>
              </c:pt>
              <c:pt idx="5718">
                <c:v>409908</c:v>
              </c:pt>
              <c:pt idx="5719">
                <c:v>409914</c:v>
              </c:pt>
              <c:pt idx="5720">
                <c:v>409951</c:v>
              </c:pt>
              <c:pt idx="5721">
                <c:v>409984</c:v>
              </c:pt>
              <c:pt idx="5722">
                <c:v>409989</c:v>
              </c:pt>
              <c:pt idx="5723">
                <c:v>410202</c:v>
              </c:pt>
              <c:pt idx="5724">
                <c:v>410209</c:v>
              </c:pt>
              <c:pt idx="5725">
                <c:v>410218</c:v>
              </c:pt>
              <c:pt idx="5726">
                <c:v>410341</c:v>
              </c:pt>
              <c:pt idx="5727">
                <c:v>410343</c:v>
              </c:pt>
              <c:pt idx="5728">
                <c:v>410347</c:v>
              </c:pt>
              <c:pt idx="5729">
                <c:v>410373</c:v>
              </c:pt>
              <c:pt idx="5730">
                <c:v>410384</c:v>
              </c:pt>
              <c:pt idx="5731">
                <c:v>410460</c:v>
              </c:pt>
              <c:pt idx="5732">
                <c:v>410544</c:v>
              </c:pt>
              <c:pt idx="5733">
                <c:v>410552</c:v>
              </c:pt>
              <c:pt idx="5734">
                <c:v>410558</c:v>
              </c:pt>
              <c:pt idx="5735">
                <c:v>410702</c:v>
              </c:pt>
              <c:pt idx="5736">
                <c:v>410790</c:v>
              </c:pt>
              <c:pt idx="5737">
                <c:v>410921</c:v>
              </c:pt>
              <c:pt idx="5738">
                <c:v>410938</c:v>
              </c:pt>
              <c:pt idx="5739">
                <c:v>410958</c:v>
              </c:pt>
              <c:pt idx="5740">
                <c:v>410963</c:v>
              </c:pt>
              <c:pt idx="5741">
                <c:v>410982</c:v>
              </c:pt>
              <c:pt idx="5742">
                <c:v>411030</c:v>
              </c:pt>
              <c:pt idx="5743">
                <c:v>411094</c:v>
              </c:pt>
              <c:pt idx="5744">
                <c:v>411116</c:v>
              </c:pt>
              <c:pt idx="5745">
                <c:v>411204</c:v>
              </c:pt>
              <c:pt idx="5746">
                <c:v>411242</c:v>
              </c:pt>
              <c:pt idx="5747">
                <c:v>411272</c:v>
              </c:pt>
              <c:pt idx="5748">
                <c:v>411296</c:v>
              </c:pt>
              <c:pt idx="5749">
                <c:v>411298</c:v>
              </c:pt>
              <c:pt idx="5750">
                <c:v>411365</c:v>
              </c:pt>
              <c:pt idx="5751">
                <c:v>411420</c:v>
              </c:pt>
              <c:pt idx="5752">
                <c:v>411523</c:v>
              </c:pt>
              <c:pt idx="5753">
                <c:v>411533</c:v>
              </c:pt>
              <c:pt idx="5754">
                <c:v>411583</c:v>
              </c:pt>
              <c:pt idx="5755">
                <c:v>411586</c:v>
              </c:pt>
              <c:pt idx="5756">
                <c:v>411651</c:v>
              </c:pt>
              <c:pt idx="5757">
                <c:v>411686</c:v>
              </c:pt>
              <c:pt idx="5758">
                <c:v>411690</c:v>
              </c:pt>
              <c:pt idx="5759">
                <c:v>411715</c:v>
              </c:pt>
              <c:pt idx="5760">
                <c:v>411734</c:v>
              </c:pt>
              <c:pt idx="5761">
                <c:v>411744</c:v>
              </c:pt>
              <c:pt idx="5762">
                <c:v>411876</c:v>
              </c:pt>
              <c:pt idx="5763">
                <c:v>411897</c:v>
              </c:pt>
              <c:pt idx="5764">
                <c:v>412024</c:v>
              </c:pt>
              <c:pt idx="5765">
                <c:v>412133</c:v>
              </c:pt>
              <c:pt idx="5766">
                <c:v>412186</c:v>
              </c:pt>
              <c:pt idx="5767">
                <c:v>412203</c:v>
              </c:pt>
              <c:pt idx="5768">
                <c:v>412284</c:v>
              </c:pt>
              <c:pt idx="5769">
                <c:v>412362</c:v>
              </c:pt>
              <c:pt idx="5770">
                <c:v>412394</c:v>
              </c:pt>
              <c:pt idx="5771">
                <c:v>412402</c:v>
              </c:pt>
              <c:pt idx="5772">
                <c:v>412429</c:v>
              </c:pt>
              <c:pt idx="5773">
                <c:v>412480</c:v>
              </c:pt>
              <c:pt idx="5774">
                <c:v>412487</c:v>
              </c:pt>
              <c:pt idx="5775">
                <c:v>412743</c:v>
              </c:pt>
              <c:pt idx="5776">
                <c:v>412793</c:v>
              </c:pt>
              <c:pt idx="5777">
                <c:v>412803</c:v>
              </c:pt>
              <c:pt idx="5778">
                <c:v>412817</c:v>
              </c:pt>
              <c:pt idx="5779">
                <c:v>412854</c:v>
              </c:pt>
              <c:pt idx="5780">
                <c:v>412880</c:v>
              </c:pt>
              <c:pt idx="5781">
                <c:v>412902</c:v>
              </c:pt>
              <c:pt idx="5782">
                <c:v>412944</c:v>
              </c:pt>
              <c:pt idx="5783">
                <c:v>412995</c:v>
              </c:pt>
              <c:pt idx="5784">
                <c:v>413050</c:v>
              </c:pt>
              <c:pt idx="5785">
                <c:v>413052</c:v>
              </c:pt>
              <c:pt idx="5786">
                <c:v>413088</c:v>
              </c:pt>
              <c:pt idx="5787">
                <c:v>413101</c:v>
              </c:pt>
              <c:pt idx="5788">
                <c:v>413115</c:v>
              </c:pt>
              <c:pt idx="5789">
                <c:v>413185</c:v>
              </c:pt>
              <c:pt idx="5790">
                <c:v>413243</c:v>
              </c:pt>
              <c:pt idx="5791">
                <c:v>413266</c:v>
              </c:pt>
              <c:pt idx="5792">
                <c:v>413282</c:v>
              </c:pt>
              <c:pt idx="5793">
                <c:v>413305</c:v>
              </c:pt>
              <c:pt idx="5794">
                <c:v>413330</c:v>
              </c:pt>
              <c:pt idx="5795">
                <c:v>413345</c:v>
              </c:pt>
              <c:pt idx="5796">
                <c:v>413347</c:v>
              </c:pt>
              <c:pt idx="5797">
                <c:v>413426</c:v>
              </c:pt>
              <c:pt idx="5798">
                <c:v>413445</c:v>
              </c:pt>
              <c:pt idx="5799">
                <c:v>413459</c:v>
              </c:pt>
              <c:pt idx="5800">
                <c:v>413620</c:v>
              </c:pt>
              <c:pt idx="5801">
                <c:v>413659</c:v>
              </c:pt>
              <c:pt idx="5802">
                <c:v>413741</c:v>
              </c:pt>
              <c:pt idx="5803">
                <c:v>413798</c:v>
              </c:pt>
              <c:pt idx="5804">
                <c:v>413815</c:v>
              </c:pt>
              <c:pt idx="5805">
                <c:v>413853</c:v>
              </c:pt>
              <c:pt idx="5806">
                <c:v>413994</c:v>
              </c:pt>
              <c:pt idx="5807">
                <c:v>414033</c:v>
              </c:pt>
              <c:pt idx="5808">
                <c:v>414157</c:v>
              </c:pt>
              <c:pt idx="5809">
                <c:v>414164</c:v>
              </c:pt>
              <c:pt idx="5810">
                <c:v>414207</c:v>
              </c:pt>
              <c:pt idx="5811">
                <c:v>414211</c:v>
              </c:pt>
              <c:pt idx="5812">
                <c:v>414239</c:v>
              </c:pt>
              <c:pt idx="5813">
                <c:v>414305</c:v>
              </c:pt>
              <c:pt idx="5814">
                <c:v>414318</c:v>
              </c:pt>
              <c:pt idx="5815">
                <c:v>414382</c:v>
              </c:pt>
              <c:pt idx="5816">
                <c:v>414433</c:v>
              </c:pt>
              <c:pt idx="5817">
                <c:v>414584</c:v>
              </c:pt>
              <c:pt idx="5818">
                <c:v>414661</c:v>
              </c:pt>
              <c:pt idx="5819">
                <c:v>414727</c:v>
              </c:pt>
              <c:pt idx="5820">
                <c:v>414741</c:v>
              </c:pt>
              <c:pt idx="5821">
                <c:v>414757</c:v>
              </c:pt>
              <c:pt idx="5822">
                <c:v>415067</c:v>
              </c:pt>
              <c:pt idx="5823">
                <c:v>415077</c:v>
              </c:pt>
              <c:pt idx="5824">
                <c:v>415088</c:v>
              </c:pt>
              <c:pt idx="5825">
                <c:v>415090</c:v>
              </c:pt>
              <c:pt idx="5826">
                <c:v>415148</c:v>
              </c:pt>
              <c:pt idx="5827">
                <c:v>415201</c:v>
              </c:pt>
              <c:pt idx="5828">
                <c:v>415292</c:v>
              </c:pt>
              <c:pt idx="5829">
                <c:v>415327</c:v>
              </c:pt>
              <c:pt idx="5830">
                <c:v>415332</c:v>
              </c:pt>
              <c:pt idx="5831">
                <c:v>415341</c:v>
              </c:pt>
              <c:pt idx="5832">
                <c:v>415372</c:v>
              </c:pt>
              <c:pt idx="5833">
                <c:v>415381</c:v>
              </c:pt>
              <c:pt idx="5834">
                <c:v>415402</c:v>
              </c:pt>
              <c:pt idx="5835">
                <c:v>415441</c:v>
              </c:pt>
              <c:pt idx="5836">
                <c:v>415446</c:v>
              </c:pt>
              <c:pt idx="5837">
                <c:v>415640</c:v>
              </c:pt>
              <c:pt idx="5838">
                <c:v>415862</c:v>
              </c:pt>
              <c:pt idx="5839">
                <c:v>415896</c:v>
              </c:pt>
              <c:pt idx="5840">
                <c:v>415915</c:v>
              </c:pt>
              <c:pt idx="5841">
                <c:v>415916</c:v>
              </c:pt>
              <c:pt idx="5842">
                <c:v>416091</c:v>
              </c:pt>
              <c:pt idx="5843">
                <c:v>416105</c:v>
              </c:pt>
              <c:pt idx="5844">
                <c:v>416124</c:v>
              </c:pt>
              <c:pt idx="5845">
                <c:v>416127</c:v>
              </c:pt>
              <c:pt idx="5846">
                <c:v>416216</c:v>
              </c:pt>
              <c:pt idx="5847">
                <c:v>416575</c:v>
              </c:pt>
              <c:pt idx="5848">
                <c:v>416620</c:v>
              </c:pt>
              <c:pt idx="5849">
                <c:v>416768</c:v>
              </c:pt>
              <c:pt idx="5850">
                <c:v>416783</c:v>
              </c:pt>
              <c:pt idx="5851">
                <c:v>416940</c:v>
              </c:pt>
              <c:pt idx="5852">
                <c:v>416973</c:v>
              </c:pt>
              <c:pt idx="5853">
                <c:v>417001</c:v>
              </c:pt>
              <c:pt idx="5854">
                <c:v>417082</c:v>
              </c:pt>
              <c:pt idx="5855">
                <c:v>417118</c:v>
              </c:pt>
              <c:pt idx="5856">
                <c:v>417240</c:v>
              </c:pt>
              <c:pt idx="5857">
                <c:v>417274</c:v>
              </c:pt>
              <c:pt idx="5858">
                <c:v>417507</c:v>
              </c:pt>
              <c:pt idx="5859">
                <c:v>417553</c:v>
              </c:pt>
              <c:pt idx="5860">
                <c:v>417564</c:v>
              </c:pt>
              <c:pt idx="5861">
                <c:v>417584</c:v>
              </c:pt>
              <c:pt idx="5862">
                <c:v>417721</c:v>
              </c:pt>
              <c:pt idx="5863">
                <c:v>417825</c:v>
              </c:pt>
              <c:pt idx="5864">
                <c:v>417838</c:v>
              </c:pt>
              <c:pt idx="5865">
                <c:v>417841</c:v>
              </c:pt>
              <c:pt idx="5866">
                <c:v>417886</c:v>
              </c:pt>
              <c:pt idx="5867">
                <c:v>417904</c:v>
              </c:pt>
              <c:pt idx="5868">
                <c:v>417929</c:v>
              </c:pt>
              <c:pt idx="5869">
                <c:v>418090</c:v>
              </c:pt>
              <c:pt idx="5870">
                <c:v>418166</c:v>
              </c:pt>
              <c:pt idx="5871">
                <c:v>418233</c:v>
              </c:pt>
              <c:pt idx="5872">
                <c:v>418281</c:v>
              </c:pt>
              <c:pt idx="5873">
                <c:v>418327</c:v>
              </c:pt>
              <c:pt idx="5874">
                <c:v>418470</c:v>
              </c:pt>
              <c:pt idx="5875">
                <c:v>418626</c:v>
              </c:pt>
              <c:pt idx="5876">
                <c:v>418636</c:v>
              </c:pt>
              <c:pt idx="5877">
                <c:v>418718</c:v>
              </c:pt>
              <c:pt idx="5878">
                <c:v>418753</c:v>
              </c:pt>
              <c:pt idx="5879">
                <c:v>418779</c:v>
              </c:pt>
              <c:pt idx="5880">
                <c:v>418784</c:v>
              </c:pt>
              <c:pt idx="5881">
                <c:v>418793</c:v>
              </c:pt>
              <c:pt idx="5882">
                <c:v>418910</c:v>
              </c:pt>
              <c:pt idx="5883">
                <c:v>418930</c:v>
              </c:pt>
              <c:pt idx="5884">
                <c:v>418938</c:v>
              </c:pt>
              <c:pt idx="5885">
                <c:v>418958</c:v>
              </c:pt>
              <c:pt idx="5886">
                <c:v>418990</c:v>
              </c:pt>
              <c:pt idx="5887">
                <c:v>419182</c:v>
              </c:pt>
              <c:pt idx="5888">
                <c:v>419237</c:v>
              </c:pt>
              <c:pt idx="5889">
                <c:v>419275</c:v>
              </c:pt>
              <c:pt idx="5890">
                <c:v>419377</c:v>
              </c:pt>
              <c:pt idx="5891">
                <c:v>419491</c:v>
              </c:pt>
              <c:pt idx="5892">
                <c:v>419493</c:v>
              </c:pt>
              <c:pt idx="5893">
                <c:v>419522</c:v>
              </c:pt>
              <c:pt idx="5894">
                <c:v>419540</c:v>
              </c:pt>
              <c:pt idx="5895">
                <c:v>419570</c:v>
              </c:pt>
              <c:pt idx="5896">
                <c:v>419626</c:v>
              </c:pt>
              <c:pt idx="5897">
                <c:v>419648</c:v>
              </c:pt>
              <c:pt idx="5898">
                <c:v>419661</c:v>
              </c:pt>
              <c:pt idx="5899">
                <c:v>419732</c:v>
              </c:pt>
              <c:pt idx="5900">
                <c:v>419748</c:v>
              </c:pt>
              <c:pt idx="5901">
                <c:v>419749</c:v>
              </c:pt>
              <c:pt idx="5902">
                <c:v>419758</c:v>
              </c:pt>
              <c:pt idx="5903">
                <c:v>419776</c:v>
              </c:pt>
              <c:pt idx="5904">
                <c:v>419818</c:v>
              </c:pt>
              <c:pt idx="5905">
                <c:v>419893</c:v>
              </c:pt>
              <c:pt idx="5906">
                <c:v>419953</c:v>
              </c:pt>
              <c:pt idx="5907">
                <c:v>419973</c:v>
              </c:pt>
              <c:pt idx="5908">
                <c:v>420008</c:v>
              </c:pt>
              <c:pt idx="5909">
                <c:v>420010</c:v>
              </c:pt>
              <c:pt idx="5910">
                <c:v>420126</c:v>
              </c:pt>
              <c:pt idx="5911">
                <c:v>420148</c:v>
              </c:pt>
              <c:pt idx="5912">
                <c:v>420202</c:v>
              </c:pt>
              <c:pt idx="5913">
                <c:v>420204</c:v>
              </c:pt>
              <c:pt idx="5914">
                <c:v>420222</c:v>
              </c:pt>
              <c:pt idx="5915">
                <c:v>420243</c:v>
              </c:pt>
              <c:pt idx="5916">
                <c:v>420339</c:v>
              </c:pt>
              <c:pt idx="5917">
                <c:v>420394</c:v>
              </c:pt>
              <c:pt idx="5918">
                <c:v>420434</c:v>
              </c:pt>
              <c:pt idx="5919">
                <c:v>420439</c:v>
              </c:pt>
              <c:pt idx="5920">
                <c:v>420457</c:v>
              </c:pt>
              <c:pt idx="5921">
                <c:v>420464</c:v>
              </c:pt>
              <c:pt idx="5922">
                <c:v>420481</c:v>
              </c:pt>
              <c:pt idx="5923">
                <c:v>420488</c:v>
              </c:pt>
              <c:pt idx="5924">
                <c:v>420490</c:v>
              </c:pt>
              <c:pt idx="5925">
                <c:v>420508</c:v>
              </c:pt>
              <c:pt idx="5926">
                <c:v>420515</c:v>
              </c:pt>
              <c:pt idx="5927">
                <c:v>420590</c:v>
              </c:pt>
              <c:pt idx="5928">
                <c:v>420627</c:v>
              </c:pt>
              <c:pt idx="5929">
                <c:v>420738</c:v>
              </c:pt>
              <c:pt idx="5930">
                <c:v>420786</c:v>
              </c:pt>
              <c:pt idx="5931">
                <c:v>420856</c:v>
              </c:pt>
              <c:pt idx="5932">
                <c:v>420890</c:v>
              </c:pt>
              <c:pt idx="5933">
                <c:v>421001</c:v>
              </c:pt>
              <c:pt idx="5934">
                <c:v>421191</c:v>
              </c:pt>
              <c:pt idx="5935">
                <c:v>421252</c:v>
              </c:pt>
              <c:pt idx="5936">
                <c:v>421310</c:v>
              </c:pt>
              <c:pt idx="5937">
                <c:v>421432</c:v>
              </c:pt>
              <c:pt idx="5938">
                <c:v>421458</c:v>
              </c:pt>
              <c:pt idx="5939">
                <c:v>421497</c:v>
              </c:pt>
              <c:pt idx="5940">
                <c:v>421580</c:v>
              </c:pt>
              <c:pt idx="5941">
                <c:v>421691</c:v>
              </c:pt>
              <c:pt idx="5942">
                <c:v>421744</c:v>
              </c:pt>
              <c:pt idx="5943">
                <c:v>421748</c:v>
              </c:pt>
              <c:pt idx="5944">
                <c:v>421752</c:v>
              </c:pt>
              <c:pt idx="5945">
                <c:v>421822</c:v>
              </c:pt>
              <c:pt idx="5946">
                <c:v>421855</c:v>
              </c:pt>
              <c:pt idx="5947">
                <c:v>421923</c:v>
              </c:pt>
              <c:pt idx="5948">
                <c:v>421930</c:v>
              </c:pt>
              <c:pt idx="5949">
                <c:v>422121</c:v>
              </c:pt>
              <c:pt idx="5950">
                <c:v>422152</c:v>
              </c:pt>
              <c:pt idx="5951">
                <c:v>422164</c:v>
              </c:pt>
              <c:pt idx="5952">
                <c:v>422204</c:v>
              </c:pt>
              <c:pt idx="5953">
                <c:v>422245</c:v>
              </c:pt>
              <c:pt idx="5954">
                <c:v>422276</c:v>
              </c:pt>
              <c:pt idx="5955">
                <c:v>422320</c:v>
              </c:pt>
              <c:pt idx="5956">
                <c:v>422349</c:v>
              </c:pt>
              <c:pt idx="5957">
                <c:v>422358</c:v>
              </c:pt>
              <c:pt idx="5958">
                <c:v>422398</c:v>
              </c:pt>
              <c:pt idx="5959">
                <c:v>422436</c:v>
              </c:pt>
              <c:pt idx="5960">
                <c:v>422496</c:v>
              </c:pt>
              <c:pt idx="5961">
                <c:v>422750</c:v>
              </c:pt>
              <c:pt idx="5962">
                <c:v>422787</c:v>
              </c:pt>
              <c:pt idx="5963">
                <c:v>422803</c:v>
              </c:pt>
              <c:pt idx="5964">
                <c:v>422805</c:v>
              </c:pt>
              <c:pt idx="5965">
                <c:v>422989</c:v>
              </c:pt>
              <c:pt idx="5966">
                <c:v>423035</c:v>
              </c:pt>
              <c:pt idx="5967">
                <c:v>423096</c:v>
              </c:pt>
              <c:pt idx="5968">
                <c:v>423119</c:v>
              </c:pt>
              <c:pt idx="5969">
                <c:v>423153</c:v>
              </c:pt>
              <c:pt idx="5970">
                <c:v>423201</c:v>
              </c:pt>
              <c:pt idx="5971">
                <c:v>423228</c:v>
              </c:pt>
              <c:pt idx="5972">
                <c:v>423254</c:v>
              </c:pt>
              <c:pt idx="5973">
                <c:v>423272</c:v>
              </c:pt>
              <c:pt idx="5974">
                <c:v>423313</c:v>
              </c:pt>
              <c:pt idx="5975">
                <c:v>423324</c:v>
              </c:pt>
              <c:pt idx="5976">
                <c:v>423336</c:v>
              </c:pt>
              <c:pt idx="5977">
                <c:v>423409</c:v>
              </c:pt>
              <c:pt idx="5978">
                <c:v>423432</c:v>
              </c:pt>
              <c:pt idx="5979">
                <c:v>423473</c:v>
              </c:pt>
              <c:pt idx="5980">
                <c:v>423598</c:v>
              </c:pt>
              <c:pt idx="5981">
                <c:v>423609</c:v>
              </c:pt>
              <c:pt idx="5982">
                <c:v>423686</c:v>
              </c:pt>
              <c:pt idx="5983">
                <c:v>423711</c:v>
              </c:pt>
              <c:pt idx="5984">
                <c:v>423821</c:v>
              </c:pt>
              <c:pt idx="5985">
                <c:v>423844</c:v>
              </c:pt>
              <c:pt idx="5986">
                <c:v>423941</c:v>
              </c:pt>
              <c:pt idx="5987">
                <c:v>423978</c:v>
              </c:pt>
              <c:pt idx="5988">
                <c:v>424012</c:v>
              </c:pt>
              <c:pt idx="5989">
                <c:v>424027</c:v>
              </c:pt>
              <c:pt idx="5990">
                <c:v>424098</c:v>
              </c:pt>
              <c:pt idx="5991">
                <c:v>424100</c:v>
              </c:pt>
              <c:pt idx="5992">
                <c:v>424126</c:v>
              </c:pt>
              <c:pt idx="5993">
                <c:v>424139</c:v>
              </c:pt>
              <c:pt idx="5994">
                <c:v>424208</c:v>
              </c:pt>
              <c:pt idx="5995">
                <c:v>424216</c:v>
              </c:pt>
              <c:pt idx="5996">
                <c:v>424270</c:v>
              </c:pt>
              <c:pt idx="5997">
                <c:v>424317</c:v>
              </c:pt>
              <c:pt idx="5998">
                <c:v>424337</c:v>
              </c:pt>
              <c:pt idx="5999">
                <c:v>424403</c:v>
              </c:pt>
              <c:pt idx="6000">
                <c:v>424451</c:v>
              </c:pt>
              <c:pt idx="6001">
                <c:v>424526</c:v>
              </c:pt>
              <c:pt idx="6002">
                <c:v>424540</c:v>
              </c:pt>
              <c:pt idx="6003">
                <c:v>424585</c:v>
              </c:pt>
              <c:pt idx="6004">
                <c:v>424688</c:v>
              </c:pt>
              <c:pt idx="6005">
                <c:v>424793</c:v>
              </c:pt>
              <c:pt idx="6006">
                <c:v>424812</c:v>
              </c:pt>
              <c:pt idx="6007">
                <c:v>424837</c:v>
              </c:pt>
              <c:pt idx="6008">
                <c:v>424917</c:v>
              </c:pt>
              <c:pt idx="6009">
                <c:v>424983</c:v>
              </c:pt>
              <c:pt idx="6010">
                <c:v>425294</c:v>
              </c:pt>
              <c:pt idx="6011">
                <c:v>425411</c:v>
              </c:pt>
              <c:pt idx="6012">
                <c:v>425436</c:v>
              </c:pt>
              <c:pt idx="6013">
                <c:v>425445</c:v>
              </c:pt>
              <c:pt idx="6014">
                <c:v>425472</c:v>
              </c:pt>
              <c:pt idx="6015">
                <c:v>425477</c:v>
              </c:pt>
              <c:pt idx="6016">
                <c:v>425567</c:v>
              </c:pt>
              <c:pt idx="6017">
                <c:v>425620</c:v>
              </c:pt>
              <c:pt idx="6018">
                <c:v>425687</c:v>
              </c:pt>
              <c:pt idx="6019">
                <c:v>425717</c:v>
              </c:pt>
              <c:pt idx="6020">
                <c:v>425720</c:v>
              </c:pt>
              <c:pt idx="6021">
                <c:v>425779</c:v>
              </c:pt>
              <c:pt idx="6022">
                <c:v>425826</c:v>
              </c:pt>
              <c:pt idx="6023">
                <c:v>425854</c:v>
              </c:pt>
              <c:pt idx="6024">
                <c:v>425940</c:v>
              </c:pt>
              <c:pt idx="6025">
                <c:v>426022</c:v>
              </c:pt>
              <c:pt idx="6026">
                <c:v>426027</c:v>
              </c:pt>
              <c:pt idx="6027">
                <c:v>426124</c:v>
              </c:pt>
              <c:pt idx="6028">
                <c:v>426141</c:v>
              </c:pt>
              <c:pt idx="6029">
                <c:v>426185</c:v>
              </c:pt>
              <c:pt idx="6030">
                <c:v>426223</c:v>
              </c:pt>
              <c:pt idx="6031">
                <c:v>426302</c:v>
              </c:pt>
              <c:pt idx="6032">
                <c:v>426317</c:v>
              </c:pt>
              <c:pt idx="6033">
                <c:v>426351</c:v>
              </c:pt>
              <c:pt idx="6034">
                <c:v>426384</c:v>
              </c:pt>
              <c:pt idx="6035">
                <c:v>426414</c:v>
              </c:pt>
              <c:pt idx="6036">
                <c:v>426429</c:v>
              </c:pt>
              <c:pt idx="6037">
                <c:v>426439</c:v>
              </c:pt>
              <c:pt idx="6038">
                <c:v>426530</c:v>
              </c:pt>
              <c:pt idx="6039">
                <c:v>426533</c:v>
              </c:pt>
              <c:pt idx="6040">
                <c:v>426536</c:v>
              </c:pt>
              <c:pt idx="6041">
                <c:v>426698</c:v>
              </c:pt>
              <c:pt idx="6042">
                <c:v>426720</c:v>
              </c:pt>
              <c:pt idx="6043">
                <c:v>426791</c:v>
              </c:pt>
              <c:pt idx="6044">
                <c:v>426958</c:v>
              </c:pt>
              <c:pt idx="6045">
                <c:v>426981</c:v>
              </c:pt>
              <c:pt idx="6046">
                <c:v>426990</c:v>
              </c:pt>
              <c:pt idx="6047">
                <c:v>426994</c:v>
              </c:pt>
              <c:pt idx="6048">
                <c:v>427036</c:v>
              </c:pt>
              <c:pt idx="6049">
                <c:v>427140</c:v>
              </c:pt>
              <c:pt idx="6050">
                <c:v>427163</c:v>
              </c:pt>
              <c:pt idx="6051">
                <c:v>427177</c:v>
              </c:pt>
              <c:pt idx="6052">
                <c:v>427329</c:v>
              </c:pt>
              <c:pt idx="6053">
                <c:v>427354</c:v>
              </c:pt>
              <c:pt idx="6054">
                <c:v>427358</c:v>
              </c:pt>
              <c:pt idx="6055">
                <c:v>427388</c:v>
              </c:pt>
              <c:pt idx="6056">
                <c:v>427444</c:v>
              </c:pt>
              <c:pt idx="6057">
                <c:v>427733</c:v>
              </c:pt>
              <c:pt idx="6058">
                <c:v>427804</c:v>
              </c:pt>
              <c:pt idx="6059">
                <c:v>427919</c:v>
              </c:pt>
              <c:pt idx="6060">
                <c:v>427976</c:v>
              </c:pt>
              <c:pt idx="6061">
                <c:v>427980</c:v>
              </c:pt>
              <c:pt idx="6062">
                <c:v>428020</c:v>
              </c:pt>
              <c:pt idx="6063">
                <c:v>428114</c:v>
              </c:pt>
              <c:pt idx="6064">
                <c:v>428129</c:v>
              </c:pt>
              <c:pt idx="6065">
                <c:v>428130</c:v>
              </c:pt>
              <c:pt idx="6066">
                <c:v>428152</c:v>
              </c:pt>
              <c:pt idx="6067">
                <c:v>428162</c:v>
              </c:pt>
              <c:pt idx="6068">
                <c:v>428249</c:v>
              </c:pt>
              <c:pt idx="6069">
                <c:v>428305</c:v>
              </c:pt>
              <c:pt idx="6070">
                <c:v>428345</c:v>
              </c:pt>
              <c:pt idx="6071">
                <c:v>428376</c:v>
              </c:pt>
              <c:pt idx="6072">
                <c:v>428383</c:v>
              </c:pt>
              <c:pt idx="6073">
                <c:v>428402</c:v>
              </c:pt>
              <c:pt idx="6074">
                <c:v>428452</c:v>
              </c:pt>
              <c:pt idx="6075">
                <c:v>428520</c:v>
              </c:pt>
              <c:pt idx="6076">
                <c:v>428523</c:v>
              </c:pt>
              <c:pt idx="6077">
                <c:v>428526</c:v>
              </c:pt>
              <c:pt idx="6078">
                <c:v>428536</c:v>
              </c:pt>
              <c:pt idx="6079">
                <c:v>428565</c:v>
              </c:pt>
              <c:pt idx="6080">
                <c:v>428590</c:v>
              </c:pt>
              <c:pt idx="6081">
                <c:v>428604</c:v>
              </c:pt>
              <c:pt idx="6082">
                <c:v>428649</c:v>
              </c:pt>
              <c:pt idx="6083">
                <c:v>428710</c:v>
              </c:pt>
              <c:pt idx="6084">
                <c:v>428757</c:v>
              </c:pt>
              <c:pt idx="6085">
                <c:v>428765</c:v>
              </c:pt>
              <c:pt idx="6086">
                <c:v>428778</c:v>
              </c:pt>
              <c:pt idx="6087">
                <c:v>428826</c:v>
              </c:pt>
              <c:pt idx="6088">
                <c:v>428843</c:v>
              </c:pt>
              <c:pt idx="6089">
                <c:v>428853</c:v>
              </c:pt>
              <c:pt idx="6090">
                <c:v>428872</c:v>
              </c:pt>
              <c:pt idx="6091">
                <c:v>428903</c:v>
              </c:pt>
              <c:pt idx="6092">
                <c:v>428919</c:v>
              </c:pt>
              <c:pt idx="6093">
                <c:v>428922</c:v>
              </c:pt>
              <c:pt idx="6094">
                <c:v>429054</c:v>
              </c:pt>
              <c:pt idx="6095">
                <c:v>429238</c:v>
              </c:pt>
              <c:pt idx="6096">
                <c:v>429244</c:v>
              </c:pt>
              <c:pt idx="6097">
                <c:v>429292</c:v>
              </c:pt>
              <c:pt idx="6098">
                <c:v>429308</c:v>
              </c:pt>
              <c:pt idx="6099">
                <c:v>429354</c:v>
              </c:pt>
              <c:pt idx="6100">
                <c:v>429448</c:v>
              </c:pt>
              <c:pt idx="6101">
                <c:v>429460</c:v>
              </c:pt>
              <c:pt idx="6102">
                <c:v>429471</c:v>
              </c:pt>
              <c:pt idx="6103">
                <c:v>429557</c:v>
              </c:pt>
              <c:pt idx="6104">
                <c:v>429689</c:v>
              </c:pt>
              <c:pt idx="6105">
                <c:v>429692</c:v>
              </c:pt>
              <c:pt idx="6106">
                <c:v>429829</c:v>
              </c:pt>
              <c:pt idx="6107">
                <c:v>429849</c:v>
              </c:pt>
              <c:pt idx="6108">
                <c:v>429894</c:v>
              </c:pt>
              <c:pt idx="6109">
                <c:v>429921</c:v>
              </c:pt>
              <c:pt idx="6110">
                <c:v>429933</c:v>
              </c:pt>
              <c:pt idx="6111">
                <c:v>430048</c:v>
              </c:pt>
              <c:pt idx="6112">
                <c:v>430059</c:v>
              </c:pt>
              <c:pt idx="6113">
                <c:v>430097</c:v>
              </c:pt>
              <c:pt idx="6114">
                <c:v>430107</c:v>
              </c:pt>
              <c:pt idx="6115">
                <c:v>430197</c:v>
              </c:pt>
              <c:pt idx="6116">
                <c:v>430221</c:v>
              </c:pt>
              <c:pt idx="6117">
                <c:v>430228</c:v>
              </c:pt>
              <c:pt idx="6118">
                <c:v>430265</c:v>
              </c:pt>
              <c:pt idx="6119">
                <c:v>430323</c:v>
              </c:pt>
              <c:pt idx="6120">
                <c:v>430398</c:v>
              </c:pt>
              <c:pt idx="6121">
                <c:v>430413</c:v>
              </c:pt>
              <c:pt idx="6122">
                <c:v>430475</c:v>
              </c:pt>
              <c:pt idx="6123">
                <c:v>430500</c:v>
              </c:pt>
              <c:pt idx="6124">
                <c:v>430503</c:v>
              </c:pt>
              <c:pt idx="6125">
                <c:v>430519</c:v>
              </c:pt>
              <c:pt idx="6126">
                <c:v>430521</c:v>
              </c:pt>
              <c:pt idx="6127">
                <c:v>430555</c:v>
              </c:pt>
              <c:pt idx="6128">
                <c:v>430559</c:v>
              </c:pt>
              <c:pt idx="6129">
                <c:v>430569</c:v>
              </c:pt>
              <c:pt idx="6130">
                <c:v>430618</c:v>
              </c:pt>
              <c:pt idx="6131">
                <c:v>430670</c:v>
              </c:pt>
              <c:pt idx="6132">
                <c:v>430712</c:v>
              </c:pt>
              <c:pt idx="6133">
                <c:v>430813</c:v>
              </c:pt>
              <c:pt idx="6134">
                <c:v>430817</c:v>
              </c:pt>
              <c:pt idx="6135">
                <c:v>430880</c:v>
              </c:pt>
              <c:pt idx="6136">
                <c:v>431020</c:v>
              </c:pt>
              <c:pt idx="6137">
                <c:v>431021</c:v>
              </c:pt>
              <c:pt idx="6138">
                <c:v>431034</c:v>
              </c:pt>
              <c:pt idx="6139">
                <c:v>431187</c:v>
              </c:pt>
              <c:pt idx="6140">
                <c:v>431201</c:v>
              </c:pt>
              <c:pt idx="6141">
                <c:v>431277</c:v>
              </c:pt>
              <c:pt idx="6142">
                <c:v>431286</c:v>
              </c:pt>
              <c:pt idx="6143">
                <c:v>431392</c:v>
              </c:pt>
              <c:pt idx="6144">
                <c:v>431514</c:v>
              </c:pt>
              <c:pt idx="6145">
                <c:v>431521</c:v>
              </c:pt>
              <c:pt idx="6146">
                <c:v>431533</c:v>
              </c:pt>
              <c:pt idx="6147">
                <c:v>431586</c:v>
              </c:pt>
              <c:pt idx="6148">
                <c:v>431640</c:v>
              </c:pt>
              <c:pt idx="6149">
                <c:v>431829</c:v>
              </c:pt>
              <c:pt idx="6150">
                <c:v>431899</c:v>
              </c:pt>
              <c:pt idx="6151">
                <c:v>432031</c:v>
              </c:pt>
              <c:pt idx="6152">
                <c:v>432059</c:v>
              </c:pt>
              <c:pt idx="6153">
                <c:v>432145</c:v>
              </c:pt>
              <c:pt idx="6154">
                <c:v>432200</c:v>
              </c:pt>
              <c:pt idx="6155">
                <c:v>432215</c:v>
              </c:pt>
              <c:pt idx="6156">
                <c:v>432255</c:v>
              </c:pt>
              <c:pt idx="6157">
                <c:v>432298</c:v>
              </c:pt>
              <c:pt idx="6158">
                <c:v>432302</c:v>
              </c:pt>
              <c:pt idx="6159">
                <c:v>432366</c:v>
              </c:pt>
              <c:pt idx="6160">
                <c:v>432370</c:v>
              </c:pt>
              <c:pt idx="6161">
                <c:v>432392</c:v>
              </c:pt>
              <c:pt idx="6162">
                <c:v>432451</c:v>
              </c:pt>
              <c:pt idx="6163">
                <c:v>432493</c:v>
              </c:pt>
              <c:pt idx="6164">
                <c:v>432564</c:v>
              </c:pt>
              <c:pt idx="6165">
                <c:v>432579</c:v>
              </c:pt>
              <c:pt idx="6166">
                <c:v>432592</c:v>
              </c:pt>
              <c:pt idx="6167">
                <c:v>432598</c:v>
              </c:pt>
              <c:pt idx="6168">
                <c:v>432655</c:v>
              </c:pt>
              <c:pt idx="6169">
                <c:v>432716</c:v>
              </c:pt>
              <c:pt idx="6170">
                <c:v>432718</c:v>
              </c:pt>
              <c:pt idx="6171">
                <c:v>432729</c:v>
              </c:pt>
              <c:pt idx="6172">
                <c:v>432843</c:v>
              </c:pt>
              <c:pt idx="6173">
                <c:v>432920</c:v>
              </c:pt>
              <c:pt idx="6174">
                <c:v>432938</c:v>
              </c:pt>
              <c:pt idx="6175">
                <c:v>432941</c:v>
              </c:pt>
              <c:pt idx="6176">
                <c:v>432961</c:v>
              </c:pt>
              <c:pt idx="6177">
                <c:v>433017</c:v>
              </c:pt>
              <c:pt idx="6178">
                <c:v>433020</c:v>
              </c:pt>
              <c:pt idx="6179">
                <c:v>433116</c:v>
              </c:pt>
              <c:pt idx="6180">
                <c:v>433172</c:v>
              </c:pt>
              <c:pt idx="6181">
                <c:v>433300</c:v>
              </c:pt>
              <c:pt idx="6182">
                <c:v>433307</c:v>
              </c:pt>
              <c:pt idx="6183">
                <c:v>433353</c:v>
              </c:pt>
              <c:pt idx="6184">
                <c:v>433477</c:v>
              </c:pt>
              <c:pt idx="6185">
                <c:v>433496</c:v>
              </c:pt>
              <c:pt idx="6186">
                <c:v>433510</c:v>
              </c:pt>
              <c:pt idx="6187">
                <c:v>433678</c:v>
              </c:pt>
              <c:pt idx="6188">
                <c:v>433752</c:v>
              </c:pt>
              <c:pt idx="6189">
                <c:v>433812</c:v>
              </c:pt>
              <c:pt idx="6190">
                <c:v>433815</c:v>
              </c:pt>
              <c:pt idx="6191">
                <c:v>433857</c:v>
              </c:pt>
              <c:pt idx="6192">
                <c:v>433881</c:v>
              </c:pt>
              <c:pt idx="6193">
                <c:v>433946</c:v>
              </c:pt>
              <c:pt idx="6194">
                <c:v>434081</c:v>
              </c:pt>
              <c:pt idx="6195">
                <c:v>434098</c:v>
              </c:pt>
              <c:pt idx="6196">
                <c:v>434113</c:v>
              </c:pt>
              <c:pt idx="6197">
                <c:v>434136</c:v>
              </c:pt>
              <c:pt idx="6198">
                <c:v>434215</c:v>
              </c:pt>
              <c:pt idx="6199">
                <c:v>434385</c:v>
              </c:pt>
              <c:pt idx="6200">
                <c:v>434430</c:v>
              </c:pt>
              <c:pt idx="6201">
                <c:v>434470</c:v>
              </c:pt>
              <c:pt idx="6202">
                <c:v>434477</c:v>
              </c:pt>
              <c:pt idx="6203">
                <c:v>434489</c:v>
              </c:pt>
              <c:pt idx="6204">
                <c:v>434568</c:v>
              </c:pt>
              <c:pt idx="6205">
                <c:v>434620</c:v>
              </c:pt>
              <c:pt idx="6206">
                <c:v>434621</c:v>
              </c:pt>
              <c:pt idx="6207">
                <c:v>434657</c:v>
              </c:pt>
              <c:pt idx="6208">
                <c:v>434658</c:v>
              </c:pt>
              <c:pt idx="6209">
                <c:v>434679</c:v>
              </c:pt>
              <c:pt idx="6210">
                <c:v>434693</c:v>
              </c:pt>
              <c:pt idx="6211">
                <c:v>434751</c:v>
              </c:pt>
              <c:pt idx="6212">
                <c:v>434760</c:v>
              </c:pt>
              <c:pt idx="6213">
                <c:v>434802</c:v>
              </c:pt>
              <c:pt idx="6214">
                <c:v>434807</c:v>
              </c:pt>
              <c:pt idx="6215">
                <c:v>434888</c:v>
              </c:pt>
              <c:pt idx="6216">
                <c:v>434922</c:v>
              </c:pt>
              <c:pt idx="6217">
                <c:v>434965</c:v>
              </c:pt>
              <c:pt idx="6218">
                <c:v>435049</c:v>
              </c:pt>
              <c:pt idx="6219">
                <c:v>435097</c:v>
              </c:pt>
              <c:pt idx="6220">
                <c:v>435129</c:v>
              </c:pt>
              <c:pt idx="6221">
                <c:v>435156</c:v>
              </c:pt>
              <c:pt idx="6222">
                <c:v>435223</c:v>
              </c:pt>
              <c:pt idx="6223">
                <c:v>435249</c:v>
              </c:pt>
              <c:pt idx="6224">
                <c:v>435358</c:v>
              </c:pt>
              <c:pt idx="6225">
                <c:v>435378</c:v>
              </c:pt>
              <c:pt idx="6226">
                <c:v>435557</c:v>
              </c:pt>
              <c:pt idx="6227">
                <c:v>435613</c:v>
              </c:pt>
              <c:pt idx="6228">
                <c:v>435657</c:v>
              </c:pt>
              <c:pt idx="6229">
                <c:v>435777</c:v>
              </c:pt>
              <c:pt idx="6230">
                <c:v>435789</c:v>
              </c:pt>
              <c:pt idx="6231">
                <c:v>435883</c:v>
              </c:pt>
              <c:pt idx="6232">
                <c:v>436010</c:v>
              </c:pt>
              <c:pt idx="6233">
                <c:v>436041</c:v>
              </c:pt>
              <c:pt idx="6234">
                <c:v>436081</c:v>
              </c:pt>
              <c:pt idx="6235">
                <c:v>436087</c:v>
              </c:pt>
              <c:pt idx="6236">
                <c:v>436226</c:v>
              </c:pt>
              <c:pt idx="6237">
                <c:v>436235</c:v>
              </c:pt>
              <c:pt idx="6238">
                <c:v>436247</c:v>
              </c:pt>
              <c:pt idx="6239">
                <c:v>436266</c:v>
              </c:pt>
              <c:pt idx="6240">
                <c:v>436282</c:v>
              </c:pt>
              <c:pt idx="6241">
                <c:v>436318</c:v>
              </c:pt>
              <c:pt idx="6242">
                <c:v>436419</c:v>
              </c:pt>
              <c:pt idx="6243">
                <c:v>436475</c:v>
              </c:pt>
              <c:pt idx="6244">
                <c:v>436498</c:v>
              </c:pt>
              <c:pt idx="6245">
                <c:v>436569</c:v>
              </c:pt>
              <c:pt idx="6246">
                <c:v>436705</c:v>
              </c:pt>
              <c:pt idx="6247">
                <c:v>436719</c:v>
              </c:pt>
              <c:pt idx="6248">
                <c:v>436805</c:v>
              </c:pt>
              <c:pt idx="6249">
                <c:v>436827</c:v>
              </c:pt>
              <c:pt idx="6250">
                <c:v>436874</c:v>
              </c:pt>
              <c:pt idx="6251">
                <c:v>436901</c:v>
              </c:pt>
              <c:pt idx="6252">
                <c:v>436969</c:v>
              </c:pt>
              <c:pt idx="6253">
                <c:v>436971</c:v>
              </c:pt>
              <c:pt idx="6254">
                <c:v>436975</c:v>
              </c:pt>
              <c:pt idx="6255">
                <c:v>436990</c:v>
              </c:pt>
              <c:pt idx="6256">
                <c:v>437022</c:v>
              </c:pt>
              <c:pt idx="6257">
                <c:v>437074</c:v>
              </c:pt>
              <c:pt idx="6258">
                <c:v>437086</c:v>
              </c:pt>
              <c:pt idx="6259">
                <c:v>437158</c:v>
              </c:pt>
              <c:pt idx="6260">
                <c:v>437197</c:v>
              </c:pt>
              <c:pt idx="6261">
                <c:v>437251</c:v>
              </c:pt>
              <c:pt idx="6262">
                <c:v>437262</c:v>
              </c:pt>
              <c:pt idx="6263">
                <c:v>437269</c:v>
              </c:pt>
              <c:pt idx="6264">
                <c:v>437288</c:v>
              </c:pt>
              <c:pt idx="6265">
                <c:v>437357</c:v>
              </c:pt>
              <c:pt idx="6266">
                <c:v>437403</c:v>
              </c:pt>
              <c:pt idx="6267">
                <c:v>437407</c:v>
              </c:pt>
              <c:pt idx="6268">
                <c:v>437440</c:v>
              </c:pt>
              <c:pt idx="6269">
                <c:v>437545</c:v>
              </c:pt>
              <c:pt idx="6270">
                <c:v>437598</c:v>
              </c:pt>
              <c:pt idx="6271">
                <c:v>437737</c:v>
              </c:pt>
              <c:pt idx="6272">
                <c:v>437810</c:v>
              </c:pt>
              <c:pt idx="6273">
                <c:v>438023</c:v>
              </c:pt>
              <c:pt idx="6274">
                <c:v>438120</c:v>
              </c:pt>
              <c:pt idx="6275">
                <c:v>438199</c:v>
              </c:pt>
              <c:pt idx="6276">
                <c:v>438263</c:v>
              </c:pt>
              <c:pt idx="6277">
                <c:v>438299</c:v>
              </c:pt>
              <c:pt idx="6278">
                <c:v>438383</c:v>
              </c:pt>
              <c:pt idx="6279">
                <c:v>438511</c:v>
              </c:pt>
              <c:pt idx="6280">
                <c:v>438525</c:v>
              </c:pt>
              <c:pt idx="6281">
                <c:v>438526</c:v>
              </c:pt>
              <c:pt idx="6282">
                <c:v>438593</c:v>
              </c:pt>
              <c:pt idx="6283">
                <c:v>438641</c:v>
              </c:pt>
              <c:pt idx="6284">
                <c:v>438698</c:v>
              </c:pt>
              <c:pt idx="6285">
                <c:v>438707</c:v>
              </c:pt>
              <c:pt idx="6286">
                <c:v>438746</c:v>
              </c:pt>
              <c:pt idx="6287">
                <c:v>438822</c:v>
              </c:pt>
              <c:pt idx="6288">
                <c:v>438869</c:v>
              </c:pt>
              <c:pt idx="6289">
                <c:v>438875</c:v>
              </c:pt>
              <c:pt idx="6290">
                <c:v>438936</c:v>
              </c:pt>
              <c:pt idx="6291">
                <c:v>439013</c:v>
              </c:pt>
              <c:pt idx="6292">
                <c:v>439068</c:v>
              </c:pt>
              <c:pt idx="6293">
                <c:v>439092</c:v>
              </c:pt>
              <c:pt idx="6294">
                <c:v>439251</c:v>
              </c:pt>
              <c:pt idx="6295">
                <c:v>439252</c:v>
              </c:pt>
              <c:pt idx="6296">
                <c:v>439296</c:v>
              </c:pt>
              <c:pt idx="6297">
                <c:v>439350</c:v>
              </c:pt>
              <c:pt idx="6298">
                <c:v>439361</c:v>
              </c:pt>
              <c:pt idx="6299">
                <c:v>439566</c:v>
              </c:pt>
              <c:pt idx="6300">
                <c:v>439572</c:v>
              </c:pt>
              <c:pt idx="6301">
                <c:v>439574</c:v>
              </c:pt>
              <c:pt idx="6302">
                <c:v>439675</c:v>
              </c:pt>
              <c:pt idx="6303">
                <c:v>439696</c:v>
              </c:pt>
              <c:pt idx="6304">
                <c:v>439819</c:v>
              </c:pt>
              <c:pt idx="6305">
                <c:v>439900</c:v>
              </c:pt>
              <c:pt idx="6306">
                <c:v>440112</c:v>
              </c:pt>
              <c:pt idx="6307">
                <c:v>440198</c:v>
              </c:pt>
              <c:pt idx="6308">
                <c:v>440209</c:v>
              </c:pt>
              <c:pt idx="6309">
                <c:v>440213</c:v>
              </c:pt>
              <c:pt idx="6310">
                <c:v>440320</c:v>
              </c:pt>
              <c:pt idx="6311">
                <c:v>440511</c:v>
              </c:pt>
              <c:pt idx="6312">
                <c:v>440595</c:v>
              </c:pt>
              <c:pt idx="6313">
                <c:v>440618</c:v>
              </c:pt>
              <c:pt idx="6314">
                <c:v>440642</c:v>
              </c:pt>
              <c:pt idx="6315">
                <c:v>440671</c:v>
              </c:pt>
              <c:pt idx="6316">
                <c:v>440699</c:v>
              </c:pt>
              <c:pt idx="6317">
                <c:v>440758</c:v>
              </c:pt>
              <c:pt idx="6318">
                <c:v>440785</c:v>
              </c:pt>
              <c:pt idx="6319">
                <c:v>440885</c:v>
              </c:pt>
              <c:pt idx="6320">
                <c:v>440928</c:v>
              </c:pt>
              <c:pt idx="6321">
                <c:v>440939</c:v>
              </c:pt>
              <c:pt idx="6322">
                <c:v>440967</c:v>
              </c:pt>
              <c:pt idx="6323">
                <c:v>441113</c:v>
              </c:pt>
              <c:pt idx="6324">
                <c:v>441128</c:v>
              </c:pt>
              <c:pt idx="6325">
                <c:v>441135</c:v>
              </c:pt>
              <c:pt idx="6326">
                <c:v>441155</c:v>
              </c:pt>
              <c:pt idx="6327">
                <c:v>441304</c:v>
              </c:pt>
              <c:pt idx="6328">
                <c:v>441313</c:v>
              </c:pt>
              <c:pt idx="6329">
                <c:v>441340</c:v>
              </c:pt>
              <c:pt idx="6330">
                <c:v>441345</c:v>
              </c:pt>
              <c:pt idx="6331">
                <c:v>441356</c:v>
              </c:pt>
              <c:pt idx="6332">
                <c:v>441359</c:v>
              </c:pt>
              <c:pt idx="6333">
                <c:v>441389</c:v>
              </c:pt>
              <c:pt idx="6334">
                <c:v>441419</c:v>
              </c:pt>
              <c:pt idx="6335">
                <c:v>441423</c:v>
              </c:pt>
              <c:pt idx="6336">
                <c:v>441439</c:v>
              </c:pt>
              <c:pt idx="6337">
                <c:v>441440</c:v>
              </c:pt>
              <c:pt idx="6338">
                <c:v>441442</c:v>
              </c:pt>
              <c:pt idx="6339">
                <c:v>441509</c:v>
              </c:pt>
              <c:pt idx="6340">
                <c:v>441623</c:v>
              </c:pt>
              <c:pt idx="6341">
                <c:v>441631</c:v>
              </c:pt>
              <c:pt idx="6342">
                <c:v>441670</c:v>
              </c:pt>
              <c:pt idx="6343">
                <c:v>441719</c:v>
              </c:pt>
              <c:pt idx="6344">
                <c:v>441724</c:v>
              </c:pt>
              <c:pt idx="6345">
                <c:v>441741</c:v>
              </c:pt>
              <c:pt idx="6346">
                <c:v>441782</c:v>
              </c:pt>
              <c:pt idx="6347">
                <c:v>441964</c:v>
              </c:pt>
              <c:pt idx="6348">
                <c:v>442014</c:v>
              </c:pt>
              <c:pt idx="6349">
                <c:v>442018</c:v>
              </c:pt>
              <c:pt idx="6350">
                <c:v>442103</c:v>
              </c:pt>
              <c:pt idx="6351">
                <c:v>442192</c:v>
              </c:pt>
              <c:pt idx="6352">
                <c:v>442249</c:v>
              </c:pt>
              <c:pt idx="6353">
                <c:v>442251</c:v>
              </c:pt>
              <c:pt idx="6354">
                <c:v>442252</c:v>
              </c:pt>
              <c:pt idx="6355">
                <c:v>442282</c:v>
              </c:pt>
              <c:pt idx="6356">
                <c:v>442304</c:v>
              </c:pt>
              <c:pt idx="6357">
                <c:v>442306</c:v>
              </c:pt>
              <c:pt idx="6358">
                <c:v>442418</c:v>
              </c:pt>
              <c:pt idx="6359">
                <c:v>442458</c:v>
              </c:pt>
              <c:pt idx="6360">
                <c:v>442479</c:v>
              </c:pt>
              <c:pt idx="6361">
                <c:v>442525</c:v>
              </c:pt>
              <c:pt idx="6362">
                <c:v>442609</c:v>
              </c:pt>
              <c:pt idx="6363">
                <c:v>442695</c:v>
              </c:pt>
              <c:pt idx="6364">
                <c:v>442792</c:v>
              </c:pt>
              <c:pt idx="6365">
                <c:v>442831</c:v>
              </c:pt>
              <c:pt idx="6366">
                <c:v>442838</c:v>
              </c:pt>
              <c:pt idx="6367">
                <c:v>442868</c:v>
              </c:pt>
              <c:pt idx="6368">
                <c:v>442879</c:v>
              </c:pt>
              <c:pt idx="6369">
                <c:v>442956</c:v>
              </c:pt>
              <c:pt idx="6370">
                <c:v>442980</c:v>
              </c:pt>
              <c:pt idx="6371">
                <c:v>443130</c:v>
              </c:pt>
              <c:pt idx="6372">
                <c:v>443198</c:v>
              </c:pt>
              <c:pt idx="6373">
                <c:v>443199</c:v>
              </c:pt>
              <c:pt idx="6374">
                <c:v>443231</c:v>
              </c:pt>
              <c:pt idx="6375">
                <c:v>443232</c:v>
              </c:pt>
              <c:pt idx="6376">
                <c:v>443243</c:v>
              </c:pt>
              <c:pt idx="6377">
                <c:v>443557</c:v>
              </c:pt>
              <c:pt idx="6378">
                <c:v>443595</c:v>
              </c:pt>
              <c:pt idx="6379">
                <c:v>443770</c:v>
              </c:pt>
              <c:pt idx="6380">
                <c:v>443865</c:v>
              </c:pt>
              <c:pt idx="6381">
                <c:v>443896</c:v>
              </c:pt>
              <c:pt idx="6382">
                <c:v>443967</c:v>
              </c:pt>
              <c:pt idx="6383">
                <c:v>443970</c:v>
              </c:pt>
              <c:pt idx="6384">
                <c:v>443985</c:v>
              </c:pt>
              <c:pt idx="6385">
                <c:v>444022</c:v>
              </c:pt>
              <c:pt idx="6386">
                <c:v>444050</c:v>
              </c:pt>
              <c:pt idx="6387">
                <c:v>444060</c:v>
              </c:pt>
              <c:pt idx="6388">
                <c:v>444085</c:v>
              </c:pt>
              <c:pt idx="6389">
                <c:v>444092</c:v>
              </c:pt>
              <c:pt idx="6390">
                <c:v>444154</c:v>
              </c:pt>
              <c:pt idx="6391">
                <c:v>444202</c:v>
              </c:pt>
              <c:pt idx="6392">
                <c:v>444218</c:v>
              </c:pt>
              <c:pt idx="6393">
                <c:v>444237</c:v>
              </c:pt>
              <c:pt idx="6394">
                <c:v>444259</c:v>
              </c:pt>
              <c:pt idx="6395">
                <c:v>444300</c:v>
              </c:pt>
              <c:pt idx="6396">
                <c:v>444365</c:v>
              </c:pt>
              <c:pt idx="6397">
                <c:v>444366</c:v>
              </c:pt>
              <c:pt idx="6398">
                <c:v>444371</c:v>
              </c:pt>
              <c:pt idx="6399">
                <c:v>444524</c:v>
              </c:pt>
              <c:pt idx="6400">
                <c:v>444646</c:v>
              </c:pt>
              <c:pt idx="6401">
                <c:v>444652</c:v>
              </c:pt>
              <c:pt idx="6402">
                <c:v>444661</c:v>
              </c:pt>
              <c:pt idx="6403">
                <c:v>444684</c:v>
              </c:pt>
              <c:pt idx="6404">
                <c:v>444686</c:v>
              </c:pt>
              <c:pt idx="6405">
                <c:v>444748</c:v>
              </c:pt>
              <c:pt idx="6406">
                <c:v>444778</c:v>
              </c:pt>
              <c:pt idx="6407">
                <c:v>444786</c:v>
              </c:pt>
              <c:pt idx="6408">
                <c:v>444894</c:v>
              </c:pt>
              <c:pt idx="6409">
                <c:v>444904</c:v>
              </c:pt>
              <c:pt idx="6410">
                <c:v>444931</c:v>
              </c:pt>
              <c:pt idx="6411">
                <c:v>444997</c:v>
              </c:pt>
              <c:pt idx="6412">
                <c:v>445008</c:v>
              </c:pt>
              <c:pt idx="6413">
                <c:v>445024</c:v>
              </c:pt>
              <c:pt idx="6414">
                <c:v>445073</c:v>
              </c:pt>
              <c:pt idx="6415">
                <c:v>445137</c:v>
              </c:pt>
              <c:pt idx="6416">
                <c:v>445145</c:v>
              </c:pt>
              <c:pt idx="6417">
                <c:v>445146</c:v>
              </c:pt>
              <c:pt idx="6418">
                <c:v>445169</c:v>
              </c:pt>
              <c:pt idx="6419">
                <c:v>445176</c:v>
              </c:pt>
              <c:pt idx="6420">
                <c:v>445177</c:v>
              </c:pt>
              <c:pt idx="6421">
                <c:v>445247</c:v>
              </c:pt>
              <c:pt idx="6422">
                <c:v>445251</c:v>
              </c:pt>
              <c:pt idx="6423">
                <c:v>445282</c:v>
              </c:pt>
              <c:pt idx="6424">
                <c:v>445338</c:v>
              </c:pt>
              <c:pt idx="6425">
                <c:v>445370</c:v>
              </c:pt>
              <c:pt idx="6426">
                <c:v>445418</c:v>
              </c:pt>
              <c:pt idx="6427">
                <c:v>445427</c:v>
              </c:pt>
              <c:pt idx="6428">
                <c:v>445432</c:v>
              </c:pt>
              <c:pt idx="6429">
                <c:v>445451</c:v>
              </c:pt>
              <c:pt idx="6430">
                <c:v>445496</c:v>
              </c:pt>
              <c:pt idx="6431">
                <c:v>445549</c:v>
              </c:pt>
              <c:pt idx="6432">
                <c:v>445599</c:v>
              </c:pt>
              <c:pt idx="6433">
                <c:v>445632</c:v>
              </c:pt>
              <c:pt idx="6434">
                <c:v>445673</c:v>
              </c:pt>
              <c:pt idx="6435">
                <c:v>445675</c:v>
              </c:pt>
              <c:pt idx="6436">
                <c:v>445679</c:v>
              </c:pt>
              <c:pt idx="6437">
                <c:v>445704</c:v>
              </c:pt>
              <c:pt idx="6438">
                <c:v>445746</c:v>
              </c:pt>
              <c:pt idx="6439">
                <c:v>445783</c:v>
              </c:pt>
              <c:pt idx="6440">
                <c:v>445839</c:v>
              </c:pt>
              <c:pt idx="6441">
                <c:v>445867</c:v>
              </c:pt>
              <c:pt idx="6442">
                <c:v>445879</c:v>
              </c:pt>
              <c:pt idx="6443">
                <c:v>445915</c:v>
              </c:pt>
              <c:pt idx="6444">
                <c:v>446096</c:v>
              </c:pt>
              <c:pt idx="6445">
                <c:v>446135</c:v>
              </c:pt>
              <c:pt idx="6446">
                <c:v>446171</c:v>
              </c:pt>
              <c:pt idx="6447">
                <c:v>446302</c:v>
              </c:pt>
              <c:pt idx="6448">
                <c:v>446315</c:v>
              </c:pt>
              <c:pt idx="6449">
                <c:v>446352</c:v>
              </c:pt>
              <c:pt idx="6450">
                <c:v>446403</c:v>
              </c:pt>
              <c:pt idx="6451">
                <c:v>446662</c:v>
              </c:pt>
              <c:pt idx="6452">
                <c:v>446712</c:v>
              </c:pt>
              <c:pt idx="6453">
                <c:v>446886</c:v>
              </c:pt>
              <c:pt idx="6454">
                <c:v>446968</c:v>
              </c:pt>
              <c:pt idx="6455">
                <c:v>446988</c:v>
              </c:pt>
              <c:pt idx="6456">
                <c:v>446991</c:v>
              </c:pt>
              <c:pt idx="6457">
                <c:v>447092</c:v>
              </c:pt>
              <c:pt idx="6458">
                <c:v>447275</c:v>
              </c:pt>
              <c:pt idx="6459">
                <c:v>447387</c:v>
              </c:pt>
              <c:pt idx="6460">
                <c:v>447401</c:v>
              </c:pt>
              <c:pt idx="6461">
                <c:v>447439</c:v>
              </c:pt>
              <c:pt idx="6462">
                <c:v>447470</c:v>
              </c:pt>
              <c:pt idx="6463">
                <c:v>447544</c:v>
              </c:pt>
              <c:pt idx="6464">
                <c:v>447647</c:v>
              </c:pt>
              <c:pt idx="6465">
                <c:v>447675</c:v>
              </c:pt>
              <c:pt idx="6466">
                <c:v>447771</c:v>
              </c:pt>
              <c:pt idx="6467">
                <c:v>447796</c:v>
              </c:pt>
              <c:pt idx="6468">
                <c:v>447804</c:v>
              </c:pt>
              <c:pt idx="6469">
                <c:v>447925</c:v>
              </c:pt>
              <c:pt idx="6470">
                <c:v>447943</c:v>
              </c:pt>
              <c:pt idx="6471">
                <c:v>447962</c:v>
              </c:pt>
              <c:pt idx="6472">
                <c:v>448136</c:v>
              </c:pt>
              <c:pt idx="6473">
                <c:v>448142</c:v>
              </c:pt>
              <c:pt idx="6474">
                <c:v>448147</c:v>
              </c:pt>
              <c:pt idx="6475">
                <c:v>448273</c:v>
              </c:pt>
              <c:pt idx="6476">
                <c:v>448354</c:v>
              </c:pt>
              <c:pt idx="6477">
                <c:v>448483</c:v>
              </c:pt>
              <c:pt idx="6478">
                <c:v>448577</c:v>
              </c:pt>
              <c:pt idx="6479">
                <c:v>448654</c:v>
              </c:pt>
              <c:pt idx="6480">
                <c:v>448751</c:v>
              </c:pt>
              <c:pt idx="6481">
                <c:v>448774</c:v>
              </c:pt>
              <c:pt idx="6482">
                <c:v>448812</c:v>
              </c:pt>
              <c:pt idx="6483">
                <c:v>448823</c:v>
              </c:pt>
              <c:pt idx="6484">
                <c:v>448896</c:v>
              </c:pt>
              <c:pt idx="6485">
                <c:v>448912</c:v>
              </c:pt>
              <c:pt idx="6486">
                <c:v>449046</c:v>
              </c:pt>
              <c:pt idx="6487">
                <c:v>449084</c:v>
              </c:pt>
              <c:pt idx="6488">
                <c:v>449223</c:v>
              </c:pt>
              <c:pt idx="6489">
                <c:v>449417</c:v>
              </c:pt>
              <c:pt idx="6490">
                <c:v>449441</c:v>
              </c:pt>
              <c:pt idx="6491">
                <c:v>449530</c:v>
              </c:pt>
              <c:pt idx="6492">
                <c:v>449555</c:v>
              </c:pt>
              <c:pt idx="6493">
                <c:v>449654</c:v>
              </c:pt>
              <c:pt idx="6494">
                <c:v>449843</c:v>
              </c:pt>
              <c:pt idx="6495">
                <c:v>449858</c:v>
              </c:pt>
              <c:pt idx="6496">
                <c:v>450125</c:v>
              </c:pt>
              <c:pt idx="6497">
                <c:v>450150</c:v>
              </c:pt>
              <c:pt idx="6498">
                <c:v>450205</c:v>
              </c:pt>
              <c:pt idx="6499">
                <c:v>450323</c:v>
              </c:pt>
              <c:pt idx="6500">
                <c:v>450417</c:v>
              </c:pt>
              <c:pt idx="6501">
                <c:v>450621</c:v>
              </c:pt>
              <c:pt idx="6502">
                <c:v>450665</c:v>
              </c:pt>
              <c:pt idx="6503">
                <c:v>450698</c:v>
              </c:pt>
              <c:pt idx="6504">
                <c:v>450735</c:v>
              </c:pt>
              <c:pt idx="6505">
                <c:v>450802</c:v>
              </c:pt>
              <c:pt idx="6506">
                <c:v>450865</c:v>
              </c:pt>
              <c:pt idx="6507">
                <c:v>450888</c:v>
              </c:pt>
              <c:pt idx="6508">
                <c:v>450896</c:v>
              </c:pt>
              <c:pt idx="6509">
                <c:v>450979</c:v>
              </c:pt>
              <c:pt idx="6510">
                <c:v>450987</c:v>
              </c:pt>
              <c:pt idx="6511">
                <c:v>450995</c:v>
              </c:pt>
              <c:pt idx="6512">
                <c:v>451042</c:v>
              </c:pt>
              <c:pt idx="6513">
                <c:v>451080</c:v>
              </c:pt>
              <c:pt idx="6514">
                <c:v>451183</c:v>
              </c:pt>
              <c:pt idx="6515">
                <c:v>451226</c:v>
              </c:pt>
              <c:pt idx="6516">
                <c:v>451240</c:v>
              </c:pt>
              <c:pt idx="6517">
                <c:v>451391</c:v>
              </c:pt>
              <c:pt idx="6518">
                <c:v>451425</c:v>
              </c:pt>
              <c:pt idx="6519">
                <c:v>451446</c:v>
              </c:pt>
              <c:pt idx="6520">
                <c:v>451448</c:v>
              </c:pt>
              <c:pt idx="6521">
                <c:v>451469</c:v>
              </c:pt>
              <c:pt idx="6522">
                <c:v>451528</c:v>
              </c:pt>
              <c:pt idx="6523">
                <c:v>451711</c:v>
              </c:pt>
              <c:pt idx="6524">
                <c:v>451740</c:v>
              </c:pt>
              <c:pt idx="6525">
                <c:v>451819</c:v>
              </c:pt>
              <c:pt idx="6526">
                <c:v>451839</c:v>
              </c:pt>
              <c:pt idx="6527">
                <c:v>451886</c:v>
              </c:pt>
              <c:pt idx="6528">
                <c:v>451961</c:v>
              </c:pt>
              <c:pt idx="6529">
                <c:v>452150</c:v>
              </c:pt>
              <c:pt idx="6530">
                <c:v>452208</c:v>
              </c:pt>
              <c:pt idx="6531">
                <c:v>452279</c:v>
              </c:pt>
              <c:pt idx="6532">
                <c:v>452282</c:v>
              </c:pt>
              <c:pt idx="6533">
                <c:v>452342</c:v>
              </c:pt>
              <c:pt idx="6534">
                <c:v>452417</c:v>
              </c:pt>
              <c:pt idx="6535">
                <c:v>452439</c:v>
              </c:pt>
              <c:pt idx="6536">
                <c:v>452459</c:v>
              </c:pt>
              <c:pt idx="6537">
                <c:v>452464</c:v>
              </c:pt>
              <c:pt idx="6538">
                <c:v>452530</c:v>
              </c:pt>
              <c:pt idx="6539">
                <c:v>452684</c:v>
              </c:pt>
              <c:pt idx="6540">
                <c:v>452725</c:v>
              </c:pt>
              <c:pt idx="6541">
                <c:v>452873</c:v>
              </c:pt>
              <c:pt idx="6542">
                <c:v>452976</c:v>
              </c:pt>
              <c:pt idx="6543">
                <c:v>452985</c:v>
              </c:pt>
              <c:pt idx="6544">
                <c:v>452994</c:v>
              </c:pt>
              <c:pt idx="6545">
                <c:v>453032</c:v>
              </c:pt>
              <c:pt idx="6546">
                <c:v>453034</c:v>
              </c:pt>
              <c:pt idx="6547">
                <c:v>453133</c:v>
              </c:pt>
              <c:pt idx="6548">
                <c:v>453135</c:v>
              </c:pt>
              <c:pt idx="6549">
                <c:v>453136</c:v>
              </c:pt>
              <c:pt idx="6550">
                <c:v>453165</c:v>
              </c:pt>
              <c:pt idx="6551">
                <c:v>453349</c:v>
              </c:pt>
              <c:pt idx="6552">
                <c:v>453408</c:v>
              </c:pt>
              <c:pt idx="6553">
                <c:v>453448</c:v>
              </c:pt>
              <c:pt idx="6554">
                <c:v>453466</c:v>
              </c:pt>
              <c:pt idx="6555">
                <c:v>453494</c:v>
              </c:pt>
              <c:pt idx="6556">
                <c:v>453578</c:v>
              </c:pt>
              <c:pt idx="6557">
                <c:v>453587</c:v>
              </c:pt>
              <c:pt idx="6558">
                <c:v>453654</c:v>
              </c:pt>
              <c:pt idx="6559">
                <c:v>453719</c:v>
              </c:pt>
              <c:pt idx="6560">
                <c:v>453876</c:v>
              </c:pt>
              <c:pt idx="6561">
                <c:v>453887</c:v>
              </c:pt>
              <c:pt idx="6562">
                <c:v>453971</c:v>
              </c:pt>
              <c:pt idx="6563">
                <c:v>453972</c:v>
              </c:pt>
              <c:pt idx="6564">
                <c:v>454022</c:v>
              </c:pt>
              <c:pt idx="6565">
                <c:v>454041</c:v>
              </c:pt>
              <c:pt idx="6566">
                <c:v>454073</c:v>
              </c:pt>
              <c:pt idx="6567">
                <c:v>454145</c:v>
              </c:pt>
              <c:pt idx="6568">
                <c:v>454223</c:v>
              </c:pt>
              <c:pt idx="6569">
                <c:v>454327</c:v>
              </c:pt>
              <c:pt idx="6570">
                <c:v>454356</c:v>
              </c:pt>
              <c:pt idx="6571">
                <c:v>454440</c:v>
              </c:pt>
              <c:pt idx="6572">
                <c:v>454471</c:v>
              </c:pt>
              <c:pt idx="6573">
                <c:v>454514</c:v>
              </c:pt>
              <c:pt idx="6574">
                <c:v>454543</c:v>
              </c:pt>
              <c:pt idx="6575">
                <c:v>454609</c:v>
              </c:pt>
              <c:pt idx="6576">
                <c:v>454628</c:v>
              </c:pt>
              <c:pt idx="6577">
                <c:v>454630</c:v>
              </c:pt>
              <c:pt idx="6578">
                <c:v>454632</c:v>
              </c:pt>
              <c:pt idx="6579">
                <c:v>454663</c:v>
              </c:pt>
              <c:pt idx="6580">
                <c:v>454665</c:v>
              </c:pt>
              <c:pt idx="6581">
                <c:v>454668</c:v>
              </c:pt>
              <c:pt idx="6582">
                <c:v>454690</c:v>
              </c:pt>
              <c:pt idx="6583">
                <c:v>454718</c:v>
              </c:pt>
              <c:pt idx="6584">
                <c:v>454720</c:v>
              </c:pt>
              <c:pt idx="6585">
                <c:v>454750</c:v>
              </c:pt>
              <c:pt idx="6586">
                <c:v>454880</c:v>
              </c:pt>
              <c:pt idx="6587">
                <c:v>454985</c:v>
              </c:pt>
              <c:pt idx="6588">
                <c:v>455023</c:v>
              </c:pt>
              <c:pt idx="6589">
                <c:v>455068</c:v>
              </c:pt>
              <c:pt idx="6590">
                <c:v>455234</c:v>
              </c:pt>
              <c:pt idx="6591">
                <c:v>455287</c:v>
              </c:pt>
              <c:pt idx="6592">
                <c:v>455319</c:v>
              </c:pt>
              <c:pt idx="6593">
                <c:v>455474</c:v>
              </c:pt>
              <c:pt idx="6594">
                <c:v>455594</c:v>
              </c:pt>
              <c:pt idx="6595">
                <c:v>455606</c:v>
              </c:pt>
              <c:pt idx="6596">
                <c:v>455651</c:v>
              </c:pt>
              <c:pt idx="6597">
                <c:v>455758</c:v>
              </c:pt>
              <c:pt idx="6598">
                <c:v>455866</c:v>
              </c:pt>
              <c:pt idx="6599">
                <c:v>455892</c:v>
              </c:pt>
              <c:pt idx="6600">
                <c:v>455896</c:v>
              </c:pt>
              <c:pt idx="6601">
                <c:v>455937</c:v>
              </c:pt>
              <c:pt idx="6602">
                <c:v>455941</c:v>
              </c:pt>
              <c:pt idx="6603">
                <c:v>455991</c:v>
              </c:pt>
              <c:pt idx="6604">
                <c:v>456095</c:v>
              </c:pt>
              <c:pt idx="6605">
                <c:v>456117</c:v>
              </c:pt>
              <c:pt idx="6606">
                <c:v>456128</c:v>
              </c:pt>
              <c:pt idx="6607">
                <c:v>456140</c:v>
              </c:pt>
              <c:pt idx="6608">
                <c:v>456167</c:v>
              </c:pt>
              <c:pt idx="6609">
                <c:v>456177</c:v>
              </c:pt>
              <c:pt idx="6610">
                <c:v>456259</c:v>
              </c:pt>
              <c:pt idx="6611">
                <c:v>456294</c:v>
              </c:pt>
              <c:pt idx="6612">
                <c:v>456360</c:v>
              </c:pt>
              <c:pt idx="6613">
                <c:v>456367</c:v>
              </c:pt>
              <c:pt idx="6614">
                <c:v>456432</c:v>
              </c:pt>
              <c:pt idx="6615">
                <c:v>456433</c:v>
              </c:pt>
              <c:pt idx="6616">
                <c:v>456436</c:v>
              </c:pt>
              <c:pt idx="6617">
                <c:v>456554</c:v>
              </c:pt>
              <c:pt idx="6618">
                <c:v>456613</c:v>
              </c:pt>
              <c:pt idx="6619">
                <c:v>456614</c:v>
              </c:pt>
              <c:pt idx="6620">
                <c:v>456632</c:v>
              </c:pt>
              <c:pt idx="6621">
                <c:v>456716</c:v>
              </c:pt>
              <c:pt idx="6622">
                <c:v>456752</c:v>
              </c:pt>
              <c:pt idx="6623">
                <c:v>456785</c:v>
              </c:pt>
              <c:pt idx="6624">
                <c:v>456822</c:v>
              </c:pt>
              <c:pt idx="6625">
                <c:v>456839</c:v>
              </c:pt>
              <c:pt idx="6626">
                <c:v>456887</c:v>
              </c:pt>
              <c:pt idx="6627">
                <c:v>456958</c:v>
              </c:pt>
              <c:pt idx="6628">
                <c:v>457077</c:v>
              </c:pt>
              <c:pt idx="6629">
                <c:v>457127</c:v>
              </c:pt>
              <c:pt idx="6630">
                <c:v>457374</c:v>
              </c:pt>
              <c:pt idx="6631">
                <c:v>457456</c:v>
              </c:pt>
              <c:pt idx="6632">
                <c:v>457489</c:v>
              </c:pt>
              <c:pt idx="6633">
                <c:v>457525</c:v>
              </c:pt>
              <c:pt idx="6634">
                <c:v>457535</c:v>
              </c:pt>
              <c:pt idx="6635">
                <c:v>457536</c:v>
              </c:pt>
              <c:pt idx="6636">
                <c:v>457552</c:v>
              </c:pt>
              <c:pt idx="6637">
                <c:v>457605</c:v>
              </c:pt>
              <c:pt idx="6638">
                <c:v>457652</c:v>
              </c:pt>
              <c:pt idx="6639">
                <c:v>457695</c:v>
              </c:pt>
              <c:pt idx="6640">
                <c:v>457716</c:v>
              </c:pt>
              <c:pt idx="6641">
                <c:v>457797</c:v>
              </c:pt>
              <c:pt idx="6642">
                <c:v>457947</c:v>
              </c:pt>
              <c:pt idx="6643">
                <c:v>458029</c:v>
              </c:pt>
              <c:pt idx="6644">
                <c:v>458041</c:v>
              </c:pt>
              <c:pt idx="6645">
                <c:v>458072</c:v>
              </c:pt>
              <c:pt idx="6646">
                <c:v>458074</c:v>
              </c:pt>
              <c:pt idx="6647">
                <c:v>458199</c:v>
              </c:pt>
              <c:pt idx="6648">
                <c:v>458202</c:v>
              </c:pt>
              <c:pt idx="6649">
                <c:v>458320</c:v>
              </c:pt>
              <c:pt idx="6650">
                <c:v>458614</c:v>
              </c:pt>
              <c:pt idx="6651">
                <c:v>458640</c:v>
              </c:pt>
              <c:pt idx="6652">
                <c:v>458697</c:v>
              </c:pt>
              <c:pt idx="6653">
                <c:v>458745</c:v>
              </c:pt>
              <c:pt idx="6654">
                <c:v>458773</c:v>
              </c:pt>
              <c:pt idx="6655">
                <c:v>458864</c:v>
              </c:pt>
              <c:pt idx="6656">
                <c:v>458939</c:v>
              </c:pt>
              <c:pt idx="6657">
                <c:v>458963</c:v>
              </c:pt>
              <c:pt idx="6658">
                <c:v>458984</c:v>
              </c:pt>
              <c:pt idx="6659">
                <c:v>459017</c:v>
              </c:pt>
              <c:pt idx="6660">
                <c:v>459099</c:v>
              </c:pt>
              <c:pt idx="6661">
                <c:v>459128</c:v>
              </c:pt>
              <c:pt idx="6662">
                <c:v>459163</c:v>
              </c:pt>
              <c:pt idx="6663">
                <c:v>459164</c:v>
              </c:pt>
              <c:pt idx="6664">
                <c:v>459223</c:v>
              </c:pt>
              <c:pt idx="6665">
                <c:v>459345</c:v>
              </c:pt>
              <c:pt idx="6666">
                <c:v>459404</c:v>
              </c:pt>
              <c:pt idx="6667">
                <c:v>459517</c:v>
              </c:pt>
              <c:pt idx="6668">
                <c:v>459563</c:v>
              </c:pt>
              <c:pt idx="6669">
                <c:v>459636</c:v>
              </c:pt>
              <c:pt idx="6670">
                <c:v>459683</c:v>
              </c:pt>
              <c:pt idx="6671">
                <c:v>459735</c:v>
              </c:pt>
              <c:pt idx="6672">
                <c:v>459737</c:v>
              </c:pt>
              <c:pt idx="6673">
                <c:v>459801</c:v>
              </c:pt>
              <c:pt idx="6674">
                <c:v>459835</c:v>
              </c:pt>
              <c:pt idx="6675">
                <c:v>459936</c:v>
              </c:pt>
              <c:pt idx="6676">
                <c:v>459948</c:v>
              </c:pt>
              <c:pt idx="6677">
                <c:v>459971</c:v>
              </c:pt>
              <c:pt idx="6678">
                <c:v>459991</c:v>
              </c:pt>
              <c:pt idx="6679">
                <c:v>459999</c:v>
              </c:pt>
              <c:pt idx="6680">
                <c:v>460025</c:v>
              </c:pt>
              <c:pt idx="6681">
                <c:v>460037</c:v>
              </c:pt>
              <c:pt idx="6682">
                <c:v>460043</c:v>
              </c:pt>
              <c:pt idx="6683">
                <c:v>460058</c:v>
              </c:pt>
              <c:pt idx="6684">
                <c:v>460091</c:v>
              </c:pt>
              <c:pt idx="6685">
                <c:v>460110</c:v>
              </c:pt>
              <c:pt idx="6686">
                <c:v>460207</c:v>
              </c:pt>
              <c:pt idx="6687">
                <c:v>460272</c:v>
              </c:pt>
              <c:pt idx="6688">
                <c:v>460291</c:v>
              </c:pt>
              <c:pt idx="6689">
                <c:v>460349</c:v>
              </c:pt>
              <c:pt idx="6690">
                <c:v>460629</c:v>
              </c:pt>
              <c:pt idx="6691">
                <c:v>460673</c:v>
              </c:pt>
              <c:pt idx="6692">
                <c:v>460711</c:v>
              </c:pt>
              <c:pt idx="6693">
                <c:v>460770</c:v>
              </c:pt>
              <c:pt idx="6694">
                <c:v>460894</c:v>
              </c:pt>
              <c:pt idx="6695">
                <c:v>460929</c:v>
              </c:pt>
              <c:pt idx="6696">
                <c:v>460934</c:v>
              </c:pt>
              <c:pt idx="6697">
                <c:v>460938</c:v>
              </c:pt>
              <c:pt idx="6698">
                <c:v>460943</c:v>
              </c:pt>
              <c:pt idx="6699">
                <c:v>461012</c:v>
              </c:pt>
              <c:pt idx="6700">
                <c:v>461108</c:v>
              </c:pt>
              <c:pt idx="6701">
                <c:v>461199</c:v>
              </c:pt>
              <c:pt idx="6702">
                <c:v>461325</c:v>
              </c:pt>
              <c:pt idx="6703">
                <c:v>461353</c:v>
              </c:pt>
              <c:pt idx="6704">
                <c:v>461354</c:v>
              </c:pt>
              <c:pt idx="6705">
                <c:v>461540</c:v>
              </c:pt>
              <c:pt idx="6706">
                <c:v>461559</c:v>
              </c:pt>
              <c:pt idx="6707">
                <c:v>461859</c:v>
              </c:pt>
              <c:pt idx="6708">
                <c:v>461937</c:v>
              </c:pt>
              <c:pt idx="6709">
                <c:v>461974</c:v>
              </c:pt>
              <c:pt idx="6710">
                <c:v>462036</c:v>
              </c:pt>
              <c:pt idx="6711">
                <c:v>462077</c:v>
              </c:pt>
              <c:pt idx="6712">
                <c:v>462078</c:v>
              </c:pt>
              <c:pt idx="6713">
                <c:v>462128</c:v>
              </c:pt>
              <c:pt idx="6714">
                <c:v>462174</c:v>
              </c:pt>
              <c:pt idx="6715">
                <c:v>462232</c:v>
              </c:pt>
              <c:pt idx="6716">
                <c:v>462247</c:v>
              </c:pt>
              <c:pt idx="6717">
                <c:v>462253</c:v>
              </c:pt>
              <c:pt idx="6718">
                <c:v>462279</c:v>
              </c:pt>
              <c:pt idx="6719">
                <c:v>462337</c:v>
              </c:pt>
              <c:pt idx="6720">
                <c:v>462355</c:v>
              </c:pt>
              <c:pt idx="6721">
                <c:v>462366</c:v>
              </c:pt>
              <c:pt idx="6722">
                <c:v>462459</c:v>
              </c:pt>
              <c:pt idx="6723">
                <c:v>462495</c:v>
              </c:pt>
              <c:pt idx="6724">
                <c:v>462497</c:v>
              </c:pt>
              <c:pt idx="6725">
                <c:v>462595</c:v>
              </c:pt>
              <c:pt idx="6726">
                <c:v>462616</c:v>
              </c:pt>
              <c:pt idx="6727">
                <c:v>462638</c:v>
              </c:pt>
              <c:pt idx="6728">
                <c:v>462663</c:v>
              </c:pt>
              <c:pt idx="6729">
                <c:v>462701</c:v>
              </c:pt>
              <c:pt idx="6730">
                <c:v>462803</c:v>
              </c:pt>
              <c:pt idx="6731">
                <c:v>462815</c:v>
              </c:pt>
              <c:pt idx="6732">
                <c:v>462833</c:v>
              </c:pt>
              <c:pt idx="6733">
                <c:v>462974</c:v>
              </c:pt>
              <c:pt idx="6734">
                <c:v>462993</c:v>
              </c:pt>
              <c:pt idx="6735">
                <c:v>463070</c:v>
              </c:pt>
              <c:pt idx="6736">
                <c:v>463146</c:v>
              </c:pt>
              <c:pt idx="6737">
                <c:v>463230</c:v>
              </c:pt>
              <c:pt idx="6738">
                <c:v>463263</c:v>
              </c:pt>
              <c:pt idx="6739">
                <c:v>463298</c:v>
              </c:pt>
              <c:pt idx="6740">
                <c:v>463361</c:v>
              </c:pt>
              <c:pt idx="6741">
                <c:v>463490</c:v>
              </c:pt>
              <c:pt idx="6742">
                <c:v>463606</c:v>
              </c:pt>
              <c:pt idx="6743">
                <c:v>463751</c:v>
              </c:pt>
              <c:pt idx="6744">
                <c:v>463833</c:v>
              </c:pt>
              <c:pt idx="6745">
                <c:v>463854</c:v>
              </c:pt>
              <c:pt idx="6746">
                <c:v>463882</c:v>
              </c:pt>
              <c:pt idx="6747">
                <c:v>463890</c:v>
              </c:pt>
              <c:pt idx="6748">
                <c:v>463926</c:v>
              </c:pt>
              <c:pt idx="6749">
                <c:v>463947</c:v>
              </c:pt>
              <c:pt idx="6750">
                <c:v>463971</c:v>
              </c:pt>
              <c:pt idx="6751">
                <c:v>464044</c:v>
              </c:pt>
              <c:pt idx="6752">
                <c:v>464105</c:v>
              </c:pt>
              <c:pt idx="6753">
                <c:v>464114</c:v>
              </c:pt>
              <c:pt idx="6754">
                <c:v>464117</c:v>
              </c:pt>
              <c:pt idx="6755">
                <c:v>464137</c:v>
              </c:pt>
              <c:pt idx="6756">
                <c:v>464166</c:v>
              </c:pt>
              <c:pt idx="6757">
                <c:v>464187</c:v>
              </c:pt>
              <c:pt idx="6758">
                <c:v>464220</c:v>
              </c:pt>
              <c:pt idx="6759">
                <c:v>464248</c:v>
              </c:pt>
              <c:pt idx="6760">
                <c:v>464256</c:v>
              </c:pt>
              <c:pt idx="6761">
                <c:v>464385</c:v>
              </c:pt>
              <c:pt idx="6762">
                <c:v>464394</c:v>
              </c:pt>
              <c:pt idx="6763">
                <c:v>464447</c:v>
              </c:pt>
              <c:pt idx="6764">
                <c:v>464471</c:v>
              </c:pt>
              <c:pt idx="6765">
                <c:v>464606</c:v>
              </c:pt>
              <c:pt idx="6766">
                <c:v>464639</c:v>
              </c:pt>
              <c:pt idx="6767">
                <c:v>464720</c:v>
              </c:pt>
              <c:pt idx="6768">
                <c:v>464771</c:v>
              </c:pt>
              <c:pt idx="6769">
                <c:v>464799</c:v>
              </c:pt>
              <c:pt idx="6770">
                <c:v>464828</c:v>
              </c:pt>
              <c:pt idx="6771">
                <c:v>464959</c:v>
              </c:pt>
              <c:pt idx="6772">
                <c:v>464962</c:v>
              </c:pt>
              <c:pt idx="6773">
                <c:v>464970</c:v>
              </c:pt>
              <c:pt idx="6774">
                <c:v>465095</c:v>
              </c:pt>
              <c:pt idx="6775">
                <c:v>465170</c:v>
              </c:pt>
              <c:pt idx="6776">
                <c:v>465197</c:v>
              </c:pt>
              <c:pt idx="6777">
                <c:v>465241</c:v>
              </c:pt>
              <c:pt idx="6778">
                <c:v>465260</c:v>
              </c:pt>
              <c:pt idx="6779">
                <c:v>465347</c:v>
              </c:pt>
              <c:pt idx="6780">
                <c:v>465412</c:v>
              </c:pt>
              <c:pt idx="6781">
                <c:v>465421</c:v>
              </c:pt>
              <c:pt idx="6782">
                <c:v>465424</c:v>
              </c:pt>
              <c:pt idx="6783">
                <c:v>465476</c:v>
              </c:pt>
              <c:pt idx="6784">
                <c:v>465530</c:v>
              </c:pt>
              <c:pt idx="6785">
                <c:v>465540</c:v>
              </c:pt>
              <c:pt idx="6786">
                <c:v>465570</c:v>
              </c:pt>
              <c:pt idx="6787">
                <c:v>465603</c:v>
              </c:pt>
              <c:pt idx="6788">
                <c:v>465692</c:v>
              </c:pt>
              <c:pt idx="6789">
                <c:v>465729</c:v>
              </c:pt>
              <c:pt idx="6790">
                <c:v>465741</c:v>
              </c:pt>
              <c:pt idx="6791">
                <c:v>465746</c:v>
              </c:pt>
              <c:pt idx="6792">
                <c:v>465842</c:v>
              </c:pt>
              <c:pt idx="6793">
                <c:v>465864</c:v>
              </c:pt>
              <c:pt idx="6794">
                <c:v>465891</c:v>
              </c:pt>
              <c:pt idx="6795">
                <c:v>465927</c:v>
              </c:pt>
              <c:pt idx="6796">
                <c:v>465931</c:v>
              </c:pt>
              <c:pt idx="6797">
                <c:v>465950</c:v>
              </c:pt>
              <c:pt idx="6798">
                <c:v>465962</c:v>
              </c:pt>
              <c:pt idx="6799">
                <c:v>465980</c:v>
              </c:pt>
              <c:pt idx="6800">
                <c:v>465990</c:v>
              </c:pt>
              <c:pt idx="6801">
                <c:v>466147</c:v>
              </c:pt>
              <c:pt idx="6802">
                <c:v>466384</c:v>
              </c:pt>
              <c:pt idx="6803">
                <c:v>466477</c:v>
              </c:pt>
              <c:pt idx="6804">
                <c:v>466645</c:v>
              </c:pt>
              <c:pt idx="6805">
                <c:v>466754</c:v>
              </c:pt>
              <c:pt idx="6806">
                <c:v>466781</c:v>
              </c:pt>
              <c:pt idx="6807">
                <c:v>466795</c:v>
              </c:pt>
              <c:pt idx="6808">
                <c:v>466813</c:v>
              </c:pt>
              <c:pt idx="6809">
                <c:v>466862</c:v>
              </c:pt>
              <c:pt idx="6810">
                <c:v>466865</c:v>
              </c:pt>
              <c:pt idx="6811">
                <c:v>466953</c:v>
              </c:pt>
              <c:pt idx="6812">
                <c:v>466998</c:v>
              </c:pt>
              <c:pt idx="6813">
                <c:v>467013</c:v>
              </c:pt>
              <c:pt idx="6814">
                <c:v>467046</c:v>
              </c:pt>
              <c:pt idx="6815">
                <c:v>467139</c:v>
              </c:pt>
              <c:pt idx="6816">
                <c:v>467143</c:v>
              </c:pt>
              <c:pt idx="6817">
                <c:v>467151</c:v>
              </c:pt>
              <c:pt idx="6818">
                <c:v>467175</c:v>
              </c:pt>
              <c:pt idx="6819">
                <c:v>467182</c:v>
              </c:pt>
              <c:pt idx="6820">
                <c:v>467222</c:v>
              </c:pt>
              <c:pt idx="6821">
                <c:v>467249</c:v>
              </c:pt>
              <c:pt idx="6822">
                <c:v>467359</c:v>
              </c:pt>
              <c:pt idx="6823">
                <c:v>467361</c:v>
              </c:pt>
              <c:pt idx="6824">
                <c:v>467382</c:v>
              </c:pt>
              <c:pt idx="6825">
                <c:v>467401</c:v>
              </c:pt>
              <c:pt idx="6826">
                <c:v>467455</c:v>
              </c:pt>
              <c:pt idx="6827">
                <c:v>467510</c:v>
              </c:pt>
              <c:pt idx="6828">
                <c:v>467580</c:v>
              </c:pt>
              <c:pt idx="6829">
                <c:v>467607</c:v>
              </c:pt>
              <c:pt idx="6830">
                <c:v>467631</c:v>
              </c:pt>
              <c:pt idx="6831">
                <c:v>467685</c:v>
              </c:pt>
              <c:pt idx="6832">
                <c:v>467848</c:v>
              </c:pt>
              <c:pt idx="6833">
                <c:v>467894</c:v>
              </c:pt>
              <c:pt idx="6834">
                <c:v>467926</c:v>
              </c:pt>
              <c:pt idx="6835">
                <c:v>467945</c:v>
              </c:pt>
              <c:pt idx="6836">
                <c:v>468067</c:v>
              </c:pt>
              <c:pt idx="6837">
                <c:v>468138</c:v>
              </c:pt>
              <c:pt idx="6838">
                <c:v>468192</c:v>
              </c:pt>
              <c:pt idx="6839">
                <c:v>468220</c:v>
              </c:pt>
              <c:pt idx="6840">
                <c:v>468310</c:v>
              </c:pt>
              <c:pt idx="6841">
                <c:v>468380</c:v>
              </c:pt>
              <c:pt idx="6842">
                <c:v>468516</c:v>
              </c:pt>
              <c:pt idx="6843">
                <c:v>468520</c:v>
              </c:pt>
              <c:pt idx="6844">
                <c:v>468522</c:v>
              </c:pt>
              <c:pt idx="6845">
                <c:v>468534</c:v>
              </c:pt>
              <c:pt idx="6846">
                <c:v>468542</c:v>
              </c:pt>
              <c:pt idx="6847">
                <c:v>468945</c:v>
              </c:pt>
              <c:pt idx="6848">
                <c:v>468970</c:v>
              </c:pt>
              <c:pt idx="6849">
                <c:v>469075</c:v>
              </c:pt>
              <c:pt idx="6850">
                <c:v>469230</c:v>
              </c:pt>
              <c:pt idx="6851">
                <c:v>469238</c:v>
              </c:pt>
              <c:pt idx="6852">
                <c:v>469404</c:v>
              </c:pt>
              <c:pt idx="6853">
                <c:v>469532</c:v>
              </c:pt>
              <c:pt idx="6854">
                <c:v>469545</c:v>
              </c:pt>
              <c:pt idx="6855">
                <c:v>469616</c:v>
              </c:pt>
              <c:pt idx="6856">
                <c:v>469660</c:v>
              </c:pt>
              <c:pt idx="6857">
                <c:v>469684</c:v>
              </c:pt>
              <c:pt idx="6858">
                <c:v>469702</c:v>
              </c:pt>
              <c:pt idx="6859">
                <c:v>469718</c:v>
              </c:pt>
              <c:pt idx="6860">
                <c:v>469767</c:v>
              </c:pt>
              <c:pt idx="6861">
                <c:v>469781</c:v>
              </c:pt>
              <c:pt idx="6862">
                <c:v>469977</c:v>
              </c:pt>
              <c:pt idx="6863">
                <c:v>470022</c:v>
              </c:pt>
              <c:pt idx="6864">
                <c:v>470076</c:v>
              </c:pt>
              <c:pt idx="6865">
                <c:v>470123</c:v>
              </c:pt>
              <c:pt idx="6866">
                <c:v>470245</c:v>
              </c:pt>
              <c:pt idx="6867">
                <c:v>470272</c:v>
              </c:pt>
              <c:pt idx="6868">
                <c:v>470323</c:v>
              </c:pt>
              <c:pt idx="6869">
                <c:v>470334</c:v>
              </c:pt>
              <c:pt idx="6870">
                <c:v>470373</c:v>
              </c:pt>
              <c:pt idx="6871">
                <c:v>470381</c:v>
              </c:pt>
              <c:pt idx="6872">
                <c:v>470450</c:v>
              </c:pt>
              <c:pt idx="6873">
                <c:v>470469</c:v>
              </c:pt>
              <c:pt idx="6874">
                <c:v>470480</c:v>
              </c:pt>
              <c:pt idx="6875">
                <c:v>470591</c:v>
              </c:pt>
              <c:pt idx="6876">
                <c:v>470671</c:v>
              </c:pt>
              <c:pt idx="6877">
                <c:v>470738</c:v>
              </c:pt>
              <c:pt idx="6878">
                <c:v>470739</c:v>
              </c:pt>
              <c:pt idx="6879">
                <c:v>470802</c:v>
              </c:pt>
              <c:pt idx="6880">
                <c:v>470952</c:v>
              </c:pt>
              <c:pt idx="6881">
                <c:v>470989</c:v>
              </c:pt>
              <c:pt idx="6882">
                <c:v>470998</c:v>
              </c:pt>
              <c:pt idx="6883">
                <c:v>471000</c:v>
              </c:pt>
              <c:pt idx="6884">
                <c:v>471015</c:v>
              </c:pt>
              <c:pt idx="6885">
                <c:v>471018</c:v>
              </c:pt>
              <c:pt idx="6886">
                <c:v>471098</c:v>
              </c:pt>
              <c:pt idx="6887">
                <c:v>471170</c:v>
              </c:pt>
              <c:pt idx="6888">
                <c:v>471188</c:v>
              </c:pt>
              <c:pt idx="6889">
                <c:v>471204</c:v>
              </c:pt>
              <c:pt idx="6890">
                <c:v>471440</c:v>
              </c:pt>
              <c:pt idx="6891">
                <c:v>471460</c:v>
              </c:pt>
              <c:pt idx="6892">
                <c:v>471466</c:v>
              </c:pt>
              <c:pt idx="6893">
                <c:v>471523</c:v>
              </c:pt>
              <c:pt idx="6894">
                <c:v>471583</c:v>
              </c:pt>
              <c:pt idx="6895">
                <c:v>471662</c:v>
              </c:pt>
              <c:pt idx="6896">
                <c:v>471706</c:v>
              </c:pt>
              <c:pt idx="6897">
                <c:v>471858</c:v>
              </c:pt>
              <c:pt idx="6898">
                <c:v>471944</c:v>
              </c:pt>
              <c:pt idx="6899">
                <c:v>472009</c:v>
              </c:pt>
              <c:pt idx="6900">
                <c:v>472225</c:v>
              </c:pt>
              <c:pt idx="6901">
                <c:v>472283</c:v>
              </c:pt>
              <c:pt idx="6902">
                <c:v>472314</c:v>
              </c:pt>
              <c:pt idx="6903">
                <c:v>472325</c:v>
              </c:pt>
              <c:pt idx="6904">
                <c:v>472356</c:v>
              </c:pt>
              <c:pt idx="6905">
                <c:v>472373</c:v>
              </c:pt>
              <c:pt idx="6906">
                <c:v>472376</c:v>
              </c:pt>
              <c:pt idx="6907">
                <c:v>472405</c:v>
              </c:pt>
              <c:pt idx="6908">
                <c:v>472445</c:v>
              </c:pt>
              <c:pt idx="6909">
                <c:v>472488</c:v>
              </c:pt>
              <c:pt idx="6910">
                <c:v>472521</c:v>
              </c:pt>
              <c:pt idx="6911">
                <c:v>472532</c:v>
              </c:pt>
              <c:pt idx="6912">
                <c:v>472540</c:v>
              </c:pt>
              <c:pt idx="6913">
                <c:v>472589</c:v>
              </c:pt>
              <c:pt idx="6914">
                <c:v>472674</c:v>
              </c:pt>
              <c:pt idx="6915">
                <c:v>472692</c:v>
              </c:pt>
              <c:pt idx="6916">
                <c:v>472695</c:v>
              </c:pt>
              <c:pt idx="6917">
                <c:v>472702</c:v>
              </c:pt>
              <c:pt idx="6918">
                <c:v>472719</c:v>
              </c:pt>
              <c:pt idx="6919">
                <c:v>472726</c:v>
              </c:pt>
              <c:pt idx="6920">
                <c:v>472787</c:v>
              </c:pt>
              <c:pt idx="6921">
                <c:v>472807</c:v>
              </c:pt>
              <c:pt idx="6922">
                <c:v>472824</c:v>
              </c:pt>
              <c:pt idx="6923">
                <c:v>472879</c:v>
              </c:pt>
              <c:pt idx="6924">
                <c:v>472921</c:v>
              </c:pt>
              <c:pt idx="6925">
                <c:v>472933</c:v>
              </c:pt>
              <c:pt idx="6926">
                <c:v>472942</c:v>
              </c:pt>
              <c:pt idx="6927">
                <c:v>472964</c:v>
              </c:pt>
              <c:pt idx="6928">
                <c:v>473093</c:v>
              </c:pt>
              <c:pt idx="6929">
                <c:v>473144</c:v>
              </c:pt>
              <c:pt idx="6930">
                <c:v>473194</c:v>
              </c:pt>
              <c:pt idx="6931">
                <c:v>473204</c:v>
              </c:pt>
              <c:pt idx="6932">
                <c:v>473259</c:v>
              </c:pt>
              <c:pt idx="6933">
                <c:v>473409</c:v>
              </c:pt>
              <c:pt idx="6934">
                <c:v>473410</c:v>
              </c:pt>
              <c:pt idx="6935">
                <c:v>473548</c:v>
              </c:pt>
              <c:pt idx="6936">
                <c:v>473563</c:v>
              </c:pt>
              <c:pt idx="6937">
                <c:v>473564</c:v>
              </c:pt>
              <c:pt idx="6938">
                <c:v>473622</c:v>
              </c:pt>
              <c:pt idx="6939">
                <c:v>473636</c:v>
              </c:pt>
              <c:pt idx="6940">
                <c:v>473648</c:v>
              </c:pt>
              <c:pt idx="6941">
                <c:v>473674</c:v>
              </c:pt>
              <c:pt idx="6942">
                <c:v>473758</c:v>
              </c:pt>
              <c:pt idx="6943">
                <c:v>473772</c:v>
              </c:pt>
              <c:pt idx="6944">
                <c:v>473775</c:v>
              </c:pt>
              <c:pt idx="6945">
                <c:v>473786</c:v>
              </c:pt>
              <c:pt idx="6946">
                <c:v>474027</c:v>
              </c:pt>
              <c:pt idx="6947">
                <c:v>474047</c:v>
              </c:pt>
              <c:pt idx="6948">
                <c:v>474172</c:v>
              </c:pt>
              <c:pt idx="6949">
                <c:v>474174</c:v>
              </c:pt>
              <c:pt idx="6950">
                <c:v>474272</c:v>
              </c:pt>
              <c:pt idx="6951">
                <c:v>474305</c:v>
              </c:pt>
              <c:pt idx="6952">
                <c:v>474333</c:v>
              </c:pt>
              <c:pt idx="6953">
                <c:v>474342</c:v>
              </c:pt>
              <c:pt idx="6954">
                <c:v>474383</c:v>
              </c:pt>
              <c:pt idx="6955">
                <c:v>474458</c:v>
              </c:pt>
              <c:pt idx="6956">
                <c:v>474752</c:v>
              </c:pt>
              <c:pt idx="6957">
                <c:v>474757</c:v>
              </c:pt>
              <c:pt idx="6958">
                <c:v>474779</c:v>
              </c:pt>
              <c:pt idx="6959">
                <c:v>474846</c:v>
              </c:pt>
              <c:pt idx="6960">
                <c:v>474894</c:v>
              </c:pt>
              <c:pt idx="6961">
                <c:v>474905</c:v>
              </c:pt>
              <c:pt idx="6962">
                <c:v>474921</c:v>
              </c:pt>
              <c:pt idx="6963">
                <c:v>474945</c:v>
              </c:pt>
              <c:pt idx="6964">
                <c:v>475009</c:v>
              </c:pt>
              <c:pt idx="6965">
                <c:v>475034</c:v>
              </c:pt>
              <c:pt idx="6966">
                <c:v>475123</c:v>
              </c:pt>
              <c:pt idx="6967">
                <c:v>475132</c:v>
              </c:pt>
              <c:pt idx="6968">
                <c:v>475172</c:v>
              </c:pt>
              <c:pt idx="6969">
                <c:v>475175</c:v>
              </c:pt>
              <c:pt idx="6970">
                <c:v>475233</c:v>
              </c:pt>
              <c:pt idx="6971">
                <c:v>475249</c:v>
              </c:pt>
              <c:pt idx="6972">
                <c:v>475313</c:v>
              </c:pt>
              <c:pt idx="6973">
                <c:v>475395</c:v>
              </c:pt>
              <c:pt idx="6974">
                <c:v>475500</c:v>
              </c:pt>
              <c:pt idx="6975">
                <c:v>475532</c:v>
              </c:pt>
              <c:pt idx="6976">
                <c:v>475535</c:v>
              </c:pt>
              <c:pt idx="6977">
                <c:v>475550</c:v>
              </c:pt>
              <c:pt idx="6978">
                <c:v>475634</c:v>
              </c:pt>
              <c:pt idx="6979">
                <c:v>475690</c:v>
              </c:pt>
              <c:pt idx="6980">
                <c:v>475700</c:v>
              </c:pt>
              <c:pt idx="6981">
                <c:v>475713</c:v>
              </c:pt>
              <c:pt idx="6982">
                <c:v>475930</c:v>
              </c:pt>
              <c:pt idx="6983">
                <c:v>475950</c:v>
              </c:pt>
              <c:pt idx="6984">
                <c:v>475974</c:v>
              </c:pt>
              <c:pt idx="6985">
                <c:v>475991</c:v>
              </c:pt>
              <c:pt idx="6986">
                <c:v>476068</c:v>
              </c:pt>
              <c:pt idx="6987">
                <c:v>476080</c:v>
              </c:pt>
              <c:pt idx="6988">
                <c:v>476258</c:v>
              </c:pt>
              <c:pt idx="6989">
                <c:v>476273</c:v>
              </c:pt>
              <c:pt idx="6990">
                <c:v>476288</c:v>
              </c:pt>
              <c:pt idx="6991">
                <c:v>476327</c:v>
              </c:pt>
              <c:pt idx="6992">
                <c:v>476371</c:v>
              </c:pt>
              <c:pt idx="6993">
                <c:v>476431</c:v>
              </c:pt>
              <c:pt idx="6994">
                <c:v>476477</c:v>
              </c:pt>
              <c:pt idx="6995">
                <c:v>476497</c:v>
              </c:pt>
              <c:pt idx="6996">
                <c:v>476539</c:v>
              </c:pt>
              <c:pt idx="6997">
                <c:v>476571</c:v>
              </c:pt>
              <c:pt idx="6998">
                <c:v>476648</c:v>
              </c:pt>
              <c:pt idx="6999">
                <c:v>476652</c:v>
              </c:pt>
              <c:pt idx="7000">
                <c:v>476875</c:v>
              </c:pt>
              <c:pt idx="7001">
                <c:v>477157</c:v>
              </c:pt>
              <c:pt idx="7002">
                <c:v>477219</c:v>
              </c:pt>
              <c:pt idx="7003">
                <c:v>477295</c:v>
              </c:pt>
              <c:pt idx="7004">
                <c:v>477362</c:v>
              </c:pt>
              <c:pt idx="7005">
                <c:v>477468</c:v>
              </c:pt>
              <c:pt idx="7006">
                <c:v>477517</c:v>
              </c:pt>
              <c:pt idx="7007">
                <c:v>477598</c:v>
              </c:pt>
              <c:pt idx="7008">
                <c:v>477599</c:v>
              </c:pt>
              <c:pt idx="7009">
                <c:v>477654</c:v>
              </c:pt>
              <c:pt idx="7010">
                <c:v>477676</c:v>
              </c:pt>
              <c:pt idx="7011">
                <c:v>477739</c:v>
              </c:pt>
              <c:pt idx="7012">
                <c:v>477787</c:v>
              </c:pt>
              <c:pt idx="7013">
                <c:v>477867</c:v>
              </c:pt>
              <c:pt idx="7014">
                <c:v>477869</c:v>
              </c:pt>
              <c:pt idx="7015">
                <c:v>477993</c:v>
              </c:pt>
              <c:pt idx="7016">
                <c:v>478050</c:v>
              </c:pt>
              <c:pt idx="7017">
                <c:v>478107</c:v>
              </c:pt>
              <c:pt idx="7018">
                <c:v>478108</c:v>
              </c:pt>
              <c:pt idx="7019">
                <c:v>478127</c:v>
              </c:pt>
              <c:pt idx="7020">
                <c:v>478142</c:v>
              </c:pt>
              <c:pt idx="7021">
                <c:v>478247</c:v>
              </c:pt>
              <c:pt idx="7022">
                <c:v>478278</c:v>
              </c:pt>
              <c:pt idx="7023">
                <c:v>478284</c:v>
              </c:pt>
              <c:pt idx="7024">
                <c:v>478315</c:v>
              </c:pt>
              <c:pt idx="7025">
                <c:v>478373</c:v>
              </c:pt>
              <c:pt idx="7026">
                <c:v>478431</c:v>
              </c:pt>
              <c:pt idx="7027">
                <c:v>478566</c:v>
              </c:pt>
              <c:pt idx="7028">
                <c:v>478666</c:v>
              </c:pt>
              <c:pt idx="7029">
                <c:v>478700</c:v>
              </c:pt>
              <c:pt idx="7030">
                <c:v>478770</c:v>
              </c:pt>
              <c:pt idx="7031">
                <c:v>478785</c:v>
              </c:pt>
              <c:pt idx="7032">
                <c:v>478792</c:v>
              </c:pt>
              <c:pt idx="7033">
                <c:v>478890</c:v>
              </c:pt>
              <c:pt idx="7034">
                <c:v>478912</c:v>
              </c:pt>
              <c:pt idx="7035">
                <c:v>478986</c:v>
              </c:pt>
              <c:pt idx="7036">
                <c:v>479015</c:v>
              </c:pt>
              <c:pt idx="7037">
                <c:v>479198</c:v>
              </c:pt>
              <c:pt idx="7038">
                <c:v>479278</c:v>
              </c:pt>
              <c:pt idx="7039">
                <c:v>479359</c:v>
              </c:pt>
              <c:pt idx="7040">
                <c:v>479445</c:v>
              </c:pt>
              <c:pt idx="7041">
                <c:v>479509</c:v>
              </c:pt>
              <c:pt idx="7042">
                <c:v>479593</c:v>
              </c:pt>
              <c:pt idx="7043">
                <c:v>479724</c:v>
              </c:pt>
              <c:pt idx="7044">
                <c:v>479766</c:v>
              </c:pt>
              <c:pt idx="7045">
                <c:v>479815</c:v>
              </c:pt>
              <c:pt idx="7046">
                <c:v>479872</c:v>
              </c:pt>
              <c:pt idx="7047">
                <c:v>479950</c:v>
              </c:pt>
              <c:pt idx="7048">
                <c:v>479960</c:v>
              </c:pt>
              <c:pt idx="7049">
                <c:v>480021</c:v>
              </c:pt>
              <c:pt idx="7050">
                <c:v>480074</c:v>
              </c:pt>
              <c:pt idx="7051">
                <c:v>480158</c:v>
              </c:pt>
              <c:pt idx="7052">
                <c:v>480200</c:v>
              </c:pt>
              <c:pt idx="7053">
                <c:v>480203</c:v>
              </c:pt>
              <c:pt idx="7054">
                <c:v>480239</c:v>
              </c:pt>
              <c:pt idx="7055">
                <c:v>480259</c:v>
              </c:pt>
              <c:pt idx="7056">
                <c:v>480275</c:v>
              </c:pt>
              <c:pt idx="7057">
                <c:v>480389</c:v>
              </c:pt>
              <c:pt idx="7058">
                <c:v>480435</c:v>
              </c:pt>
              <c:pt idx="7059">
                <c:v>480502</c:v>
              </c:pt>
              <c:pt idx="7060">
                <c:v>480675</c:v>
              </c:pt>
              <c:pt idx="7061">
                <c:v>480732</c:v>
              </c:pt>
              <c:pt idx="7062">
                <c:v>480760</c:v>
              </c:pt>
              <c:pt idx="7063">
                <c:v>480846</c:v>
              </c:pt>
              <c:pt idx="7064">
                <c:v>480858</c:v>
              </c:pt>
              <c:pt idx="7065">
                <c:v>480864</c:v>
              </c:pt>
              <c:pt idx="7066">
                <c:v>480872</c:v>
              </c:pt>
              <c:pt idx="7067">
                <c:v>480909</c:v>
              </c:pt>
              <c:pt idx="7068">
                <c:v>480934</c:v>
              </c:pt>
              <c:pt idx="7069">
                <c:v>480957</c:v>
              </c:pt>
              <c:pt idx="7070">
                <c:v>481018</c:v>
              </c:pt>
              <c:pt idx="7071">
                <c:v>481028</c:v>
              </c:pt>
              <c:pt idx="7072">
                <c:v>481048</c:v>
              </c:pt>
              <c:pt idx="7073">
                <c:v>481076</c:v>
              </c:pt>
              <c:pt idx="7074">
                <c:v>481105</c:v>
              </c:pt>
              <c:pt idx="7075">
                <c:v>481191</c:v>
              </c:pt>
              <c:pt idx="7076">
                <c:v>481262</c:v>
              </c:pt>
              <c:pt idx="7077">
                <c:v>481293</c:v>
              </c:pt>
              <c:pt idx="7078">
                <c:v>481450</c:v>
              </c:pt>
              <c:pt idx="7079">
                <c:v>481457</c:v>
              </c:pt>
              <c:pt idx="7080">
                <c:v>481531</c:v>
              </c:pt>
              <c:pt idx="7081">
                <c:v>481590</c:v>
              </c:pt>
              <c:pt idx="7082">
                <c:v>481660</c:v>
              </c:pt>
              <c:pt idx="7083">
                <c:v>481699</c:v>
              </c:pt>
              <c:pt idx="7084">
                <c:v>481851</c:v>
              </c:pt>
              <c:pt idx="7085">
                <c:v>481857</c:v>
              </c:pt>
              <c:pt idx="7086">
                <c:v>481860</c:v>
              </c:pt>
              <c:pt idx="7087">
                <c:v>481893</c:v>
              </c:pt>
              <c:pt idx="7088">
                <c:v>481902</c:v>
              </c:pt>
              <c:pt idx="7089">
                <c:v>481931</c:v>
              </c:pt>
              <c:pt idx="7090">
                <c:v>481955</c:v>
              </c:pt>
              <c:pt idx="7091">
                <c:v>481987</c:v>
              </c:pt>
              <c:pt idx="7092">
                <c:v>482169</c:v>
              </c:pt>
              <c:pt idx="7093">
                <c:v>482218</c:v>
              </c:pt>
              <c:pt idx="7094">
                <c:v>482256</c:v>
              </c:pt>
              <c:pt idx="7095">
                <c:v>482345</c:v>
              </c:pt>
              <c:pt idx="7096">
                <c:v>482351</c:v>
              </c:pt>
              <c:pt idx="7097">
                <c:v>482370</c:v>
              </c:pt>
              <c:pt idx="7098">
                <c:v>482402</c:v>
              </c:pt>
              <c:pt idx="7099">
                <c:v>482424</c:v>
              </c:pt>
              <c:pt idx="7100">
                <c:v>482525</c:v>
              </c:pt>
              <c:pt idx="7101">
                <c:v>482528</c:v>
              </c:pt>
              <c:pt idx="7102">
                <c:v>482551</c:v>
              </c:pt>
              <c:pt idx="7103">
                <c:v>482561</c:v>
              </c:pt>
              <c:pt idx="7104">
                <c:v>482567</c:v>
              </c:pt>
              <c:pt idx="7105">
                <c:v>482673</c:v>
              </c:pt>
              <c:pt idx="7106">
                <c:v>482681</c:v>
              </c:pt>
              <c:pt idx="7107">
                <c:v>482711</c:v>
              </c:pt>
              <c:pt idx="7108">
                <c:v>482777</c:v>
              </c:pt>
              <c:pt idx="7109">
                <c:v>482796</c:v>
              </c:pt>
              <c:pt idx="7110">
                <c:v>482882</c:v>
              </c:pt>
              <c:pt idx="7111">
                <c:v>482922</c:v>
              </c:pt>
              <c:pt idx="7112">
                <c:v>482938</c:v>
              </c:pt>
              <c:pt idx="7113">
                <c:v>482940</c:v>
              </c:pt>
              <c:pt idx="7114">
                <c:v>483125</c:v>
              </c:pt>
              <c:pt idx="7115">
                <c:v>483154</c:v>
              </c:pt>
              <c:pt idx="7116">
                <c:v>483198</c:v>
              </c:pt>
              <c:pt idx="7117">
                <c:v>483212</c:v>
              </c:pt>
              <c:pt idx="7118">
                <c:v>483274</c:v>
              </c:pt>
              <c:pt idx="7119">
                <c:v>483436</c:v>
              </c:pt>
              <c:pt idx="7120">
                <c:v>483623</c:v>
              </c:pt>
              <c:pt idx="7121">
                <c:v>483627</c:v>
              </c:pt>
              <c:pt idx="7122">
                <c:v>483631</c:v>
              </c:pt>
              <c:pt idx="7123">
                <c:v>483747</c:v>
              </c:pt>
              <c:pt idx="7124">
                <c:v>483768</c:v>
              </c:pt>
              <c:pt idx="7125">
                <c:v>483802</c:v>
              </c:pt>
              <c:pt idx="7126">
                <c:v>483863</c:v>
              </c:pt>
              <c:pt idx="7127">
                <c:v>483875</c:v>
              </c:pt>
              <c:pt idx="7128">
                <c:v>483899</c:v>
              </c:pt>
              <c:pt idx="7129">
                <c:v>483969</c:v>
              </c:pt>
              <c:pt idx="7130">
                <c:v>484194</c:v>
              </c:pt>
              <c:pt idx="7131">
                <c:v>484225</c:v>
              </c:pt>
              <c:pt idx="7132">
                <c:v>484243</c:v>
              </c:pt>
              <c:pt idx="7133">
                <c:v>484317</c:v>
              </c:pt>
              <c:pt idx="7134">
                <c:v>484422</c:v>
              </c:pt>
              <c:pt idx="7135">
                <c:v>484446</c:v>
              </c:pt>
              <c:pt idx="7136">
                <c:v>484495</c:v>
              </c:pt>
              <c:pt idx="7137">
                <c:v>484504</c:v>
              </c:pt>
              <c:pt idx="7138">
                <c:v>484543</c:v>
              </c:pt>
              <c:pt idx="7139">
                <c:v>484592</c:v>
              </c:pt>
              <c:pt idx="7140">
                <c:v>484625</c:v>
              </c:pt>
              <c:pt idx="7141">
                <c:v>484718</c:v>
              </c:pt>
              <c:pt idx="7142">
                <c:v>484733</c:v>
              </c:pt>
              <c:pt idx="7143">
                <c:v>484765</c:v>
              </c:pt>
              <c:pt idx="7144">
                <c:v>484774</c:v>
              </c:pt>
              <c:pt idx="7145">
                <c:v>484811</c:v>
              </c:pt>
              <c:pt idx="7146">
                <c:v>484853</c:v>
              </c:pt>
              <c:pt idx="7147">
                <c:v>484894</c:v>
              </c:pt>
              <c:pt idx="7148">
                <c:v>484939</c:v>
              </c:pt>
              <c:pt idx="7149">
                <c:v>485040</c:v>
              </c:pt>
              <c:pt idx="7150">
                <c:v>485062</c:v>
              </c:pt>
              <c:pt idx="7151">
                <c:v>485189</c:v>
              </c:pt>
              <c:pt idx="7152">
                <c:v>485196</c:v>
              </c:pt>
              <c:pt idx="7153">
                <c:v>485258</c:v>
              </c:pt>
              <c:pt idx="7154">
                <c:v>485280</c:v>
              </c:pt>
              <c:pt idx="7155">
                <c:v>485281</c:v>
              </c:pt>
              <c:pt idx="7156">
                <c:v>485282</c:v>
              </c:pt>
              <c:pt idx="7157">
                <c:v>485283</c:v>
              </c:pt>
              <c:pt idx="7158">
                <c:v>485300</c:v>
              </c:pt>
              <c:pt idx="7159">
                <c:v>485330</c:v>
              </c:pt>
              <c:pt idx="7160">
                <c:v>485383</c:v>
              </c:pt>
              <c:pt idx="7161">
                <c:v>485397</c:v>
              </c:pt>
              <c:pt idx="7162">
                <c:v>485486</c:v>
              </c:pt>
              <c:pt idx="7163">
                <c:v>485557</c:v>
              </c:pt>
              <c:pt idx="7164">
                <c:v>485674</c:v>
              </c:pt>
              <c:pt idx="7165">
                <c:v>485705</c:v>
              </c:pt>
              <c:pt idx="7166">
                <c:v>485742</c:v>
              </c:pt>
              <c:pt idx="7167">
                <c:v>485745</c:v>
              </c:pt>
              <c:pt idx="7168">
                <c:v>485787</c:v>
              </c:pt>
              <c:pt idx="7169">
                <c:v>485795</c:v>
              </c:pt>
              <c:pt idx="7170">
                <c:v>485845</c:v>
              </c:pt>
              <c:pt idx="7171">
                <c:v>485933</c:v>
              </c:pt>
              <c:pt idx="7172">
                <c:v>486048</c:v>
              </c:pt>
              <c:pt idx="7173">
                <c:v>486075</c:v>
              </c:pt>
              <c:pt idx="7174">
                <c:v>486112</c:v>
              </c:pt>
              <c:pt idx="7175">
                <c:v>486117</c:v>
              </c:pt>
              <c:pt idx="7176">
                <c:v>486139</c:v>
              </c:pt>
              <c:pt idx="7177">
                <c:v>486143</c:v>
              </c:pt>
              <c:pt idx="7178">
                <c:v>486197</c:v>
              </c:pt>
              <c:pt idx="7179">
                <c:v>486200</c:v>
              </c:pt>
              <c:pt idx="7180">
                <c:v>486226</c:v>
              </c:pt>
              <c:pt idx="7181">
                <c:v>486359</c:v>
              </c:pt>
              <c:pt idx="7182">
                <c:v>486422</c:v>
              </c:pt>
              <c:pt idx="7183">
                <c:v>486600</c:v>
              </c:pt>
              <c:pt idx="7184">
                <c:v>486708</c:v>
              </c:pt>
              <c:pt idx="7185">
                <c:v>486776</c:v>
              </c:pt>
              <c:pt idx="7186">
                <c:v>486812</c:v>
              </c:pt>
              <c:pt idx="7187">
                <c:v>486831</c:v>
              </c:pt>
              <c:pt idx="7188">
                <c:v>486860</c:v>
              </c:pt>
              <c:pt idx="7189">
                <c:v>486880</c:v>
              </c:pt>
              <c:pt idx="7190">
                <c:v>486890</c:v>
              </c:pt>
              <c:pt idx="7191">
                <c:v>486897</c:v>
              </c:pt>
              <c:pt idx="7192">
                <c:v>486909</c:v>
              </c:pt>
              <c:pt idx="7193">
                <c:v>486933</c:v>
              </c:pt>
              <c:pt idx="7194">
                <c:v>486955</c:v>
              </c:pt>
              <c:pt idx="7195">
                <c:v>486956</c:v>
              </c:pt>
              <c:pt idx="7196">
                <c:v>487027</c:v>
              </c:pt>
              <c:pt idx="7197">
                <c:v>487070</c:v>
              </c:pt>
              <c:pt idx="7198">
                <c:v>487195</c:v>
              </c:pt>
              <c:pt idx="7199">
                <c:v>487212</c:v>
              </c:pt>
              <c:pt idx="7200">
                <c:v>487228</c:v>
              </c:pt>
              <c:pt idx="7201">
                <c:v>487359</c:v>
              </c:pt>
              <c:pt idx="7202">
                <c:v>487486</c:v>
              </c:pt>
              <c:pt idx="7203">
                <c:v>487536</c:v>
              </c:pt>
              <c:pt idx="7204">
                <c:v>487605</c:v>
              </c:pt>
              <c:pt idx="7205">
                <c:v>487726</c:v>
              </c:pt>
              <c:pt idx="7206">
                <c:v>487727</c:v>
              </c:pt>
              <c:pt idx="7207">
                <c:v>487777</c:v>
              </c:pt>
              <c:pt idx="7208">
                <c:v>487799</c:v>
              </c:pt>
              <c:pt idx="7209">
                <c:v>487807</c:v>
              </c:pt>
              <c:pt idx="7210">
                <c:v>487823</c:v>
              </c:pt>
              <c:pt idx="7211">
                <c:v>487901</c:v>
              </c:pt>
              <c:pt idx="7212">
                <c:v>487930</c:v>
              </c:pt>
              <c:pt idx="7213">
                <c:v>488009</c:v>
              </c:pt>
              <c:pt idx="7214">
                <c:v>488044</c:v>
              </c:pt>
              <c:pt idx="7215">
                <c:v>488071</c:v>
              </c:pt>
              <c:pt idx="7216">
                <c:v>488130</c:v>
              </c:pt>
              <c:pt idx="7217">
                <c:v>488151</c:v>
              </c:pt>
              <c:pt idx="7218">
                <c:v>488188</c:v>
              </c:pt>
              <c:pt idx="7219">
                <c:v>488224</c:v>
              </c:pt>
              <c:pt idx="7220">
                <c:v>488268</c:v>
              </c:pt>
              <c:pt idx="7221">
                <c:v>488303</c:v>
              </c:pt>
              <c:pt idx="7222">
                <c:v>488346</c:v>
              </c:pt>
              <c:pt idx="7223">
                <c:v>488535</c:v>
              </c:pt>
              <c:pt idx="7224">
                <c:v>488549</c:v>
              </c:pt>
              <c:pt idx="7225">
                <c:v>488647</c:v>
              </c:pt>
              <c:pt idx="7226">
                <c:v>488675</c:v>
              </c:pt>
              <c:pt idx="7227">
                <c:v>488679</c:v>
              </c:pt>
              <c:pt idx="7228">
                <c:v>488724</c:v>
              </c:pt>
              <c:pt idx="7229">
                <c:v>488799</c:v>
              </c:pt>
              <c:pt idx="7230">
                <c:v>488811</c:v>
              </c:pt>
              <c:pt idx="7231">
                <c:v>488853</c:v>
              </c:pt>
              <c:pt idx="7232">
                <c:v>488872</c:v>
              </c:pt>
              <c:pt idx="7233">
                <c:v>488884</c:v>
              </c:pt>
              <c:pt idx="7234">
                <c:v>488891</c:v>
              </c:pt>
              <c:pt idx="7235">
                <c:v>489108</c:v>
              </c:pt>
              <c:pt idx="7236">
                <c:v>489115</c:v>
              </c:pt>
              <c:pt idx="7237">
                <c:v>489221</c:v>
              </c:pt>
              <c:pt idx="7238">
                <c:v>489244</c:v>
              </c:pt>
              <c:pt idx="7239">
                <c:v>489279</c:v>
              </c:pt>
              <c:pt idx="7240">
                <c:v>489301</c:v>
              </c:pt>
              <c:pt idx="7241">
                <c:v>489335</c:v>
              </c:pt>
              <c:pt idx="7242">
                <c:v>489371</c:v>
              </c:pt>
              <c:pt idx="7243">
                <c:v>489391</c:v>
              </c:pt>
              <c:pt idx="7244">
                <c:v>489394</c:v>
              </c:pt>
              <c:pt idx="7245">
                <c:v>489443</c:v>
              </c:pt>
              <c:pt idx="7246">
                <c:v>489459</c:v>
              </c:pt>
              <c:pt idx="7247">
                <c:v>489501</c:v>
              </c:pt>
              <c:pt idx="7248">
                <c:v>489523</c:v>
              </c:pt>
              <c:pt idx="7249">
                <c:v>489534</c:v>
              </c:pt>
              <c:pt idx="7250">
                <c:v>489549</c:v>
              </c:pt>
              <c:pt idx="7251">
                <c:v>489592</c:v>
              </c:pt>
              <c:pt idx="7252">
                <c:v>489609</c:v>
              </c:pt>
              <c:pt idx="7253">
                <c:v>489628</c:v>
              </c:pt>
              <c:pt idx="7254">
                <c:v>489781</c:v>
              </c:pt>
              <c:pt idx="7255">
                <c:v>489842</c:v>
              </c:pt>
              <c:pt idx="7256">
                <c:v>489856</c:v>
              </c:pt>
              <c:pt idx="7257">
                <c:v>489956</c:v>
              </c:pt>
              <c:pt idx="7258">
                <c:v>489985</c:v>
              </c:pt>
              <c:pt idx="7259">
                <c:v>490053</c:v>
              </c:pt>
              <c:pt idx="7260">
                <c:v>490250</c:v>
              </c:pt>
              <c:pt idx="7261">
                <c:v>490387</c:v>
              </c:pt>
              <c:pt idx="7262">
                <c:v>490439</c:v>
              </c:pt>
              <c:pt idx="7263">
                <c:v>490479</c:v>
              </c:pt>
              <c:pt idx="7264">
                <c:v>490487</c:v>
              </c:pt>
              <c:pt idx="7265">
                <c:v>490553</c:v>
              </c:pt>
              <c:pt idx="7266">
                <c:v>490562</c:v>
              </c:pt>
              <c:pt idx="7267">
                <c:v>490563</c:v>
              </c:pt>
              <c:pt idx="7268">
                <c:v>490774</c:v>
              </c:pt>
              <c:pt idx="7269">
                <c:v>490806</c:v>
              </c:pt>
              <c:pt idx="7270">
                <c:v>490824</c:v>
              </c:pt>
              <c:pt idx="7271">
                <c:v>490840</c:v>
              </c:pt>
              <c:pt idx="7272">
                <c:v>490860</c:v>
              </c:pt>
              <c:pt idx="7273">
                <c:v>490932</c:v>
              </c:pt>
              <c:pt idx="7274">
                <c:v>490984</c:v>
              </c:pt>
              <c:pt idx="7275">
                <c:v>491005</c:v>
              </c:pt>
              <c:pt idx="7276">
                <c:v>491122</c:v>
              </c:pt>
              <c:pt idx="7277">
                <c:v>491242</c:v>
              </c:pt>
              <c:pt idx="7278">
                <c:v>491244</c:v>
              </c:pt>
              <c:pt idx="7279">
                <c:v>491253</c:v>
              </c:pt>
              <c:pt idx="7280">
                <c:v>491310</c:v>
              </c:pt>
              <c:pt idx="7281">
                <c:v>491351</c:v>
              </c:pt>
              <c:pt idx="7282">
                <c:v>491369</c:v>
              </c:pt>
              <c:pt idx="7283">
                <c:v>491391</c:v>
              </c:pt>
              <c:pt idx="7284">
                <c:v>491404</c:v>
              </c:pt>
              <c:pt idx="7285">
                <c:v>491481</c:v>
              </c:pt>
              <c:pt idx="7286">
                <c:v>491495</c:v>
              </c:pt>
              <c:pt idx="7287">
                <c:v>491513</c:v>
              </c:pt>
              <c:pt idx="7288">
                <c:v>491643</c:v>
              </c:pt>
              <c:pt idx="7289">
                <c:v>491690</c:v>
              </c:pt>
              <c:pt idx="7290">
                <c:v>491704</c:v>
              </c:pt>
              <c:pt idx="7291">
                <c:v>491773</c:v>
              </c:pt>
              <c:pt idx="7292">
                <c:v>491907</c:v>
              </c:pt>
              <c:pt idx="7293">
                <c:v>491948</c:v>
              </c:pt>
              <c:pt idx="7294">
                <c:v>491986</c:v>
              </c:pt>
              <c:pt idx="7295">
                <c:v>491987</c:v>
              </c:pt>
              <c:pt idx="7296">
                <c:v>492011</c:v>
              </c:pt>
              <c:pt idx="7297">
                <c:v>492036</c:v>
              </c:pt>
              <c:pt idx="7298">
                <c:v>492090</c:v>
              </c:pt>
              <c:pt idx="7299">
                <c:v>492158</c:v>
              </c:pt>
              <c:pt idx="7300">
                <c:v>492159</c:v>
              </c:pt>
              <c:pt idx="7301">
                <c:v>492165</c:v>
              </c:pt>
              <c:pt idx="7302">
                <c:v>492226</c:v>
              </c:pt>
              <c:pt idx="7303">
                <c:v>492265</c:v>
              </c:pt>
              <c:pt idx="7304">
                <c:v>492367</c:v>
              </c:pt>
              <c:pt idx="7305">
                <c:v>492401</c:v>
              </c:pt>
              <c:pt idx="7306">
                <c:v>492433</c:v>
              </c:pt>
              <c:pt idx="7307">
                <c:v>492496</c:v>
              </c:pt>
              <c:pt idx="7308">
                <c:v>492505</c:v>
              </c:pt>
              <c:pt idx="7309">
                <c:v>492575</c:v>
              </c:pt>
              <c:pt idx="7310">
                <c:v>492695</c:v>
              </c:pt>
              <c:pt idx="7311">
                <c:v>492700</c:v>
              </c:pt>
              <c:pt idx="7312">
                <c:v>492757</c:v>
              </c:pt>
              <c:pt idx="7313">
                <c:v>492789</c:v>
              </c:pt>
              <c:pt idx="7314">
                <c:v>492812</c:v>
              </c:pt>
              <c:pt idx="7315">
                <c:v>492883</c:v>
              </c:pt>
              <c:pt idx="7316">
                <c:v>492966</c:v>
              </c:pt>
              <c:pt idx="7317">
                <c:v>492973</c:v>
              </c:pt>
              <c:pt idx="7318">
                <c:v>493061</c:v>
              </c:pt>
              <c:pt idx="7319">
                <c:v>493088</c:v>
              </c:pt>
              <c:pt idx="7320">
                <c:v>493283</c:v>
              </c:pt>
              <c:pt idx="7321">
                <c:v>493337</c:v>
              </c:pt>
              <c:pt idx="7322">
                <c:v>493350</c:v>
              </c:pt>
              <c:pt idx="7323">
                <c:v>493358</c:v>
              </c:pt>
              <c:pt idx="7324">
                <c:v>493369</c:v>
              </c:pt>
              <c:pt idx="7325">
                <c:v>493427</c:v>
              </c:pt>
              <c:pt idx="7326">
                <c:v>493598</c:v>
              </c:pt>
              <c:pt idx="7327">
                <c:v>493606</c:v>
              </c:pt>
              <c:pt idx="7328">
                <c:v>493640</c:v>
              </c:pt>
              <c:pt idx="7329">
                <c:v>493677</c:v>
              </c:pt>
              <c:pt idx="7330">
                <c:v>493775</c:v>
              </c:pt>
              <c:pt idx="7331">
                <c:v>493800</c:v>
              </c:pt>
              <c:pt idx="7332">
                <c:v>493819</c:v>
              </c:pt>
              <c:pt idx="7333">
                <c:v>493827</c:v>
              </c:pt>
              <c:pt idx="7334">
                <c:v>493894</c:v>
              </c:pt>
              <c:pt idx="7335">
                <c:v>493925</c:v>
              </c:pt>
              <c:pt idx="7336">
                <c:v>493972</c:v>
              </c:pt>
              <c:pt idx="7337">
                <c:v>494062</c:v>
              </c:pt>
              <c:pt idx="7338">
                <c:v>494179</c:v>
              </c:pt>
              <c:pt idx="7339">
                <c:v>494206</c:v>
              </c:pt>
              <c:pt idx="7340">
                <c:v>494213</c:v>
              </c:pt>
              <c:pt idx="7341">
                <c:v>494263</c:v>
              </c:pt>
              <c:pt idx="7342">
                <c:v>494284</c:v>
              </c:pt>
              <c:pt idx="7343">
                <c:v>494384</c:v>
              </c:pt>
              <c:pt idx="7344">
                <c:v>494438</c:v>
              </c:pt>
              <c:pt idx="7345">
                <c:v>494498</c:v>
              </c:pt>
              <c:pt idx="7346">
                <c:v>494515</c:v>
              </c:pt>
              <c:pt idx="7347">
                <c:v>494536</c:v>
              </c:pt>
              <c:pt idx="7348">
                <c:v>494552</c:v>
              </c:pt>
              <c:pt idx="7349">
                <c:v>494600</c:v>
              </c:pt>
              <c:pt idx="7350">
                <c:v>494885</c:v>
              </c:pt>
              <c:pt idx="7351">
                <c:v>494887</c:v>
              </c:pt>
              <c:pt idx="7352">
                <c:v>494899</c:v>
              </c:pt>
              <c:pt idx="7353">
                <c:v>495027</c:v>
              </c:pt>
              <c:pt idx="7354">
                <c:v>495058</c:v>
              </c:pt>
              <c:pt idx="7355">
                <c:v>495148</c:v>
              </c:pt>
              <c:pt idx="7356">
                <c:v>495168</c:v>
              </c:pt>
              <c:pt idx="7357">
                <c:v>495253</c:v>
              </c:pt>
              <c:pt idx="7358">
                <c:v>495286</c:v>
              </c:pt>
              <c:pt idx="7359">
                <c:v>495369</c:v>
              </c:pt>
              <c:pt idx="7360">
                <c:v>495381</c:v>
              </c:pt>
              <c:pt idx="7361">
                <c:v>495403</c:v>
              </c:pt>
              <c:pt idx="7362">
                <c:v>495473</c:v>
              </c:pt>
              <c:pt idx="7363">
                <c:v>495632</c:v>
              </c:pt>
              <c:pt idx="7364">
                <c:v>495707</c:v>
              </c:pt>
              <c:pt idx="7365">
                <c:v>495773</c:v>
              </c:pt>
              <c:pt idx="7366">
                <c:v>495787</c:v>
              </c:pt>
              <c:pt idx="7367">
                <c:v>495912</c:v>
              </c:pt>
              <c:pt idx="7368">
                <c:v>495926</c:v>
              </c:pt>
              <c:pt idx="7369">
                <c:v>495942</c:v>
              </c:pt>
              <c:pt idx="7370">
                <c:v>496014</c:v>
              </c:pt>
              <c:pt idx="7371">
                <c:v>496052</c:v>
              </c:pt>
              <c:pt idx="7372">
                <c:v>496159</c:v>
              </c:pt>
              <c:pt idx="7373">
                <c:v>496191</c:v>
              </c:pt>
              <c:pt idx="7374">
                <c:v>496233</c:v>
              </c:pt>
              <c:pt idx="7375">
                <c:v>496325</c:v>
              </c:pt>
              <c:pt idx="7376">
                <c:v>496329</c:v>
              </c:pt>
              <c:pt idx="7377">
                <c:v>496357</c:v>
              </c:pt>
              <c:pt idx="7378">
                <c:v>496371</c:v>
              </c:pt>
              <c:pt idx="7379">
                <c:v>496387</c:v>
              </c:pt>
              <c:pt idx="7380">
                <c:v>496403</c:v>
              </c:pt>
              <c:pt idx="7381">
                <c:v>496482</c:v>
              </c:pt>
              <c:pt idx="7382">
                <c:v>496668</c:v>
              </c:pt>
              <c:pt idx="7383">
                <c:v>496675</c:v>
              </c:pt>
              <c:pt idx="7384">
                <c:v>496686</c:v>
              </c:pt>
              <c:pt idx="7385">
                <c:v>496728</c:v>
              </c:pt>
              <c:pt idx="7386">
                <c:v>496759</c:v>
              </c:pt>
              <c:pt idx="7387">
                <c:v>496820</c:v>
              </c:pt>
              <c:pt idx="7388">
                <c:v>496830</c:v>
              </c:pt>
              <c:pt idx="7389">
                <c:v>496831</c:v>
              </c:pt>
              <c:pt idx="7390">
                <c:v>497030</c:v>
              </c:pt>
              <c:pt idx="7391">
                <c:v>497070</c:v>
              </c:pt>
              <c:pt idx="7392">
                <c:v>497106</c:v>
              </c:pt>
              <c:pt idx="7393">
                <c:v>497108</c:v>
              </c:pt>
              <c:pt idx="7394">
                <c:v>497194</c:v>
              </c:pt>
              <c:pt idx="7395">
                <c:v>497201</c:v>
              </c:pt>
              <c:pt idx="7396">
                <c:v>497226</c:v>
              </c:pt>
              <c:pt idx="7397">
                <c:v>497281</c:v>
              </c:pt>
              <c:pt idx="7398">
                <c:v>497421</c:v>
              </c:pt>
              <c:pt idx="7399">
                <c:v>497467</c:v>
              </c:pt>
              <c:pt idx="7400">
                <c:v>497476</c:v>
              </c:pt>
              <c:pt idx="7401">
                <c:v>497494</c:v>
              </c:pt>
              <c:pt idx="7402">
                <c:v>497576</c:v>
              </c:pt>
              <c:pt idx="7403">
                <c:v>497613</c:v>
              </c:pt>
              <c:pt idx="7404">
                <c:v>497648</c:v>
              </c:pt>
              <c:pt idx="7405">
                <c:v>497756</c:v>
              </c:pt>
              <c:pt idx="7406">
                <c:v>497784</c:v>
              </c:pt>
              <c:pt idx="7407">
                <c:v>497836</c:v>
              </c:pt>
              <c:pt idx="7408">
                <c:v>497854</c:v>
              </c:pt>
              <c:pt idx="7409">
                <c:v>497861</c:v>
              </c:pt>
              <c:pt idx="7410">
                <c:v>497891</c:v>
              </c:pt>
              <c:pt idx="7411">
                <c:v>498028</c:v>
              </c:pt>
              <c:pt idx="7412">
                <c:v>498030</c:v>
              </c:pt>
              <c:pt idx="7413">
                <c:v>498149</c:v>
              </c:pt>
              <c:pt idx="7414">
                <c:v>498319</c:v>
              </c:pt>
              <c:pt idx="7415">
                <c:v>498514</c:v>
              </c:pt>
              <c:pt idx="7416">
                <c:v>498573</c:v>
              </c:pt>
              <c:pt idx="7417">
                <c:v>498587</c:v>
              </c:pt>
              <c:pt idx="7418">
                <c:v>498610</c:v>
              </c:pt>
              <c:pt idx="7419">
                <c:v>498632</c:v>
              </c:pt>
              <c:pt idx="7420">
                <c:v>498643</c:v>
              </c:pt>
              <c:pt idx="7421">
                <c:v>498644</c:v>
              </c:pt>
              <c:pt idx="7422">
                <c:v>498694</c:v>
              </c:pt>
              <c:pt idx="7423">
                <c:v>498793</c:v>
              </c:pt>
              <c:pt idx="7424">
                <c:v>498897</c:v>
              </c:pt>
              <c:pt idx="7425">
                <c:v>498923</c:v>
              </c:pt>
              <c:pt idx="7426">
                <c:v>498932</c:v>
              </c:pt>
              <c:pt idx="7427">
                <c:v>498989</c:v>
              </c:pt>
              <c:pt idx="7428">
                <c:v>498998</c:v>
              </c:pt>
              <c:pt idx="7429">
                <c:v>499027</c:v>
              </c:pt>
              <c:pt idx="7430">
                <c:v>499089</c:v>
              </c:pt>
              <c:pt idx="7431">
                <c:v>499128</c:v>
              </c:pt>
              <c:pt idx="7432">
                <c:v>499132</c:v>
              </c:pt>
              <c:pt idx="7433">
                <c:v>499346</c:v>
              </c:pt>
              <c:pt idx="7434">
                <c:v>499423</c:v>
              </c:pt>
              <c:pt idx="7435">
                <c:v>499482</c:v>
              </c:pt>
              <c:pt idx="7436">
                <c:v>499518</c:v>
              </c:pt>
              <c:pt idx="7437">
                <c:v>499563</c:v>
              </c:pt>
              <c:pt idx="7438">
                <c:v>499583</c:v>
              </c:pt>
              <c:pt idx="7439">
                <c:v>499658</c:v>
              </c:pt>
              <c:pt idx="7440">
                <c:v>499874</c:v>
              </c:pt>
              <c:pt idx="7441">
                <c:v>499875</c:v>
              </c:pt>
              <c:pt idx="7442">
                <c:v>499890</c:v>
              </c:pt>
              <c:pt idx="7443">
                <c:v>499913</c:v>
              </c:pt>
              <c:pt idx="7444">
                <c:v>499932</c:v>
              </c:pt>
              <c:pt idx="7445">
                <c:v>499945</c:v>
              </c:pt>
              <c:pt idx="7446">
                <c:v>499963</c:v>
              </c:pt>
              <c:pt idx="7447">
                <c:v>500022</c:v>
              </c:pt>
              <c:pt idx="7448">
                <c:v>500026</c:v>
              </c:pt>
              <c:pt idx="7449">
                <c:v>500038</c:v>
              </c:pt>
              <c:pt idx="7450">
                <c:v>500058</c:v>
              </c:pt>
              <c:pt idx="7451">
                <c:v>500060</c:v>
              </c:pt>
              <c:pt idx="7452">
                <c:v>500115</c:v>
              </c:pt>
              <c:pt idx="7453">
                <c:v>500248</c:v>
              </c:pt>
              <c:pt idx="7454">
                <c:v>500280</c:v>
              </c:pt>
              <c:pt idx="7455">
                <c:v>500374</c:v>
              </c:pt>
              <c:pt idx="7456">
                <c:v>500437</c:v>
              </c:pt>
              <c:pt idx="7457">
                <c:v>500455</c:v>
              </c:pt>
              <c:pt idx="7458">
                <c:v>500759</c:v>
              </c:pt>
              <c:pt idx="7459">
                <c:v>500767</c:v>
              </c:pt>
              <c:pt idx="7460">
                <c:v>500782</c:v>
              </c:pt>
              <c:pt idx="7461">
                <c:v>500788</c:v>
              </c:pt>
              <c:pt idx="7462">
                <c:v>501030</c:v>
              </c:pt>
              <c:pt idx="7463">
                <c:v>501037</c:v>
              </c:pt>
              <c:pt idx="7464">
                <c:v>501109</c:v>
              </c:pt>
              <c:pt idx="7465">
                <c:v>501131</c:v>
              </c:pt>
              <c:pt idx="7466">
                <c:v>501165</c:v>
              </c:pt>
              <c:pt idx="7467">
                <c:v>501189</c:v>
              </c:pt>
              <c:pt idx="7468">
                <c:v>501209</c:v>
              </c:pt>
              <c:pt idx="7469">
                <c:v>501217</c:v>
              </c:pt>
              <c:pt idx="7470">
                <c:v>501278</c:v>
              </c:pt>
              <c:pt idx="7471">
                <c:v>501363</c:v>
              </c:pt>
              <c:pt idx="7472">
                <c:v>501490</c:v>
              </c:pt>
              <c:pt idx="7473">
                <c:v>501551</c:v>
              </c:pt>
              <c:pt idx="7474">
                <c:v>501552</c:v>
              </c:pt>
              <c:pt idx="7475">
                <c:v>501569</c:v>
              </c:pt>
              <c:pt idx="7476">
                <c:v>501602</c:v>
              </c:pt>
              <c:pt idx="7477">
                <c:v>501655</c:v>
              </c:pt>
              <c:pt idx="7478">
                <c:v>501699</c:v>
              </c:pt>
              <c:pt idx="7479">
                <c:v>501704</c:v>
              </c:pt>
              <c:pt idx="7480">
                <c:v>501854</c:v>
              </c:pt>
              <c:pt idx="7481">
                <c:v>501856</c:v>
              </c:pt>
              <c:pt idx="7482">
                <c:v>501875</c:v>
              </c:pt>
              <c:pt idx="7483">
                <c:v>501877</c:v>
              </c:pt>
              <c:pt idx="7484">
                <c:v>501885</c:v>
              </c:pt>
              <c:pt idx="7485">
                <c:v>501976</c:v>
              </c:pt>
              <c:pt idx="7486">
                <c:v>502012</c:v>
              </c:pt>
              <c:pt idx="7487">
                <c:v>502023</c:v>
              </c:pt>
              <c:pt idx="7488">
                <c:v>502047</c:v>
              </c:pt>
              <c:pt idx="7489">
                <c:v>502141</c:v>
              </c:pt>
              <c:pt idx="7490">
                <c:v>502152</c:v>
              </c:pt>
              <c:pt idx="7491">
                <c:v>502163</c:v>
              </c:pt>
              <c:pt idx="7492">
                <c:v>502212</c:v>
              </c:pt>
              <c:pt idx="7493">
                <c:v>502353</c:v>
              </c:pt>
              <c:pt idx="7494">
                <c:v>502376</c:v>
              </c:pt>
              <c:pt idx="7495">
                <c:v>502390</c:v>
              </c:pt>
              <c:pt idx="7496">
                <c:v>502534</c:v>
              </c:pt>
              <c:pt idx="7497">
                <c:v>502573</c:v>
              </c:pt>
              <c:pt idx="7498">
                <c:v>502585</c:v>
              </c:pt>
              <c:pt idx="7499">
                <c:v>502592</c:v>
              </c:pt>
              <c:pt idx="7500">
                <c:v>502615</c:v>
              </c:pt>
              <c:pt idx="7501">
                <c:v>502670</c:v>
              </c:pt>
              <c:pt idx="7502">
                <c:v>502708</c:v>
              </c:pt>
              <c:pt idx="7503">
                <c:v>502745</c:v>
              </c:pt>
              <c:pt idx="7504">
                <c:v>502784</c:v>
              </c:pt>
              <c:pt idx="7505">
                <c:v>502848</c:v>
              </c:pt>
              <c:pt idx="7506">
                <c:v>502943</c:v>
              </c:pt>
              <c:pt idx="7507">
                <c:v>502946</c:v>
              </c:pt>
              <c:pt idx="7508">
                <c:v>502952</c:v>
              </c:pt>
              <c:pt idx="7509">
                <c:v>502977</c:v>
              </c:pt>
              <c:pt idx="7510">
                <c:v>503025</c:v>
              </c:pt>
              <c:pt idx="7511">
                <c:v>503096</c:v>
              </c:pt>
              <c:pt idx="7512">
                <c:v>503217</c:v>
              </c:pt>
              <c:pt idx="7513">
                <c:v>503242</c:v>
              </c:pt>
              <c:pt idx="7514">
                <c:v>503257</c:v>
              </c:pt>
              <c:pt idx="7515">
                <c:v>503305</c:v>
              </c:pt>
              <c:pt idx="7516">
                <c:v>503357</c:v>
              </c:pt>
              <c:pt idx="7517">
                <c:v>503494</c:v>
              </c:pt>
              <c:pt idx="7518">
                <c:v>503560</c:v>
              </c:pt>
              <c:pt idx="7519">
                <c:v>503573</c:v>
              </c:pt>
              <c:pt idx="7520">
                <c:v>503598</c:v>
              </c:pt>
              <c:pt idx="7521">
                <c:v>503615</c:v>
              </c:pt>
              <c:pt idx="7522">
                <c:v>503638</c:v>
              </c:pt>
              <c:pt idx="7523">
                <c:v>503673</c:v>
              </c:pt>
              <c:pt idx="7524">
                <c:v>503832</c:v>
              </c:pt>
              <c:pt idx="7525">
                <c:v>503938</c:v>
              </c:pt>
              <c:pt idx="7526">
                <c:v>503988</c:v>
              </c:pt>
              <c:pt idx="7527">
                <c:v>504078</c:v>
              </c:pt>
              <c:pt idx="7528">
                <c:v>504190</c:v>
              </c:pt>
              <c:pt idx="7529">
                <c:v>504208</c:v>
              </c:pt>
              <c:pt idx="7530">
                <c:v>504219</c:v>
              </c:pt>
              <c:pt idx="7531">
                <c:v>504260</c:v>
              </c:pt>
              <c:pt idx="7532">
                <c:v>504311</c:v>
              </c:pt>
              <c:pt idx="7533">
                <c:v>504319</c:v>
              </c:pt>
              <c:pt idx="7534">
                <c:v>504403</c:v>
              </c:pt>
              <c:pt idx="7535">
                <c:v>504455</c:v>
              </c:pt>
              <c:pt idx="7536">
                <c:v>504525</c:v>
              </c:pt>
              <c:pt idx="7537">
                <c:v>504545</c:v>
              </c:pt>
              <c:pt idx="7538">
                <c:v>504564</c:v>
              </c:pt>
              <c:pt idx="7539">
                <c:v>504589</c:v>
              </c:pt>
              <c:pt idx="7540">
                <c:v>504638</c:v>
              </c:pt>
              <c:pt idx="7541">
                <c:v>504663</c:v>
              </c:pt>
              <c:pt idx="7542">
                <c:v>504715</c:v>
              </c:pt>
              <c:pt idx="7543">
                <c:v>504802</c:v>
              </c:pt>
              <c:pt idx="7544">
                <c:v>504860</c:v>
              </c:pt>
              <c:pt idx="7545">
                <c:v>504867</c:v>
              </c:pt>
              <c:pt idx="7546">
                <c:v>504919</c:v>
              </c:pt>
              <c:pt idx="7547">
                <c:v>505070</c:v>
              </c:pt>
              <c:pt idx="7548">
                <c:v>505167</c:v>
              </c:pt>
              <c:pt idx="7549">
                <c:v>505179</c:v>
              </c:pt>
              <c:pt idx="7550">
                <c:v>505204</c:v>
              </c:pt>
              <c:pt idx="7551">
                <c:v>505390</c:v>
              </c:pt>
              <c:pt idx="7552">
                <c:v>505522</c:v>
              </c:pt>
              <c:pt idx="7553">
                <c:v>505680</c:v>
              </c:pt>
              <c:pt idx="7554">
                <c:v>505776</c:v>
              </c:pt>
              <c:pt idx="7555">
                <c:v>505779</c:v>
              </c:pt>
              <c:pt idx="7556">
                <c:v>505790</c:v>
              </c:pt>
              <c:pt idx="7557">
                <c:v>505798</c:v>
              </c:pt>
              <c:pt idx="7558">
                <c:v>505871</c:v>
              </c:pt>
              <c:pt idx="7559">
                <c:v>505962</c:v>
              </c:pt>
              <c:pt idx="7560">
                <c:v>505988</c:v>
              </c:pt>
              <c:pt idx="7561">
                <c:v>506149</c:v>
              </c:pt>
              <c:pt idx="7562">
                <c:v>506170</c:v>
              </c:pt>
              <c:pt idx="7563">
                <c:v>506190</c:v>
              </c:pt>
              <c:pt idx="7564">
                <c:v>506193</c:v>
              </c:pt>
              <c:pt idx="7565">
                <c:v>506252</c:v>
              </c:pt>
              <c:pt idx="7566">
                <c:v>506293</c:v>
              </c:pt>
              <c:pt idx="7567">
                <c:v>506372</c:v>
              </c:pt>
              <c:pt idx="7568">
                <c:v>506400</c:v>
              </c:pt>
              <c:pt idx="7569">
                <c:v>506418</c:v>
              </c:pt>
              <c:pt idx="7570">
                <c:v>506572</c:v>
              </c:pt>
              <c:pt idx="7571">
                <c:v>506746</c:v>
              </c:pt>
              <c:pt idx="7572">
                <c:v>506749</c:v>
              </c:pt>
              <c:pt idx="7573">
                <c:v>506776</c:v>
              </c:pt>
              <c:pt idx="7574">
                <c:v>506793</c:v>
              </c:pt>
              <c:pt idx="7575">
                <c:v>507005</c:v>
              </c:pt>
              <c:pt idx="7576">
                <c:v>507008</c:v>
              </c:pt>
              <c:pt idx="7577">
                <c:v>507112</c:v>
              </c:pt>
              <c:pt idx="7578">
                <c:v>507128</c:v>
              </c:pt>
              <c:pt idx="7579">
                <c:v>507189</c:v>
              </c:pt>
              <c:pt idx="7580">
                <c:v>507281</c:v>
              </c:pt>
              <c:pt idx="7581">
                <c:v>507360</c:v>
              </c:pt>
              <c:pt idx="7582">
                <c:v>507486</c:v>
              </c:pt>
              <c:pt idx="7583">
                <c:v>507503</c:v>
              </c:pt>
              <c:pt idx="7584">
                <c:v>507514</c:v>
              </c:pt>
              <c:pt idx="7585">
                <c:v>507555</c:v>
              </c:pt>
              <c:pt idx="7586">
                <c:v>507567</c:v>
              </c:pt>
              <c:pt idx="7587">
                <c:v>507838</c:v>
              </c:pt>
              <c:pt idx="7588">
                <c:v>507998</c:v>
              </c:pt>
              <c:pt idx="7589">
                <c:v>508022</c:v>
              </c:pt>
              <c:pt idx="7590">
                <c:v>508080</c:v>
              </c:pt>
              <c:pt idx="7591">
                <c:v>508115</c:v>
              </c:pt>
              <c:pt idx="7592">
                <c:v>508126</c:v>
              </c:pt>
              <c:pt idx="7593">
                <c:v>508215</c:v>
              </c:pt>
              <c:pt idx="7594">
                <c:v>508399</c:v>
              </c:pt>
              <c:pt idx="7595">
                <c:v>508402</c:v>
              </c:pt>
              <c:pt idx="7596">
                <c:v>508443</c:v>
              </c:pt>
              <c:pt idx="7597">
                <c:v>508456</c:v>
              </c:pt>
              <c:pt idx="7598">
                <c:v>508488</c:v>
              </c:pt>
              <c:pt idx="7599">
                <c:v>508501</c:v>
              </c:pt>
              <c:pt idx="7600">
                <c:v>508728</c:v>
              </c:pt>
              <c:pt idx="7601">
                <c:v>508795</c:v>
              </c:pt>
              <c:pt idx="7602">
                <c:v>508821</c:v>
              </c:pt>
              <c:pt idx="7603">
                <c:v>508824</c:v>
              </c:pt>
              <c:pt idx="7604">
                <c:v>508854</c:v>
              </c:pt>
              <c:pt idx="7605">
                <c:v>508923</c:v>
              </c:pt>
              <c:pt idx="7606">
                <c:v>508934</c:v>
              </c:pt>
              <c:pt idx="7607">
                <c:v>509044</c:v>
              </c:pt>
              <c:pt idx="7608">
                <c:v>509060</c:v>
              </c:pt>
              <c:pt idx="7609">
                <c:v>509108</c:v>
              </c:pt>
              <c:pt idx="7610">
                <c:v>509136</c:v>
              </c:pt>
              <c:pt idx="7611">
                <c:v>509149</c:v>
              </c:pt>
              <c:pt idx="7612">
                <c:v>509223</c:v>
              </c:pt>
              <c:pt idx="7613">
                <c:v>509345</c:v>
              </c:pt>
              <c:pt idx="7614">
                <c:v>509474</c:v>
              </c:pt>
              <c:pt idx="7615">
                <c:v>509513</c:v>
              </c:pt>
              <c:pt idx="7616">
                <c:v>509514</c:v>
              </c:pt>
              <c:pt idx="7617">
                <c:v>509607</c:v>
              </c:pt>
              <c:pt idx="7618">
                <c:v>509614</c:v>
              </c:pt>
              <c:pt idx="7619">
                <c:v>509669</c:v>
              </c:pt>
              <c:pt idx="7620">
                <c:v>509686</c:v>
              </c:pt>
              <c:pt idx="7621">
                <c:v>509714</c:v>
              </c:pt>
              <c:pt idx="7622">
                <c:v>509746</c:v>
              </c:pt>
              <c:pt idx="7623">
                <c:v>509809</c:v>
              </c:pt>
              <c:pt idx="7624">
                <c:v>509810</c:v>
              </c:pt>
              <c:pt idx="7625">
                <c:v>509909</c:v>
              </c:pt>
              <c:pt idx="7626">
                <c:v>509928</c:v>
              </c:pt>
              <c:pt idx="7627">
                <c:v>509962</c:v>
              </c:pt>
              <c:pt idx="7628">
                <c:v>509965</c:v>
              </c:pt>
              <c:pt idx="7629">
                <c:v>510182</c:v>
              </c:pt>
              <c:pt idx="7630">
                <c:v>510224</c:v>
              </c:pt>
              <c:pt idx="7631">
                <c:v>510264</c:v>
              </c:pt>
              <c:pt idx="7632">
                <c:v>510329</c:v>
              </c:pt>
              <c:pt idx="7633">
                <c:v>510353</c:v>
              </c:pt>
              <c:pt idx="7634">
                <c:v>510372</c:v>
              </c:pt>
              <c:pt idx="7635">
                <c:v>510440</c:v>
              </c:pt>
              <c:pt idx="7636">
                <c:v>510502</c:v>
              </c:pt>
              <c:pt idx="7637">
                <c:v>510505</c:v>
              </c:pt>
              <c:pt idx="7638">
                <c:v>510513</c:v>
              </c:pt>
              <c:pt idx="7639">
                <c:v>510537</c:v>
              </c:pt>
              <c:pt idx="7640">
                <c:v>510644</c:v>
              </c:pt>
              <c:pt idx="7641">
                <c:v>510841</c:v>
              </c:pt>
              <c:pt idx="7642">
                <c:v>510865</c:v>
              </c:pt>
              <c:pt idx="7643">
                <c:v>511053</c:v>
              </c:pt>
              <c:pt idx="7644">
                <c:v>511226</c:v>
              </c:pt>
              <c:pt idx="7645">
                <c:v>511253</c:v>
              </c:pt>
              <c:pt idx="7646">
                <c:v>511302</c:v>
              </c:pt>
              <c:pt idx="7647">
                <c:v>511342</c:v>
              </c:pt>
              <c:pt idx="7648">
                <c:v>511437</c:v>
              </c:pt>
              <c:pt idx="7649">
                <c:v>511444</c:v>
              </c:pt>
              <c:pt idx="7650">
                <c:v>511472</c:v>
              </c:pt>
              <c:pt idx="7651">
                <c:v>511483</c:v>
              </c:pt>
              <c:pt idx="7652">
                <c:v>511541</c:v>
              </c:pt>
              <c:pt idx="7653">
                <c:v>511568</c:v>
              </c:pt>
              <c:pt idx="7654">
                <c:v>511573</c:v>
              </c:pt>
              <c:pt idx="7655">
                <c:v>511584</c:v>
              </c:pt>
              <c:pt idx="7656">
                <c:v>511588</c:v>
              </c:pt>
              <c:pt idx="7657">
                <c:v>511626</c:v>
              </c:pt>
              <c:pt idx="7658">
                <c:v>511642</c:v>
              </c:pt>
              <c:pt idx="7659">
                <c:v>511765</c:v>
              </c:pt>
              <c:pt idx="7660">
                <c:v>511835</c:v>
              </c:pt>
              <c:pt idx="7661">
                <c:v>511862</c:v>
              </c:pt>
              <c:pt idx="7662">
                <c:v>511875</c:v>
              </c:pt>
              <c:pt idx="7663">
                <c:v>511922</c:v>
              </c:pt>
              <c:pt idx="7664">
                <c:v>511981</c:v>
              </c:pt>
              <c:pt idx="7665">
                <c:v>512071</c:v>
              </c:pt>
              <c:pt idx="7666">
                <c:v>512097</c:v>
              </c:pt>
              <c:pt idx="7667">
                <c:v>512169</c:v>
              </c:pt>
              <c:pt idx="7668">
                <c:v>512177</c:v>
              </c:pt>
              <c:pt idx="7669">
                <c:v>512179</c:v>
              </c:pt>
              <c:pt idx="7670">
                <c:v>512191</c:v>
              </c:pt>
              <c:pt idx="7671">
                <c:v>512219</c:v>
              </c:pt>
              <c:pt idx="7672">
                <c:v>512262</c:v>
              </c:pt>
              <c:pt idx="7673">
                <c:v>512284</c:v>
              </c:pt>
              <c:pt idx="7674">
                <c:v>512296</c:v>
              </c:pt>
              <c:pt idx="7675">
                <c:v>512358</c:v>
              </c:pt>
              <c:pt idx="7676">
                <c:v>512426</c:v>
              </c:pt>
              <c:pt idx="7677">
                <c:v>512471</c:v>
              </c:pt>
              <c:pt idx="7678">
                <c:v>512522</c:v>
              </c:pt>
              <c:pt idx="7679">
                <c:v>512580</c:v>
              </c:pt>
              <c:pt idx="7680">
                <c:v>512599</c:v>
              </c:pt>
              <c:pt idx="7681">
                <c:v>512615</c:v>
              </c:pt>
              <c:pt idx="7682">
                <c:v>512640</c:v>
              </c:pt>
              <c:pt idx="7683">
                <c:v>512869</c:v>
              </c:pt>
              <c:pt idx="7684">
                <c:v>512897</c:v>
              </c:pt>
              <c:pt idx="7685">
                <c:v>512906</c:v>
              </c:pt>
              <c:pt idx="7686">
                <c:v>513000</c:v>
              </c:pt>
              <c:pt idx="7687">
                <c:v>513081</c:v>
              </c:pt>
              <c:pt idx="7688">
                <c:v>513099</c:v>
              </c:pt>
              <c:pt idx="7689">
                <c:v>513123</c:v>
              </c:pt>
              <c:pt idx="7690">
                <c:v>513125</c:v>
              </c:pt>
              <c:pt idx="7691">
                <c:v>513170</c:v>
              </c:pt>
              <c:pt idx="7692">
                <c:v>513229</c:v>
              </c:pt>
              <c:pt idx="7693">
                <c:v>513246</c:v>
              </c:pt>
              <c:pt idx="7694">
                <c:v>513446</c:v>
              </c:pt>
              <c:pt idx="7695">
                <c:v>513480</c:v>
              </c:pt>
              <c:pt idx="7696">
                <c:v>513553</c:v>
              </c:pt>
              <c:pt idx="7697">
                <c:v>513590</c:v>
              </c:pt>
              <c:pt idx="7698">
                <c:v>513661</c:v>
              </c:pt>
              <c:pt idx="7699">
                <c:v>513708</c:v>
              </c:pt>
              <c:pt idx="7700">
                <c:v>513778</c:v>
              </c:pt>
              <c:pt idx="7701">
                <c:v>513820</c:v>
              </c:pt>
              <c:pt idx="7702">
                <c:v>514042</c:v>
              </c:pt>
              <c:pt idx="7703">
                <c:v>514145</c:v>
              </c:pt>
              <c:pt idx="7704">
                <c:v>514235</c:v>
              </c:pt>
              <c:pt idx="7705">
                <c:v>514272</c:v>
              </c:pt>
              <c:pt idx="7706">
                <c:v>514369</c:v>
              </c:pt>
              <c:pt idx="7707">
                <c:v>514395</c:v>
              </c:pt>
              <c:pt idx="7708">
                <c:v>514403</c:v>
              </c:pt>
              <c:pt idx="7709">
                <c:v>514451</c:v>
              </c:pt>
              <c:pt idx="7710">
                <c:v>514493</c:v>
              </c:pt>
              <c:pt idx="7711">
                <c:v>514523</c:v>
              </c:pt>
              <c:pt idx="7712">
                <c:v>514530</c:v>
              </c:pt>
              <c:pt idx="7713">
                <c:v>514552</c:v>
              </c:pt>
              <c:pt idx="7714">
                <c:v>514559</c:v>
              </c:pt>
              <c:pt idx="7715">
                <c:v>514616</c:v>
              </c:pt>
              <c:pt idx="7716">
                <c:v>514632</c:v>
              </c:pt>
              <c:pt idx="7717">
                <c:v>514652</c:v>
              </c:pt>
              <c:pt idx="7718">
                <c:v>514900</c:v>
              </c:pt>
              <c:pt idx="7719">
                <c:v>514917</c:v>
              </c:pt>
              <c:pt idx="7720">
                <c:v>515023</c:v>
              </c:pt>
              <c:pt idx="7721">
                <c:v>515049</c:v>
              </c:pt>
              <c:pt idx="7722">
                <c:v>515134</c:v>
              </c:pt>
              <c:pt idx="7723">
                <c:v>515142</c:v>
              </c:pt>
              <c:pt idx="7724">
                <c:v>515165</c:v>
              </c:pt>
              <c:pt idx="7725">
                <c:v>515185</c:v>
              </c:pt>
              <c:pt idx="7726">
                <c:v>515298</c:v>
              </c:pt>
              <c:pt idx="7727">
                <c:v>515315</c:v>
              </c:pt>
              <c:pt idx="7728">
                <c:v>515386</c:v>
              </c:pt>
              <c:pt idx="7729">
                <c:v>515444</c:v>
              </c:pt>
              <c:pt idx="7730">
                <c:v>515579</c:v>
              </c:pt>
              <c:pt idx="7731">
                <c:v>515605</c:v>
              </c:pt>
              <c:pt idx="7732">
                <c:v>515634</c:v>
              </c:pt>
              <c:pt idx="7733">
                <c:v>515639</c:v>
              </c:pt>
              <c:pt idx="7734">
                <c:v>515645</c:v>
              </c:pt>
              <c:pt idx="7735">
                <c:v>515656</c:v>
              </c:pt>
              <c:pt idx="7736">
                <c:v>515663</c:v>
              </c:pt>
              <c:pt idx="7737">
                <c:v>515667</c:v>
              </c:pt>
              <c:pt idx="7738">
                <c:v>515718</c:v>
              </c:pt>
              <c:pt idx="7739">
                <c:v>515775</c:v>
              </c:pt>
              <c:pt idx="7740">
                <c:v>515790</c:v>
              </c:pt>
              <c:pt idx="7741">
                <c:v>515805</c:v>
              </c:pt>
              <c:pt idx="7742">
                <c:v>515822</c:v>
              </c:pt>
              <c:pt idx="7743">
                <c:v>515826</c:v>
              </c:pt>
              <c:pt idx="7744">
                <c:v>515860</c:v>
              </c:pt>
              <c:pt idx="7745">
                <c:v>515905</c:v>
              </c:pt>
              <c:pt idx="7746">
                <c:v>515929</c:v>
              </c:pt>
              <c:pt idx="7747">
                <c:v>515969</c:v>
              </c:pt>
              <c:pt idx="7748">
                <c:v>515981</c:v>
              </c:pt>
              <c:pt idx="7749">
                <c:v>516133</c:v>
              </c:pt>
              <c:pt idx="7750">
                <c:v>516224</c:v>
              </c:pt>
              <c:pt idx="7751">
                <c:v>516242</c:v>
              </c:pt>
              <c:pt idx="7752">
                <c:v>516255</c:v>
              </c:pt>
              <c:pt idx="7753">
                <c:v>516271</c:v>
              </c:pt>
              <c:pt idx="7754">
                <c:v>516276</c:v>
              </c:pt>
              <c:pt idx="7755">
                <c:v>516301</c:v>
              </c:pt>
              <c:pt idx="7756">
                <c:v>516329</c:v>
              </c:pt>
              <c:pt idx="7757">
                <c:v>516337</c:v>
              </c:pt>
              <c:pt idx="7758">
                <c:v>516362</c:v>
              </c:pt>
              <c:pt idx="7759">
                <c:v>516474</c:v>
              </c:pt>
              <c:pt idx="7760">
                <c:v>516491</c:v>
              </c:pt>
              <c:pt idx="7761">
                <c:v>516519</c:v>
              </c:pt>
              <c:pt idx="7762">
                <c:v>516544</c:v>
              </c:pt>
              <c:pt idx="7763">
                <c:v>516594</c:v>
              </c:pt>
              <c:pt idx="7764">
                <c:v>516674</c:v>
              </c:pt>
              <c:pt idx="7765">
                <c:v>516791</c:v>
              </c:pt>
              <c:pt idx="7766">
                <c:v>516984</c:v>
              </c:pt>
              <c:pt idx="7767">
                <c:v>516995</c:v>
              </c:pt>
              <c:pt idx="7768">
                <c:v>517087</c:v>
              </c:pt>
              <c:pt idx="7769">
                <c:v>517129</c:v>
              </c:pt>
              <c:pt idx="7770">
                <c:v>517190</c:v>
              </c:pt>
              <c:pt idx="7771">
                <c:v>517222</c:v>
              </c:pt>
              <c:pt idx="7772">
                <c:v>517262</c:v>
              </c:pt>
              <c:pt idx="7773">
                <c:v>517267</c:v>
              </c:pt>
              <c:pt idx="7774">
                <c:v>517295</c:v>
              </c:pt>
              <c:pt idx="7775">
                <c:v>517405</c:v>
              </c:pt>
              <c:pt idx="7776">
                <c:v>517472</c:v>
              </c:pt>
              <c:pt idx="7777">
                <c:v>517533</c:v>
              </c:pt>
              <c:pt idx="7778">
                <c:v>517538</c:v>
              </c:pt>
              <c:pt idx="7779">
                <c:v>517559</c:v>
              </c:pt>
              <c:pt idx="7780">
                <c:v>517612</c:v>
              </c:pt>
              <c:pt idx="7781">
                <c:v>517614</c:v>
              </c:pt>
              <c:pt idx="7782">
                <c:v>517702</c:v>
              </c:pt>
              <c:pt idx="7783">
                <c:v>517729</c:v>
              </c:pt>
              <c:pt idx="7784">
                <c:v>517739</c:v>
              </c:pt>
              <c:pt idx="7785">
                <c:v>517758</c:v>
              </c:pt>
              <c:pt idx="7786">
                <c:v>517781</c:v>
              </c:pt>
              <c:pt idx="7787">
                <c:v>517797</c:v>
              </c:pt>
              <c:pt idx="7788">
                <c:v>517867</c:v>
              </c:pt>
              <c:pt idx="7789">
                <c:v>517940</c:v>
              </c:pt>
              <c:pt idx="7790">
                <c:v>517945</c:v>
              </c:pt>
              <c:pt idx="7791">
                <c:v>518061</c:v>
              </c:pt>
              <c:pt idx="7792">
                <c:v>518064</c:v>
              </c:pt>
              <c:pt idx="7793">
                <c:v>518210</c:v>
              </c:pt>
              <c:pt idx="7794">
                <c:v>518236</c:v>
              </c:pt>
              <c:pt idx="7795">
                <c:v>518249</c:v>
              </c:pt>
              <c:pt idx="7796">
                <c:v>518305</c:v>
              </c:pt>
              <c:pt idx="7797">
                <c:v>518533</c:v>
              </c:pt>
              <c:pt idx="7798">
                <c:v>518561</c:v>
              </c:pt>
              <c:pt idx="7799">
                <c:v>518578</c:v>
              </c:pt>
              <c:pt idx="7800">
                <c:v>518582</c:v>
              </c:pt>
              <c:pt idx="7801">
                <c:v>518622</c:v>
              </c:pt>
              <c:pt idx="7802">
                <c:v>518677</c:v>
              </c:pt>
              <c:pt idx="7803">
                <c:v>518771</c:v>
              </c:pt>
              <c:pt idx="7804">
                <c:v>518834</c:v>
              </c:pt>
              <c:pt idx="7805">
                <c:v>519087</c:v>
              </c:pt>
              <c:pt idx="7806">
                <c:v>519203</c:v>
              </c:pt>
              <c:pt idx="7807">
                <c:v>519213</c:v>
              </c:pt>
              <c:pt idx="7808">
                <c:v>519276</c:v>
              </c:pt>
              <c:pt idx="7809">
                <c:v>519300</c:v>
              </c:pt>
              <c:pt idx="7810">
                <c:v>519419</c:v>
              </c:pt>
              <c:pt idx="7811">
                <c:v>519442</c:v>
              </c:pt>
              <c:pt idx="7812">
                <c:v>519677</c:v>
              </c:pt>
              <c:pt idx="7813">
                <c:v>519726</c:v>
              </c:pt>
              <c:pt idx="7814">
                <c:v>519742</c:v>
              </c:pt>
              <c:pt idx="7815">
                <c:v>519766</c:v>
              </c:pt>
              <c:pt idx="7816">
                <c:v>519796</c:v>
              </c:pt>
              <c:pt idx="7817">
                <c:v>519826</c:v>
              </c:pt>
              <c:pt idx="7818">
                <c:v>519873</c:v>
              </c:pt>
              <c:pt idx="7819">
                <c:v>519933</c:v>
              </c:pt>
              <c:pt idx="7820">
                <c:v>519984</c:v>
              </c:pt>
              <c:pt idx="7821">
                <c:v>520091</c:v>
              </c:pt>
              <c:pt idx="7822">
                <c:v>520094</c:v>
              </c:pt>
              <c:pt idx="7823">
                <c:v>520137</c:v>
              </c:pt>
              <c:pt idx="7824">
                <c:v>520163</c:v>
              </c:pt>
              <c:pt idx="7825">
                <c:v>520202</c:v>
              </c:pt>
              <c:pt idx="7826">
                <c:v>520207</c:v>
              </c:pt>
              <c:pt idx="7827">
                <c:v>520321</c:v>
              </c:pt>
              <c:pt idx="7828">
                <c:v>520428</c:v>
              </c:pt>
              <c:pt idx="7829">
                <c:v>520660</c:v>
              </c:pt>
              <c:pt idx="7830">
                <c:v>520821</c:v>
              </c:pt>
              <c:pt idx="7831">
                <c:v>521043</c:v>
              </c:pt>
              <c:pt idx="7832">
                <c:v>521111</c:v>
              </c:pt>
              <c:pt idx="7833">
                <c:v>521176</c:v>
              </c:pt>
              <c:pt idx="7834">
                <c:v>521217</c:v>
              </c:pt>
              <c:pt idx="7835">
                <c:v>521225</c:v>
              </c:pt>
              <c:pt idx="7836">
                <c:v>521252</c:v>
              </c:pt>
              <c:pt idx="7837">
                <c:v>521311</c:v>
              </c:pt>
              <c:pt idx="7838">
                <c:v>521384</c:v>
              </c:pt>
              <c:pt idx="7839">
                <c:v>521431</c:v>
              </c:pt>
              <c:pt idx="7840">
                <c:v>521486</c:v>
              </c:pt>
              <c:pt idx="7841">
                <c:v>521545</c:v>
              </c:pt>
              <c:pt idx="7842">
                <c:v>521576</c:v>
              </c:pt>
              <c:pt idx="7843">
                <c:v>521653</c:v>
              </c:pt>
              <c:pt idx="7844">
                <c:v>521684</c:v>
              </c:pt>
              <c:pt idx="7845">
                <c:v>521699</c:v>
              </c:pt>
              <c:pt idx="7846">
                <c:v>521702</c:v>
              </c:pt>
              <c:pt idx="7847">
                <c:v>521875</c:v>
              </c:pt>
              <c:pt idx="7848">
                <c:v>521949</c:v>
              </c:pt>
              <c:pt idx="7849">
                <c:v>522111</c:v>
              </c:pt>
              <c:pt idx="7850">
                <c:v>522234</c:v>
              </c:pt>
              <c:pt idx="7851">
                <c:v>522251</c:v>
              </c:pt>
              <c:pt idx="7852">
                <c:v>522261</c:v>
              </c:pt>
              <c:pt idx="7853">
                <c:v>522285</c:v>
              </c:pt>
              <c:pt idx="7854">
                <c:v>522408</c:v>
              </c:pt>
              <c:pt idx="7855">
                <c:v>522493</c:v>
              </c:pt>
              <c:pt idx="7856">
                <c:v>522572</c:v>
              </c:pt>
              <c:pt idx="7857">
                <c:v>522618</c:v>
              </c:pt>
              <c:pt idx="7858">
                <c:v>522677</c:v>
              </c:pt>
              <c:pt idx="7859">
                <c:v>522758</c:v>
              </c:pt>
              <c:pt idx="7860">
                <c:v>522763</c:v>
              </c:pt>
              <c:pt idx="7861">
                <c:v>522788</c:v>
              </c:pt>
              <c:pt idx="7862">
                <c:v>522851</c:v>
              </c:pt>
              <c:pt idx="7863">
                <c:v>522866</c:v>
              </c:pt>
              <c:pt idx="7864">
                <c:v>522924</c:v>
              </c:pt>
              <c:pt idx="7865">
                <c:v>522935</c:v>
              </c:pt>
              <c:pt idx="7866">
                <c:v>523037</c:v>
              </c:pt>
              <c:pt idx="7867">
                <c:v>523110</c:v>
              </c:pt>
              <c:pt idx="7868">
                <c:v>523170</c:v>
              </c:pt>
              <c:pt idx="7869">
                <c:v>523188</c:v>
              </c:pt>
              <c:pt idx="7870">
                <c:v>523194</c:v>
              </c:pt>
              <c:pt idx="7871">
                <c:v>523210</c:v>
              </c:pt>
              <c:pt idx="7872">
                <c:v>523246</c:v>
              </c:pt>
              <c:pt idx="7873">
                <c:v>523272</c:v>
              </c:pt>
              <c:pt idx="7874">
                <c:v>523288</c:v>
              </c:pt>
              <c:pt idx="7875">
                <c:v>523296</c:v>
              </c:pt>
              <c:pt idx="7876">
                <c:v>523394</c:v>
              </c:pt>
              <c:pt idx="7877">
                <c:v>523399</c:v>
              </c:pt>
              <c:pt idx="7878">
                <c:v>523642</c:v>
              </c:pt>
              <c:pt idx="7879">
                <c:v>523722</c:v>
              </c:pt>
              <c:pt idx="7880">
                <c:v>523897</c:v>
              </c:pt>
              <c:pt idx="7881">
                <c:v>523904</c:v>
              </c:pt>
              <c:pt idx="7882">
                <c:v>523979</c:v>
              </c:pt>
              <c:pt idx="7883">
                <c:v>524055</c:v>
              </c:pt>
              <c:pt idx="7884">
                <c:v>524234</c:v>
              </c:pt>
              <c:pt idx="7885">
                <c:v>524379</c:v>
              </c:pt>
              <c:pt idx="7886">
                <c:v>524483</c:v>
              </c:pt>
              <c:pt idx="7887">
                <c:v>524536</c:v>
              </c:pt>
              <c:pt idx="7888">
                <c:v>524586</c:v>
              </c:pt>
              <c:pt idx="7889">
                <c:v>524951</c:v>
              </c:pt>
              <c:pt idx="7890">
                <c:v>524968</c:v>
              </c:pt>
              <c:pt idx="7891">
                <c:v>525129</c:v>
              </c:pt>
              <c:pt idx="7892">
                <c:v>525188</c:v>
              </c:pt>
              <c:pt idx="7893">
                <c:v>525202</c:v>
              </c:pt>
              <c:pt idx="7894">
                <c:v>525245</c:v>
              </c:pt>
              <c:pt idx="7895">
                <c:v>525246</c:v>
              </c:pt>
              <c:pt idx="7896">
                <c:v>525476</c:v>
              </c:pt>
              <c:pt idx="7897">
                <c:v>525508</c:v>
              </c:pt>
              <c:pt idx="7898">
                <c:v>525525</c:v>
              </c:pt>
              <c:pt idx="7899">
                <c:v>525548</c:v>
              </c:pt>
              <c:pt idx="7900">
                <c:v>525579</c:v>
              </c:pt>
              <c:pt idx="7901">
                <c:v>525612</c:v>
              </c:pt>
              <c:pt idx="7902">
                <c:v>525740</c:v>
              </c:pt>
              <c:pt idx="7903">
                <c:v>525765</c:v>
              </c:pt>
              <c:pt idx="7904">
                <c:v>525866</c:v>
              </c:pt>
              <c:pt idx="7905">
                <c:v>525918</c:v>
              </c:pt>
              <c:pt idx="7906">
                <c:v>526020</c:v>
              </c:pt>
              <c:pt idx="7907">
                <c:v>526064</c:v>
              </c:pt>
              <c:pt idx="7908">
                <c:v>526094</c:v>
              </c:pt>
              <c:pt idx="7909">
                <c:v>526164</c:v>
              </c:pt>
              <c:pt idx="7910">
                <c:v>526165</c:v>
              </c:pt>
              <c:pt idx="7911">
                <c:v>526222</c:v>
              </c:pt>
              <c:pt idx="7912">
                <c:v>526316</c:v>
              </c:pt>
              <c:pt idx="7913">
                <c:v>526344</c:v>
              </c:pt>
              <c:pt idx="7914">
                <c:v>526349</c:v>
              </c:pt>
              <c:pt idx="7915">
                <c:v>526374</c:v>
              </c:pt>
              <c:pt idx="7916">
                <c:v>526479</c:v>
              </c:pt>
              <c:pt idx="7917">
                <c:v>526481</c:v>
              </c:pt>
              <c:pt idx="7918">
                <c:v>526508</c:v>
              </c:pt>
              <c:pt idx="7919">
                <c:v>526579</c:v>
              </c:pt>
              <c:pt idx="7920">
                <c:v>526586</c:v>
              </c:pt>
              <c:pt idx="7921">
                <c:v>526629</c:v>
              </c:pt>
              <c:pt idx="7922">
                <c:v>526644</c:v>
              </c:pt>
              <c:pt idx="7923">
                <c:v>526663</c:v>
              </c:pt>
              <c:pt idx="7924">
                <c:v>526736</c:v>
              </c:pt>
              <c:pt idx="7925">
                <c:v>526747</c:v>
              </c:pt>
              <c:pt idx="7926">
                <c:v>526765</c:v>
              </c:pt>
              <c:pt idx="7927">
                <c:v>526784</c:v>
              </c:pt>
              <c:pt idx="7928">
                <c:v>526822</c:v>
              </c:pt>
              <c:pt idx="7929">
                <c:v>526867</c:v>
              </c:pt>
              <c:pt idx="7930">
                <c:v>526975</c:v>
              </c:pt>
              <c:pt idx="7931">
                <c:v>527004</c:v>
              </c:pt>
              <c:pt idx="7932">
                <c:v>527067</c:v>
              </c:pt>
              <c:pt idx="7933">
                <c:v>527090</c:v>
              </c:pt>
              <c:pt idx="7934">
                <c:v>527194</c:v>
              </c:pt>
              <c:pt idx="7935">
                <c:v>527235</c:v>
              </c:pt>
              <c:pt idx="7936">
                <c:v>527244</c:v>
              </c:pt>
              <c:pt idx="7937">
                <c:v>527337</c:v>
              </c:pt>
              <c:pt idx="7938">
                <c:v>527414</c:v>
              </c:pt>
              <c:pt idx="7939">
                <c:v>527434</c:v>
              </c:pt>
              <c:pt idx="7940">
                <c:v>527565</c:v>
              </c:pt>
              <c:pt idx="7941">
                <c:v>527582</c:v>
              </c:pt>
              <c:pt idx="7942">
                <c:v>527622</c:v>
              </c:pt>
              <c:pt idx="7943">
                <c:v>527640</c:v>
              </c:pt>
              <c:pt idx="7944">
                <c:v>527656</c:v>
              </c:pt>
              <c:pt idx="7945">
                <c:v>527712</c:v>
              </c:pt>
              <c:pt idx="7946">
                <c:v>527773</c:v>
              </c:pt>
              <c:pt idx="7947">
                <c:v>527838</c:v>
              </c:pt>
              <c:pt idx="7948">
                <c:v>527941</c:v>
              </c:pt>
              <c:pt idx="7949">
                <c:v>527944</c:v>
              </c:pt>
              <c:pt idx="7950">
                <c:v>528055</c:v>
              </c:pt>
              <c:pt idx="7951">
                <c:v>528074</c:v>
              </c:pt>
              <c:pt idx="7952">
                <c:v>528095</c:v>
              </c:pt>
              <c:pt idx="7953">
                <c:v>528122</c:v>
              </c:pt>
              <c:pt idx="7954">
                <c:v>528160</c:v>
              </c:pt>
              <c:pt idx="7955">
                <c:v>528173</c:v>
              </c:pt>
              <c:pt idx="7956">
                <c:v>528226</c:v>
              </c:pt>
              <c:pt idx="7957">
                <c:v>528229</c:v>
              </c:pt>
              <c:pt idx="7958">
                <c:v>528260</c:v>
              </c:pt>
              <c:pt idx="7959">
                <c:v>528331</c:v>
              </c:pt>
              <c:pt idx="7960">
                <c:v>528332</c:v>
              </c:pt>
              <c:pt idx="7961">
                <c:v>528363</c:v>
              </c:pt>
              <c:pt idx="7962">
                <c:v>528413</c:v>
              </c:pt>
              <c:pt idx="7963">
                <c:v>528447</c:v>
              </c:pt>
              <c:pt idx="7964">
                <c:v>528492</c:v>
              </c:pt>
              <c:pt idx="7965">
                <c:v>528693</c:v>
              </c:pt>
              <c:pt idx="7966">
                <c:v>528697</c:v>
              </c:pt>
              <c:pt idx="7967">
                <c:v>528712</c:v>
              </c:pt>
              <c:pt idx="7968">
                <c:v>528782</c:v>
              </c:pt>
              <c:pt idx="7969">
                <c:v>528809</c:v>
              </c:pt>
              <c:pt idx="7970">
                <c:v>528985</c:v>
              </c:pt>
              <c:pt idx="7971">
                <c:v>529085</c:v>
              </c:pt>
              <c:pt idx="7972">
                <c:v>529098</c:v>
              </c:pt>
              <c:pt idx="7973">
                <c:v>529106</c:v>
              </c:pt>
              <c:pt idx="7974">
                <c:v>529140</c:v>
              </c:pt>
              <c:pt idx="7975">
                <c:v>529218</c:v>
              </c:pt>
              <c:pt idx="7976">
                <c:v>529331</c:v>
              </c:pt>
              <c:pt idx="7977">
                <c:v>529390</c:v>
              </c:pt>
              <c:pt idx="7978">
                <c:v>529415</c:v>
              </c:pt>
              <c:pt idx="7979">
                <c:v>529458</c:v>
              </c:pt>
              <c:pt idx="7980">
                <c:v>529471</c:v>
              </c:pt>
              <c:pt idx="7981">
                <c:v>529544</c:v>
              </c:pt>
              <c:pt idx="7982">
                <c:v>529579</c:v>
              </c:pt>
              <c:pt idx="7983">
                <c:v>529733</c:v>
              </c:pt>
              <c:pt idx="7984">
                <c:v>529746</c:v>
              </c:pt>
              <c:pt idx="7985">
                <c:v>529922</c:v>
              </c:pt>
              <c:pt idx="7986">
                <c:v>529988</c:v>
              </c:pt>
              <c:pt idx="7987">
                <c:v>530051</c:v>
              </c:pt>
              <c:pt idx="7988">
                <c:v>530098</c:v>
              </c:pt>
              <c:pt idx="7989">
                <c:v>530105</c:v>
              </c:pt>
              <c:pt idx="7990">
                <c:v>530113</c:v>
              </c:pt>
              <c:pt idx="7991">
                <c:v>530119</c:v>
              </c:pt>
              <c:pt idx="7992">
                <c:v>530206</c:v>
              </c:pt>
              <c:pt idx="7993">
                <c:v>530214</c:v>
              </c:pt>
              <c:pt idx="7994">
                <c:v>530235</c:v>
              </c:pt>
              <c:pt idx="7995">
                <c:v>530281</c:v>
              </c:pt>
              <c:pt idx="7996">
                <c:v>530299</c:v>
              </c:pt>
              <c:pt idx="7997">
                <c:v>530425</c:v>
              </c:pt>
              <c:pt idx="7998">
                <c:v>530436</c:v>
              </c:pt>
              <c:pt idx="7999">
                <c:v>530508</c:v>
              </c:pt>
              <c:pt idx="8000">
                <c:v>530517</c:v>
              </c:pt>
              <c:pt idx="8001">
                <c:v>530613</c:v>
              </c:pt>
              <c:pt idx="8002">
                <c:v>530621</c:v>
              </c:pt>
              <c:pt idx="8003">
                <c:v>530666</c:v>
              </c:pt>
              <c:pt idx="8004">
                <c:v>530712</c:v>
              </c:pt>
              <c:pt idx="8005">
                <c:v>530770</c:v>
              </c:pt>
              <c:pt idx="8006">
                <c:v>530833</c:v>
              </c:pt>
              <c:pt idx="8007">
                <c:v>530839</c:v>
              </c:pt>
              <c:pt idx="8008">
                <c:v>530880</c:v>
              </c:pt>
              <c:pt idx="8009">
                <c:v>530955</c:v>
              </c:pt>
              <c:pt idx="8010">
                <c:v>530978</c:v>
              </c:pt>
              <c:pt idx="8011">
                <c:v>531052</c:v>
              </c:pt>
              <c:pt idx="8012">
                <c:v>531201</c:v>
              </c:pt>
              <c:pt idx="8013">
                <c:v>531286</c:v>
              </c:pt>
              <c:pt idx="8014">
                <c:v>531290</c:v>
              </c:pt>
              <c:pt idx="8015">
                <c:v>531293</c:v>
              </c:pt>
              <c:pt idx="8016">
                <c:v>531398</c:v>
              </c:pt>
              <c:pt idx="8017">
                <c:v>531430</c:v>
              </c:pt>
              <c:pt idx="8018">
                <c:v>531514</c:v>
              </c:pt>
              <c:pt idx="8019">
                <c:v>531515</c:v>
              </c:pt>
              <c:pt idx="8020">
                <c:v>531619</c:v>
              </c:pt>
              <c:pt idx="8021">
                <c:v>531793</c:v>
              </c:pt>
              <c:pt idx="8022">
                <c:v>531841</c:v>
              </c:pt>
              <c:pt idx="8023">
                <c:v>531868</c:v>
              </c:pt>
              <c:pt idx="8024">
                <c:v>531976</c:v>
              </c:pt>
              <c:pt idx="8025">
                <c:v>532203</c:v>
              </c:pt>
              <c:pt idx="8026">
                <c:v>532333</c:v>
              </c:pt>
              <c:pt idx="8027">
                <c:v>532334</c:v>
              </c:pt>
              <c:pt idx="8028">
                <c:v>532376</c:v>
              </c:pt>
              <c:pt idx="8029">
                <c:v>532378</c:v>
              </c:pt>
              <c:pt idx="8030">
                <c:v>532419</c:v>
              </c:pt>
              <c:pt idx="8031">
                <c:v>532422</c:v>
              </c:pt>
              <c:pt idx="8032">
                <c:v>532464</c:v>
              </c:pt>
              <c:pt idx="8033">
                <c:v>532592</c:v>
              </c:pt>
              <c:pt idx="8034">
                <c:v>532752</c:v>
              </c:pt>
              <c:pt idx="8035">
                <c:v>532759</c:v>
              </c:pt>
              <c:pt idx="8036">
                <c:v>532813</c:v>
              </c:pt>
              <c:pt idx="8037">
                <c:v>532832</c:v>
              </c:pt>
              <c:pt idx="8038">
                <c:v>532848</c:v>
              </c:pt>
              <c:pt idx="8039">
                <c:v>532925</c:v>
              </c:pt>
              <c:pt idx="8040">
                <c:v>532945</c:v>
              </c:pt>
              <c:pt idx="8041">
                <c:v>532978</c:v>
              </c:pt>
              <c:pt idx="8042">
                <c:v>532997</c:v>
              </c:pt>
              <c:pt idx="8043">
                <c:v>533157</c:v>
              </c:pt>
              <c:pt idx="8044">
                <c:v>533198</c:v>
              </c:pt>
              <c:pt idx="8045">
                <c:v>533213</c:v>
              </c:pt>
              <c:pt idx="8046">
                <c:v>533302</c:v>
              </c:pt>
              <c:pt idx="8047">
                <c:v>533365</c:v>
              </c:pt>
              <c:pt idx="8048">
                <c:v>533388</c:v>
              </c:pt>
              <c:pt idx="8049">
                <c:v>533391</c:v>
              </c:pt>
              <c:pt idx="8050">
                <c:v>533470</c:v>
              </c:pt>
              <c:pt idx="8051">
                <c:v>533488</c:v>
              </c:pt>
              <c:pt idx="8052">
                <c:v>533509</c:v>
              </c:pt>
              <c:pt idx="8053">
                <c:v>533539</c:v>
              </c:pt>
              <c:pt idx="8054">
                <c:v>533638</c:v>
              </c:pt>
              <c:pt idx="8055">
                <c:v>533666</c:v>
              </c:pt>
              <c:pt idx="8056">
                <c:v>533742</c:v>
              </c:pt>
              <c:pt idx="8057">
                <c:v>533766</c:v>
              </c:pt>
              <c:pt idx="8058">
                <c:v>533950</c:v>
              </c:pt>
              <c:pt idx="8059">
                <c:v>534009</c:v>
              </c:pt>
              <c:pt idx="8060">
                <c:v>534151</c:v>
              </c:pt>
              <c:pt idx="8061">
                <c:v>534324</c:v>
              </c:pt>
              <c:pt idx="8062">
                <c:v>534452</c:v>
              </c:pt>
              <c:pt idx="8063">
                <c:v>534464</c:v>
              </c:pt>
              <c:pt idx="8064">
                <c:v>534481</c:v>
              </c:pt>
              <c:pt idx="8065">
                <c:v>534505</c:v>
              </c:pt>
              <c:pt idx="8066">
                <c:v>534510</c:v>
              </c:pt>
              <c:pt idx="8067">
                <c:v>534571</c:v>
              </c:pt>
              <c:pt idx="8068">
                <c:v>534649</c:v>
              </c:pt>
              <c:pt idx="8069">
                <c:v>534716</c:v>
              </c:pt>
              <c:pt idx="8070">
                <c:v>534734</c:v>
              </c:pt>
              <c:pt idx="8071">
                <c:v>534764</c:v>
              </c:pt>
              <c:pt idx="8072">
                <c:v>534794</c:v>
              </c:pt>
              <c:pt idx="8073">
                <c:v>534805</c:v>
              </c:pt>
              <c:pt idx="8074">
                <c:v>534813</c:v>
              </c:pt>
              <c:pt idx="8075">
                <c:v>534904</c:v>
              </c:pt>
              <c:pt idx="8076">
                <c:v>534905</c:v>
              </c:pt>
              <c:pt idx="8077">
                <c:v>534972</c:v>
              </c:pt>
              <c:pt idx="8078">
                <c:v>535151</c:v>
              </c:pt>
              <c:pt idx="8079">
                <c:v>535183</c:v>
              </c:pt>
              <c:pt idx="8080">
                <c:v>535233</c:v>
              </c:pt>
              <c:pt idx="8081">
                <c:v>535251</c:v>
              </c:pt>
              <c:pt idx="8082">
                <c:v>535320</c:v>
              </c:pt>
              <c:pt idx="8083">
                <c:v>535327</c:v>
              </c:pt>
              <c:pt idx="8084">
                <c:v>535367</c:v>
              </c:pt>
              <c:pt idx="8085">
                <c:v>535413</c:v>
              </c:pt>
              <c:pt idx="8086">
                <c:v>535436</c:v>
              </c:pt>
              <c:pt idx="8087">
                <c:v>535482</c:v>
              </c:pt>
              <c:pt idx="8088">
                <c:v>535525</c:v>
              </c:pt>
              <c:pt idx="8089">
                <c:v>535539</c:v>
              </c:pt>
              <c:pt idx="8090">
                <c:v>535544</c:v>
              </c:pt>
              <c:pt idx="8091">
                <c:v>535587</c:v>
              </c:pt>
              <c:pt idx="8092">
                <c:v>535852</c:v>
              </c:pt>
              <c:pt idx="8093">
                <c:v>535892</c:v>
              </c:pt>
              <c:pt idx="8094">
                <c:v>535944</c:v>
              </c:pt>
              <c:pt idx="8095">
                <c:v>536018</c:v>
              </c:pt>
              <c:pt idx="8096">
                <c:v>536021</c:v>
              </c:pt>
              <c:pt idx="8097">
                <c:v>536066</c:v>
              </c:pt>
              <c:pt idx="8098">
                <c:v>536082</c:v>
              </c:pt>
              <c:pt idx="8099">
                <c:v>536092</c:v>
              </c:pt>
              <c:pt idx="8100">
                <c:v>536124</c:v>
              </c:pt>
              <c:pt idx="8101">
                <c:v>536132</c:v>
              </c:pt>
              <c:pt idx="8102">
                <c:v>536186</c:v>
              </c:pt>
              <c:pt idx="8103">
                <c:v>536371</c:v>
              </c:pt>
              <c:pt idx="8104">
                <c:v>536409</c:v>
              </c:pt>
              <c:pt idx="8105">
                <c:v>536485</c:v>
              </c:pt>
              <c:pt idx="8106">
                <c:v>536517</c:v>
              </c:pt>
              <c:pt idx="8107">
                <c:v>536535</c:v>
              </c:pt>
              <c:pt idx="8108">
                <c:v>536567</c:v>
              </c:pt>
              <c:pt idx="8109">
                <c:v>536577</c:v>
              </c:pt>
              <c:pt idx="8110">
                <c:v>536603</c:v>
              </c:pt>
              <c:pt idx="8111">
                <c:v>536671</c:v>
              </c:pt>
              <c:pt idx="8112">
                <c:v>536699</c:v>
              </c:pt>
              <c:pt idx="8113">
                <c:v>536794</c:v>
              </c:pt>
              <c:pt idx="8114">
                <c:v>536823</c:v>
              </c:pt>
              <c:pt idx="8115">
                <c:v>536848</c:v>
              </c:pt>
              <c:pt idx="8116">
                <c:v>536941</c:v>
              </c:pt>
              <c:pt idx="8117">
                <c:v>536959</c:v>
              </c:pt>
              <c:pt idx="8118">
                <c:v>537013</c:v>
              </c:pt>
              <c:pt idx="8119">
                <c:v>537038</c:v>
              </c:pt>
              <c:pt idx="8120">
                <c:v>537124</c:v>
              </c:pt>
              <c:pt idx="8121">
                <c:v>537132</c:v>
              </c:pt>
              <c:pt idx="8122">
                <c:v>537387</c:v>
              </c:pt>
              <c:pt idx="8123">
                <c:v>537397</c:v>
              </c:pt>
              <c:pt idx="8124">
                <c:v>537405</c:v>
              </c:pt>
              <c:pt idx="8125">
                <c:v>537421</c:v>
              </c:pt>
              <c:pt idx="8126">
                <c:v>537613</c:v>
              </c:pt>
              <c:pt idx="8127">
                <c:v>537701</c:v>
              </c:pt>
              <c:pt idx="8128">
                <c:v>537711</c:v>
              </c:pt>
              <c:pt idx="8129">
                <c:v>537722</c:v>
              </c:pt>
              <c:pt idx="8130">
                <c:v>537795</c:v>
              </c:pt>
              <c:pt idx="8131">
                <c:v>537829</c:v>
              </c:pt>
              <c:pt idx="8132">
                <c:v>537852</c:v>
              </c:pt>
              <c:pt idx="8133">
                <c:v>537887</c:v>
              </c:pt>
              <c:pt idx="8134">
                <c:v>537907</c:v>
              </c:pt>
              <c:pt idx="8135">
                <c:v>537914</c:v>
              </c:pt>
              <c:pt idx="8136">
                <c:v>537990</c:v>
              </c:pt>
              <c:pt idx="8137">
                <c:v>538042</c:v>
              </c:pt>
              <c:pt idx="8138">
                <c:v>538308</c:v>
              </c:pt>
              <c:pt idx="8139">
                <c:v>538341</c:v>
              </c:pt>
              <c:pt idx="8140">
                <c:v>538507</c:v>
              </c:pt>
              <c:pt idx="8141">
                <c:v>538550</c:v>
              </c:pt>
              <c:pt idx="8142">
                <c:v>538760</c:v>
              </c:pt>
              <c:pt idx="8143">
                <c:v>538770</c:v>
              </c:pt>
              <c:pt idx="8144">
                <c:v>538795</c:v>
              </c:pt>
              <c:pt idx="8145">
                <c:v>538854</c:v>
              </c:pt>
              <c:pt idx="8146">
                <c:v>538877</c:v>
              </c:pt>
              <c:pt idx="8147">
                <c:v>538902</c:v>
              </c:pt>
              <c:pt idx="8148">
                <c:v>538949</c:v>
              </c:pt>
              <c:pt idx="8149">
                <c:v>538979</c:v>
              </c:pt>
              <c:pt idx="8150">
                <c:v>539106</c:v>
              </c:pt>
              <c:pt idx="8151">
                <c:v>539125</c:v>
              </c:pt>
              <c:pt idx="8152">
                <c:v>539144</c:v>
              </c:pt>
              <c:pt idx="8153">
                <c:v>539322</c:v>
              </c:pt>
              <c:pt idx="8154">
                <c:v>539358</c:v>
              </c:pt>
              <c:pt idx="8155">
                <c:v>539370</c:v>
              </c:pt>
              <c:pt idx="8156">
                <c:v>539436</c:v>
              </c:pt>
              <c:pt idx="8157">
                <c:v>539505</c:v>
              </c:pt>
              <c:pt idx="8158">
                <c:v>539537</c:v>
              </c:pt>
              <c:pt idx="8159">
                <c:v>539599</c:v>
              </c:pt>
              <c:pt idx="8160">
                <c:v>539673</c:v>
              </c:pt>
              <c:pt idx="8161">
                <c:v>539674</c:v>
              </c:pt>
              <c:pt idx="8162">
                <c:v>539704</c:v>
              </c:pt>
              <c:pt idx="8163">
                <c:v>539705</c:v>
              </c:pt>
              <c:pt idx="8164">
                <c:v>539739</c:v>
              </c:pt>
              <c:pt idx="8165">
                <c:v>539742</c:v>
              </c:pt>
              <c:pt idx="8166">
                <c:v>539746</c:v>
              </c:pt>
              <c:pt idx="8167">
                <c:v>539760</c:v>
              </c:pt>
              <c:pt idx="8168">
                <c:v>539776</c:v>
              </c:pt>
              <c:pt idx="8169">
                <c:v>539854</c:v>
              </c:pt>
              <c:pt idx="8170">
                <c:v>539941</c:v>
              </c:pt>
              <c:pt idx="8171">
                <c:v>540011</c:v>
              </c:pt>
              <c:pt idx="8172">
                <c:v>540109</c:v>
              </c:pt>
              <c:pt idx="8173">
                <c:v>540112</c:v>
              </c:pt>
              <c:pt idx="8174">
                <c:v>540142</c:v>
              </c:pt>
              <c:pt idx="8175">
                <c:v>540268</c:v>
              </c:pt>
              <c:pt idx="8176">
                <c:v>540291</c:v>
              </c:pt>
              <c:pt idx="8177">
                <c:v>540316</c:v>
              </c:pt>
              <c:pt idx="8178">
                <c:v>540380</c:v>
              </c:pt>
              <c:pt idx="8179">
                <c:v>540497</c:v>
              </c:pt>
              <c:pt idx="8180">
                <c:v>540548</c:v>
              </c:pt>
              <c:pt idx="8181">
                <c:v>540551</c:v>
              </c:pt>
              <c:pt idx="8182">
                <c:v>540628</c:v>
              </c:pt>
              <c:pt idx="8183">
                <c:v>540715</c:v>
              </c:pt>
              <c:pt idx="8184">
                <c:v>540751</c:v>
              </c:pt>
              <c:pt idx="8185">
                <c:v>540756</c:v>
              </c:pt>
              <c:pt idx="8186">
                <c:v>540796</c:v>
              </c:pt>
              <c:pt idx="8187">
                <c:v>540836</c:v>
              </c:pt>
              <c:pt idx="8188">
                <c:v>540901</c:v>
              </c:pt>
              <c:pt idx="8189">
                <c:v>540905</c:v>
              </c:pt>
              <c:pt idx="8190">
                <c:v>540918</c:v>
              </c:pt>
              <c:pt idx="8191">
                <c:v>540966</c:v>
              </c:pt>
              <c:pt idx="8192">
                <c:v>541000</c:v>
              </c:pt>
              <c:pt idx="8193">
                <c:v>541008</c:v>
              </c:pt>
              <c:pt idx="8194">
                <c:v>541009</c:v>
              </c:pt>
              <c:pt idx="8195">
                <c:v>541037</c:v>
              </c:pt>
              <c:pt idx="8196">
                <c:v>541040</c:v>
              </c:pt>
              <c:pt idx="8197">
                <c:v>541078</c:v>
              </c:pt>
              <c:pt idx="8198">
                <c:v>541163</c:v>
              </c:pt>
              <c:pt idx="8199">
                <c:v>541178</c:v>
              </c:pt>
              <c:pt idx="8200">
                <c:v>541239</c:v>
              </c:pt>
              <c:pt idx="8201">
                <c:v>541358</c:v>
              </c:pt>
              <c:pt idx="8202">
                <c:v>541410</c:v>
              </c:pt>
              <c:pt idx="8203">
                <c:v>541435</c:v>
              </c:pt>
              <c:pt idx="8204">
                <c:v>541557</c:v>
              </c:pt>
              <c:pt idx="8205">
                <c:v>541564</c:v>
              </c:pt>
              <c:pt idx="8206">
                <c:v>541741</c:v>
              </c:pt>
              <c:pt idx="8207">
                <c:v>541751</c:v>
              </c:pt>
              <c:pt idx="8208">
                <c:v>541898</c:v>
              </c:pt>
              <c:pt idx="8209">
                <c:v>541953</c:v>
              </c:pt>
              <c:pt idx="8210">
                <c:v>541961</c:v>
              </c:pt>
              <c:pt idx="8211">
                <c:v>542002</c:v>
              </c:pt>
              <c:pt idx="8212">
                <c:v>542014</c:v>
              </c:pt>
              <c:pt idx="8213">
                <c:v>542043</c:v>
              </c:pt>
              <c:pt idx="8214">
                <c:v>542085</c:v>
              </c:pt>
              <c:pt idx="8215">
                <c:v>542089</c:v>
              </c:pt>
              <c:pt idx="8216">
                <c:v>542118</c:v>
              </c:pt>
              <c:pt idx="8217">
                <c:v>542180</c:v>
              </c:pt>
              <c:pt idx="8218">
                <c:v>542182</c:v>
              </c:pt>
              <c:pt idx="8219">
                <c:v>542208</c:v>
              </c:pt>
              <c:pt idx="8220">
                <c:v>542287</c:v>
              </c:pt>
              <c:pt idx="8221">
                <c:v>542296</c:v>
              </c:pt>
              <c:pt idx="8222">
                <c:v>542574</c:v>
              </c:pt>
              <c:pt idx="8223">
                <c:v>542636</c:v>
              </c:pt>
              <c:pt idx="8224">
                <c:v>542696</c:v>
              </c:pt>
              <c:pt idx="8225">
                <c:v>542893</c:v>
              </c:pt>
              <c:pt idx="8226">
                <c:v>542934</c:v>
              </c:pt>
              <c:pt idx="8227">
                <c:v>542976</c:v>
              </c:pt>
              <c:pt idx="8228">
                <c:v>543119</c:v>
              </c:pt>
              <c:pt idx="8229">
                <c:v>543285</c:v>
              </c:pt>
              <c:pt idx="8230">
                <c:v>543326</c:v>
              </c:pt>
              <c:pt idx="8231">
                <c:v>543422</c:v>
              </c:pt>
              <c:pt idx="8232">
                <c:v>543449</c:v>
              </c:pt>
              <c:pt idx="8233">
                <c:v>543456</c:v>
              </c:pt>
              <c:pt idx="8234">
                <c:v>543460</c:v>
              </c:pt>
              <c:pt idx="8235">
                <c:v>543478</c:v>
              </c:pt>
              <c:pt idx="8236">
                <c:v>543553</c:v>
              </c:pt>
              <c:pt idx="8237">
                <c:v>543599</c:v>
              </c:pt>
              <c:pt idx="8238">
                <c:v>543693</c:v>
              </c:pt>
              <c:pt idx="8239">
                <c:v>543852</c:v>
              </c:pt>
              <c:pt idx="8240">
                <c:v>543862</c:v>
              </c:pt>
              <c:pt idx="8241">
                <c:v>543881</c:v>
              </c:pt>
              <c:pt idx="8242">
                <c:v>543901</c:v>
              </c:pt>
              <c:pt idx="8243">
                <c:v>543918</c:v>
              </c:pt>
              <c:pt idx="8244">
                <c:v>543956</c:v>
              </c:pt>
              <c:pt idx="8245">
                <c:v>543978</c:v>
              </c:pt>
              <c:pt idx="8246">
                <c:v>544167</c:v>
              </c:pt>
              <c:pt idx="8247">
                <c:v>544182</c:v>
              </c:pt>
              <c:pt idx="8248">
                <c:v>544301</c:v>
              </c:pt>
              <c:pt idx="8249">
                <c:v>544306</c:v>
              </c:pt>
              <c:pt idx="8250">
                <c:v>544337</c:v>
              </c:pt>
              <c:pt idx="8251">
                <c:v>544421</c:v>
              </c:pt>
              <c:pt idx="8252">
                <c:v>544493</c:v>
              </c:pt>
              <c:pt idx="8253">
                <c:v>544561</c:v>
              </c:pt>
              <c:pt idx="8254">
                <c:v>544569</c:v>
              </c:pt>
              <c:pt idx="8255">
                <c:v>544619</c:v>
              </c:pt>
              <c:pt idx="8256">
                <c:v>544690</c:v>
              </c:pt>
              <c:pt idx="8257">
                <c:v>544752</c:v>
              </c:pt>
              <c:pt idx="8258">
                <c:v>544837</c:v>
              </c:pt>
              <c:pt idx="8259">
                <c:v>544890</c:v>
              </c:pt>
              <c:pt idx="8260">
                <c:v>545010</c:v>
              </c:pt>
              <c:pt idx="8261">
                <c:v>545087</c:v>
              </c:pt>
              <c:pt idx="8262">
                <c:v>545127</c:v>
              </c:pt>
              <c:pt idx="8263">
                <c:v>545144</c:v>
              </c:pt>
              <c:pt idx="8264">
                <c:v>545179</c:v>
              </c:pt>
              <c:pt idx="8265">
                <c:v>545278</c:v>
              </c:pt>
              <c:pt idx="8266">
                <c:v>545378</c:v>
              </c:pt>
              <c:pt idx="8267">
                <c:v>545410</c:v>
              </c:pt>
              <c:pt idx="8268">
                <c:v>545421</c:v>
              </c:pt>
              <c:pt idx="8269">
                <c:v>545497</c:v>
              </c:pt>
              <c:pt idx="8270">
                <c:v>545514</c:v>
              </c:pt>
              <c:pt idx="8271">
                <c:v>545534</c:v>
              </c:pt>
              <c:pt idx="8272">
                <c:v>545541</c:v>
              </c:pt>
              <c:pt idx="8273">
                <c:v>545567</c:v>
              </c:pt>
              <c:pt idx="8274">
                <c:v>545582</c:v>
              </c:pt>
              <c:pt idx="8275">
                <c:v>545586</c:v>
              </c:pt>
              <c:pt idx="8276">
                <c:v>545638</c:v>
              </c:pt>
              <c:pt idx="8277">
                <c:v>545659</c:v>
              </c:pt>
              <c:pt idx="8278">
                <c:v>545744</c:v>
              </c:pt>
              <c:pt idx="8279">
                <c:v>545883</c:v>
              </c:pt>
              <c:pt idx="8280">
                <c:v>545889</c:v>
              </c:pt>
              <c:pt idx="8281">
                <c:v>545917</c:v>
              </c:pt>
              <c:pt idx="8282">
                <c:v>545947</c:v>
              </c:pt>
              <c:pt idx="8283">
                <c:v>546025</c:v>
              </c:pt>
              <c:pt idx="8284">
                <c:v>546037</c:v>
              </c:pt>
              <c:pt idx="8285">
                <c:v>546039</c:v>
              </c:pt>
              <c:pt idx="8286">
                <c:v>546163</c:v>
              </c:pt>
              <c:pt idx="8287">
                <c:v>546171</c:v>
              </c:pt>
              <c:pt idx="8288">
                <c:v>546177</c:v>
              </c:pt>
              <c:pt idx="8289">
                <c:v>546231</c:v>
              </c:pt>
              <c:pt idx="8290">
                <c:v>546259</c:v>
              </c:pt>
              <c:pt idx="8291">
                <c:v>546456</c:v>
              </c:pt>
              <c:pt idx="8292">
                <c:v>546665</c:v>
              </c:pt>
              <c:pt idx="8293">
                <c:v>546736</c:v>
              </c:pt>
              <c:pt idx="8294">
                <c:v>546758</c:v>
              </c:pt>
              <c:pt idx="8295">
                <c:v>546773</c:v>
              </c:pt>
              <c:pt idx="8296">
                <c:v>546796</c:v>
              </c:pt>
              <c:pt idx="8297">
                <c:v>546827</c:v>
              </c:pt>
              <c:pt idx="8298">
                <c:v>546869</c:v>
              </c:pt>
              <c:pt idx="8299">
                <c:v>546994</c:v>
              </c:pt>
              <c:pt idx="8300">
                <c:v>546997</c:v>
              </c:pt>
              <c:pt idx="8301">
                <c:v>547016</c:v>
              </c:pt>
              <c:pt idx="8302">
                <c:v>547190</c:v>
              </c:pt>
              <c:pt idx="8303">
                <c:v>547213</c:v>
              </c:pt>
              <c:pt idx="8304">
                <c:v>547217</c:v>
              </c:pt>
              <c:pt idx="8305">
                <c:v>547342</c:v>
              </c:pt>
              <c:pt idx="8306">
                <c:v>547355</c:v>
              </c:pt>
              <c:pt idx="8307">
                <c:v>547357</c:v>
              </c:pt>
              <c:pt idx="8308">
                <c:v>547360</c:v>
              </c:pt>
              <c:pt idx="8309">
                <c:v>547407</c:v>
              </c:pt>
              <c:pt idx="8310">
                <c:v>547442</c:v>
              </c:pt>
              <c:pt idx="8311">
                <c:v>547500</c:v>
              </c:pt>
              <c:pt idx="8312">
                <c:v>547522</c:v>
              </c:pt>
              <c:pt idx="8313">
                <c:v>547542</c:v>
              </c:pt>
              <c:pt idx="8314">
                <c:v>547559</c:v>
              </c:pt>
              <c:pt idx="8315">
                <c:v>547561</c:v>
              </c:pt>
              <c:pt idx="8316">
                <c:v>547575</c:v>
              </c:pt>
              <c:pt idx="8317">
                <c:v>547649</c:v>
              </c:pt>
              <c:pt idx="8318">
                <c:v>547699</c:v>
              </c:pt>
              <c:pt idx="8319">
                <c:v>547764</c:v>
              </c:pt>
              <c:pt idx="8320">
                <c:v>547802</c:v>
              </c:pt>
              <c:pt idx="8321">
                <c:v>547994</c:v>
              </c:pt>
              <c:pt idx="8322">
                <c:v>548037</c:v>
              </c:pt>
              <c:pt idx="8323">
                <c:v>548126</c:v>
              </c:pt>
              <c:pt idx="8324">
                <c:v>548202</c:v>
              </c:pt>
              <c:pt idx="8325">
                <c:v>548228</c:v>
              </c:pt>
              <c:pt idx="8326">
                <c:v>548238</c:v>
              </c:pt>
              <c:pt idx="8327">
                <c:v>548244</c:v>
              </c:pt>
              <c:pt idx="8328">
                <c:v>548251</c:v>
              </c:pt>
              <c:pt idx="8329">
                <c:v>548335</c:v>
              </c:pt>
              <c:pt idx="8330">
                <c:v>548390</c:v>
              </c:pt>
              <c:pt idx="8331">
                <c:v>548565</c:v>
              </c:pt>
              <c:pt idx="8332">
                <c:v>548638</c:v>
              </c:pt>
              <c:pt idx="8333">
                <c:v>548682</c:v>
              </c:pt>
              <c:pt idx="8334">
                <c:v>548722</c:v>
              </c:pt>
              <c:pt idx="8335">
                <c:v>548752</c:v>
              </c:pt>
              <c:pt idx="8336">
                <c:v>548883</c:v>
              </c:pt>
              <c:pt idx="8337">
                <c:v>548999</c:v>
              </c:pt>
              <c:pt idx="8338">
                <c:v>549034</c:v>
              </c:pt>
              <c:pt idx="8339">
                <c:v>549064</c:v>
              </c:pt>
              <c:pt idx="8340">
                <c:v>549080</c:v>
              </c:pt>
              <c:pt idx="8341">
                <c:v>549091</c:v>
              </c:pt>
              <c:pt idx="8342">
                <c:v>549132</c:v>
              </c:pt>
              <c:pt idx="8343">
                <c:v>549200</c:v>
              </c:pt>
              <c:pt idx="8344">
                <c:v>549238</c:v>
              </c:pt>
              <c:pt idx="8345">
                <c:v>549402</c:v>
              </c:pt>
              <c:pt idx="8346">
                <c:v>549404</c:v>
              </c:pt>
              <c:pt idx="8347">
                <c:v>549415</c:v>
              </c:pt>
              <c:pt idx="8348">
                <c:v>549444</c:v>
              </c:pt>
              <c:pt idx="8349">
                <c:v>549537</c:v>
              </c:pt>
              <c:pt idx="8350">
                <c:v>549540</c:v>
              </c:pt>
              <c:pt idx="8351">
                <c:v>549541</c:v>
              </c:pt>
              <c:pt idx="8352">
                <c:v>549562</c:v>
              </c:pt>
              <c:pt idx="8353">
                <c:v>549598</c:v>
              </c:pt>
              <c:pt idx="8354">
                <c:v>549612</c:v>
              </c:pt>
              <c:pt idx="8355">
                <c:v>549686</c:v>
              </c:pt>
              <c:pt idx="8356">
                <c:v>549715</c:v>
              </c:pt>
              <c:pt idx="8357">
                <c:v>549751</c:v>
              </c:pt>
              <c:pt idx="8358">
                <c:v>549757</c:v>
              </c:pt>
              <c:pt idx="8359">
                <c:v>549858</c:v>
              </c:pt>
              <c:pt idx="8360">
                <c:v>549862</c:v>
              </c:pt>
              <c:pt idx="8361">
                <c:v>549982</c:v>
              </c:pt>
              <c:pt idx="8362">
                <c:v>550058</c:v>
              </c:pt>
              <c:pt idx="8363">
                <c:v>550173</c:v>
              </c:pt>
              <c:pt idx="8364">
                <c:v>550213</c:v>
              </c:pt>
              <c:pt idx="8365">
                <c:v>550262</c:v>
              </c:pt>
              <c:pt idx="8366">
                <c:v>550303</c:v>
              </c:pt>
              <c:pt idx="8367">
                <c:v>550352</c:v>
              </c:pt>
              <c:pt idx="8368">
                <c:v>550434</c:v>
              </c:pt>
              <c:pt idx="8369">
                <c:v>550519</c:v>
              </c:pt>
              <c:pt idx="8370">
                <c:v>550539</c:v>
              </c:pt>
              <c:pt idx="8371">
                <c:v>550575</c:v>
              </c:pt>
              <c:pt idx="8372">
                <c:v>550598</c:v>
              </c:pt>
              <c:pt idx="8373">
                <c:v>550686</c:v>
              </c:pt>
              <c:pt idx="8374">
                <c:v>550769</c:v>
              </c:pt>
              <c:pt idx="8375">
                <c:v>550834</c:v>
              </c:pt>
              <c:pt idx="8376">
                <c:v>550839</c:v>
              </c:pt>
              <c:pt idx="8377">
                <c:v>550856</c:v>
              </c:pt>
              <c:pt idx="8378">
                <c:v>550896</c:v>
              </c:pt>
              <c:pt idx="8379">
                <c:v>551055</c:v>
              </c:pt>
              <c:pt idx="8380">
                <c:v>551154</c:v>
              </c:pt>
              <c:pt idx="8381">
                <c:v>551248</c:v>
              </c:pt>
              <c:pt idx="8382">
                <c:v>551296</c:v>
              </c:pt>
              <c:pt idx="8383">
                <c:v>551300</c:v>
              </c:pt>
              <c:pt idx="8384">
                <c:v>551313</c:v>
              </c:pt>
              <c:pt idx="8385">
                <c:v>551391</c:v>
              </c:pt>
              <c:pt idx="8386">
                <c:v>551429</c:v>
              </c:pt>
              <c:pt idx="8387">
                <c:v>551510</c:v>
              </c:pt>
              <c:pt idx="8388">
                <c:v>551533</c:v>
              </c:pt>
              <c:pt idx="8389">
                <c:v>551652</c:v>
              </c:pt>
              <c:pt idx="8390">
                <c:v>551710</c:v>
              </c:pt>
              <c:pt idx="8391">
                <c:v>551809</c:v>
              </c:pt>
              <c:pt idx="8392">
                <c:v>551828</c:v>
              </c:pt>
              <c:pt idx="8393">
                <c:v>551833</c:v>
              </c:pt>
              <c:pt idx="8394">
                <c:v>551837</c:v>
              </c:pt>
              <c:pt idx="8395">
                <c:v>551938</c:v>
              </c:pt>
              <c:pt idx="8396">
                <c:v>551946</c:v>
              </c:pt>
              <c:pt idx="8397">
                <c:v>551961</c:v>
              </c:pt>
              <c:pt idx="8398">
                <c:v>551975</c:v>
              </c:pt>
              <c:pt idx="8399">
                <c:v>551981</c:v>
              </c:pt>
              <c:pt idx="8400">
                <c:v>552016</c:v>
              </c:pt>
              <c:pt idx="8401">
                <c:v>552221</c:v>
              </c:pt>
              <c:pt idx="8402">
                <c:v>552235</c:v>
              </c:pt>
              <c:pt idx="8403">
                <c:v>552278</c:v>
              </c:pt>
              <c:pt idx="8404">
                <c:v>552328</c:v>
              </c:pt>
              <c:pt idx="8405">
                <c:v>552364</c:v>
              </c:pt>
              <c:pt idx="8406">
                <c:v>552441</c:v>
              </c:pt>
              <c:pt idx="8407">
                <c:v>552546</c:v>
              </c:pt>
              <c:pt idx="8408">
                <c:v>552568</c:v>
              </c:pt>
              <c:pt idx="8409">
                <c:v>552576</c:v>
              </c:pt>
              <c:pt idx="8410">
                <c:v>552669</c:v>
              </c:pt>
              <c:pt idx="8411">
                <c:v>552747</c:v>
              </c:pt>
              <c:pt idx="8412">
                <c:v>552755</c:v>
              </c:pt>
              <c:pt idx="8413">
                <c:v>552776</c:v>
              </c:pt>
              <c:pt idx="8414">
                <c:v>552818</c:v>
              </c:pt>
              <c:pt idx="8415">
                <c:v>552823</c:v>
              </c:pt>
              <c:pt idx="8416">
                <c:v>552936</c:v>
              </c:pt>
              <c:pt idx="8417">
                <c:v>552945</c:v>
              </c:pt>
              <c:pt idx="8418">
                <c:v>552965</c:v>
              </c:pt>
              <c:pt idx="8419">
                <c:v>552966</c:v>
              </c:pt>
              <c:pt idx="8420">
                <c:v>553018</c:v>
              </c:pt>
              <c:pt idx="8421">
                <c:v>553061</c:v>
              </c:pt>
              <c:pt idx="8422">
                <c:v>553089</c:v>
              </c:pt>
              <c:pt idx="8423">
                <c:v>553254</c:v>
              </c:pt>
              <c:pt idx="8424">
                <c:v>553261</c:v>
              </c:pt>
              <c:pt idx="8425">
                <c:v>553389</c:v>
              </c:pt>
              <c:pt idx="8426">
                <c:v>553396</c:v>
              </c:pt>
              <c:pt idx="8427">
                <c:v>553412</c:v>
              </c:pt>
              <c:pt idx="8428">
                <c:v>553453</c:v>
              </c:pt>
              <c:pt idx="8429">
                <c:v>553530</c:v>
              </c:pt>
              <c:pt idx="8430">
                <c:v>553558</c:v>
              </c:pt>
              <c:pt idx="8431">
                <c:v>553567</c:v>
              </c:pt>
              <c:pt idx="8432">
                <c:v>553879</c:v>
              </c:pt>
              <c:pt idx="8433">
                <c:v>553936</c:v>
              </c:pt>
              <c:pt idx="8434">
                <c:v>553943</c:v>
              </c:pt>
              <c:pt idx="8435">
                <c:v>553944</c:v>
              </c:pt>
              <c:pt idx="8436">
                <c:v>553954</c:v>
              </c:pt>
              <c:pt idx="8437">
                <c:v>553956</c:v>
              </c:pt>
              <c:pt idx="8438">
                <c:v>553973</c:v>
              </c:pt>
              <c:pt idx="8439">
                <c:v>554104</c:v>
              </c:pt>
              <c:pt idx="8440">
                <c:v>554136</c:v>
              </c:pt>
              <c:pt idx="8441">
                <c:v>554155</c:v>
              </c:pt>
              <c:pt idx="8442">
                <c:v>554255</c:v>
              </c:pt>
              <c:pt idx="8443">
                <c:v>554442</c:v>
              </c:pt>
              <c:pt idx="8444">
                <c:v>554449</c:v>
              </c:pt>
              <c:pt idx="8445">
                <c:v>554453</c:v>
              </c:pt>
              <c:pt idx="8446">
                <c:v>554487</c:v>
              </c:pt>
              <c:pt idx="8447">
                <c:v>554572</c:v>
              </c:pt>
              <c:pt idx="8448">
                <c:v>554636</c:v>
              </c:pt>
              <c:pt idx="8449">
                <c:v>554712</c:v>
              </c:pt>
              <c:pt idx="8450">
                <c:v>554761</c:v>
              </c:pt>
              <c:pt idx="8451">
                <c:v>554888</c:v>
              </c:pt>
              <c:pt idx="8452">
                <c:v>554983</c:v>
              </c:pt>
              <c:pt idx="8453">
                <c:v>555001</c:v>
              </c:pt>
              <c:pt idx="8454">
                <c:v>555024</c:v>
              </c:pt>
              <c:pt idx="8455">
                <c:v>555050</c:v>
              </c:pt>
              <c:pt idx="8456">
                <c:v>555081</c:v>
              </c:pt>
              <c:pt idx="8457">
                <c:v>555102</c:v>
              </c:pt>
              <c:pt idx="8458">
                <c:v>555112</c:v>
              </c:pt>
              <c:pt idx="8459">
                <c:v>555118</c:v>
              </c:pt>
              <c:pt idx="8460">
                <c:v>555205</c:v>
              </c:pt>
              <c:pt idx="8461">
                <c:v>555218</c:v>
              </c:pt>
              <c:pt idx="8462">
                <c:v>555298</c:v>
              </c:pt>
              <c:pt idx="8463">
                <c:v>555301</c:v>
              </c:pt>
              <c:pt idx="8464">
                <c:v>555398</c:v>
              </c:pt>
              <c:pt idx="8465">
                <c:v>555517</c:v>
              </c:pt>
              <c:pt idx="8466">
                <c:v>555541</c:v>
              </c:pt>
              <c:pt idx="8467">
                <c:v>555576</c:v>
              </c:pt>
              <c:pt idx="8468">
                <c:v>555745</c:v>
              </c:pt>
              <c:pt idx="8469">
                <c:v>555831</c:v>
              </c:pt>
              <c:pt idx="8470">
                <c:v>555947</c:v>
              </c:pt>
              <c:pt idx="8471">
                <c:v>556050</c:v>
              </c:pt>
              <c:pt idx="8472">
                <c:v>556136</c:v>
              </c:pt>
              <c:pt idx="8473">
                <c:v>556164</c:v>
              </c:pt>
              <c:pt idx="8474">
                <c:v>556188</c:v>
              </c:pt>
              <c:pt idx="8475">
                <c:v>556266</c:v>
              </c:pt>
              <c:pt idx="8476">
                <c:v>556313</c:v>
              </c:pt>
              <c:pt idx="8477">
                <c:v>556453</c:v>
              </c:pt>
              <c:pt idx="8478">
                <c:v>556492</c:v>
              </c:pt>
              <c:pt idx="8479">
                <c:v>556622</c:v>
              </c:pt>
              <c:pt idx="8480">
                <c:v>556626</c:v>
              </c:pt>
              <c:pt idx="8481">
                <c:v>556649</c:v>
              </c:pt>
              <c:pt idx="8482">
                <c:v>556688</c:v>
              </c:pt>
              <c:pt idx="8483">
                <c:v>556755</c:v>
              </c:pt>
              <c:pt idx="8484">
                <c:v>556778</c:v>
              </c:pt>
              <c:pt idx="8485">
                <c:v>556808</c:v>
              </c:pt>
              <c:pt idx="8486">
                <c:v>556865</c:v>
              </c:pt>
              <c:pt idx="8487">
                <c:v>556879</c:v>
              </c:pt>
              <c:pt idx="8488">
                <c:v>556958</c:v>
              </c:pt>
              <c:pt idx="8489">
                <c:v>556982</c:v>
              </c:pt>
              <c:pt idx="8490">
                <c:v>557138</c:v>
              </c:pt>
              <c:pt idx="8491">
                <c:v>557289</c:v>
              </c:pt>
              <c:pt idx="8492">
                <c:v>557458</c:v>
              </c:pt>
              <c:pt idx="8493">
                <c:v>557469</c:v>
              </c:pt>
              <c:pt idx="8494">
                <c:v>557500</c:v>
              </c:pt>
              <c:pt idx="8495">
                <c:v>557519</c:v>
              </c:pt>
              <c:pt idx="8496">
                <c:v>557525</c:v>
              </c:pt>
              <c:pt idx="8497">
                <c:v>557597</c:v>
              </c:pt>
              <c:pt idx="8498">
                <c:v>557633</c:v>
              </c:pt>
              <c:pt idx="8499">
                <c:v>557640</c:v>
              </c:pt>
              <c:pt idx="8500">
                <c:v>557723</c:v>
              </c:pt>
              <c:pt idx="8501">
                <c:v>557739</c:v>
              </c:pt>
              <c:pt idx="8502">
                <c:v>557752</c:v>
              </c:pt>
              <c:pt idx="8503">
                <c:v>557852</c:v>
              </c:pt>
              <c:pt idx="8504">
                <c:v>557867</c:v>
              </c:pt>
              <c:pt idx="8505">
                <c:v>557872</c:v>
              </c:pt>
              <c:pt idx="8506">
                <c:v>557880</c:v>
              </c:pt>
              <c:pt idx="8507">
                <c:v>557932</c:v>
              </c:pt>
              <c:pt idx="8508">
                <c:v>557996</c:v>
              </c:pt>
              <c:pt idx="8509">
                <c:v>558040</c:v>
              </c:pt>
              <c:pt idx="8510">
                <c:v>558097</c:v>
              </c:pt>
              <c:pt idx="8511">
                <c:v>558138</c:v>
              </c:pt>
              <c:pt idx="8512">
                <c:v>558248</c:v>
              </c:pt>
              <c:pt idx="8513">
                <c:v>558258</c:v>
              </c:pt>
              <c:pt idx="8514">
                <c:v>558288</c:v>
              </c:pt>
              <c:pt idx="8515">
                <c:v>558451</c:v>
              </c:pt>
              <c:pt idx="8516">
                <c:v>558469</c:v>
              </c:pt>
              <c:pt idx="8517">
                <c:v>558511</c:v>
              </c:pt>
              <c:pt idx="8518">
                <c:v>558543</c:v>
              </c:pt>
              <c:pt idx="8519">
                <c:v>558598</c:v>
              </c:pt>
              <c:pt idx="8520">
                <c:v>558686</c:v>
              </c:pt>
              <c:pt idx="8521">
                <c:v>558854</c:v>
              </c:pt>
              <c:pt idx="8522">
                <c:v>558969</c:v>
              </c:pt>
              <c:pt idx="8523">
                <c:v>559005</c:v>
              </c:pt>
              <c:pt idx="8524">
                <c:v>559007</c:v>
              </c:pt>
              <c:pt idx="8525">
                <c:v>559016</c:v>
              </c:pt>
              <c:pt idx="8526">
                <c:v>559111</c:v>
              </c:pt>
              <c:pt idx="8527">
                <c:v>559124</c:v>
              </c:pt>
              <c:pt idx="8528">
                <c:v>559127</c:v>
              </c:pt>
              <c:pt idx="8529">
                <c:v>559233</c:v>
              </c:pt>
              <c:pt idx="8530">
                <c:v>559261</c:v>
              </c:pt>
              <c:pt idx="8531">
                <c:v>559279</c:v>
              </c:pt>
              <c:pt idx="8532">
                <c:v>559304</c:v>
              </c:pt>
              <c:pt idx="8533">
                <c:v>559342</c:v>
              </c:pt>
              <c:pt idx="8534">
                <c:v>559362</c:v>
              </c:pt>
              <c:pt idx="8535">
                <c:v>559388</c:v>
              </c:pt>
              <c:pt idx="8536">
                <c:v>559483</c:v>
              </c:pt>
              <c:pt idx="8537">
                <c:v>559519</c:v>
              </c:pt>
              <c:pt idx="8538">
                <c:v>559576</c:v>
              </c:pt>
              <c:pt idx="8539">
                <c:v>559619</c:v>
              </c:pt>
              <c:pt idx="8540">
                <c:v>559622</c:v>
              </c:pt>
              <c:pt idx="8541">
                <c:v>559657</c:v>
              </c:pt>
              <c:pt idx="8542">
                <c:v>559721</c:v>
              </c:pt>
              <c:pt idx="8543">
                <c:v>559723</c:v>
              </c:pt>
              <c:pt idx="8544">
                <c:v>559726</c:v>
              </c:pt>
              <c:pt idx="8545">
                <c:v>559879</c:v>
              </c:pt>
              <c:pt idx="8546">
                <c:v>560024</c:v>
              </c:pt>
              <c:pt idx="8547">
                <c:v>560104</c:v>
              </c:pt>
              <c:pt idx="8548">
                <c:v>560149</c:v>
              </c:pt>
              <c:pt idx="8549">
                <c:v>560283</c:v>
              </c:pt>
              <c:pt idx="8550">
                <c:v>560505</c:v>
              </c:pt>
              <c:pt idx="8551">
                <c:v>560528</c:v>
              </c:pt>
              <c:pt idx="8552">
                <c:v>560597</c:v>
              </c:pt>
              <c:pt idx="8553">
                <c:v>560713</c:v>
              </c:pt>
              <c:pt idx="8554">
                <c:v>560714</c:v>
              </c:pt>
              <c:pt idx="8555">
                <c:v>560936</c:v>
              </c:pt>
              <c:pt idx="8556">
                <c:v>560990</c:v>
              </c:pt>
              <c:pt idx="8557">
                <c:v>561041</c:v>
              </c:pt>
              <c:pt idx="8558">
                <c:v>561053</c:v>
              </c:pt>
              <c:pt idx="8559">
                <c:v>561072</c:v>
              </c:pt>
              <c:pt idx="8560">
                <c:v>561092</c:v>
              </c:pt>
              <c:pt idx="8561">
                <c:v>561107</c:v>
              </c:pt>
              <c:pt idx="8562">
                <c:v>561219</c:v>
              </c:pt>
              <c:pt idx="8563">
                <c:v>561228</c:v>
              </c:pt>
              <c:pt idx="8564">
                <c:v>561251</c:v>
              </c:pt>
              <c:pt idx="8565">
                <c:v>561284</c:v>
              </c:pt>
              <c:pt idx="8566">
                <c:v>561307</c:v>
              </c:pt>
              <c:pt idx="8567">
                <c:v>561321</c:v>
              </c:pt>
              <c:pt idx="8568">
                <c:v>561413</c:v>
              </c:pt>
              <c:pt idx="8569">
                <c:v>561481</c:v>
              </c:pt>
              <c:pt idx="8570">
                <c:v>561520</c:v>
              </c:pt>
              <c:pt idx="8571">
                <c:v>561570</c:v>
              </c:pt>
              <c:pt idx="8572">
                <c:v>561620</c:v>
              </c:pt>
              <c:pt idx="8573">
                <c:v>561621</c:v>
              </c:pt>
              <c:pt idx="8574">
                <c:v>561640</c:v>
              </c:pt>
              <c:pt idx="8575">
                <c:v>561654</c:v>
              </c:pt>
              <c:pt idx="8576">
                <c:v>561722</c:v>
              </c:pt>
              <c:pt idx="8577">
                <c:v>561801</c:v>
              </c:pt>
              <c:pt idx="8578">
                <c:v>561873</c:v>
              </c:pt>
              <c:pt idx="8579">
                <c:v>561874</c:v>
              </c:pt>
              <c:pt idx="8580">
                <c:v>561917</c:v>
              </c:pt>
              <c:pt idx="8581">
                <c:v>561933</c:v>
              </c:pt>
              <c:pt idx="8582">
                <c:v>561961</c:v>
              </c:pt>
              <c:pt idx="8583">
                <c:v>561981</c:v>
              </c:pt>
              <c:pt idx="8584">
                <c:v>562084</c:v>
              </c:pt>
              <c:pt idx="8585">
                <c:v>562093</c:v>
              </c:pt>
              <c:pt idx="8586">
                <c:v>562234</c:v>
              </c:pt>
              <c:pt idx="8587">
                <c:v>562305</c:v>
              </c:pt>
              <c:pt idx="8588">
                <c:v>562324</c:v>
              </c:pt>
              <c:pt idx="8589">
                <c:v>562358</c:v>
              </c:pt>
              <c:pt idx="8590">
                <c:v>562361</c:v>
              </c:pt>
              <c:pt idx="8591">
                <c:v>562376</c:v>
              </c:pt>
              <c:pt idx="8592">
                <c:v>562404</c:v>
              </c:pt>
              <c:pt idx="8593">
                <c:v>562411</c:v>
              </c:pt>
              <c:pt idx="8594">
                <c:v>562501</c:v>
              </c:pt>
              <c:pt idx="8595">
                <c:v>562510</c:v>
              </c:pt>
              <c:pt idx="8596">
                <c:v>562588</c:v>
              </c:pt>
              <c:pt idx="8597">
                <c:v>562644</c:v>
              </c:pt>
              <c:pt idx="8598">
                <c:v>562655</c:v>
              </c:pt>
              <c:pt idx="8599">
                <c:v>562661</c:v>
              </c:pt>
              <c:pt idx="8600">
                <c:v>562677</c:v>
              </c:pt>
              <c:pt idx="8601">
                <c:v>562703</c:v>
              </c:pt>
              <c:pt idx="8602">
                <c:v>562734</c:v>
              </c:pt>
              <c:pt idx="8603">
                <c:v>562737</c:v>
              </c:pt>
              <c:pt idx="8604">
                <c:v>563076</c:v>
              </c:pt>
              <c:pt idx="8605">
                <c:v>563086</c:v>
              </c:pt>
              <c:pt idx="8606">
                <c:v>563094</c:v>
              </c:pt>
              <c:pt idx="8607">
                <c:v>563142</c:v>
              </c:pt>
              <c:pt idx="8608">
                <c:v>563188</c:v>
              </c:pt>
              <c:pt idx="8609">
                <c:v>563217</c:v>
              </c:pt>
              <c:pt idx="8610">
                <c:v>563386</c:v>
              </c:pt>
              <c:pt idx="8611">
                <c:v>563410</c:v>
              </c:pt>
              <c:pt idx="8612">
                <c:v>563428</c:v>
              </c:pt>
              <c:pt idx="8613">
                <c:v>563587</c:v>
              </c:pt>
              <c:pt idx="8614">
                <c:v>563633</c:v>
              </c:pt>
              <c:pt idx="8615">
                <c:v>563749</c:v>
              </c:pt>
              <c:pt idx="8616">
                <c:v>563774</c:v>
              </c:pt>
              <c:pt idx="8617">
                <c:v>563945</c:v>
              </c:pt>
              <c:pt idx="8618">
                <c:v>563977</c:v>
              </c:pt>
              <c:pt idx="8619">
                <c:v>563981</c:v>
              </c:pt>
              <c:pt idx="8620">
                <c:v>564111</c:v>
              </c:pt>
              <c:pt idx="8621">
                <c:v>564114</c:v>
              </c:pt>
              <c:pt idx="8622">
                <c:v>564138</c:v>
              </c:pt>
              <c:pt idx="8623">
                <c:v>564141</c:v>
              </c:pt>
              <c:pt idx="8624">
                <c:v>564201</c:v>
              </c:pt>
              <c:pt idx="8625">
                <c:v>564305</c:v>
              </c:pt>
              <c:pt idx="8626">
                <c:v>564449</c:v>
              </c:pt>
              <c:pt idx="8627">
                <c:v>564650</c:v>
              </c:pt>
              <c:pt idx="8628">
                <c:v>564707</c:v>
              </c:pt>
              <c:pt idx="8629">
                <c:v>564813</c:v>
              </c:pt>
              <c:pt idx="8630">
                <c:v>564838</c:v>
              </c:pt>
              <c:pt idx="8631">
                <c:v>564841</c:v>
              </c:pt>
              <c:pt idx="8632">
                <c:v>564882</c:v>
              </c:pt>
              <c:pt idx="8633">
                <c:v>564909</c:v>
              </c:pt>
              <c:pt idx="8634">
                <c:v>564959</c:v>
              </c:pt>
              <c:pt idx="8635">
                <c:v>564973</c:v>
              </c:pt>
              <c:pt idx="8636">
                <c:v>565008</c:v>
              </c:pt>
              <c:pt idx="8637">
                <c:v>565040</c:v>
              </c:pt>
              <c:pt idx="8638">
                <c:v>565041</c:v>
              </c:pt>
              <c:pt idx="8639">
                <c:v>565074</c:v>
              </c:pt>
              <c:pt idx="8640">
                <c:v>565133</c:v>
              </c:pt>
              <c:pt idx="8641">
                <c:v>565171</c:v>
              </c:pt>
              <c:pt idx="8642">
                <c:v>565227</c:v>
              </c:pt>
              <c:pt idx="8643">
                <c:v>565242</c:v>
              </c:pt>
              <c:pt idx="8644">
                <c:v>565351</c:v>
              </c:pt>
              <c:pt idx="8645">
                <c:v>565452</c:v>
              </c:pt>
              <c:pt idx="8646">
                <c:v>565533</c:v>
              </c:pt>
              <c:pt idx="8647">
                <c:v>565602</c:v>
              </c:pt>
              <c:pt idx="8648">
                <c:v>565634</c:v>
              </c:pt>
              <c:pt idx="8649">
                <c:v>565690</c:v>
              </c:pt>
              <c:pt idx="8650">
                <c:v>565710</c:v>
              </c:pt>
              <c:pt idx="8651">
                <c:v>565787</c:v>
              </c:pt>
              <c:pt idx="8652">
                <c:v>565805</c:v>
              </c:pt>
              <c:pt idx="8653">
                <c:v>565811</c:v>
              </c:pt>
              <c:pt idx="8654">
                <c:v>565841</c:v>
              </c:pt>
              <c:pt idx="8655">
                <c:v>565876</c:v>
              </c:pt>
              <c:pt idx="8656">
                <c:v>565900</c:v>
              </c:pt>
              <c:pt idx="8657">
                <c:v>565960</c:v>
              </c:pt>
              <c:pt idx="8658">
                <c:v>565991</c:v>
              </c:pt>
              <c:pt idx="8659">
                <c:v>566033</c:v>
              </c:pt>
              <c:pt idx="8660">
                <c:v>566165</c:v>
              </c:pt>
              <c:pt idx="8661">
                <c:v>566182</c:v>
              </c:pt>
              <c:pt idx="8662">
                <c:v>566343</c:v>
              </c:pt>
              <c:pt idx="8663">
                <c:v>566374</c:v>
              </c:pt>
              <c:pt idx="8664">
                <c:v>566550</c:v>
              </c:pt>
              <c:pt idx="8665">
                <c:v>566630</c:v>
              </c:pt>
              <c:pt idx="8666">
                <c:v>566640</c:v>
              </c:pt>
              <c:pt idx="8667">
                <c:v>566663</c:v>
              </c:pt>
              <c:pt idx="8668">
                <c:v>566696</c:v>
              </c:pt>
              <c:pt idx="8669">
                <c:v>566714</c:v>
              </c:pt>
              <c:pt idx="8670">
                <c:v>566737</c:v>
              </c:pt>
              <c:pt idx="8671">
                <c:v>566767</c:v>
              </c:pt>
              <c:pt idx="8672">
                <c:v>566802</c:v>
              </c:pt>
              <c:pt idx="8673">
                <c:v>566808</c:v>
              </c:pt>
              <c:pt idx="8674">
                <c:v>566851</c:v>
              </c:pt>
              <c:pt idx="8675">
                <c:v>566951</c:v>
              </c:pt>
              <c:pt idx="8676">
                <c:v>566957</c:v>
              </c:pt>
              <c:pt idx="8677">
                <c:v>566961</c:v>
              </c:pt>
              <c:pt idx="8678">
                <c:v>566991</c:v>
              </c:pt>
              <c:pt idx="8679">
                <c:v>567048</c:v>
              </c:pt>
              <c:pt idx="8680">
                <c:v>567070</c:v>
              </c:pt>
              <c:pt idx="8681">
                <c:v>567082</c:v>
              </c:pt>
              <c:pt idx="8682">
                <c:v>567151</c:v>
              </c:pt>
              <c:pt idx="8683">
                <c:v>567210</c:v>
              </c:pt>
              <c:pt idx="8684">
                <c:v>567219</c:v>
              </c:pt>
              <c:pt idx="8685">
                <c:v>567227</c:v>
              </c:pt>
              <c:pt idx="8686">
                <c:v>567256</c:v>
              </c:pt>
              <c:pt idx="8687">
                <c:v>567261</c:v>
              </c:pt>
              <c:pt idx="8688">
                <c:v>567319</c:v>
              </c:pt>
              <c:pt idx="8689">
                <c:v>567412</c:v>
              </c:pt>
              <c:pt idx="8690">
                <c:v>567420</c:v>
              </c:pt>
              <c:pt idx="8691">
                <c:v>567571</c:v>
              </c:pt>
              <c:pt idx="8692">
                <c:v>567670</c:v>
              </c:pt>
              <c:pt idx="8693">
                <c:v>567805</c:v>
              </c:pt>
              <c:pt idx="8694">
                <c:v>567865</c:v>
              </c:pt>
              <c:pt idx="8695">
                <c:v>567875</c:v>
              </c:pt>
              <c:pt idx="8696">
                <c:v>568111</c:v>
              </c:pt>
              <c:pt idx="8697">
                <c:v>568171</c:v>
              </c:pt>
              <c:pt idx="8698">
                <c:v>568172</c:v>
              </c:pt>
              <c:pt idx="8699">
                <c:v>568205</c:v>
              </c:pt>
              <c:pt idx="8700">
                <c:v>568286</c:v>
              </c:pt>
              <c:pt idx="8701">
                <c:v>568329</c:v>
              </c:pt>
              <c:pt idx="8702">
                <c:v>568442</c:v>
              </c:pt>
              <c:pt idx="8703">
                <c:v>568484</c:v>
              </c:pt>
              <c:pt idx="8704">
                <c:v>568525</c:v>
              </c:pt>
              <c:pt idx="8705">
                <c:v>568547</c:v>
              </c:pt>
              <c:pt idx="8706">
                <c:v>568594</c:v>
              </c:pt>
              <c:pt idx="8707">
                <c:v>568667</c:v>
              </c:pt>
              <c:pt idx="8708">
                <c:v>568678</c:v>
              </c:pt>
              <c:pt idx="8709">
                <c:v>568681</c:v>
              </c:pt>
              <c:pt idx="8710">
                <c:v>568712</c:v>
              </c:pt>
              <c:pt idx="8711">
                <c:v>568734</c:v>
              </c:pt>
              <c:pt idx="8712">
                <c:v>568769</c:v>
              </c:pt>
              <c:pt idx="8713">
                <c:v>568786</c:v>
              </c:pt>
              <c:pt idx="8714">
                <c:v>568798</c:v>
              </c:pt>
              <c:pt idx="8715">
                <c:v>568814</c:v>
              </c:pt>
              <c:pt idx="8716">
                <c:v>568870</c:v>
              </c:pt>
              <c:pt idx="8717">
                <c:v>568880</c:v>
              </c:pt>
              <c:pt idx="8718">
                <c:v>568953</c:v>
              </c:pt>
              <c:pt idx="8719">
                <c:v>569188</c:v>
              </c:pt>
              <c:pt idx="8720">
                <c:v>569236</c:v>
              </c:pt>
              <c:pt idx="8721">
                <c:v>569313</c:v>
              </c:pt>
              <c:pt idx="8722">
                <c:v>569315</c:v>
              </c:pt>
              <c:pt idx="8723">
                <c:v>569319</c:v>
              </c:pt>
              <c:pt idx="8724">
                <c:v>569347</c:v>
              </c:pt>
              <c:pt idx="8725">
                <c:v>569369</c:v>
              </c:pt>
              <c:pt idx="8726">
                <c:v>569603</c:v>
              </c:pt>
              <c:pt idx="8727">
                <c:v>569677</c:v>
              </c:pt>
              <c:pt idx="8728">
                <c:v>569720</c:v>
              </c:pt>
              <c:pt idx="8729">
                <c:v>569769</c:v>
              </c:pt>
              <c:pt idx="8730">
                <c:v>569846</c:v>
              </c:pt>
              <c:pt idx="8731">
                <c:v>569880</c:v>
              </c:pt>
              <c:pt idx="8732">
                <c:v>569940</c:v>
              </c:pt>
              <c:pt idx="8733">
                <c:v>569972</c:v>
              </c:pt>
              <c:pt idx="8734">
                <c:v>570116</c:v>
              </c:pt>
              <c:pt idx="8735">
                <c:v>570299</c:v>
              </c:pt>
              <c:pt idx="8736">
                <c:v>570318</c:v>
              </c:pt>
              <c:pt idx="8737">
                <c:v>570406</c:v>
              </c:pt>
              <c:pt idx="8738">
                <c:v>570469</c:v>
              </c:pt>
              <c:pt idx="8739">
                <c:v>570531</c:v>
              </c:pt>
              <c:pt idx="8740">
                <c:v>570600</c:v>
              </c:pt>
              <c:pt idx="8741">
                <c:v>570637</c:v>
              </c:pt>
              <c:pt idx="8742">
                <c:v>570668</c:v>
              </c:pt>
              <c:pt idx="8743">
                <c:v>570683</c:v>
              </c:pt>
              <c:pt idx="8744">
                <c:v>570784</c:v>
              </c:pt>
              <c:pt idx="8745">
                <c:v>570796</c:v>
              </c:pt>
              <c:pt idx="8746">
                <c:v>570806</c:v>
              </c:pt>
              <c:pt idx="8747">
                <c:v>570920</c:v>
              </c:pt>
              <c:pt idx="8748">
                <c:v>570971</c:v>
              </c:pt>
              <c:pt idx="8749">
                <c:v>571017</c:v>
              </c:pt>
              <c:pt idx="8750">
                <c:v>571123</c:v>
              </c:pt>
              <c:pt idx="8751">
                <c:v>571163</c:v>
              </c:pt>
              <c:pt idx="8752">
                <c:v>571169</c:v>
              </c:pt>
              <c:pt idx="8753">
                <c:v>571180</c:v>
              </c:pt>
              <c:pt idx="8754">
                <c:v>571215</c:v>
              </c:pt>
              <c:pt idx="8755">
                <c:v>571239</c:v>
              </c:pt>
              <c:pt idx="8756">
                <c:v>571340</c:v>
              </c:pt>
              <c:pt idx="8757">
                <c:v>571406</c:v>
              </c:pt>
              <c:pt idx="8758">
                <c:v>571409</c:v>
              </c:pt>
              <c:pt idx="8759">
                <c:v>571479</c:v>
              </c:pt>
              <c:pt idx="8760">
                <c:v>571498</c:v>
              </c:pt>
              <c:pt idx="8761">
                <c:v>571603</c:v>
              </c:pt>
              <c:pt idx="8762">
                <c:v>571643</c:v>
              </c:pt>
              <c:pt idx="8763">
                <c:v>571670</c:v>
              </c:pt>
              <c:pt idx="8764">
                <c:v>571760</c:v>
              </c:pt>
              <c:pt idx="8765">
                <c:v>571845</c:v>
              </c:pt>
              <c:pt idx="8766">
                <c:v>571942</c:v>
              </c:pt>
              <c:pt idx="8767">
                <c:v>571964</c:v>
              </c:pt>
              <c:pt idx="8768">
                <c:v>571970</c:v>
              </c:pt>
              <c:pt idx="8769">
                <c:v>571992</c:v>
              </c:pt>
              <c:pt idx="8770">
                <c:v>572015</c:v>
              </c:pt>
              <c:pt idx="8771">
                <c:v>572045</c:v>
              </c:pt>
              <c:pt idx="8772">
                <c:v>572062</c:v>
              </c:pt>
              <c:pt idx="8773">
                <c:v>572066</c:v>
              </c:pt>
              <c:pt idx="8774">
                <c:v>572073</c:v>
              </c:pt>
              <c:pt idx="8775">
                <c:v>572094</c:v>
              </c:pt>
              <c:pt idx="8776">
                <c:v>572263</c:v>
              </c:pt>
              <c:pt idx="8777">
                <c:v>572265</c:v>
              </c:pt>
              <c:pt idx="8778">
                <c:v>572282</c:v>
              </c:pt>
              <c:pt idx="8779">
                <c:v>572345</c:v>
              </c:pt>
              <c:pt idx="8780">
                <c:v>572410</c:v>
              </c:pt>
              <c:pt idx="8781">
                <c:v>572448</c:v>
              </c:pt>
              <c:pt idx="8782">
                <c:v>572463</c:v>
              </c:pt>
              <c:pt idx="8783">
                <c:v>572505</c:v>
              </c:pt>
              <c:pt idx="8784">
                <c:v>572547</c:v>
              </c:pt>
              <c:pt idx="8785">
                <c:v>572647</c:v>
              </c:pt>
              <c:pt idx="8786">
                <c:v>572663</c:v>
              </c:pt>
              <c:pt idx="8787">
                <c:v>572668</c:v>
              </c:pt>
              <c:pt idx="8788">
                <c:v>572768</c:v>
              </c:pt>
              <c:pt idx="8789">
                <c:v>572811</c:v>
              </c:pt>
              <c:pt idx="8790">
                <c:v>572812</c:v>
              </c:pt>
              <c:pt idx="8791">
                <c:v>572836</c:v>
              </c:pt>
              <c:pt idx="8792">
                <c:v>572890</c:v>
              </c:pt>
              <c:pt idx="8793">
                <c:v>572927</c:v>
              </c:pt>
              <c:pt idx="8794">
                <c:v>573078</c:v>
              </c:pt>
              <c:pt idx="8795">
                <c:v>573217</c:v>
              </c:pt>
              <c:pt idx="8796">
                <c:v>573290</c:v>
              </c:pt>
              <c:pt idx="8797">
                <c:v>573332</c:v>
              </c:pt>
              <c:pt idx="8798">
                <c:v>573344</c:v>
              </c:pt>
              <c:pt idx="8799">
                <c:v>573347</c:v>
              </c:pt>
              <c:pt idx="8800">
                <c:v>573446</c:v>
              </c:pt>
              <c:pt idx="8801">
                <c:v>573458</c:v>
              </c:pt>
              <c:pt idx="8802">
                <c:v>573475</c:v>
              </c:pt>
              <c:pt idx="8803">
                <c:v>573505</c:v>
              </c:pt>
              <c:pt idx="8804">
                <c:v>573649</c:v>
              </c:pt>
              <c:pt idx="8805">
                <c:v>573661</c:v>
              </c:pt>
              <c:pt idx="8806">
                <c:v>573681</c:v>
              </c:pt>
              <c:pt idx="8807">
                <c:v>573830</c:v>
              </c:pt>
              <c:pt idx="8808">
                <c:v>573897</c:v>
              </c:pt>
              <c:pt idx="8809">
                <c:v>573954</c:v>
              </c:pt>
              <c:pt idx="8810">
                <c:v>573964</c:v>
              </c:pt>
              <c:pt idx="8811">
                <c:v>573972</c:v>
              </c:pt>
              <c:pt idx="8812">
                <c:v>573986</c:v>
              </c:pt>
              <c:pt idx="8813">
                <c:v>573995</c:v>
              </c:pt>
              <c:pt idx="8814">
                <c:v>574005</c:v>
              </c:pt>
              <c:pt idx="8815">
                <c:v>574081</c:v>
              </c:pt>
              <c:pt idx="8816">
                <c:v>574163</c:v>
              </c:pt>
              <c:pt idx="8817">
                <c:v>574302</c:v>
              </c:pt>
              <c:pt idx="8818">
                <c:v>574330</c:v>
              </c:pt>
              <c:pt idx="8819">
                <c:v>574391</c:v>
              </c:pt>
              <c:pt idx="8820">
                <c:v>574492</c:v>
              </c:pt>
              <c:pt idx="8821">
                <c:v>574506</c:v>
              </c:pt>
              <c:pt idx="8822">
                <c:v>574542</c:v>
              </c:pt>
              <c:pt idx="8823">
                <c:v>574560</c:v>
              </c:pt>
              <c:pt idx="8824">
                <c:v>574613</c:v>
              </c:pt>
              <c:pt idx="8825">
                <c:v>574627</c:v>
              </c:pt>
              <c:pt idx="8826">
                <c:v>574640</c:v>
              </c:pt>
              <c:pt idx="8827">
                <c:v>574674</c:v>
              </c:pt>
              <c:pt idx="8828">
                <c:v>574688</c:v>
              </c:pt>
              <c:pt idx="8829">
                <c:v>574723</c:v>
              </c:pt>
              <c:pt idx="8830">
                <c:v>574726</c:v>
              </c:pt>
              <c:pt idx="8831">
                <c:v>574745</c:v>
              </c:pt>
              <c:pt idx="8832">
                <c:v>574771</c:v>
              </c:pt>
              <c:pt idx="8833">
                <c:v>574835</c:v>
              </c:pt>
              <c:pt idx="8834">
                <c:v>574899</c:v>
              </c:pt>
              <c:pt idx="8835">
                <c:v>574930</c:v>
              </c:pt>
              <c:pt idx="8836">
                <c:v>575015</c:v>
              </c:pt>
              <c:pt idx="8837">
                <c:v>575030</c:v>
              </c:pt>
              <c:pt idx="8838">
                <c:v>575070</c:v>
              </c:pt>
              <c:pt idx="8839">
                <c:v>575089</c:v>
              </c:pt>
              <c:pt idx="8840">
                <c:v>575123</c:v>
              </c:pt>
              <c:pt idx="8841">
                <c:v>575145</c:v>
              </c:pt>
              <c:pt idx="8842">
                <c:v>575147</c:v>
              </c:pt>
              <c:pt idx="8843">
                <c:v>575342</c:v>
              </c:pt>
              <c:pt idx="8844">
                <c:v>575411</c:v>
              </c:pt>
              <c:pt idx="8845">
                <c:v>575434</c:v>
              </c:pt>
              <c:pt idx="8846">
                <c:v>575487</c:v>
              </c:pt>
              <c:pt idx="8847">
                <c:v>575571</c:v>
              </c:pt>
              <c:pt idx="8848">
                <c:v>575573</c:v>
              </c:pt>
              <c:pt idx="8849">
                <c:v>575574</c:v>
              </c:pt>
              <c:pt idx="8850">
                <c:v>575612</c:v>
              </c:pt>
              <c:pt idx="8851">
                <c:v>575818</c:v>
              </c:pt>
              <c:pt idx="8852">
                <c:v>575821</c:v>
              </c:pt>
              <c:pt idx="8853">
                <c:v>575833</c:v>
              </c:pt>
              <c:pt idx="8854">
                <c:v>575844</c:v>
              </c:pt>
              <c:pt idx="8855">
                <c:v>575849</c:v>
              </c:pt>
              <c:pt idx="8856">
                <c:v>575948</c:v>
              </c:pt>
              <c:pt idx="8857">
                <c:v>576051</c:v>
              </c:pt>
              <c:pt idx="8858">
                <c:v>576057</c:v>
              </c:pt>
              <c:pt idx="8859">
                <c:v>576071</c:v>
              </c:pt>
              <c:pt idx="8860">
                <c:v>576074</c:v>
              </c:pt>
              <c:pt idx="8861">
                <c:v>576110</c:v>
              </c:pt>
              <c:pt idx="8862">
                <c:v>576176</c:v>
              </c:pt>
              <c:pt idx="8863">
                <c:v>576184</c:v>
              </c:pt>
              <c:pt idx="8864">
                <c:v>576217</c:v>
              </c:pt>
              <c:pt idx="8865">
                <c:v>576294</c:v>
              </c:pt>
              <c:pt idx="8866">
                <c:v>576345</c:v>
              </c:pt>
              <c:pt idx="8867">
                <c:v>576354</c:v>
              </c:pt>
              <c:pt idx="8868">
                <c:v>576363</c:v>
              </c:pt>
              <c:pt idx="8869">
                <c:v>576498</c:v>
              </c:pt>
              <c:pt idx="8870">
                <c:v>576576</c:v>
              </c:pt>
              <c:pt idx="8871">
                <c:v>576587</c:v>
              </c:pt>
              <c:pt idx="8872">
                <c:v>576654</c:v>
              </c:pt>
              <c:pt idx="8873">
                <c:v>576658</c:v>
              </c:pt>
              <c:pt idx="8874">
                <c:v>576690</c:v>
              </c:pt>
              <c:pt idx="8875">
                <c:v>576692</c:v>
              </c:pt>
              <c:pt idx="8876">
                <c:v>576716</c:v>
              </c:pt>
              <c:pt idx="8877">
                <c:v>576736</c:v>
              </c:pt>
              <c:pt idx="8878">
                <c:v>576871</c:v>
              </c:pt>
              <c:pt idx="8879">
                <c:v>576878</c:v>
              </c:pt>
              <c:pt idx="8880">
                <c:v>576911</c:v>
              </c:pt>
              <c:pt idx="8881">
                <c:v>576936</c:v>
              </c:pt>
              <c:pt idx="8882">
                <c:v>576947</c:v>
              </c:pt>
              <c:pt idx="8883">
                <c:v>577124</c:v>
              </c:pt>
              <c:pt idx="8884">
                <c:v>577151</c:v>
              </c:pt>
              <c:pt idx="8885">
                <c:v>577156</c:v>
              </c:pt>
              <c:pt idx="8886">
                <c:v>577195</c:v>
              </c:pt>
              <c:pt idx="8887">
                <c:v>577232</c:v>
              </c:pt>
              <c:pt idx="8888">
                <c:v>577265</c:v>
              </c:pt>
              <c:pt idx="8889">
                <c:v>577278</c:v>
              </c:pt>
              <c:pt idx="8890">
                <c:v>577322</c:v>
              </c:pt>
              <c:pt idx="8891">
                <c:v>577360</c:v>
              </c:pt>
              <c:pt idx="8892">
                <c:v>577374</c:v>
              </c:pt>
              <c:pt idx="8893">
                <c:v>577386</c:v>
              </c:pt>
              <c:pt idx="8894">
                <c:v>577398</c:v>
              </c:pt>
              <c:pt idx="8895">
                <c:v>577405</c:v>
              </c:pt>
              <c:pt idx="8896">
                <c:v>577467</c:v>
              </c:pt>
              <c:pt idx="8897">
                <c:v>577501</c:v>
              </c:pt>
              <c:pt idx="8898">
                <c:v>577535</c:v>
              </c:pt>
              <c:pt idx="8899">
                <c:v>577726</c:v>
              </c:pt>
              <c:pt idx="8900">
                <c:v>577795</c:v>
              </c:pt>
              <c:pt idx="8901">
                <c:v>577844</c:v>
              </c:pt>
              <c:pt idx="8902">
                <c:v>577860</c:v>
              </c:pt>
              <c:pt idx="8903">
                <c:v>577872</c:v>
              </c:pt>
              <c:pt idx="8904">
                <c:v>577901</c:v>
              </c:pt>
              <c:pt idx="8905">
                <c:v>577998</c:v>
              </c:pt>
              <c:pt idx="8906">
                <c:v>578013</c:v>
              </c:pt>
              <c:pt idx="8907">
                <c:v>578020</c:v>
              </c:pt>
              <c:pt idx="8908">
                <c:v>578114</c:v>
              </c:pt>
              <c:pt idx="8909">
                <c:v>578167</c:v>
              </c:pt>
              <c:pt idx="8910">
                <c:v>578203</c:v>
              </c:pt>
              <c:pt idx="8911">
                <c:v>578234</c:v>
              </c:pt>
              <c:pt idx="8912">
                <c:v>578688</c:v>
              </c:pt>
              <c:pt idx="8913">
                <c:v>578751</c:v>
              </c:pt>
              <c:pt idx="8914">
                <c:v>578788</c:v>
              </c:pt>
              <c:pt idx="8915">
                <c:v>578811</c:v>
              </c:pt>
              <c:pt idx="8916">
                <c:v>578837</c:v>
              </c:pt>
              <c:pt idx="8917">
                <c:v>578944</c:v>
              </c:pt>
              <c:pt idx="8918">
                <c:v>578998</c:v>
              </c:pt>
              <c:pt idx="8919">
                <c:v>579005</c:v>
              </c:pt>
              <c:pt idx="8920">
                <c:v>579015</c:v>
              </c:pt>
              <c:pt idx="8921">
                <c:v>579034</c:v>
              </c:pt>
              <c:pt idx="8922">
                <c:v>579093</c:v>
              </c:pt>
              <c:pt idx="8923">
                <c:v>579245</c:v>
              </c:pt>
              <c:pt idx="8924">
                <c:v>579283</c:v>
              </c:pt>
              <c:pt idx="8925">
                <c:v>579318</c:v>
              </c:pt>
              <c:pt idx="8926">
                <c:v>579322</c:v>
              </c:pt>
              <c:pt idx="8927">
                <c:v>579377</c:v>
              </c:pt>
              <c:pt idx="8928">
                <c:v>579424</c:v>
              </c:pt>
              <c:pt idx="8929">
                <c:v>579438</c:v>
              </c:pt>
              <c:pt idx="8930">
                <c:v>579581</c:v>
              </c:pt>
              <c:pt idx="8931">
                <c:v>579584</c:v>
              </c:pt>
              <c:pt idx="8932">
                <c:v>579684</c:v>
              </c:pt>
              <c:pt idx="8933">
                <c:v>579710</c:v>
              </c:pt>
              <c:pt idx="8934">
                <c:v>579726</c:v>
              </c:pt>
              <c:pt idx="8935">
                <c:v>579785</c:v>
              </c:pt>
              <c:pt idx="8936">
                <c:v>579847</c:v>
              </c:pt>
              <c:pt idx="8937">
                <c:v>579883</c:v>
              </c:pt>
              <c:pt idx="8938">
                <c:v>579890</c:v>
              </c:pt>
              <c:pt idx="8939">
                <c:v>579931</c:v>
              </c:pt>
              <c:pt idx="8940">
                <c:v>579943</c:v>
              </c:pt>
              <c:pt idx="8941">
                <c:v>579990</c:v>
              </c:pt>
              <c:pt idx="8942">
                <c:v>580068</c:v>
              </c:pt>
              <c:pt idx="8943">
                <c:v>580159</c:v>
              </c:pt>
              <c:pt idx="8944">
                <c:v>580169</c:v>
              </c:pt>
              <c:pt idx="8945">
                <c:v>580201</c:v>
              </c:pt>
              <c:pt idx="8946">
                <c:v>580212</c:v>
              </c:pt>
              <c:pt idx="8947">
                <c:v>580324</c:v>
              </c:pt>
              <c:pt idx="8948">
                <c:v>580341</c:v>
              </c:pt>
              <c:pt idx="8949">
                <c:v>580356</c:v>
              </c:pt>
              <c:pt idx="8950">
                <c:v>580472</c:v>
              </c:pt>
              <c:pt idx="8951">
                <c:v>580493</c:v>
              </c:pt>
              <c:pt idx="8952">
                <c:v>580500</c:v>
              </c:pt>
              <c:pt idx="8953">
                <c:v>580508</c:v>
              </c:pt>
              <c:pt idx="8954">
                <c:v>580554</c:v>
              </c:pt>
              <c:pt idx="8955">
                <c:v>580586</c:v>
              </c:pt>
              <c:pt idx="8956">
                <c:v>580592</c:v>
              </c:pt>
              <c:pt idx="8957">
                <c:v>580628</c:v>
              </c:pt>
              <c:pt idx="8958">
                <c:v>580834</c:v>
              </c:pt>
              <c:pt idx="8959">
                <c:v>580979</c:v>
              </c:pt>
              <c:pt idx="8960">
                <c:v>581007</c:v>
              </c:pt>
              <c:pt idx="8961">
                <c:v>581079</c:v>
              </c:pt>
              <c:pt idx="8962">
                <c:v>581260</c:v>
              </c:pt>
              <c:pt idx="8963">
                <c:v>581294</c:v>
              </c:pt>
              <c:pt idx="8964">
                <c:v>581380</c:v>
              </c:pt>
              <c:pt idx="8965">
                <c:v>581396</c:v>
              </c:pt>
              <c:pt idx="8966">
                <c:v>581419</c:v>
              </c:pt>
              <c:pt idx="8967">
                <c:v>581427</c:v>
              </c:pt>
              <c:pt idx="8968">
                <c:v>581481</c:v>
              </c:pt>
              <c:pt idx="8969">
                <c:v>581513</c:v>
              </c:pt>
              <c:pt idx="8970">
                <c:v>581531</c:v>
              </c:pt>
              <c:pt idx="8971">
                <c:v>581533</c:v>
              </c:pt>
              <c:pt idx="8972">
                <c:v>581596</c:v>
              </c:pt>
              <c:pt idx="8973">
                <c:v>581651</c:v>
              </c:pt>
              <c:pt idx="8974">
                <c:v>581661</c:v>
              </c:pt>
              <c:pt idx="8975">
                <c:v>581668</c:v>
              </c:pt>
              <c:pt idx="8976">
                <c:v>581682</c:v>
              </c:pt>
              <c:pt idx="8977">
                <c:v>581712</c:v>
              </c:pt>
              <c:pt idx="8978">
                <c:v>581913</c:v>
              </c:pt>
              <c:pt idx="8979">
                <c:v>581999</c:v>
              </c:pt>
              <c:pt idx="8980">
                <c:v>582066</c:v>
              </c:pt>
              <c:pt idx="8981">
                <c:v>582067</c:v>
              </c:pt>
              <c:pt idx="8982">
                <c:v>582097</c:v>
              </c:pt>
              <c:pt idx="8983">
                <c:v>582166</c:v>
              </c:pt>
              <c:pt idx="8984">
                <c:v>582244</c:v>
              </c:pt>
              <c:pt idx="8985">
                <c:v>582256</c:v>
              </c:pt>
              <c:pt idx="8986">
                <c:v>582257</c:v>
              </c:pt>
              <c:pt idx="8987">
                <c:v>582364</c:v>
              </c:pt>
              <c:pt idx="8988">
                <c:v>582427</c:v>
              </c:pt>
              <c:pt idx="8989">
                <c:v>582429</c:v>
              </c:pt>
              <c:pt idx="8990">
                <c:v>582493</c:v>
              </c:pt>
              <c:pt idx="8991">
                <c:v>582646</c:v>
              </c:pt>
              <c:pt idx="8992">
                <c:v>582674</c:v>
              </c:pt>
              <c:pt idx="8993">
                <c:v>582690</c:v>
              </c:pt>
              <c:pt idx="8994">
                <c:v>582843</c:v>
              </c:pt>
              <c:pt idx="8995">
                <c:v>582861</c:v>
              </c:pt>
              <c:pt idx="8996">
                <c:v>582874</c:v>
              </c:pt>
              <c:pt idx="8997">
                <c:v>582883</c:v>
              </c:pt>
              <c:pt idx="8998">
                <c:v>582929</c:v>
              </c:pt>
              <c:pt idx="8999">
                <c:v>582930</c:v>
              </c:pt>
              <c:pt idx="9000">
                <c:v>582990</c:v>
              </c:pt>
              <c:pt idx="9001">
                <c:v>583003</c:v>
              </c:pt>
              <c:pt idx="9002">
                <c:v>583005</c:v>
              </c:pt>
              <c:pt idx="9003">
                <c:v>583165</c:v>
              </c:pt>
              <c:pt idx="9004">
                <c:v>583175</c:v>
              </c:pt>
              <c:pt idx="9005">
                <c:v>583223</c:v>
              </c:pt>
              <c:pt idx="9006">
                <c:v>583227</c:v>
              </c:pt>
              <c:pt idx="9007">
                <c:v>583252</c:v>
              </c:pt>
              <c:pt idx="9008">
                <c:v>583271</c:v>
              </c:pt>
              <c:pt idx="9009">
                <c:v>583272</c:v>
              </c:pt>
              <c:pt idx="9010">
                <c:v>583327</c:v>
              </c:pt>
              <c:pt idx="9011">
                <c:v>583415</c:v>
              </c:pt>
              <c:pt idx="9012">
                <c:v>583513</c:v>
              </c:pt>
              <c:pt idx="9013">
                <c:v>583539</c:v>
              </c:pt>
              <c:pt idx="9014">
                <c:v>583565</c:v>
              </c:pt>
              <c:pt idx="9015">
                <c:v>583601</c:v>
              </c:pt>
              <c:pt idx="9016">
                <c:v>583610</c:v>
              </c:pt>
              <c:pt idx="9017">
                <c:v>583648</c:v>
              </c:pt>
              <c:pt idx="9018">
                <c:v>583670</c:v>
              </c:pt>
              <c:pt idx="9019">
                <c:v>583718</c:v>
              </c:pt>
              <c:pt idx="9020">
                <c:v>583754</c:v>
              </c:pt>
              <c:pt idx="9021">
                <c:v>583788</c:v>
              </c:pt>
              <c:pt idx="9022">
                <c:v>584017</c:v>
              </c:pt>
              <c:pt idx="9023">
                <c:v>584173</c:v>
              </c:pt>
              <c:pt idx="9024">
                <c:v>584285</c:v>
              </c:pt>
              <c:pt idx="9025">
                <c:v>584377</c:v>
              </c:pt>
              <c:pt idx="9026">
                <c:v>584405</c:v>
              </c:pt>
              <c:pt idx="9027">
                <c:v>584426</c:v>
              </c:pt>
              <c:pt idx="9028">
                <c:v>584458</c:v>
              </c:pt>
              <c:pt idx="9029">
                <c:v>584463</c:v>
              </c:pt>
              <c:pt idx="9030">
                <c:v>584536</c:v>
              </c:pt>
              <c:pt idx="9031">
                <c:v>584537</c:v>
              </c:pt>
              <c:pt idx="9032">
                <c:v>584564</c:v>
              </c:pt>
              <c:pt idx="9033">
                <c:v>584727</c:v>
              </c:pt>
              <c:pt idx="9034">
                <c:v>584737</c:v>
              </c:pt>
              <c:pt idx="9035">
                <c:v>584782</c:v>
              </c:pt>
              <c:pt idx="9036">
                <c:v>584796</c:v>
              </c:pt>
              <c:pt idx="9037">
                <c:v>584833</c:v>
              </c:pt>
              <c:pt idx="9038">
                <c:v>584845</c:v>
              </c:pt>
              <c:pt idx="9039">
                <c:v>584880</c:v>
              </c:pt>
              <c:pt idx="9040">
                <c:v>585039</c:v>
              </c:pt>
              <c:pt idx="9041">
                <c:v>585066</c:v>
              </c:pt>
              <c:pt idx="9042">
                <c:v>585082</c:v>
              </c:pt>
              <c:pt idx="9043">
                <c:v>585162</c:v>
              </c:pt>
              <c:pt idx="9044">
                <c:v>585271</c:v>
              </c:pt>
              <c:pt idx="9045">
                <c:v>585275</c:v>
              </c:pt>
              <c:pt idx="9046">
                <c:v>585277</c:v>
              </c:pt>
              <c:pt idx="9047">
                <c:v>585316</c:v>
              </c:pt>
              <c:pt idx="9048">
                <c:v>585357</c:v>
              </c:pt>
              <c:pt idx="9049">
                <c:v>585377</c:v>
              </c:pt>
              <c:pt idx="9050">
                <c:v>585386</c:v>
              </c:pt>
              <c:pt idx="9051">
                <c:v>585420</c:v>
              </c:pt>
              <c:pt idx="9052">
                <c:v>585495</c:v>
              </c:pt>
              <c:pt idx="9053">
                <c:v>585509</c:v>
              </c:pt>
              <c:pt idx="9054">
                <c:v>585629</c:v>
              </c:pt>
              <c:pt idx="9055">
                <c:v>585642</c:v>
              </c:pt>
              <c:pt idx="9056">
                <c:v>585756</c:v>
              </c:pt>
              <c:pt idx="9057">
                <c:v>585780</c:v>
              </c:pt>
              <c:pt idx="9058">
                <c:v>585793</c:v>
              </c:pt>
              <c:pt idx="9059">
                <c:v>585850</c:v>
              </c:pt>
              <c:pt idx="9060">
                <c:v>585853</c:v>
              </c:pt>
              <c:pt idx="9061">
                <c:v>585854</c:v>
              </c:pt>
              <c:pt idx="9062">
                <c:v>585947</c:v>
              </c:pt>
              <c:pt idx="9063">
                <c:v>585975</c:v>
              </c:pt>
              <c:pt idx="9064">
                <c:v>585976</c:v>
              </c:pt>
              <c:pt idx="9065">
                <c:v>585978</c:v>
              </c:pt>
              <c:pt idx="9066">
                <c:v>586056</c:v>
              </c:pt>
              <c:pt idx="9067">
                <c:v>586076</c:v>
              </c:pt>
              <c:pt idx="9068">
                <c:v>586100</c:v>
              </c:pt>
              <c:pt idx="9069">
                <c:v>586164</c:v>
              </c:pt>
              <c:pt idx="9070">
                <c:v>586191</c:v>
              </c:pt>
              <c:pt idx="9071">
                <c:v>586199</c:v>
              </c:pt>
              <c:pt idx="9072">
                <c:v>586365</c:v>
              </c:pt>
              <c:pt idx="9073">
                <c:v>586401</c:v>
              </c:pt>
              <c:pt idx="9074">
                <c:v>586446</c:v>
              </c:pt>
              <c:pt idx="9075">
                <c:v>586542</c:v>
              </c:pt>
              <c:pt idx="9076">
                <c:v>586686</c:v>
              </c:pt>
              <c:pt idx="9077">
                <c:v>586711</c:v>
              </c:pt>
              <c:pt idx="9078">
                <c:v>586734</c:v>
              </c:pt>
              <c:pt idx="9079">
                <c:v>586753</c:v>
              </c:pt>
              <c:pt idx="9080">
                <c:v>586870</c:v>
              </c:pt>
              <c:pt idx="9081">
                <c:v>586891</c:v>
              </c:pt>
              <c:pt idx="9082">
                <c:v>586944</c:v>
              </c:pt>
              <c:pt idx="9083">
                <c:v>587136</c:v>
              </c:pt>
              <c:pt idx="9084">
                <c:v>587196</c:v>
              </c:pt>
              <c:pt idx="9085">
                <c:v>587284</c:v>
              </c:pt>
              <c:pt idx="9086">
                <c:v>587378</c:v>
              </c:pt>
              <c:pt idx="9087">
                <c:v>587420</c:v>
              </c:pt>
              <c:pt idx="9088">
                <c:v>587480</c:v>
              </c:pt>
              <c:pt idx="9089">
                <c:v>587543</c:v>
              </c:pt>
              <c:pt idx="9090">
                <c:v>587591</c:v>
              </c:pt>
              <c:pt idx="9091">
                <c:v>587619</c:v>
              </c:pt>
              <c:pt idx="9092">
                <c:v>587623</c:v>
              </c:pt>
              <c:pt idx="9093">
                <c:v>587633</c:v>
              </c:pt>
              <c:pt idx="9094">
                <c:v>587769</c:v>
              </c:pt>
              <c:pt idx="9095">
                <c:v>587800</c:v>
              </c:pt>
              <c:pt idx="9096">
                <c:v>587867</c:v>
              </c:pt>
              <c:pt idx="9097">
                <c:v>588015</c:v>
              </c:pt>
              <c:pt idx="9098">
                <c:v>588095</c:v>
              </c:pt>
              <c:pt idx="9099">
                <c:v>588220</c:v>
              </c:pt>
              <c:pt idx="9100">
                <c:v>588237</c:v>
              </c:pt>
              <c:pt idx="9101">
                <c:v>588292</c:v>
              </c:pt>
              <c:pt idx="9102">
                <c:v>588445</c:v>
              </c:pt>
              <c:pt idx="9103">
                <c:v>588516</c:v>
              </c:pt>
              <c:pt idx="9104">
                <c:v>588657</c:v>
              </c:pt>
              <c:pt idx="9105">
                <c:v>588789</c:v>
              </c:pt>
              <c:pt idx="9106">
                <c:v>588864</c:v>
              </c:pt>
              <c:pt idx="9107">
                <c:v>588917</c:v>
              </c:pt>
              <c:pt idx="9108">
                <c:v>588943</c:v>
              </c:pt>
              <c:pt idx="9109">
                <c:v>588980</c:v>
              </c:pt>
              <c:pt idx="9110">
                <c:v>588993</c:v>
              </c:pt>
              <c:pt idx="9111">
                <c:v>589074</c:v>
              </c:pt>
              <c:pt idx="9112">
                <c:v>589101</c:v>
              </c:pt>
              <c:pt idx="9113">
                <c:v>589394</c:v>
              </c:pt>
              <c:pt idx="9114">
                <c:v>589427</c:v>
              </c:pt>
              <c:pt idx="9115">
                <c:v>589430</c:v>
              </c:pt>
              <c:pt idx="9116">
                <c:v>589466</c:v>
              </c:pt>
              <c:pt idx="9117">
                <c:v>589580</c:v>
              </c:pt>
              <c:pt idx="9118">
                <c:v>589745</c:v>
              </c:pt>
              <c:pt idx="9119">
                <c:v>589765</c:v>
              </c:pt>
              <c:pt idx="9120">
                <c:v>589795</c:v>
              </c:pt>
              <c:pt idx="9121">
                <c:v>589818</c:v>
              </c:pt>
              <c:pt idx="9122">
                <c:v>589840</c:v>
              </c:pt>
              <c:pt idx="9123">
                <c:v>590012</c:v>
              </c:pt>
              <c:pt idx="9124">
                <c:v>590025</c:v>
              </c:pt>
              <c:pt idx="9125">
                <c:v>590098</c:v>
              </c:pt>
              <c:pt idx="9126">
                <c:v>590246</c:v>
              </c:pt>
              <c:pt idx="9127">
                <c:v>590280</c:v>
              </c:pt>
              <c:pt idx="9128">
                <c:v>590301</c:v>
              </c:pt>
              <c:pt idx="9129">
                <c:v>590393</c:v>
              </c:pt>
              <c:pt idx="9130">
                <c:v>590485</c:v>
              </c:pt>
              <c:pt idx="9131">
                <c:v>590514</c:v>
              </c:pt>
              <c:pt idx="9132">
                <c:v>590621</c:v>
              </c:pt>
              <c:pt idx="9133">
                <c:v>590647</c:v>
              </c:pt>
              <c:pt idx="9134">
                <c:v>590727</c:v>
              </c:pt>
              <c:pt idx="9135">
                <c:v>590752</c:v>
              </c:pt>
              <c:pt idx="9136">
                <c:v>590778</c:v>
              </c:pt>
              <c:pt idx="9137">
                <c:v>590936</c:v>
              </c:pt>
              <c:pt idx="9138">
                <c:v>590981</c:v>
              </c:pt>
              <c:pt idx="9139">
                <c:v>590989</c:v>
              </c:pt>
              <c:pt idx="9140">
                <c:v>591174</c:v>
              </c:pt>
              <c:pt idx="9141">
                <c:v>591234</c:v>
              </c:pt>
              <c:pt idx="9142">
                <c:v>591272</c:v>
              </c:pt>
              <c:pt idx="9143">
                <c:v>591367</c:v>
              </c:pt>
              <c:pt idx="9144">
                <c:v>591377</c:v>
              </c:pt>
              <c:pt idx="9145">
                <c:v>591414</c:v>
              </c:pt>
              <c:pt idx="9146">
                <c:v>591476</c:v>
              </c:pt>
              <c:pt idx="9147">
                <c:v>591547</c:v>
              </c:pt>
              <c:pt idx="9148">
                <c:v>591576</c:v>
              </c:pt>
              <c:pt idx="9149">
                <c:v>591579</c:v>
              </c:pt>
              <c:pt idx="9150">
                <c:v>591608</c:v>
              </c:pt>
              <c:pt idx="9151">
                <c:v>591641</c:v>
              </c:pt>
              <c:pt idx="9152">
                <c:v>591731</c:v>
              </c:pt>
              <c:pt idx="9153">
                <c:v>591758</c:v>
              </c:pt>
              <c:pt idx="9154">
                <c:v>591841</c:v>
              </c:pt>
              <c:pt idx="9155">
                <c:v>591854</c:v>
              </c:pt>
              <c:pt idx="9156">
                <c:v>592003</c:v>
              </c:pt>
              <c:pt idx="9157">
                <c:v>592034</c:v>
              </c:pt>
              <c:pt idx="9158">
                <c:v>592064</c:v>
              </c:pt>
              <c:pt idx="9159">
                <c:v>592088</c:v>
              </c:pt>
              <c:pt idx="9160">
                <c:v>592145</c:v>
              </c:pt>
              <c:pt idx="9161">
                <c:v>592213</c:v>
              </c:pt>
              <c:pt idx="9162">
                <c:v>592218</c:v>
              </c:pt>
              <c:pt idx="9163">
                <c:v>592251</c:v>
              </c:pt>
              <c:pt idx="9164">
                <c:v>592302</c:v>
              </c:pt>
              <c:pt idx="9165">
                <c:v>592350</c:v>
              </c:pt>
              <c:pt idx="9166">
                <c:v>592431</c:v>
              </c:pt>
              <c:pt idx="9167">
                <c:v>592485</c:v>
              </c:pt>
              <c:pt idx="9168">
                <c:v>592515</c:v>
              </c:pt>
              <c:pt idx="9169">
                <c:v>592532</c:v>
              </c:pt>
              <c:pt idx="9170">
                <c:v>592966</c:v>
              </c:pt>
              <c:pt idx="9171">
                <c:v>592992</c:v>
              </c:pt>
              <c:pt idx="9172">
                <c:v>593007</c:v>
              </c:pt>
              <c:pt idx="9173">
                <c:v>593039</c:v>
              </c:pt>
              <c:pt idx="9174">
                <c:v>593116</c:v>
              </c:pt>
              <c:pt idx="9175">
                <c:v>593190</c:v>
              </c:pt>
              <c:pt idx="9176">
                <c:v>593252</c:v>
              </c:pt>
              <c:pt idx="9177">
                <c:v>593277</c:v>
              </c:pt>
              <c:pt idx="9178">
                <c:v>593327</c:v>
              </c:pt>
              <c:pt idx="9179">
                <c:v>593340</c:v>
              </c:pt>
              <c:pt idx="9180">
                <c:v>593386</c:v>
              </c:pt>
              <c:pt idx="9181">
                <c:v>593421</c:v>
              </c:pt>
              <c:pt idx="9182">
                <c:v>593506</c:v>
              </c:pt>
              <c:pt idx="9183">
                <c:v>593651</c:v>
              </c:pt>
              <c:pt idx="9184">
                <c:v>593684</c:v>
              </c:pt>
              <c:pt idx="9185">
                <c:v>593710</c:v>
              </c:pt>
              <c:pt idx="9186">
                <c:v>593781</c:v>
              </c:pt>
              <c:pt idx="9187">
                <c:v>593868</c:v>
              </c:pt>
              <c:pt idx="9188">
                <c:v>593885</c:v>
              </c:pt>
              <c:pt idx="9189">
                <c:v>594028</c:v>
              </c:pt>
              <c:pt idx="9190">
                <c:v>594044</c:v>
              </c:pt>
              <c:pt idx="9191">
                <c:v>594200</c:v>
              </c:pt>
              <c:pt idx="9192">
                <c:v>594468</c:v>
              </c:pt>
              <c:pt idx="9193">
                <c:v>594598</c:v>
              </c:pt>
              <c:pt idx="9194">
                <c:v>594606</c:v>
              </c:pt>
              <c:pt idx="9195">
                <c:v>594626</c:v>
              </c:pt>
              <c:pt idx="9196">
                <c:v>594636</c:v>
              </c:pt>
              <c:pt idx="9197">
                <c:v>594649</c:v>
              </c:pt>
              <c:pt idx="9198">
                <c:v>594672</c:v>
              </c:pt>
              <c:pt idx="9199">
                <c:v>594681</c:v>
              </c:pt>
              <c:pt idx="9200">
                <c:v>594997</c:v>
              </c:pt>
              <c:pt idx="9201">
                <c:v>595024</c:v>
              </c:pt>
              <c:pt idx="9202">
                <c:v>595027</c:v>
              </c:pt>
              <c:pt idx="9203">
                <c:v>595028</c:v>
              </c:pt>
              <c:pt idx="9204">
                <c:v>595083</c:v>
              </c:pt>
              <c:pt idx="9205">
                <c:v>595169</c:v>
              </c:pt>
              <c:pt idx="9206">
                <c:v>595215</c:v>
              </c:pt>
              <c:pt idx="9207">
                <c:v>595235</c:v>
              </c:pt>
              <c:pt idx="9208">
                <c:v>595236</c:v>
              </c:pt>
              <c:pt idx="9209">
                <c:v>595320</c:v>
              </c:pt>
              <c:pt idx="9210">
                <c:v>595323</c:v>
              </c:pt>
              <c:pt idx="9211">
                <c:v>595325</c:v>
              </c:pt>
              <c:pt idx="9212">
                <c:v>595334</c:v>
              </c:pt>
              <c:pt idx="9213">
                <c:v>595529</c:v>
              </c:pt>
              <c:pt idx="9214">
                <c:v>595624</c:v>
              </c:pt>
              <c:pt idx="9215">
                <c:v>595658</c:v>
              </c:pt>
              <c:pt idx="9216">
                <c:v>595681</c:v>
              </c:pt>
              <c:pt idx="9217">
                <c:v>595747</c:v>
              </c:pt>
              <c:pt idx="9218">
                <c:v>595775</c:v>
              </c:pt>
              <c:pt idx="9219">
                <c:v>595965</c:v>
              </c:pt>
              <c:pt idx="9220">
                <c:v>595978</c:v>
              </c:pt>
              <c:pt idx="9221">
                <c:v>595980</c:v>
              </c:pt>
              <c:pt idx="9222">
                <c:v>596004</c:v>
              </c:pt>
              <c:pt idx="9223">
                <c:v>596033</c:v>
              </c:pt>
              <c:pt idx="9224">
                <c:v>596153</c:v>
              </c:pt>
              <c:pt idx="9225">
                <c:v>596171</c:v>
              </c:pt>
              <c:pt idx="9226">
                <c:v>596173</c:v>
              </c:pt>
              <c:pt idx="9227">
                <c:v>596179</c:v>
              </c:pt>
              <c:pt idx="9228">
                <c:v>596297</c:v>
              </c:pt>
              <c:pt idx="9229">
                <c:v>596327</c:v>
              </c:pt>
              <c:pt idx="9230">
                <c:v>596390</c:v>
              </c:pt>
              <c:pt idx="9231">
                <c:v>596462</c:v>
              </c:pt>
              <c:pt idx="9232">
                <c:v>596544</c:v>
              </c:pt>
              <c:pt idx="9233">
                <c:v>596586</c:v>
              </c:pt>
              <c:pt idx="9234">
                <c:v>596674</c:v>
              </c:pt>
              <c:pt idx="9235">
                <c:v>596787</c:v>
              </c:pt>
              <c:pt idx="9236">
                <c:v>596818</c:v>
              </c:pt>
              <c:pt idx="9237">
                <c:v>596911</c:v>
              </c:pt>
              <c:pt idx="9238">
                <c:v>597023</c:v>
              </c:pt>
              <c:pt idx="9239">
                <c:v>597124</c:v>
              </c:pt>
              <c:pt idx="9240">
                <c:v>597156</c:v>
              </c:pt>
              <c:pt idx="9241">
                <c:v>597189</c:v>
              </c:pt>
              <c:pt idx="9242">
                <c:v>597191</c:v>
              </c:pt>
              <c:pt idx="9243">
                <c:v>597197</c:v>
              </c:pt>
              <c:pt idx="9244">
                <c:v>597209</c:v>
              </c:pt>
              <c:pt idx="9245">
                <c:v>597228</c:v>
              </c:pt>
              <c:pt idx="9246">
                <c:v>597237</c:v>
              </c:pt>
              <c:pt idx="9247">
                <c:v>597267</c:v>
              </c:pt>
              <c:pt idx="9248">
                <c:v>597294</c:v>
              </c:pt>
              <c:pt idx="9249">
                <c:v>597300</c:v>
              </c:pt>
              <c:pt idx="9250">
                <c:v>597313</c:v>
              </c:pt>
              <c:pt idx="9251">
                <c:v>597522</c:v>
              </c:pt>
              <c:pt idx="9252">
                <c:v>597532</c:v>
              </c:pt>
              <c:pt idx="9253">
                <c:v>597630</c:v>
              </c:pt>
              <c:pt idx="9254">
                <c:v>597837</c:v>
              </c:pt>
              <c:pt idx="9255">
                <c:v>597897</c:v>
              </c:pt>
              <c:pt idx="9256">
                <c:v>597981</c:v>
              </c:pt>
              <c:pt idx="9257">
                <c:v>598016</c:v>
              </c:pt>
              <c:pt idx="9258">
                <c:v>598059</c:v>
              </c:pt>
              <c:pt idx="9259">
                <c:v>598258</c:v>
              </c:pt>
              <c:pt idx="9260">
                <c:v>598360</c:v>
              </c:pt>
              <c:pt idx="9261">
                <c:v>598364</c:v>
              </c:pt>
              <c:pt idx="9262">
                <c:v>598369</c:v>
              </c:pt>
              <c:pt idx="9263">
                <c:v>598398</c:v>
              </c:pt>
              <c:pt idx="9264">
                <c:v>598705</c:v>
              </c:pt>
              <c:pt idx="9265">
                <c:v>598706</c:v>
              </c:pt>
              <c:pt idx="9266">
                <c:v>598711</c:v>
              </c:pt>
              <c:pt idx="9267">
                <c:v>598760</c:v>
              </c:pt>
              <c:pt idx="9268">
                <c:v>598799</c:v>
              </c:pt>
              <c:pt idx="9269">
                <c:v>599078</c:v>
              </c:pt>
              <c:pt idx="9270">
                <c:v>599145</c:v>
              </c:pt>
              <c:pt idx="9271">
                <c:v>599184</c:v>
              </c:pt>
              <c:pt idx="9272">
                <c:v>599341</c:v>
              </c:pt>
              <c:pt idx="9273">
                <c:v>599369</c:v>
              </c:pt>
              <c:pt idx="9274">
                <c:v>599372</c:v>
              </c:pt>
              <c:pt idx="9275">
                <c:v>599394</c:v>
              </c:pt>
              <c:pt idx="9276">
                <c:v>599442</c:v>
              </c:pt>
              <c:pt idx="9277">
                <c:v>599483</c:v>
              </c:pt>
              <c:pt idx="9278">
                <c:v>599491</c:v>
              </c:pt>
              <c:pt idx="9279">
                <c:v>599560</c:v>
              </c:pt>
              <c:pt idx="9280">
                <c:v>599746</c:v>
              </c:pt>
              <c:pt idx="9281">
                <c:v>599778</c:v>
              </c:pt>
              <c:pt idx="9282">
                <c:v>599873</c:v>
              </c:pt>
              <c:pt idx="9283">
                <c:v>599925</c:v>
              </c:pt>
              <c:pt idx="9284">
                <c:v>600013</c:v>
              </c:pt>
              <c:pt idx="9285">
                <c:v>600021</c:v>
              </c:pt>
              <c:pt idx="9286">
                <c:v>600063</c:v>
              </c:pt>
              <c:pt idx="9287">
                <c:v>600220</c:v>
              </c:pt>
              <c:pt idx="9288">
                <c:v>600302</c:v>
              </c:pt>
              <c:pt idx="9289">
                <c:v>600309</c:v>
              </c:pt>
              <c:pt idx="9290">
                <c:v>600432</c:v>
              </c:pt>
              <c:pt idx="9291">
                <c:v>600482</c:v>
              </c:pt>
              <c:pt idx="9292">
                <c:v>600541</c:v>
              </c:pt>
              <c:pt idx="9293">
                <c:v>600563</c:v>
              </c:pt>
              <c:pt idx="9294">
                <c:v>600598</c:v>
              </c:pt>
              <c:pt idx="9295">
                <c:v>600651</c:v>
              </c:pt>
              <c:pt idx="9296">
                <c:v>600664</c:v>
              </c:pt>
              <c:pt idx="9297">
                <c:v>600712</c:v>
              </c:pt>
              <c:pt idx="9298">
                <c:v>600746</c:v>
              </c:pt>
              <c:pt idx="9299">
                <c:v>600756</c:v>
              </c:pt>
              <c:pt idx="9300">
                <c:v>600785</c:v>
              </c:pt>
              <c:pt idx="9301">
                <c:v>600792</c:v>
              </c:pt>
              <c:pt idx="9302">
                <c:v>600820</c:v>
              </c:pt>
              <c:pt idx="9303">
                <c:v>600884</c:v>
              </c:pt>
              <c:pt idx="9304">
                <c:v>600914</c:v>
              </c:pt>
              <c:pt idx="9305">
                <c:v>600923</c:v>
              </c:pt>
              <c:pt idx="9306">
                <c:v>601027</c:v>
              </c:pt>
              <c:pt idx="9307">
                <c:v>601068</c:v>
              </c:pt>
              <c:pt idx="9308">
                <c:v>601105</c:v>
              </c:pt>
              <c:pt idx="9309">
                <c:v>601131</c:v>
              </c:pt>
              <c:pt idx="9310">
                <c:v>601143</c:v>
              </c:pt>
              <c:pt idx="9311">
                <c:v>601167</c:v>
              </c:pt>
              <c:pt idx="9312">
                <c:v>601332</c:v>
              </c:pt>
              <c:pt idx="9313">
                <c:v>601341</c:v>
              </c:pt>
              <c:pt idx="9314">
                <c:v>601407</c:v>
              </c:pt>
              <c:pt idx="9315">
                <c:v>601448</c:v>
              </c:pt>
              <c:pt idx="9316">
                <c:v>601583</c:v>
              </c:pt>
              <c:pt idx="9317">
                <c:v>601586</c:v>
              </c:pt>
              <c:pt idx="9318">
                <c:v>601597</c:v>
              </c:pt>
              <c:pt idx="9319">
                <c:v>601625</c:v>
              </c:pt>
              <c:pt idx="9320">
                <c:v>601626</c:v>
              </c:pt>
              <c:pt idx="9321">
                <c:v>601681</c:v>
              </c:pt>
              <c:pt idx="9322">
                <c:v>601775</c:v>
              </c:pt>
              <c:pt idx="9323">
                <c:v>601834</c:v>
              </c:pt>
              <c:pt idx="9324">
                <c:v>601940</c:v>
              </c:pt>
              <c:pt idx="9325">
                <c:v>601997</c:v>
              </c:pt>
              <c:pt idx="9326">
                <c:v>602014</c:v>
              </c:pt>
              <c:pt idx="9327">
                <c:v>602043</c:v>
              </c:pt>
              <c:pt idx="9328">
                <c:v>602068</c:v>
              </c:pt>
              <c:pt idx="9329">
                <c:v>602086</c:v>
              </c:pt>
              <c:pt idx="9330">
                <c:v>602150</c:v>
              </c:pt>
              <c:pt idx="9331">
                <c:v>602176</c:v>
              </c:pt>
              <c:pt idx="9332">
                <c:v>602213</c:v>
              </c:pt>
              <c:pt idx="9333">
                <c:v>602222</c:v>
              </c:pt>
              <c:pt idx="9334">
                <c:v>602275</c:v>
              </c:pt>
              <c:pt idx="9335">
                <c:v>602346</c:v>
              </c:pt>
              <c:pt idx="9336">
                <c:v>602361</c:v>
              </c:pt>
              <c:pt idx="9337">
                <c:v>602384</c:v>
              </c:pt>
              <c:pt idx="9338">
                <c:v>602574</c:v>
              </c:pt>
              <c:pt idx="9339">
                <c:v>602585</c:v>
              </c:pt>
              <c:pt idx="9340">
                <c:v>602587</c:v>
              </c:pt>
              <c:pt idx="9341">
                <c:v>602649</c:v>
              </c:pt>
              <c:pt idx="9342">
                <c:v>602685</c:v>
              </c:pt>
              <c:pt idx="9343">
                <c:v>602694</c:v>
              </c:pt>
              <c:pt idx="9344">
                <c:v>602783</c:v>
              </c:pt>
              <c:pt idx="9345">
                <c:v>602900</c:v>
              </c:pt>
              <c:pt idx="9346">
                <c:v>602931</c:v>
              </c:pt>
              <c:pt idx="9347">
                <c:v>603005</c:v>
              </c:pt>
              <c:pt idx="9348">
                <c:v>603009</c:v>
              </c:pt>
              <c:pt idx="9349">
                <c:v>603050</c:v>
              </c:pt>
              <c:pt idx="9350">
                <c:v>603070</c:v>
              </c:pt>
              <c:pt idx="9351">
                <c:v>603077</c:v>
              </c:pt>
              <c:pt idx="9352">
                <c:v>603079</c:v>
              </c:pt>
              <c:pt idx="9353">
                <c:v>603082</c:v>
              </c:pt>
              <c:pt idx="9354">
                <c:v>603248</c:v>
              </c:pt>
              <c:pt idx="9355">
                <c:v>603371</c:v>
              </c:pt>
              <c:pt idx="9356">
                <c:v>603407</c:v>
              </c:pt>
              <c:pt idx="9357">
                <c:v>603433</c:v>
              </c:pt>
              <c:pt idx="9358">
                <c:v>603446</c:v>
              </c:pt>
              <c:pt idx="9359">
                <c:v>603531</c:v>
              </c:pt>
              <c:pt idx="9360">
                <c:v>603539</c:v>
              </c:pt>
              <c:pt idx="9361">
                <c:v>603545</c:v>
              </c:pt>
              <c:pt idx="9362">
                <c:v>603587</c:v>
              </c:pt>
              <c:pt idx="9363">
                <c:v>603653</c:v>
              </c:pt>
              <c:pt idx="9364">
                <c:v>603658</c:v>
              </c:pt>
              <c:pt idx="9365">
                <c:v>603674</c:v>
              </c:pt>
              <c:pt idx="9366">
                <c:v>603739</c:v>
              </c:pt>
              <c:pt idx="9367">
                <c:v>603744</c:v>
              </c:pt>
              <c:pt idx="9368">
                <c:v>603775</c:v>
              </c:pt>
              <c:pt idx="9369">
                <c:v>603968</c:v>
              </c:pt>
              <c:pt idx="9370">
                <c:v>604019</c:v>
              </c:pt>
              <c:pt idx="9371">
                <c:v>604039</c:v>
              </c:pt>
              <c:pt idx="9372">
                <c:v>604076</c:v>
              </c:pt>
              <c:pt idx="9373">
                <c:v>604077</c:v>
              </c:pt>
              <c:pt idx="9374">
                <c:v>604116</c:v>
              </c:pt>
              <c:pt idx="9375">
                <c:v>604274</c:v>
              </c:pt>
              <c:pt idx="9376">
                <c:v>604328</c:v>
              </c:pt>
              <c:pt idx="9377">
                <c:v>604332</c:v>
              </c:pt>
              <c:pt idx="9378">
                <c:v>604436</c:v>
              </c:pt>
              <c:pt idx="9379">
                <c:v>604461</c:v>
              </c:pt>
              <c:pt idx="9380">
                <c:v>604470</c:v>
              </c:pt>
              <c:pt idx="9381">
                <c:v>604471</c:v>
              </c:pt>
              <c:pt idx="9382">
                <c:v>604510</c:v>
              </c:pt>
              <c:pt idx="9383">
                <c:v>604526</c:v>
              </c:pt>
              <c:pt idx="9384">
                <c:v>604630</c:v>
              </c:pt>
              <c:pt idx="9385">
                <c:v>604645</c:v>
              </c:pt>
              <c:pt idx="9386">
                <c:v>604681</c:v>
              </c:pt>
              <c:pt idx="9387">
                <c:v>604724</c:v>
              </c:pt>
              <c:pt idx="9388">
                <c:v>604772</c:v>
              </c:pt>
              <c:pt idx="9389">
                <c:v>604783</c:v>
              </c:pt>
              <c:pt idx="9390">
                <c:v>604792</c:v>
              </c:pt>
              <c:pt idx="9391">
                <c:v>604822</c:v>
              </c:pt>
              <c:pt idx="9392">
                <c:v>604825</c:v>
              </c:pt>
              <c:pt idx="9393">
                <c:v>604839</c:v>
              </c:pt>
              <c:pt idx="9394">
                <c:v>604870</c:v>
              </c:pt>
              <c:pt idx="9395">
                <c:v>604943</c:v>
              </c:pt>
              <c:pt idx="9396">
                <c:v>605127</c:v>
              </c:pt>
              <c:pt idx="9397">
                <c:v>605134</c:v>
              </c:pt>
              <c:pt idx="9398">
                <c:v>605184</c:v>
              </c:pt>
              <c:pt idx="9399">
                <c:v>605269</c:v>
              </c:pt>
              <c:pt idx="9400">
                <c:v>605320</c:v>
              </c:pt>
              <c:pt idx="9401">
                <c:v>605322</c:v>
              </c:pt>
              <c:pt idx="9402">
                <c:v>605341</c:v>
              </c:pt>
              <c:pt idx="9403">
                <c:v>605343</c:v>
              </c:pt>
              <c:pt idx="9404">
                <c:v>605421</c:v>
              </c:pt>
              <c:pt idx="9405">
                <c:v>605500</c:v>
              </c:pt>
              <c:pt idx="9406">
                <c:v>605505</c:v>
              </c:pt>
              <c:pt idx="9407">
                <c:v>605723</c:v>
              </c:pt>
              <c:pt idx="9408">
                <c:v>605761</c:v>
              </c:pt>
              <c:pt idx="9409">
                <c:v>605768</c:v>
              </c:pt>
              <c:pt idx="9410">
                <c:v>605787</c:v>
              </c:pt>
              <c:pt idx="9411">
                <c:v>605790</c:v>
              </c:pt>
              <c:pt idx="9412">
                <c:v>605803</c:v>
              </c:pt>
              <c:pt idx="9413">
                <c:v>605849</c:v>
              </c:pt>
              <c:pt idx="9414">
                <c:v>605874</c:v>
              </c:pt>
              <c:pt idx="9415">
                <c:v>605877</c:v>
              </c:pt>
              <c:pt idx="9416">
                <c:v>605907</c:v>
              </c:pt>
              <c:pt idx="9417">
                <c:v>605926</c:v>
              </c:pt>
              <c:pt idx="9418">
                <c:v>606004</c:v>
              </c:pt>
              <c:pt idx="9419">
                <c:v>606026</c:v>
              </c:pt>
              <c:pt idx="9420">
                <c:v>606060</c:v>
              </c:pt>
              <c:pt idx="9421">
                <c:v>606074</c:v>
              </c:pt>
              <c:pt idx="9422">
                <c:v>606076</c:v>
              </c:pt>
              <c:pt idx="9423">
                <c:v>606117</c:v>
              </c:pt>
              <c:pt idx="9424">
                <c:v>606214</c:v>
              </c:pt>
              <c:pt idx="9425">
                <c:v>606344</c:v>
              </c:pt>
              <c:pt idx="9426">
                <c:v>606371</c:v>
              </c:pt>
              <c:pt idx="9427">
                <c:v>606396</c:v>
              </c:pt>
              <c:pt idx="9428">
                <c:v>606455</c:v>
              </c:pt>
              <c:pt idx="9429">
                <c:v>606563</c:v>
              </c:pt>
              <c:pt idx="9430">
                <c:v>606600</c:v>
              </c:pt>
              <c:pt idx="9431">
                <c:v>606712</c:v>
              </c:pt>
              <c:pt idx="9432">
                <c:v>606811</c:v>
              </c:pt>
              <c:pt idx="9433">
                <c:v>606846</c:v>
              </c:pt>
              <c:pt idx="9434">
                <c:v>606852</c:v>
              </c:pt>
              <c:pt idx="9435">
                <c:v>606875</c:v>
              </c:pt>
              <c:pt idx="9436">
                <c:v>606877</c:v>
              </c:pt>
              <c:pt idx="9437">
                <c:v>606962</c:v>
              </c:pt>
              <c:pt idx="9438">
                <c:v>606989</c:v>
              </c:pt>
              <c:pt idx="9439">
                <c:v>607115</c:v>
              </c:pt>
              <c:pt idx="9440">
                <c:v>607117</c:v>
              </c:pt>
              <c:pt idx="9441">
                <c:v>607123</c:v>
              </c:pt>
              <c:pt idx="9442">
                <c:v>607266</c:v>
              </c:pt>
              <c:pt idx="9443">
                <c:v>607275</c:v>
              </c:pt>
              <c:pt idx="9444">
                <c:v>607292</c:v>
              </c:pt>
              <c:pt idx="9445">
                <c:v>607347</c:v>
              </c:pt>
              <c:pt idx="9446">
                <c:v>607405</c:v>
              </c:pt>
              <c:pt idx="9447">
                <c:v>607453</c:v>
              </c:pt>
              <c:pt idx="9448">
                <c:v>607480</c:v>
              </c:pt>
              <c:pt idx="9449">
                <c:v>607489</c:v>
              </c:pt>
              <c:pt idx="9450">
                <c:v>607538</c:v>
              </c:pt>
              <c:pt idx="9451">
                <c:v>607548</c:v>
              </c:pt>
              <c:pt idx="9452">
                <c:v>607555</c:v>
              </c:pt>
              <c:pt idx="9453">
                <c:v>607565</c:v>
              </c:pt>
              <c:pt idx="9454">
                <c:v>607588</c:v>
              </c:pt>
              <c:pt idx="9455">
                <c:v>607662</c:v>
              </c:pt>
              <c:pt idx="9456">
                <c:v>607696</c:v>
              </c:pt>
              <c:pt idx="9457">
                <c:v>607752</c:v>
              </c:pt>
              <c:pt idx="9458">
                <c:v>607769</c:v>
              </c:pt>
              <c:pt idx="9459">
                <c:v>607847</c:v>
              </c:pt>
              <c:pt idx="9460">
                <c:v>607856</c:v>
              </c:pt>
              <c:pt idx="9461">
                <c:v>607885</c:v>
              </c:pt>
              <c:pt idx="9462">
                <c:v>607993</c:v>
              </c:pt>
              <c:pt idx="9463">
                <c:v>607997</c:v>
              </c:pt>
              <c:pt idx="9464">
                <c:v>608070</c:v>
              </c:pt>
              <c:pt idx="9465">
                <c:v>608087</c:v>
              </c:pt>
              <c:pt idx="9466">
                <c:v>608116</c:v>
              </c:pt>
              <c:pt idx="9467">
                <c:v>608159</c:v>
              </c:pt>
              <c:pt idx="9468">
                <c:v>608241</c:v>
              </c:pt>
              <c:pt idx="9469">
                <c:v>608326</c:v>
              </c:pt>
              <c:pt idx="9470">
                <c:v>608370</c:v>
              </c:pt>
              <c:pt idx="9471">
                <c:v>608384</c:v>
              </c:pt>
              <c:pt idx="9472">
                <c:v>608419</c:v>
              </c:pt>
              <c:pt idx="9473">
                <c:v>608493</c:v>
              </c:pt>
              <c:pt idx="9474">
                <c:v>608504</c:v>
              </c:pt>
              <c:pt idx="9475">
                <c:v>608508</c:v>
              </c:pt>
              <c:pt idx="9476">
                <c:v>608517</c:v>
              </c:pt>
              <c:pt idx="9477">
                <c:v>608537</c:v>
              </c:pt>
              <c:pt idx="9478">
                <c:v>608601</c:v>
              </c:pt>
              <c:pt idx="9479">
                <c:v>608605</c:v>
              </c:pt>
              <c:pt idx="9480">
                <c:v>608739</c:v>
              </c:pt>
              <c:pt idx="9481">
                <c:v>608758</c:v>
              </c:pt>
              <c:pt idx="9482">
                <c:v>608850</c:v>
              </c:pt>
              <c:pt idx="9483">
                <c:v>608974</c:v>
              </c:pt>
              <c:pt idx="9484">
                <c:v>609009</c:v>
              </c:pt>
              <c:pt idx="9485">
                <c:v>609072</c:v>
              </c:pt>
              <c:pt idx="9486">
                <c:v>609174</c:v>
              </c:pt>
              <c:pt idx="9487">
                <c:v>609184</c:v>
              </c:pt>
              <c:pt idx="9488">
                <c:v>609296</c:v>
              </c:pt>
              <c:pt idx="9489">
                <c:v>609532</c:v>
              </c:pt>
              <c:pt idx="9490">
                <c:v>609650</c:v>
              </c:pt>
              <c:pt idx="9491">
                <c:v>609664</c:v>
              </c:pt>
              <c:pt idx="9492">
                <c:v>609667</c:v>
              </c:pt>
              <c:pt idx="9493">
                <c:v>609730</c:v>
              </c:pt>
              <c:pt idx="9494">
                <c:v>609778</c:v>
              </c:pt>
              <c:pt idx="9495">
                <c:v>609878</c:v>
              </c:pt>
              <c:pt idx="9496">
                <c:v>609971</c:v>
              </c:pt>
              <c:pt idx="9497">
                <c:v>610096</c:v>
              </c:pt>
              <c:pt idx="9498">
                <c:v>610393</c:v>
              </c:pt>
              <c:pt idx="9499">
                <c:v>610432</c:v>
              </c:pt>
              <c:pt idx="9500">
                <c:v>610465</c:v>
              </c:pt>
              <c:pt idx="9501">
                <c:v>610482</c:v>
              </c:pt>
              <c:pt idx="9502">
                <c:v>610573</c:v>
              </c:pt>
              <c:pt idx="9503">
                <c:v>610585</c:v>
              </c:pt>
              <c:pt idx="9504">
                <c:v>610631</c:v>
              </c:pt>
              <c:pt idx="9505">
                <c:v>610684</c:v>
              </c:pt>
              <c:pt idx="9506">
                <c:v>610860</c:v>
              </c:pt>
              <c:pt idx="9507">
                <c:v>610916</c:v>
              </c:pt>
              <c:pt idx="9508">
                <c:v>610946</c:v>
              </c:pt>
              <c:pt idx="9509">
                <c:v>611029</c:v>
              </c:pt>
              <c:pt idx="9510">
                <c:v>611046</c:v>
              </c:pt>
              <c:pt idx="9511">
                <c:v>611051</c:v>
              </c:pt>
              <c:pt idx="9512">
                <c:v>611084</c:v>
              </c:pt>
              <c:pt idx="9513">
                <c:v>611086</c:v>
              </c:pt>
              <c:pt idx="9514">
                <c:v>611247</c:v>
              </c:pt>
              <c:pt idx="9515">
                <c:v>611356</c:v>
              </c:pt>
              <c:pt idx="9516">
                <c:v>611366</c:v>
              </c:pt>
              <c:pt idx="9517">
                <c:v>611415</c:v>
              </c:pt>
              <c:pt idx="9518">
                <c:v>611436</c:v>
              </c:pt>
              <c:pt idx="9519">
                <c:v>611464</c:v>
              </c:pt>
              <c:pt idx="9520">
                <c:v>611481</c:v>
              </c:pt>
              <c:pt idx="9521">
                <c:v>611538</c:v>
              </c:pt>
              <c:pt idx="9522">
                <c:v>611582</c:v>
              </c:pt>
              <c:pt idx="9523">
                <c:v>611618</c:v>
              </c:pt>
              <c:pt idx="9524">
                <c:v>611667</c:v>
              </c:pt>
              <c:pt idx="9525">
                <c:v>611673</c:v>
              </c:pt>
              <c:pt idx="9526">
                <c:v>611689</c:v>
              </c:pt>
              <c:pt idx="9527">
                <c:v>611765</c:v>
              </c:pt>
              <c:pt idx="9528">
                <c:v>611817</c:v>
              </c:pt>
              <c:pt idx="9529">
                <c:v>611873</c:v>
              </c:pt>
              <c:pt idx="9530">
                <c:v>611990</c:v>
              </c:pt>
              <c:pt idx="9531">
                <c:v>612013</c:v>
              </c:pt>
              <c:pt idx="9532">
                <c:v>612019</c:v>
              </c:pt>
              <c:pt idx="9533">
                <c:v>612060</c:v>
              </c:pt>
              <c:pt idx="9534">
                <c:v>612074</c:v>
              </c:pt>
              <c:pt idx="9535">
                <c:v>612122</c:v>
              </c:pt>
              <c:pt idx="9536">
                <c:v>612140</c:v>
              </c:pt>
              <c:pt idx="9537">
                <c:v>612144</c:v>
              </c:pt>
              <c:pt idx="9538">
                <c:v>612162</c:v>
              </c:pt>
              <c:pt idx="9539">
                <c:v>612186</c:v>
              </c:pt>
              <c:pt idx="9540">
                <c:v>612233</c:v>
              </c:pt>
              <c:pt idx="9541">
                <c:v>612269</c:v>
              </c:pt>
              <c:pt idx="9542">
                <c:v>612294</c:v>
              </c:pt>
              <c:pt idx="9543">
                <c:v>612311</c:v>
              </c:pt>
              <c:pt idx="9544">
                <c:v>612339</c:v>
              </c:pt>
              <c:pt idx="9545">
                <c:v>612370</c:v>
              </c:pt>
              <c:pt idx="9546">
                <c:v>612488</c:v>
              </c:pt>
              <c:pt idx="9547">
                <c:v>612510</c:v>
              </c:pt>
              <c:pt idx="9548">
                <c:v>612555</c:v>
              </c:pt>
              <c:pt idx="9549">
                <c:v>612595</c:v>
              </c:pt>
              <c:pt idx="9550">
                <c:v>612650</c:v>
              </c:pt>
              <c:pt idx="9551">
                <c:v>612664</c:v>
              </c:pt>
              <c:pt idx="9552">
                <c:v>612703</c:v>
              </c:pt>
              <c:pt idx="9553">
                <c:v>612719</c:v>
              </c:pt>
              <c:pt idx="9554">
                <c:v>612742</c:v>
              </c:pt>
              <c:pt idx="9555">
                <c:v>612795</c:v>
              </c:pt>
              <c:pt idx="9556">
                <c:v>612834</c:v>
              </c:pt>
              <c:pt idx="9557">
                <c:v>612905</c:v>
              </c:pt>
              <c:pt idx="9558">
                <c:v>612955</c:v>
              </c:pt>
              <c:pt idx="9559">
                <c:v>612963</c:v>
              </c:pt>
              <c:pt idx="9560">
                <c:v>612995</c:v>
              </c:pt>
              <c:pt idx="9561">
                <c:v>613076</c:v>
              </c:pt>
              <c:pt idx="9562">
                <c:v>613185</c:v>
              </c:pt>
              <c:pt idx="9563">
                <c:v>613195</c:v>
              </c:pt>
              <c:pt idx="9564">
                <c:v>613234</c:v>
              </c:pt>
              <c:pt idx="9565">
                <c:v>613265</c:v>
              </c:pt>
              <c:pt idx="9566">
                <c:v>613303</c:v>
              </c:pt>
              <c:pt idx="9567">
                <c:v>613546</c:v>
              </c:pt>
              <c:pt idx="9568">
                <c:v>613709</c:v>
              </c:pt>
              <c:pt idx="9569">
                <c:v>613747</c:v>
              </c:pt>
              <c:pt idx="9570">
                <c:v>613804</c:v>
              </c:pt>
              <c:pt idx="9571">
                <c:v>613860</c:v>
              </c:pt>
              <c:pt idx="9572">
                <c:v>613908</c:v>
              </c:pt>
              <c:pt idx="9573">
                <c:v>613925</c:v>
              </c:pt>
              <c:pt idx="9574">
                <c:v>614000</c:v>
              </c:pt>
              <c:pt idx="9575">
                <c:v>614063</c:v>
              </c:pt>
              <c:pt idx="9576">
                <c:v>614100</c:v>
              </c:pt>
              <c:pt idx="9577">
                <c:v>614106</c:v>
              </c:pt>
              <c:pt idx="9578">
                <c:v>614122</c:v>
              </c:pt>
              <c:pt idx="9579">
                <c:v>614164</c:v>
              </c:pt>
              <c:pt idx="9580">
                <c:v>614219</c:v>
              </c:pt>
              <c:pt idx="9581">
                <c:v>614221</c:v>
              </c:pt>
              <c:pt idx="9582">
                <c:v>614246</c:v>
              </c:pt>
              <c:pt idx="9583">
                <c:v>614307</c:v>
              </c:pt>
              <c:pt idx="9584">
                <c:v>614350</c:v>
              </c:pt>
              <c:pt idx="9585">
                <c:v>614373</c:v>
              </c:pt>
              <c:pt idx="9586">
                <c:v>614377</c:v>
              </c:pt>
              <c:pt idx="9587">
                <c:v>614379</c:v>
              </c:pt>
              <c:pt idx="9588">
                <c:v>614428</c:v>
              </c:pt>
              <c:pt idx="9589">
                <c:v>614441</c:v>
              </c:pt>
              <c:pt idx="9590">
                <c:v>614574</c:v>
              </c:pt>
              <c:pt idx="9591">
                <c:v>614634</c:v>
              </c:pt>
              <c:pt idx="9592">
                <c:v>614720</c:v>
              </c:pt>
              <c:pt idx="9593">
                <c:v>614721</c:v>
              </c:pt>
              <c:pt idx="9594">
                <c:v>614782</c:v>
              </c:pt>
              <c:pt idx="9595">
                <c:v>614787</c:v>
              </c:pt>
              <c:pt idx="9596">
                <c:v>614810</c:v>
              </c:pt>
              <c:pt idx="9597">
                <c:v>614830</c:v>
              </c:pt>
              <c:pt idx="9598">
                <c:v>614871</c:v>
              </c:pt>
              <c:pt idx="9599">
                <c:v>615022</c:v>
              </c:pt>
              <c:pt idx="9600">
                <c:v>615054</c:v>
              </c:pt>
              <c:pt idx="9601">
                <c:v>615131</c:v>
              </c:pt>
              <c:pt idx="9602">
                <c:v>615201</c:v>
              </c:pt>
              <c:pt idx="9603">
                <c:v>615214</c:v>
              </c:pt>
              <c:pt idx="9604">
                <c:v>615244</c:v>
              </c:pt>
              <c:pt idx="9605">
                <c:v>615251</c:v>
              </c:pt>
              <c:pt idx="9606">
                <c:v>615327</c:v>
              </c:pt>
              <c:pt idx="9607">
                <c:v>615385</c:v>
              </c:pt>
              <c:pt idx="9608">
                <c:v>615394</c:v>
              </c:pt>
              <c:pt idx="9609">
                <c:v>615411</c:v>
              </c:pt>
              <c:pt idx="9610">
                <c:v>615439</c:v>
              </c:pt>
              <c:pt idx="9611">
                <c:v>615459</c:v>
              </c:pt>
              <c:pt idx="9612">
                <c:v>615528</c:v>
              </c:pt>
              <c:pt idx="9613">
                <c:v>615529</c:v>
              </c:pt>
              <c:pt idx="9614">
                <c:v>615561</c:v>
              </c:pt>
              <c:pt idx="9615">
                <c:v>615578</c:v>
              </c:pt>
              <c:pt idx="9616">
                <c:v>615617</c:v>
              </c:pt>
              <c:pt idx="9617">
                <c:v>615662</c:v>
              </c:pt>
              <c:pt idx="9618">
                <c:v>615673</c:v>
              </c:pt>
              <c:pt idx="9619">
                <c:v>615678</c:v>
              </c:pt>
              <c:pt idx="9620">
                <c:v>615826</c:v>
              </c:pt>
              <c:pt idx="9621">
                <c:v>615854</c:v>
              </c:pt>
              <c:pt idx="9622">
                <c:v>615945</c:v>
              </c:pt>
              <c:pt idx="9623">
                <c:v>615989</c:v>
              </c:pt>
              <c:pt idx="9624">
                <c:v>616083</c:v>
              </c:pt>
              <c:pt idx="9625">
                <c:v>616137</c:v>
              </c:pt>
              <c:pt idx="9626">
                <c:v>616162</c:v>
              </c:pt>
              <c:pt idx="9627">
                <c:v>616183</c:v>
              </c:pt>
              <c:pt idx="9628">
                <c:v>616207</c:v>
              </c:pt>
              <c:pt idx="9629">
                <c:v>616220</c:v>
              </c:pt>
              <c:pt idx="9630">
                <c:v>616226</c:v>
              </c:pt>
              <c:pt idx="9631">
                <c:v>616342</c:v>
              </c:pt>
              <c:pt idx="9632">
                <c:v>616350</c:v>
              </c:pt>
              <c:pt idx="9633">
                <c:v>616374</c:v>
              </c:pt>
              <c:pt idx="9634">
                <c:v>616416</c:v>
              </c:pt>
              <c:pt idx="9635">
                <c:v>616447</c:v>
              </c:pt>
              <c:pt idx="9636">
                <c:v>616500</c:v>
              </c:pt>
              <c:pt idx="9637">
                <c:v>616522</c:v>
              </c:pt>
              <c:pt idx="9638">
                <c:v>616611</c:v>
              </c:pt>
              <c:pt idx="9639">
                <c:v>616641</c:v>
              </c:pt>
              <c:pt idx="9640">
                <c:v>616650</c:v>
              </c:pt>
              <c:pt idx="9641">
                <c:v>616667</c:v>
              </c:pt>
              <c:pt idx="9642">
                <c:v>616722</c:v>
              </c:pt>
              <c:pt idx="9643">
                <c:v>616739</c:v>
              </c:pt>
              <c:pt idx="9644">
                <c:v>616746</c:v>
              </c:pt>
              <c:pt idx="9645">
                <c:v>616835</c:v>
              </c:pt>
              <c:pt idx="9646">
                <c:v>616857</c:v>
              </c:pt>
              <c:pt idx="9647">
                <c:v>616875</c:v>
              </c:pt>
              <c:pt idx="9648">
                <c:v>616920</c:v>
              </c:pt>
              <c:pt idx="9649">
                <c:v>616956</c:v>
              </c:pt>
              <c:pt idx="9650">
                <c:v>617008</c:v>
              </c:pt>
              <c:pt idx="9651">
                <c:v>617079</c:v>
              </c:pt>
              <c:pt idx="9652">
                <c:v>617099</c:v>
              </c:pt>
              <c:pt idx="9653">
                <c:v>617108</c:v>
              </c:pt>
              <c:pt idx="9654">
                <c:v>617171</c:v>
              </c:pt>
              <c:pt idx="9655">
                <c:v>617263</c:v>
              </c:pt>
              <c:pt idx="9656">
                <c:v>617296</c:v>
              </c:pt>
              <c:pt idx="9657">
                <c:v>617326</c:v>
              </c:pt>
              <c:pt idx="9658">
                <c:v>617348</c:v>
              </c:pt>
              <c:pt idx="9659">
                <c:v>617447</c:v>
              </c:pt>
              <c:pt idx="9660">
                <c:v>617471</c:v>
              </c:pt>
              <c:pt idx="9661">
                <c:v>617484</c:v>
              </c:pt>
              <c:pt idx="9662">
                <c:v>617489</c:v>
              </c:pt>
              <c:pt idx="9663">
                <c:v>617516</c:v>
              </c:pt>
              <c:pt idx="9664">
                <c:v>617670</c:v>
              </c:pt>
              <c:pt idx="9665">
                <c:v>617916</c:v>
              </c:pt>
              <c:pt idx="9666">
                <c:v>617960</c:v>
              </c:pt>
              <c:pt idx="9667">
                <c:v>618022</c:v>
              </c:pt>
              <c:pt idx="9668">
                <c:v>618089</c:v>
              </c:pt>
              <c:pt idx="9669">
                <c:v>618100</c:v>
              </c:pt>
              <c:pt idx="9670">
                <c:v>618112</c:v>
              </c:pt>
              <c:pt idx="9671">
                <c:v>618124</c:v>
              </c:pt>
              <c:pt idx="9672">
                <c:v>618226</c:v>
              </c:pt>
              <c:pt idx="9673">
                <c:v>618300</c:v>
              </c:pt>
              <c:pt idx="9674">
                <c:v>618302</c:v>
              </c:pt>
              <c:pt idx="9675">
                <c:v>618309</c:v>
              </c:pt>
              <c:pt idx="9676">
                <c:v>618329</c:v>
              </c:pt>
              <c:pt idx="9677">
                <c:v>618379</c:v>
              </c:pt>
              <c:pt idx="9678">
                <c:v>618390</c:v>
              </c:pt>
              <c:pt idx="9679">
                <c:v>618409</c:v>
              </c:pt>
              <c:pt idx="9680">
                <c:v>618461</c:v>
              </c:pt>
              <c:pt idx="9681">
                <c:v>618494</c:v>
              </c:pt>
              <c:pt idx="9682">
                <c:v>618523</c:v>
              </c:pt>
              <c:pt idx="9683">
                <c:v>618524</c:v>
              </c:pt>
              <c:pt idx="9684">
                <c:v>618601</c:v>
              </c:pt>
              <c:pt idx="9685">
                <c:v>618656</c:v>
              </c:pt>
              <c:pt idx="9686">
                <c:v>618719</c:v>
              </c:pt>
              <c:pt idx="9687">
                <c:v>618731</c:v>
              </c:pt>
              <c:pt idx="9688">
                <c:v>618817</c:v>
              </c:pt>
              <c:pt idx="9689">
                <c:v>618823</c:v>
              </c:pt>
              <c:pt idx="9690">
                <c:v>618824</c:v>
              </c:pt>
              <c:pt idx="9691">
                <c:v>618830</c:v>
              </c:pt>
              <c:pt idx="9692">
                <c:v>618871</c:v>
              </c:pt>
              <c:pt idx="9693">
                <c:v>618877</c:v>
              </c:pt>
              <c:pt idx="9694">
                <c:v>618886</c:v>
              </c:pt>
              <c:pt idx="9695">
                <c:v>619141</c:v>
              </c:pt>
              <c:pt idx="9696">
                <c:v>619268</c:v>
              </c:pt>
              <c:pt idx="9697">
                <c:v>619337</c:v>
              </c:pt>
              <c:pt idx="9698">
                <c:v>619404</c:v>
              </c:pt>
              <c:pt idx="9699">
                <c:v>619483</c:v>
              </c:pt>
              <c:pt idx="9700">
                <c:v>619537</c:v>
              </c:pt>
              <c:pt idx="9701">
                <c:v>619548</c:v>
              </c:pt>
              <c:pt idx="9702">
                <c:v>619596</c:v>
              </c:pt>
              <c:pt idx="9703">
                <c:v>619693</c:v>
              </c:pt>
              <c:pt idx="9704">
                <c:v>619826</c:v>
              </c:pt>
              <c:pt idx="9705">
                <c:v>619840</c:v>
              </c:pt>
              <c:pt idx="9706">
                <c:v>619916</c:v>
              </c:pt>
              <c:pt idx="9707">
                <c:v>619920</c:v>
              </c:pt>
              <c:pt idx="9708">
                <c:v>620078</c:v>
              </c:pt>
              <c:pt idx="9709">
                <c:v>620084</c:v>
              </c:pt>
              <c:pt idx="9710">
                <c:v>620094</c:v>
              </c:pt>
              <c:pt idx="9711">
                <c:v>620122</c:v>
              </c:pt>
              <c:pt idx="9712">
                <c:v>620406</c:v>
              </c:pt>
              <c:pt idx="9713">
                <c:v>620446</c:v>
              </c:pt>
              <c:pt idx="9714">
                <c:v>620465</c:v>
              </c:pt>
              <c:pt idx="9715">
                <c:v>620480</c:v>
              </c:pt>
              <c:pt idx="9716">
                <c:v>620563</c:v>
              </c:pt>
              <c:pt idx="9717">
                <c:v>620584</c:v>
              </c:pt>
              <c:pt idx="9718">
                <c:v>620587</c:v>
              </c:pt>
              <c:pt idx="9719">
                <c:v>620674</c:v>
              </c:pt>
              <c:pt idx="9720">
                <c:v>620741</c:v>
              </c:pt>
              <c:pt idx="9721">
                <c:v>620792</c:v>
              </c:pt>
              <c:pt idx="9722">
                <c:v>620858</c:v>
              </c:pt>
              <c:pt idx="9723">
                <c:v>620969</c:v>
              </c:pt>
              <c:pt idx="9724">
                <c:v>620990</c:v>
              </c:pt>
              <c:pt idx="9725">
                <c:v>621006</c:v>
              </c:pt>
              <c:pt idx="9726">
                <c:v>621072</c:v>
              </c:pt>
              <c:pt idx="9727">
                <c:v>621093</c:v>
              </c:pt>
              <c:pt idx="9728">
                <c:v>621180</c:v>
              </c:pt>
              <c:pt idx="9729">
                <c:v>621190</c:v>
              </c:pt>
              <c:pt idx="9730">
                <c:v>621218</c:v>
              </c:pt>
              <c:pt idx="9731">
                <c:v>621279</c:v>
              </c:pt>
              <c:pt idx="9732">
                <c:v>621583</c:v>
              </c:pt>
              <c:pt idx="9733">
                <c:v>621695</c:v>
              </c:pt>
              <c:pt idx="9734">
                <c:v>621731</c:v>
              </c:pt>
              <c:pt idx="9735">
                <c:v>621750</c:v>
              </c:pt>
              <c:pt idx="9736">
                <c:v>621814</c:v>
              </c:pt>
              <c:pt idx="9737">
                <c:v>621823</c:v>
              </c:pt>
              <c:pt idx="9738">
                <c:v>621832</c:v>
              </c:pt>
              <c:pt idx="9739">
                <c:v>621876</c:v>
              </c:pt>
              <c:pt idx="9740">
                <c:v>621940</c:v>
              </c:pt>
              <c:pt idx="9741">
                <c:v>621951</c:v>
              </c:pt>
              <c:pt idx="9742">
                <c:v>622006</c:v>
              </c:pt>
              <c:pt idx="9743">
                <c:v>622019</c:v>
              </c:pt>
              <c:pt idx="9744">
                <c:v>622036</c:v>
              </c:pt>
              <c:pt idx="9745">
                <c:v>622171</c:v>
              </c:pt>
              <c:pt idx="9746">
                <c:v>622269</c:v>
              </c:pt>
              <c:pt idx="9747">
                <c:v>622302</c:v>
              </c:pt>
              <c:pt idx="9748">
                <c:v>622324</c:v>
              </c:pt>
              <c:pt idx="9749">
                <c:v>622334</c:v>
              </c:pt>
              <c:pt idx="9750">
                <c:v>622527</c:v>
              </c:pt>
              <c:pt idx="9751">
                <c:v>622610</c:v>
              </c:pt>
              <c:pt idx="9752">
                <c:v>622632</c:v>
              </c:pt>
              <c:pt idx="9753">
                <c:v>622697</c:v>
              </c:pt>
              <c:pt idx="9754">
                <c:v>622776</c:v>
              </c:pt>
              <c:pt idx="9755">
                <c:v>622794</c:v>
              </c:pt>
              <c:pt idx="9756">
                <c:v>622801</c:v>
              </c:pt>
              <c:pt idx="9757">
                <c:v>622822</c:v>
              </c:pt>
              <c:pt idx="9758">
                <c:v>622883</c:v>
              </c:pt>
              <c:pt idx="9759">
                <c:v>622906</c:v>
              </c:pt>
              <c:pt idx="9760">
                <c:v>622953</c:v>
              </c:pt>
              <c:pt idx="9761">
                <c:v>622975</c:v>
              </c:pt>
              <c:pt idx="9762">
                <c:v>622992</c:v>
              </c:pt>
              <c:pt idx="9763">
                <c:v>623008</c:v>
              </c:pt>
              <c:pt idx="9764">
                <c:v>623071</c:v>
              </c:pt>
              <c:pt idx="9765">
                <c:v>623144</c:v>
              </c:pt>
              <c:pt idx="9766">
                <c:v>623154</c:v>
              </c:pt>
              <c:pt idx="9767">
                <c:v>623222</c:v>
              </c:pt>
              <c:pt idx="9768">
                <c:v>623327</c:v>
              </c:pt>
              <c:pt idx="9769">
                <c:v>623341</c:v>
              </c:pt>
              <c:pt idx="9770">
                <c:v>623478</c:v>
              </c:pt>
              <c:pt idx="9771">
                <c:v>623537</c:v>
              </c:pt>
              <c:pt idx="9772">
                <c:v>623569</c:v>
              </c:pt>
              <c:pt idx="9773">
                <c:v>623654</c:v>
              </c:pt>
              <c:pt idx="9774">
                <c:v>623688</c:v>
              </c:pt>
              <c:pt idx="9775">
                <c:v>623861</c:v>
              </c:pt>
              <c:pt idx="9776">
                <c:v>623903</c:v>
              </c:pt>
              <c:pt idx="9777">
                <c:v>623946</c:v>
              </c:pt>
              <c:pt idx="9778">
                <c:v>624065</c:v>
              </c:pt>
              <c:pt idx="9779">
                <c:v>624216</c:v>
              </c:pt>
              <c:pt idx="9780">
                <c:v>624407</c:v>
              </c:pt>
              <c:pt idx="9781">
                <c:v>624463</c:v>
              </c:pt>
              <c:pt idx="9782">
                <c:v>624485</c:v>
              </c:pt>
              <c:pt idx="9783">
                <c:v>624487</c:v>
              </c:pt>
              <c:pt idx="9784">
                <c:v>624528</c:v>
              </c:pt>
              <c:pt idx="9785">
                <c:v>624569</c:v>
              </c:pt>
              <c:pt idx="9786">
                <c:v>624621</c:v>
              </c:pt>
              <c:pt idx="9787">
                <c:v>624704</c:v>
              </c:pt>
              <c:pt idx="9788">
                <c:v>624881</c:v>
              </c:pt>
              <c:pt idx="9789">
                <c:v>624929</c:v>
              </c:pt>
              <c:pt idx="9790">
                <c:v>624935</c:v>
              </c:pt>
              <c:pt idx="9791">
                <c:v>624980</c:v>
              </c:pt>
              <c:pt idx="9792">
                <c:v>625033</c:v>
              </c:pt>
              <c:pt idx="9793">
                <c:v>625123</c:v>
              </c:pt>
              <c:pt idx="9794">
                <c:v>625183</c:v>
              </c:pt>
              <c:pt idx="9795">
                <c:v>625318</c:v>
              </c:pt>
              <c:pt idx="9796">
                <c:v>625320</c:v>
              </c:pt>
              <c:pt idx="9797">
                <c:v>625434</c:v>
              </c:pt>
              <c:pt idx="9798">
                <c:v>625451</c:v>
              </c:pt>
              <c:pt idx="9799">
                <c:v>625458</c:v>
              </c:pt>
              <c:pt idx="9800">
                <c:v>625497</c:v>
              </c:pt>
              <c:pt idx="9801">
                <c:v>625524</c:v>
              </c:pt>
              <c:pt idx="9802">
                <c:v>625557</c:v>
              </c:pt>
              <c:pt idx="9803">
                <c:v>625599</c:v>
              </c:pt>
              <c:pt idx="9804">
                <c:v>625621</c:v>
              </c:pt>
              <c:pt idx="9805">
                <c:v>625784</c:v>
              </c:pt>
              <c:pt idx="9806">
                <c:v>625859</c:v>
              </c:pt>
              <c:pt idx="9807">
                <c:v>625870</c:v>
              </c:pt>
              <c:pt idx="9808">
                <c:v>625945</c:v>
              </c:pt>
              <c:pt idx="9809">
                <c:v>626030</c:v>
              </c:pt>
              <c:pt idx="9810">
                <c:v>626046</c:v>
              </c:pt>
              <c:pt idx="9811">
                <c:v>626068</c:v>
              </c:pt>
              <c:pt idx="9812">
                <c:v>626070</c:v>
              </c:pt>
              <c:pt idx="9813">
                <c:v>626149</c:v>
              </c:pt>
              <c:pt idx="9814">
                <c:v>626211</c:v>
              </c:pt>
              <c:pt idx="9815">
                <c:v>626217</c:v>
              </c:pt>
              <c:pt idx="9816">
                <c:v>626312</c:v>
              </c:pt>
              <c:pt idx="9817">
                <c:v>626326</c:v>
              </c:pt>
              <c:pt idx="9818">
                <c:v>626474</c:v>
              </c:pt>
              <c:pt idx="9819">
                <c:v>626510</c:v>
              </c:pt>
              <c:pt idx="9820">
                <c:v>626542</c:v>
              </c:pt>
              <c:pt idx="9821">
                <c:v>626560</c:v>
              </c:pt>
              <c:pt idx="9822">
                <c:v>626664</c:v>
              </c:pt>
              <c:pt idx="9823">
                <c:v>626746</c:v>
              </c:pt>
              <c:pt idx="9824">
                <c:v>626762</c:v>
              </c:pt>
              <c:pt idx="9825">
                <c:v>626767</c:v>
              </c:pt>
              <c:pt idx="9826">
                <c:v>626973</c:v>
              </c:pt>
              <c:pt idx="9827">
                <c:v>627107</c:v>
              </c:pt>
              <c:pt idx="9828">
                <c:v>627191</c:v>
              </c:pt>
              <c:pt idx="9829">
                <c:v>627244</c:v>
              </c:pt>
              <c:pt idx="9830">
                <c:v>627354</c:v>
              </c:pt>
              <c:pt idx="9831">
                <c:v>627373</c:v>
              </c:pt>
              <c:pt idx="9832">
                <c:v>627428</c:v>
              </c:pt>
              <c:pt idx="9833">
                <c:v>627485</c:v>
              </c:pt>
              <c:pt idx="9834">
                <c:v>627489</c:v>
              </c:pt>
              <c:pt idx="9835">
                <c:v>627502</c:v>
              </c:pt>
              <c:pt idx="9836">
                <c:v>627568</c:v>
              </c:pt>
              <c:pt idx="9837">
                <c:v>627670</c:v>
              </c:pt>
              <c:pt idx="9838">
                <c:v>627778</c:v>
              </c:pt>
              <c:pt idx="9839">
                <c:v>627791</c:v>
              </c:pt>
              <c:pt idx="9840">
                <c:v>627826</c:v>
              </c:pt>
              <c:pt idx="9841">
                <c:v>627869</c:v>
              </c:pt>
              <c:pt idx="9842">
                <c:v>627893</c:v>
              </c:pt>
              <c:pt idx="9843">
                <c:v>627913</c:v>
              </c:pt>
              <c:pt idx="9844">
                <c:v>627915</c:v>
              </c:pt>
              <c:pt idx="9845">
                <c:v>627970</c:v>
              </c:pt>
              <c:pt idx="9846">
                <c:v>628017</c:v>
              </c:pt>
              <c:pt idx="9847">
                <c:v>628081</c:v>
              </c:pt>
              <c:pt idx="9848">
                <c:v>628096</c:v>
              </c:pt>
              <c:pt idx="9849">
                <c:v>628130</c:v>
              </c:pt>
              <c:pt idx="9850">
                <c:v>628169</c:v>
              </c:pt>
              <c:pt idx="9851">
                <c:v>628180</c:v>
              </c:pt>
              <c:pt idx="9852">
                <c:v>628211</c:v>
              </c:pt>
              <c:pt idx="9853">
                <c:v>628258</c:v>
              </c:pt>
              <c:pt idx="9854">
                <c:v>628320</c:v>
              </c:pt>
              <c:pt idx="9855">
                <c:v>628409</c:v>
              </c:pt>
              <c:pt idx="9856">
                <c:v>628431</c:v>
              </c:pt>
              <c:pt idx="9857">
                <c:v>628452</c:v>
              </c:pt>
              <c:pt idx="9858">
                <c:v>628475</c:v>
              </c:pt>
              <c:pt idx="9859">
                <c:v>628533</c:v>
              </c:pt>
              <c:pt idx="9860">
                <c:v>628578</c:v>
              </c:pt>
              <c:pt idx="9861">
                <c:v>628596</c:v>
              </c:pt>
              <c:pt idx="9862">
                <c:v>628618</c:v>
              </c:pt>
              <c:pt idx="9863">
                <c:v>628669</c:v>
              </c:pt>
              <c:pt idx="9864">
                <c:v>628837</c:v>
              </c:pt>
              <c:pt idx="9865">
                <c:v>628840</c:v>
              </c:pt>
              <c:pt idx="9866">
                <c:v>628844</c:v>
              </c:pt>
              <c:pt idx="9867">
                <c:v>628860</c:v>
              </c:pt>
              <c:pt idx="9868">
                <c:v>628917</c:v>
              </c:pt>
              <c:pt idx="9869">
                <c:v>628924</c:v>
              </c:pt>
              <c:pt idx="9870">
                <c:v>628952</c:v>
              </c:pt>
              <c:pt idx="9871">
                <c:v>629177</c:v>
              </c:pt>
              <c:pt idx="9872">
                <c:v>629267</c:v>
              </c:pt>
              <c:pt idx="9873">
                <c:v>629299</c:v>
              </c:pt>
              <c:pt idx="9874">
                <c:v>629341</c:v>
              </c:pt>
              <c:pt idx="9875">
                <c:v>629394</c:v>
              </c:pt>
              <c:pt idx="9876">
                <c:v>629410</c:v>
              </c:pt>
              <c:pt idx="9877">
                <c:v>629642</c:v>
              </c:pt>
              <c:pt idx="9878">
                <c:v>629706</c:v>
              </c:pt>
              <c:pt idx="9879">
                <c:v>629753</c:v>
              </c:pt>
              <c:pt idx="9880">
                <c:v>629966</c:v>
              </c:pt>
              <c:pt idx="9881">
                <c:v>629995</c:v>
              </c:pt>
              <c:pt idx="9882">
                <c:v>630034</c:v>
              </c:pt>
              <c:pt idx="9883">
                <c:v>630071</c:v>
              </c:pt>
              <c:pt idx="9884">
                <c:v>630209</c:v>
              </c:pt>
              <c:pt idx="9885">
                <c:v>630265</c:v>
              </c:pt>
              <c:pt idx="9886">
                <c:v>630290</c:v>
              </c:pt>
              <c:pt idx="9887">
                <c:v>630320</c:v>
              </c:pt>
              <c:pt idx="9888">
                <c:v>630338</c:v>
              </c:pt>
              <c:pt idx="9889">
                <c:v>630396</c:v>
              </c:pt>
              <c:pt idx="9890">
                <c:v>630588</c:v>
              </c:pt>
              <c:pt idx="9891">
                <c:v>630694</c:v>
              </c:pt>
              <c:pt idx="9892">
                <c:v>630711</c:v>
              </c:pt>
              <c:pt idx="9893">
                <c:v>630869</c:v>
              </c:pt>
              <c:pt idx="9894">
                <c:v>630880</c:v>
              </c:pt>
              <c:pt idx="9895">
                <c:v>630920</c:v>
              </c:pt>
              <c:pt idx="9896">
                <c:v>631051</c:v>
              </c:pt>
              <c:pt idx="9897">
                <c:v>631070</c:v>
              </c:pt>
              <c:pt idx="9898">
                <c:v>631100</c:v>
              </c:pt>
              <c:pt idx="9899">
                <c:v>631200</c:v>
              </c:pt>
              <c:pt idx="9900">
                <c:v>631232</c:v>
              </c:pt>
              <c:pt idx="9901">
                <c:v>631369</c:v>
              </c:pt>
              <c:pt idx="9902">
                <c:v>631379</c:v>
              </c:pt>
              <c:pt idx="9903">
                <c:v>631406</c:v>
              </c:pt>
              <c:pt idx="9904">
                <c:v>631442</c:v>
              </c:pt>
              <c:pt idx="9905">
                <c:v>631543</c:v>
              </c:pt>
              <c:pt idx="9906">
                <c:v>631557</c:v>
              </c:pt>
              <c:pt idx="9907">
                <c:v>631583</c:v>
              </c:pt>
              <c:pt idx="9908">
                <c:v>631661</c:v>
              </c:pt>
              <c:pt idx="9909">
                <c:v>631683</c:v>
              </c:pt>
              <c:pt idx="9910">
                <c:v>631704</c:v>
              </c:pt>
              <c:pt idx="9911">
                <c:v>631714</c:v>
              </c:pt>
              <c:pt idx="9912">
                <c:v>631801</c:v>
              </c:pt>
              <c:pt idx="9913">
                <c:v>631821</c:v>
              </c:pt>
              <c:pt idx="9914">
                <c:v>631839</c:v>
              </c:pt>
              <c:pt idx="9915">
                <c:v>631853</c:v>
              </c:pt>
              <c:pt idx="9916">
                <c:v>631854</c:v>
              </c:pt>
              <c:pt idx="9917">
                <c:v>631869</c:v>
              </c:pt>
              <c:pt idx="9918">
                <c:v>632097</c:v>
              </c:pt>
              <c:pt idx="9919">
                <c:v>632103</c:v>
              </c:pt>
              <c:pt idx="9920">
                <c:v>632130</c:v>
              </c:pt>
              <c:pt idx="9921">
                <c:v>632199</c:v>
              </c:pt>
              <c:pt idx="9922">
                <c:v>632352</c:v>
              </c:pt>
              <c:pt idx="9923">
                <c:v>632398</c:v>
              </c:pt>
              <c:pt idx="9924">
                <c:v>632399</c:v>
              </c:pt>
              <c:pt idx="9925">
                <c:v>632435</c:v>
              </c:pt>
              <c:pt idx="9926">
                <c:v>632515</c:v>
              </c:pt>
              <c:pt idx="9927">
                <c:v>632556</c:v>
              </c:pt>
              <c:pt idx="9928">
                <c:v>632638</c:v>
              </c:pt>
              <c:pt idx="9929">
                <c:v>632720</c:v>
              </c:pt>
              <c:pt idx="9930">
                <c:v>632793</c:v>
              </c:pt>
              <c:pt idx="9931">
                <c:v>632816</c:v>
              </c:pt>
              <c:pt idx="9932">
                <c:v>632826</c:v>
              </c:pt>
              <c:pt idx="9933">
                <c:v>632951</c:v>
              </c:pt>
              <c:pt idx="9934">
                <c:v>632974</c:v>
              </c:pt>
              <c:pt idx="9935">
                <c:v>632981</c:v>
              </c:pt>
              <c:pt idx="9936">
                <c:v>633067</c:v>
              </c:pt>
              <c:pt idx="9937">
                <c:v>633135</c:v>
              </c:pt>
              <c:pt idx="9938">
                <c:v>633140</c:v>
              </c:pt>
              <c:pt idx="9939">
                <c:v>633162</c:v>
              </c:pt>
              <c:pt idx="9940">
                <c:v>633202</c:v>
              </c:pt>
              <c:pt idx="9941">
                <c:v>633299</c:v>
              </c:pt>
              <c:pt idx="9942">
                <c:v>633330</c:v>
              </c:pt>
              <c:pt idx="9943">
                <c:v>633332</c:v>
              </c:pt>
              <c:pt idx="9944">
                <c:v>633339</c:v>
              </c:pt>
              <c:pt idx="9945">
                <c:v>633458</c:v>
              </c:pt>
              <c:pt idx="9946">
                <c:v>633490</c:v>
              </c:pt>
              <c:pt idx="9947">
                <c:v>633627</c:v>
              </c:pt>
              <c:pt idx="9948">
                <c:v>633631</c:v>
              </c:pt>
              <c:pt idx="9949">
                <c:v>633640</c:v>
              </c:pt>
              <c:pt idx="9950">
                <c:v>633734</c:v>
              </c:pt>
              <c:pt idx="9951">
                <c:v>633749</c:v>
              </c:pt>
              <c:pt idx="9952">
                <c:v>633787</c:v>
              </c:pt>
              <c:pt idx="9953">
                <c:v>633861</c:v>
              </c:pt>
              <c:pt idx="9954">
                <c:v>633910</c:v>
              </c:pt>
              <c:pt idx="9955">
                <c:v>633938</c:v>
              </c:pt>
              <c:pt idx="9956">
                <c:v>633992</c:v>
              </c:pt>
              <c:pt idx="9957">
                <c:v>633999</c:v>
              </c:pt>
              <c:pt idx="9958">
                <c:v>634181</c:v>
              </c:pt>
              <c:pt idx="9959">
                <c:v>634185</c:v>
              </c:pt>
              <c:pt idx="9960">
                <c:v>634269</c:v>
              </c:pt>
              <c:pt idx="9961">
                <c:v>634328</c:v>
              </c:pt>
              <c:pt idx="9962">
                <c:v>634386</c:v>
              </c:pt>
              <c:pt idx="9963">
                <c:v>634392</c:v>
              </c:pt>
              <c:pt idx="9964">
                <c:v>634418</c:v>
              </c:pt>
              <c:pt idx="9965">
                <c:v>634423</c:v>
              </c:pt>
              <c:pt idx="9966">
                <c:v>634503</c:v>
              </c:pt>
              <c:pt idx="9967">
                <c:v>634615</c:v>
              </c:pt>
              <c:pt idx="9968">
                <c:v>634727</c:v>
              </c:pt>
              <c:pt idx="9969">
                <c:v>634807</c:v>
              </c:pt>
              <c:pt idx="9970">
                <c:v>634850</c:v>
              </c:pt>
              <c:pt idx="9971">
                <c:v>634900</c:v>
              </c:pt>
              <c:pt idx="9972">
                <c:v>634916</c:v>
              </c:pt>
              <c:pt idx="9973">
                <c:v>635026</c:v>
              </c:pt>
              <c:pt idx="9974">
                <c:v>635084</c:v>
              </c:pt>
              <c:pt idx="9975">
                <c:v>635162</c:v>
              </c:pt>
              <c:pt idx="9976">
                <c:v>635225</c:v>
              </c:pt>
              <c:pt idx="9977">
                <c:v>635249</c:v>
              </c:pt>
              <c:pt idx="9978">
                <c:v>635302</c:v>
              </c:pt>
              <c:pt idx="9979">
                <c:v>635334</c:v>
              </c:pt>
              <c:pt idx="9980">
                <c:v>635398</c:v>
              </c:pt>
              <c:pt idx="9981">
                <c:v>635509</c:v>
              </c:pt>
              <c:pt idx="9982">
                <c:v>635517</c:v>
              </c:pt>
              <c:pt idx="9983">
                <c:v>635531</c:v>
              </c:pt>
              <c:pt idx="9984">
                <c:v>635616</c:v>
              </c:pt>
              <c:pt idx="9985">
                <c:v>635715</c:v>
              </c:pt>
              <c:pt idx="9986">
                <c:v>635719</c:v>
              </c:pt>
              <c:pt idx="9987">
                <c:v>635805</c:v>
              </c:pt>
              <c:pt idx="9988">
                <c:v>635907</c:v>
              </c:pt>
              <c:pt idx="9989">
                <c:v>636000</c:v>
              </c:pt>
              <c:pt idx="9990">
                <c:v>636012</c:v>
              </c:pt>
              <c:pt idx="9991">
                <c:v>636017</c:v>
              </c:pt>
              <c:pt idx="9992">
                <c:v>636045</c:v>
              </c:pt>
              <c:pt idx="9993">
                <c:v>636177</c:v>
              </c:pt>
              <c:pt idx="9994">
                <c:v>636206</c:v>
              </c:pt>
              <c:pt idx="9995">
                <c:v>636213</c:v>
              </c:pt>
              <c:pt idx="9996">
                <c:v>636293</c:v>
              </c:pt>
              <c:pt idx="9997">
                <c:v>636413</c:v>
              </c:pt>
              <c:pt idx="9998">
                <c:v>636505</c:v>
              </c:pt>
              <c:pt idx="9999">
                <c:v>636533</c:v>
              </c:pt>
              <c:pt idx="10000">
                <c:v>636673</c:v>
              </c:pt>
              <c:pt idx="10001">
                <c:v>636745</c:v>
              </c:pt>
              <c:pt idx="10002">
                <c:v>636749</c:v>
              </c:pt>
              <c:pt idx="10003">
                <c:v>636753</c:v>
              </c:pt>
              <c:pt idx="10004">
                <c:v>636813</c:v>
              </c:pt>
              <c:pt idx="10005">
                <c:v>636965</c:v>
              </c:pt>
              <c:pt idx="10006">
                <c:v>637100</c:v>
              </c:pt>
              <c:pt idx="10007">
                <c:v>637151</c:v>
              </c:pt>
              <c:pt idx="10008">
                <c:v>637235</c:v>
              </c:pt>
              <c:pt idx="10009">
                <c:v>637249</c:v>
              </c:pt>
              <c:pt idx="10010">
                <c:v>637396</c:v>
              </c:pt>
              <c:pt idx="10011">
                <c:v>637453</c:v>
              </c:pt>
              <c:pt idx="10012">
                <c:v>637532</c:v>
              </c:pt>
              <c:pt idx="10013">
                <c:v>637580</c:v>
              </c:pt>
              <c:pt idx="10014">
                <c:v>637641</c:v>
              </c:pt>
              <c:pt idx="10015">
                <c:v>637655</c:v>
              </c:pt>
              <c:pt idx="10016">
                <c:v>637687</c:v>
              </c:pt>
              <c:pt idx="10017">
                <c:v>637721</c:v>
              </c:pt>
              <c:pt idx="10018">
                <c:v>637760</c:v>
              </c:pt>
              <c:pt idx="10019">
                <c:v>637765</c:v>
              </c:pt>
              <c:pt idx="10020">
                <c:v>637927</c:v>
              </c:pt>
              <c:pt idx="10021">
                <c:v>637986</c:v>
              </c:pt>
              <c:pt idx="10022">
                <c:v>638004</c:v>
              </c:pt>
              <c:pt idx="10023">
                <c:v>638085</c:v>
              </c:pt>
              <c:pt idx="10024">
                <c:v>638152</c:v>
              </c:pt>
              <c:pt idx="10025">
                <c:v>638162</c:v>
              </c:pt>
              <c:pt idx="10026">
                <c:v>638207</c:v>
              </c:pt>
              <c:pt idx="10027">
                <c:v>638237</c:v>
              </c:pt>
              <c:pt idx="10028">
                <c:v>638253</c:v>
              </c:pt>
              <c:pt idx="10029">
                <c:v>638264</c:v>
              </c:pt>
              <c:pt idx="10030">
                <c:v>638368</c:v>
              </c:pt>
              <c:pt idx="10031">
                <c:v>638389</c:v>
              </c:pt>
              <c:pt idx="10032">
                <c:v>638466</c:v>
              </c:pt>
              <c:pt idx="10033">
                <c:v>638469</c:v>
              </c:pt>
              <c:pt idx="10034">
                <c:v>638495</c:v>
              </c:pt>
              <c:pt idx="10035">
                <c:v>638506</c:v>
              </c:pt>
              <c:pt idx="10036">
                <c:v>638528</c:v>
              </c:pt>
              <c:pt idx="10037">
                <c:v>638602</c:v>
              </c:pt>
              <c:pt idx="10038">
                <c:v>638618</c:v>
              </c:pt>
              <c:pt idx="10039">
                <c:v>638685</c:v>
              </c:pt>
              <c:pt idx="10040">
                <c:v>638732</c:v>
              </c:pt>
              <c:pt idx="10041">
                <c:v>638733</c:v>
              </c:pt>
              <c:pt idx="10042">
                <c:v>638740</c:v>
              </c:pt>
              <c:pt idx="10043">
                <c:v>638754</c:v>
              </c:pt>
              <c:pt idx="10044">
                <c:v>638804</c:v>
              </c:pt>
              <c:pt idx="10045">
                <c:v>639116</c:v>
              </c:pt>
              <c:pt idx="10046">
                <c:v>639117</c:v>
              </c:pt>
              <c:pt idx="10047">
                <c:v>639145</c:v>
              </c:pt>
              <c:pt idx="10048">
                <c:v>639258</c:v>
              </c:pt>
              <c:pt idx="10049">
                <c:v>639346</c:v>
              </c:pt>
              <c:pt idx="10050">
                <c:v>639383</c:v>
              </c:pt>
              <c:pt idx="10051">
                <c:v>639419</c:v>
              </c:pt>
              <c:pt idx="10052">
                <c:v>639466</c:v>
              </c:pt>
              <c:pt idx="10053">
                <c:v>639510</c:v>
              </c:pt>
              <c:pt idx="10054">
                <c:v>639584</c:v>
              </c:pt>
              <c:pt idx="10055">
                <c:v>639613</c:v>
              </c:pt>
              <c:pt idx="10056">
                <c:v>639626</c:v>
              </c:pt>
              <c:pt idx="10057">
                <c:v>639701</c:v>
              </c:pt>
              <c:pt idx="10058">
                <c:v>639705</c:v>
              </c:pt>
              <c:pt idx="10059">
                <c:v>639807</c:v>
              </c:pt>
              <c:pt idx="10060">
                <c:v>640009</c:v>
              </c:pt>
              <c:pt idx="10061">
                <c:v>640082</c:v>
              </c:pt>
              <c:pt idx="10062">
                <c:v>640110</c:v>
              </c:pt>
              <c:pt idx="10063">
                <c:v>640116</c:v>
              </c:pt>
              <c:pt idx="10064">
                <c:v>640163</c:v>
              </c:pt>
              <c:pt idx="10065">
                <c:v>640238</c:v>
              </c:pt>
              <c:pt idx="10066">
                <c:v>640244</c:v>
              </c:pt>
              <c:pt idx="10067">
                <c:v>640285</c:v>
              </c:pt>
              <c:pt idx="10068">
                <c:v>640418</c:v>
              </c:pt>
              <c:pt idx="10069">
                <c:v>640555</c:v>
              </c:pt>
              <c:pt idx="10070">
                <c:v>640588</c:v>
              </c:pt>
              <c:pt idx="10071">
                <c:v>640614</c:v>
              </c:pt>
              <c:pt idx="10072">
                <c:v>640831</c:v>
              </c:pt>
              <c:pt idx="10073">
                <c:v>640833</c:v>
              </c:pt>
              <c:pt idx="10074">
                <c:v>640920</c:v>
              </c:pt>
              <c:pt idx="10075">
                <c:v>641039</c:v>
              </c:pt>
              <c:pt idx="10076">
                <c:v>641050</c:v>
              </c:pt>
              <c:pt idx="10077">
                <c:v>641103</c:v>
              </c:pt>
              <c:pt idx="10078">
                <c:v>641121</c:v>
              </c:pt>
              <c:pt idx="10079">
                <c:v>641123</c:v>
              </c:pt>
              <c:pt idx="10080">
                <c:v>641159</c:v>
              </c:pt>
              <c:pt idx="10081">
                <c:v>641160</c:v>
              </c:pt>
              <c:pt idx="10082">
                <c:v>641162</c:v>
              </c:pt>
              <c:pt idx="10083">
                <c:v>641164</c:v>
              </c:pt>
              <c:pt idx="10084">
                <c:v>641189</c:v>
              </c:pt>
              <c:pt idx="10085">
                <c:v>641327</c:v>
              </c:pt>
              <c:pt idx="10086">
                <c:v>641384</c:v>
              </c:pt>
              <c:pt idx="10087">
                <c:v>641448</c:v>
              </c:pt>
              <c:pt idx="10088">
                <c:v>641586</c:v>
              </c:pt>
              <c:pt idx="10089">
                <c:v>641612</c:v>
              </c:pt>
              <c:pt idx="10090">
                <c:v>641642</c:v>
              </c:pt>
              <c:pt idx="10091">
                <c:v>641704</c:v>
              </c:pt>
              <c:pt idx="10092">
                <c:v>641734</c:v>
              </c:pt>
              <c:pt idx="10093">
                <c:v>641827</c:v>
              </c:pt>
              <c:pt idx="10094">
                <c:v>641869</c:v>
              </c:pt>
              <c:pt idx="10095">
                <c:v>641879</c:v>
              </c:pt>
              <c:pt idx="10096">
                <c:v>641884</c:v>
              </c:pt>
              <c:pt idx="10097">
                <c:v>641903</c:v>
              </c:pt>
              <c:pt idx="10098">
                <c:v>641970</c:v>
              </c:pt>
              <c:pt idx="10099">
                <c:v>641997</c:v>
              </c:pt>
              <c:pt idx="10100">
                <c:v>642000</c:v>
              </c:pt>
              <c:pt idx="10101">
                <c:v>642002</c:v>
              </c:pt>
              <c:pt idx="10102">
                <c:v>642020</c:v>
              </c:pt>
              <c:pt idx="10103">
                <c:v>642031</c:v>
              </c:pt>
              <c:pt idx="10104">
                <c:v>642043</c:v>
              </c:pt>
              <c:pt idx="10105">
                <c:v>642099</c:v>
              </c:pt>
              <c:pt idx="10106">
                <c:v>642102</c:v>
              </c:pt>
              <c:pt idx="10107">
                <c:v>642109</c:v>
              </c:pt>
              <c:pt idx="10108">
                <c:v>642247</c:v>
              </c:pt>
              <c:pt idx="10109">
                <c:v>642313</c:v>
              </c:pt>
              <c:pt idx="10110">
                <c:v>642323</c:v>
              </c:pt>
              <c:pt idx="10111">
                <c:v>642401</c:v>
              </c:pt>
              <c:pt idx="10112">
                <c:v>642409</c:v>
              </c:pt>
              <c:pt idx="10113">
                <c:v>642449</c:v>
              </c:pt>
              <c:pt idx="10114">
                <c:v>642485</c:v>
              </c:pt>
              <c:pt idx="10115">
                <c:v>642738</c:v>
              </c:pt>
              <c:pt idx="10116">
                <c:v>642784</c:v>
              </c:pt>
              <c:pt idx="10117">
                <c:v>642808</c:v>
              </c:pt>
              <c:pt idx="10118">
                <c:v>642901</c:v>
              </c:pt>
              <c:pt idx="10119">
                <c:v>642976</c:v>
              </c:pt>
              <c:pt idx="10120">
                <c:v>643026</c:v>
              </c:pt>
              <c:pt idx="10121">
                <c:v>643059</c:v>
              </c:pt>
              <c:pt idx="10122">
                <c:v>643099</c:v>
              </c:pt>
              <c:pt idx="10123">
                <c:v>643117</c:v>
              </c:pt>
              <c:pt idx="10124">
                <c:v>643225</c:v>
              </c:pt>
              <c:pt idx="10125">
                <c:v>643300</c:v>
              </c:pt>
              <c:pt idx="10126">
                <c:v>643362</c:v>
              </c:pt>
              <c:pt idx="10127">
                <c:v>643364</c:v>
              </c:pt>
              <c:pt idx="10128">
                <c:v>643476</c:v>
              </c:pt>
              <c:pt idx="10129">
                <c:v>643480</c:v>
              </c:pt>
              <c:pt idx="10130">
                <c:v>643507</c:v>
              </c:pt>
              <c:pt idx="10131">
                <c:v>643605</c:v>
              </c:pt>
              <c:pt idx="10132">
                <c:v>643643</c:v>
              </c:pt>
              <c:pt idx="10133">
                <c:v>643669</c:v>
              </c:pt>
              <c:pt idx="10134">
                <c:v>643705</c:v>
              </c:pt>
              <c:pt idx="10135">
                <c:v>643854</c:v>
              </c:pt>
              <c:pt idx="10136">
                <c:v>643912</c:v>
              </c:pt>
              <c:pt idx="10137">
                <c:v>644014</c:v>
              </c:pt>
              <c:pt idx="10138">
                <c:v>644017</c:v>
              </c:pt>
              <c:pt idx="10139">
                <c:v>644163</c:v>
              </c:pt>
              <c:pt idx="10140">
                <c:v>644251</c:v>
              </c:pt>
              <c:pt idx="10141">
                <c:v>644265</c:v>
              </c:pt>
              <c:pt idx="10142">
                <c:v>644374</c:v>
              </c:pt>
              <c:pt idx="10143">
                <c:v>644390</c:v>
              </c:pt>
              <c:pt idx="10144">
                <c:v>644417</c:v>
              </c:pt>
              <c:pt idx="10145">
                <c:v>644434</c:v>
              </c:pt>
              <c:pt idx="10146">
                <c:v>644551</c:v>
              </c:pt>
              <c:pt idx="10147">
                <c:v>644630</c:v>
              </c:pt>
              <c:pt idx="10148">
                <c:v>644652</c:v>
              </c:pt>
              <c:pt idx="10149">
                <c:v>644769</c:v>
              </c:pt>
              <c:pt idx="10150">
                <c:v>644786</c:v>
              </c:pt>
              <c:pt idx="10151">
                <c:v>644865</c:v>
              </c:pt>
              <c:pt idx="10152">
                <c:v>644893</c:v>
              </c:pt>
              <c:pt idx="10153">
                <c:v>644938</c:v>
              </c:pt>
              <c:pt idx="10154">
                <c:v>644945</c:v>
              </c:pt>
              <c:pt idx="10155">
                <c:v>645057</c:v>
              </c:pt>
              <c:pt idx="10156">
                <c:v>645072</c:v>
              </c:pt>
              <c:pt idx="10157">
                <c:v>645078</c:v>
              </c:pt>
              <c:pt idx="10158">
                <c:v>645081</c:v>
              </c:pt>
              <c:pt idx="10159">
                <c:v>645114</c:v>
              </c:pt>
              <c:pt idx="10160">
                <c:v>645145</c:v>
              </c:pt>
              <c:pt idx="10161">
                <c:v>645147</c:v>
              </c:pt>
              <c:pt idx="10162">
                <c:v>645244</c:v>
              </c:pt>
              <c:pt idx="10163">
                <c:v>645265</c:v>
              </c:pt>
              <c:pt idx="10164">
                <c:v>645280</c:v>
              </c:pt>
              <c:pt idx="10165">
                <c:v>645333</c:v>
              </c:pt>
              <c:pt idx="10166">
                <c:v>645450</c:v>
              </c:pt>
              <c:pt idx="10167">
                <c:v>645508</c:v>
              </c:pt>
              <c:pt idx="10168">
                <c:v>645566</c:v>
              </c:pt>
              <c:pt idx="10169">
                <c:v>645600</c:v>
              </c:pt>
              <c:pt idx="10170">
                <c:v>645635</c:v>
              </c:pt>
              <c:pt idx="10171">
                <c:v>645653</c:v>
              </c:pt>
              <c:pt idx="10172">
                <c:v>645688</c:v>
              </c:pt>
              <c:pt idx="10173">
                <c:v>645712</c:v>
              </c:pt>
              <c:pt idx="10174">
                <c:v>645742</c:v>
              </c:pt>
              <c:pt idx="10175">
                <c:v>645895</c:v>
              </c:pt>
              <c:pt idx="10176">
                <c:v>645919</c:v>
              </c:pt>
              <c:pt idx="10177">
                <c:v>645927</c:v>
              </c:pt>
              <c:pt idx="10178">
                <c:v>645986</c:v>
              </c:pt>
              <c:pt idx="10179">
                <c:v>646022</c:v>
              </c:pt>
              <c:pt idx="10180">
                <c:v>646023</c:v>
              </c:pt>
              <c:pt idx="10181">
                <c:v>646038</c:v>
              </c:pt>
              <c:pt idx="10182">
                <c:v>646137</c:v>
              </c:pt>
              <c:pt idx="10183">
                <c:v>646168</c:v>
              </c:pt>
              <c:pt idx="10184">
                <c:v>646178</c:v>
              </c:pt>
              <c:pt idx="10185">
                <c:v>646187</c:v>
              </c:pt>
              <c:pt idx="10186">
                <c:v>646189</c:v>
              </c:pt>
              <c:pt idx="10187">
                <c:v>646198</c:v>
              </c:pt>
              <c:pt idx="10188">
                <c:v>646225</c:v>
              </c:pt>
              <c:pt idx="10189">
                <c:v>646262</c:v>
              </c:pt>
              <c:pt idx="10190">
                <c:v>646277</c:v>
              </c:pt>
              <c:pt idx="10191">
                <c:v>646289</c:v>
              </c:pt>
              <c:pt idx="10192">
                <c:v>646359</c:v>
              </c:pt>
              <c:pt idx="10193">
                <c:v>646399</c:v>
              </c:pt>
              <c:pt idx="10194">
                <c:v>646502</c:v>
              </c:pt>
              <c:pt idx="10195">
                <c:v>646519</c:v>
              </c:pt>
              <c:pt idx="10196">
                <c:v>646756</c:v>
              </c:pt>
              <c:pt idx="10197">
                <c:v>646935</c:v>
              </c:pt>
              <c:pt idx="10198">
                <c:v>647005</c:v>
              </c:pt>
              <c:pt idx="10199">
                <c:v>647041</c:v>
              </c:pt>
              <c:pt idx="10200">
                <c:v>647133</c:v>
              </c:pt>
              <c:pt idx="10201">
                <c:v>647214</c:v>
              </c:pt>
              <c:pt idx="10202">
                <c:v>647393</c:v>
              </c:pt>
              <c:pt idx="10203">
                <c:v>647491</c:v>
              </c:pt>
              <c:pt idx="10204">
                <c:v>647658</c:v>
              </c:pt>
              <c:pt idx="10205">
                <c:v>647672</c:v>
              </c:pt>
              <c:pt idx="10206">
                <c:v>647684</c:v>
              </c:pt>
              <c:pt idx="10207">
                <c:v>647726</c:v>
              </c:pt>
              <c:pt idx="10208">
                <c:v>647791</c:v>
              </c:pt>
              <c:pt idx="10209">
                <c:v>647894</c:v>
              </c:pt>
              <c:pt idx="10210">
                <c:v>647933</c:v>
              </c:pt>
              <c:pt idx="10211">
                <c:v>647956</c:v>
              </c:pt>
              <c:pt idx="10212">
                <c:v>648043</c:v>
              </c:pt>
              <c:pt idx="10213">
                <c:v>648077</c:v>
              </c:pt>
              <c:pt idx="10214">
                <c:v>648231</c:v>
              </c:pt>
              <c:pt idx="10215">
                <c:v>648286</c:v>
              </c:pt>
              <c:pt idx="10216">
                <c:v>648365</c:v>
              </c:pt>
              <c:pt idx="10217">
                <c:v>648380</c:v>
              </c:pt>
              <c:pt idx="10218">
                <c:v>648432</c:v>
              </c:pt>
              <c:pt idx="10219">
                <c:v>648455</c:v>
              </c:pt>
              <c:pt idx="10220">
                <c:v>648533</c:v>
              </c:pt>
              <c:pt idx="10221">
                <c:v>648575</c:v>
              </c:pt>
              <c:pt idx="10222">
                <c:v>648586</c:v>
              </c:pt>
              <c:pt idx="10223">
                <c:v>648596</c:v>
              </c:pt>
              <c:pt idx="10224">
                <c:v>648648</c:v>
              </c:pt>
              <c:pt idx="10225">
                <c:v>648653</c:v>
              </c:pt>
              <c:pt idx="10226">
                <c:v>648924</c:v>
              </c:pt>
              <c:pt idx="10227">
                <c:v>649052</c:v>
              </c:pt>
              <c:pt idx="10228">
                <c:v>649054</c:v>
              </c:pt>
              <c:pt idx="10229">
                <c:v>649089</c:v>
              </c:pt>
              <c:pt idx="10230">
                <c:v>649104</c:v>
              </c:pt>
              <c:pt idx="10231">
                <c:v>649194</c:v>
              </c:pt>
              <c:pt idx="10232">
                <c:v>649321</c:v>
              </c:pt>
              <c:pt idx="10233">
                <c:v>649404</c:v>
              </c:pt>
              <c:pt idx="10234">
                <c:v>649422</c:v>
              </c:pt>
              <c:pt idx="10235">
                <c:v>649442</c:v>
              </c:pt>
              <c:pt idx="10236">
                <c:v>649487</c:v>
              </c:pt>
              <c:pt idx="10237">
                <c:v>649656</c:v>
              </c:pt>
              <c:pt idx="10238">
                <c:v>649680</c:v>
              </c:pt>
              <c:pt idx="10239">
                <c:v>649770</c:v>
              </c:pt>
              <c:pt idx="10240">
                <c:v>649802</c:v>
              </c:pt>
              <c:pt idx="10241">
                <c:v>649855</c:v>
              </c:pt>
              <c:pt idx="10242">
                <c:v>649918</c:v>
              </c:pt>
              <c:pt idx="10243">
                <c:v>649961</c:v>
              </c:pt>
              <c:pt idx="10244">
                <c:v>649972</c:v>
              </c:pt>
              <c:pt idx="10245">
                <c:v>649994</c:v>
              </c:pt>
              <c:pt idx="10246">
                <c:v>650290</c:v>
              </c:pt>
              <c:pt idx="10247">
                <c:v>650358</c:v>
              </c:pt>
              <c:pt idx="10248">
                <c:v>650366</c:v>
              </c:pt>
              <c:pt idx="10249">
                <c:v>650377</c:v>
              </c:pt>
              <c:pt idx="10250">
                <c:v>650420</c:v>
              </c:pt>
              <c:pt idx="10251">
                <c:v>650445</c:v>
              </c:pt>
              <c:pt idx="10252">
                <c:v>650466</c:v>
              </c:pt>
              <c:pt idx="10253">
                <c:v>650486</c:v>
              </c:pt>
              <c:pt idx="10254">
                <c:v>650529</c:v>
              </c:pt>
              <c:pt idx="10255">
                <c:v>650553</c:v>
              </c:pt>
              <c:pt idx="10256">
                <c:v>650621</c:v>
              </c:pt>
              <c:pt idx="10257">
                <c:v>650657</c:v>
              </c:pt>
              <c:pt idx="10258">
                <c:v>650704</c:v>
              </c:pt>
              <c:pt idx="10259">
                <c:v>650721</c:v>
              </c:pt>
              <c:pt idx="10260">
                <c:v>650801</c:v>
              </c:pt>
              <c:pt idx="10261">
                <c:v>650870</c:v>
              </c:pt>
              <c:pt idx="10262">
                <c:v>650957</c:v>
              </c:pt>
              <c:pt idx="10263">
                <c:v>651006</c:v>
              </c:pt>
              <c:pt idx="10264">
                <c:v>651020</c:v>
              </c:pt>
              <c:pt idx="10265">
                <c:v>651054</c:v>
              </c:pt>
              <c:pt idx="10266">
                <c:v>651097</c:v>
              </c:pt>
              <c:pt idx="10267">
                <c:v>651210</c:v>
              </c:pt>
              <c:pt idx="10268">
                <c:v>651250</c:v>
              </c:pt>
              <c:pt idx="10269">
                <c:v>651277</c:v>
              </c:pt>
              <c:pt idx="10270">
                <c:v>651281</c:v>
              </c:pt>
              <c:pt idx="10271">
                <c:v>651377</c:v>
              </c:pt>
              <c:pt idx="10272">
                <c:v>651469</c:v>
              </c:pt>
              <c:pt idx="10273">
                <c:v>651605</c:v>
              </c:pt>
              <c:pt idx="10274">
                <c:v>651622</c:v>
              </c:pt>
              <c:pt idx="10275">
                <c:v>651631</c:v>
              </c:pt>
              <c:pt idx="10276">
                <c:v>651645</c:v>
              </c:pt>
              <c:pt idx="10277">
                <c:v>651694</c:v>
              </c:pt>
              <c:pt idx="10278">
                <c:v>651740</c:v>
              </c:pt>
              <c:pt idx="10279">
                <c:v>651835</c:v>
              </c:pt>
              <c:pt idx="10280">
                <c:v>651959</c:v>
              </c:pt>
              <c:pt idx="10281">
                <c:v>652034</c:v>
              </c:pt>
              <c:pt idx="10282">
                <c:v>652047</c:v>
              </c:pt>
              <c:pt idx="10283">
                <c:v>652194</c:v>
              </c:pt>
              <c:pt idx="10284">
                <c:v>652212</c:v>
              </c:pt>
              <c:pt idx="10285">
                <c:v>652291</c:v>
              </c:pt>
              <c:pt idx="10286">
                <c:v>652300</c:v>
              </c:pt>
              <c:pt idx="10287">
                <c:v>652357</c:v>
              </c:pt>
              <c:pt idx="10288">
                <c:v>652370</c:v>
              </c:pt>
              <c:pt idx="10289">
                <c:v>652374</c:v>
              </c:pt>
              <c:pt idx="10290">
                <c:v>652394</c:v>
              </c:pt>
              <c:pt idx="10291">
                <c:v>652431</c:v>
              </c:pt>
              <c:pt idx="10292">
                <c:v>652498</c:v>
              </c:pt>
              <c:pt idx="10293">
                <c:v>652499</c:v>
              </c:pt>
              <c:pt idx="10294">
                <c:v>652501</c:v>
              </c:pt>
              <c:pt idx="10295">
                <c:v>652518</c:v>
              </c:pt>
              <c:pt idx="10296">
                <c:v>652614</c:v>
              </c:pt>
              <c:pt idx="10297">
                <c:v>652627</c:v>
              </c:pt>
              <c:pt idx="10298">
                <c:v>652636</c:v>
              </c:pt>
              <c:pt idx="10299">
                <c:v>652642</c:v>
              </c:pt>
              <c:pt idx="10300">
                <c:v>652741</c:v>
              </c:pt>
              <c:pt idx="10301">
                <c:v>652756</c:v>
              </c:pt>
              <c:pt idx="10302">
                <c:v>652781</c:v>
              </c:pt>
              <c:pt idx="10303">
                <c:v>652790</c:v>
              </c:pt>
              <c:pt idx="10304">
                <c:v>652809</c:v>
              </c:pt>
              <c:pt idx="10305">
                <c:v>652816</c:v>
              </c:pt>
              <c:pt idx="10306">
                <c:v>652852</c:v>
              </c:pt>
              <c:pt idx="10307">
                <c:v>652862</c:v>
              </c:pt>
              <c:pt idx="10308">
                <c:v>653015</c:v>
              </c:pt>
              <c:pt idx="10309">
                <c:v>653070</c:v>
              </c:pt>
              <c:pt idx="10310">
                <c:v>653081</c:v>
              </c:pt>
              <c:pt idx="10311">
                <c:v>653191</c:v>
              </c:pt>
              <c:pt idx="10312">
                <c:v>653259</c:v>
              </c:pt>
              <c:pt idx="10313">
                <c:v>653304</c:v>
              </c:pt>
              <c:pt idx="10314">
                <c:v>653324</c:v>
              </c:pt>
              <c:pt idx="10315">
                <c:v>653337</c:v>
              </c:pt>
              <c:pt idx="10316">
                <c:v>653340</c:v>
              </c:pt>
              <c:pt idx="10317">
                <c:v>653354</c:v>
              </c:pt>
              <c:pt idx="10318">
                <c:v>653400</c:v>
              </c:pt>
              <c:pt idx="10319">
                <c:v>653441</c:v>
              </c:pt>
              <c:pt idx="10320">
                <c:v>653539</c:v>
              </c:pt>
              <c:pt idx="10321">
                <c:v>653542</c:v>
              </c:pt>
              <c:pt idx="10322">
                <c:v>653572</c:v>
              </c:pt>
              <c:pt idx="10323">
                <c:v>653636</c:v>
              </c:pt>
              <c:pt idx="10324">
                <c:v>653637</c:v>
              </c:pt>
              <c:pt idx="10325">
                <c:v>653698</c:v>
              </c:pt>
              <c:pt idx="10326">
                <c:v>653851</c:v>
              </c:pt>
              <c:pt idx="10327">
                <c:v>653890</c:v>
              </c:pt>
              <c:pt idx="10328">
                <c:v>653973</c:v>
              </c:pt>
              <c:pt idx="10329">
                <c:v>654073</c:v>
              </c:pt>
              <c:pt idx="10330">
                <c:v>654086</c:v>
              </c:pt>
              <c:pt idx="10331">
                <c:v>654122</c:v>
              </c:pt>
              <c:pt idx="10332">
                <c:v>654187</c:v>
              </c:pt>
              <c:pt idx="10333">
                <c:v>654225</c:v>
              </c:pt>
              <c:pt idx="10334">
                <c:v>654249</c:v>
              </c:pt>
              <c:pt idx="10335">
                <c:v>654288</c:v>
              </c:pt>
              <c:pt idx="10336">
                <c:v>654389</c:v>
              </c:pt>
              <c:pt idx="10337">
                <c:v>654433</c:v>
              </c:pt>
              <c:pt idx="10338">
                <c:v>654540</c:v>
              </c:pt>
              <c:pt idx="10339">
                <c:v>654578</c:v>
              </c:pt>
              <c:pt idx="10340">
                <c:v>654748</c:v>
              </c:pt>
              <c:pt idx="10341">
                <c:v>654751</c:v>
              </c:pt>
              <c:pt idx="10342">
                <c:v>654817</c:v>
              </c:pt>
              <c:pt idx="10343">
                <c:v>654890</c:v>
              </c:pt>
              <c:pt idx="10344">
                <c:v>654919</c:v>
              </c:pt>
              <c:pt idx="10345">
                <c:v>654941</c:v>
              </c:pt>
              <c:pt idx="10346">
                <c:v>654983</c:v>
              </c:pt>
              <c:pt idx="10347">
                <c:v>655016</c:v>
              </c:pt>
              <c:pt idx="10348">
                <c:v>655039</c:v>
              </c:pt>
              <c:pt idx="10349">
                <c:v>655044</c:v>
              </c:pt>
              <c:pt idx="10350">
                <c:v>655082</c:v>
              </c:pt>
              <c:pt idx="10351">
                <c:v>655085</c:v>
              </c:pt>
              <c:pt idx="10352">
                <c:v>655263</c:v>
              </c:pt>
              <c:pt idx="10353">
                <c:v>655325</c:v>
              </c:pt>
              <c:pt idx="10354">
                <c:v>655453</c:v>
              </c:pt>
              <c:pt idx="10355">
                <c:v>655473</c:v>
              </c:pt>
              <c:pt idx="10356">
                <c:v>655480</c:v>
              </c:pt>
              <c:pt idx="10357">
                <c:v>655614</c:v>
              </c:pt>
              <c:pt idx="10358">
                <c:v>655715</c:v>
              </c:pt>
              <c:pt idx="10359">
                <c:v>655721</c:v>
              </c:pt>
              <c:pt idx="10360">
                <c:v>655743</c:v>
              </c:pt>
              <c:pt idx="10361">
                <c:v>655892</c:v>
              </c:pt>
              <c:pt idx="10362">
                <c:v>655957</c:v>
              </c:pt>
              <c:pt idx="10363">
                <c:v>655995</c:v>
              </c:pt>
              <c:pt idx="10364">
                <c:v>656027</c:v>
              </c:pt>
              <c:pt idx="10365">
                <c:v>656036</c:v>
              </c:pt>
              <c:pt idx="10366">
                <c:v>656288</c:v>
              </c:pt>
              <c:pt idx="10367">
                <c:v>656360</c:v>
              </c:pt>
              <c:pt idx="10368">
                <c:v>656415</c:v>
              </c:pt>
              <c:pt idx="10369">
                <c:v>656454</c:v>
              </c:pt>
              <c:pt idx="10370">
                <c:v>656487</c:v>
              </c:pt>
              <c:pt idx="10371">
                <c:v>656572</c:v>
              </c:pt>
              <c:pt idx="10372">
                <c:v>656639</c:v>
              </c:pt>
              <c:pt idx="10373">
                <c:v>656650</c:v>
              </c:pt>
              <c:pt idx="10374">
                <c:v>656858</c:v>
              </c:pt>
              <c:pt idx="10375">
                <c:v>656942</c:v>
              </c:pt>
              <c:pt idx="10376">
                <c:v>656958</c:v>
              </c:pt>
              <c:pt idx="10377">
                <c:v>656993</c:v>
              </c:pt>
              <c:pt idx="10378">
                <c:v>657116</c:v>
              </c:pt>
              <c:pt idx="10379">
                <c:v>657118</c:v>
              </c:pt>
              <c:pt idx="10380">
                <c:v>657339</c:v>
              </c:pt>
              <c:pt idx="10381">
                <c:v>657492</c:v>
              </c:pt>
              <c:pt idx="10382">
                <c:v>657668</c:v>
              </c:pt>
              <c:pt idx="10383">
                <c:v>657730</c:v>
              </c:pt>
              <c:pt idx="10384">
                <c:v>657748</c:v>
              </c:pt>
              <c:pt idx="10385">
                <c:v>657777</c:v>
              </c:pt>
              <c:pt idx="10386">
                <c:v>657842</c:v>
              </c:pt>
              <c:pt idx="10387">
                <c:v>657865</c:v>
              </c:pt>
              <c:pt idx="10388">
                <c:v>657946</c:v>
              </c:pt>
              <c:pt idx="10389">
                <c:v>657980</c:v>
              </c:pt>
              <c:pt idx="10390">
                <c:v>658076</c:v>
              </c:pt>
              <c:pt idx="10391">
                <c:v>658175</c:v>
              </c:pt>
              <c:pt idx="10392">
                <c:v>658257</c:v>
              </c:pt>
              <c:pt idx="10393">
                <c:v>658310</c:v>
              </c:pt>
              <c:pt idx="10394">
                <c:v>658330</c:v>
              </c:pt>
              <c:pt idx="10395">
                <c:v>658407</c:v>
              </c:pt>
              <c:pt idx="10396">
                <c:v>658546</c:v>
              </c:pt>
              <c:pt idx="10397">
                <c:v>658726</c:v>
              </c:pt>
              <c:pt idx="10398">
                <c:v>658861</c:v>
              </c:pt>
              <c:pt idx="10399">
                <c:v>658996</c:v>
              </c:pt>
              <c:pt idx="10400">
                <c:v>659011</c:v>
              </c:pt>
              <c:pt idx="10401">
                <c:v>659112</c:v>
              </c:pt>
              <c:pt idx="10402">
                <c:v>659147</c:v>
              </c:pt>
              <c:pt idx="10403">
                <c:v>659205</c:v>
              </c:pt>
              <c:pt idx="10404">
                <c:v>659251</c:v>
              </c:pt>
              <c:pt idx="10405">
                <c:v>659400</c:v>
              </c:pt>
              <c:pt idx="10406">
                <c:v>659419</c:v>
              </c:pt>
              <c:pt idx="10407">
                <c:v>659454</c:v>
              </c:pt>
              <c:pt idx="10408">
                <c:v>659481</c:v>
              </c:pt>
              <c:pt idx="10409">
                <c:v>659536</c:v>
              </c:pt>
              <c:pt idx="10410">
                <c:v>659607</c:v>
              </c:pt>
              <c:pt idx="10411">
                <c:v>659637</c:v>
              </c:pt>
              <c:pt idx="10412">
                <c:v>659731</c:v>
              </c:pt>
              <c:pt idx="10413">
                <c:v>659767</c:v>
              </c:pt>
              <c:pt idx="10414">
                <c:v>659781</c:v>
              </c:pt>
              <c:pt idx="10415">
                <c:v>659792</c:v>
              </c:pt>
              <c:pt idx="10416">
                <c:v>659882</c:v>
              </c:pt>
              <c:pt idx="10417">
                <c:v>659967</c:v>
              </c:pt>
              <c:pt idx="10418">
                <c:v>660030</c:v>
              </c:pt>
              <c:pt idx="10419">
                <c:v>660047</c:v>
              </c:pt>
              <c:pt idx="10420">
                <c:v>660098</c:v>
              </c:pt>
              <c:pt idx="10421">
                <c:v>660119</c:v>
              </c:pt>
              <c:pt idx="10422">
                <c:v>660178</c:v>
              </c:pt>
              <c:pt idx="10423">
                <c:v>660197</c:v>
              </c:pt>
              <c:pt idx="10424">
                <c:v>660294</c:v>
              </c:pt>
              <c:pt idx="10425">
                <c:v>660349</c:v>
              </c:pt>
              <c:pt idx="10426">
                <c:v>660376</c:v>
              </c:pt>
              <c:pt idx="10427">
                <c:v>660395</c:v>
              </c:pt>
              <c:pt idx="10428">
                <c:v>660436</c:v>
              </c:pt>
              <c:pt idx="10429">
                <c:v>660457</c:v>
              </c:pt>
              <c:pt idx="10430">
                <c:v>660554</c:v>
              </c:pt>
              <c:pt idx="10431">
                <c:v>660684</c:v>
              </c:pt>
              <c:pt idx="10432">
                <c:v>660768</c:v>
              </c:pt>
              <c:pt idx="10433">
                <c:v>660922</c:v>
              </c:pt>
              <c:pt idx="10434">
                <c:v>660958</c:v>
              </c:pt>
              <c:pt idx="10435">
                <c:v>661035</c:v>
              </c:pt>
              <c:pt idx="10436">
                <c:v>661050</c:v>
              </c:pt>
              <c:pt idx="10437">
                <c:v>661054</c:v>
              </c:pt>
              <c:pt idx="10438">
                <c:v>661069</c:v>
              </c:pt>
              <c:pt idx="10439">
                <c:v>661088</c:v>
              </c:pt>
              <c:pt idx="10440">
                <c:v>661118</c:v>
              </c:pt>
              <c:pt idx="10441">
                <c:v>661150</c:v>
              </c:pt>
              <c:pt idx="10442">
                <c:v>661193</c:v>
              </c:pt>
              <c:pt idx="10443">
                <c:v>661274</c:v>
              </c:pt>
              <c:pt idx="10444">
                <c:v>661321</c:v>
              </c:pt>
              <c:pt idx="10445">
                <c:v>661411</c:v>
              </c:pt>
              <c:pt idx="10446">
                <c:v>661442</c:v>
              </c:pt>
              <c:pt idx="10447">
                <c:v>661451</c:v>
              </c:pt>
              <c:pt idx="10448">
                <c:v>661469</c:v>
              </c:pt>
              <c:pt idx="10449">
                <c:v>661487</c:v>
              </c:pt>
              <c:pt idx="10450">
                <c:v>661502</c:v>
              </c:pt>
              <c:pt idx="10451">
                <c:v>661546</c:v>
              </c:pt>
              <c:pt idx="10452">
                <c:v>661587</c:v>
              </c:pt>
              <c:pt idx="10453">
                <c:v>661708</c:v>
              </c:pt>
              <c:pt idx="10454">
                <c:v>661744</c:v>
              </c:pt>
              <c:pt idx="10455">
                <c:v>662022</c:v>
              </c:pt>
              <c:pt idx="10456">
                <c:v>662045</c:v>
              </c:pt>
              <c:pt idx="10457">
                <c:v>662164</c:v>
              </c:pt>
              <c:pt idx="10458">
                <c:v>662166</c:v>
              </c:pt>
              <c:pt idx="10459">
                <c:v>662209</c:v>
              </c:pt>
              <c:pt idx="10460">
                <c:v>662268</c:v>
              </c:pt>
              <c:pt idx="10461">
                <c:v>662272</c:v>
              </c:pt>
              <c:pt idx="10462">
                <c:v>662380</c:v>
              </c:pt>
              <c:pt idx="10463">
                <c:v>662392</c:v>
              </c:pt>
              <c:pt idx="10464">
                <c:v>662406</c:v>
              </c:pt>
              <c:pt idx="10465">
                <c:v>662489</c:v>
              </c:pt>
              <c:pt idx="10466">
                <c:v>662521</c:v>
              </c:pt>
              <c:pt idx="10467">
                <c:v>662594</c:v>
              </c:pt>
              <c:pt idx="10468">
                <c:v>662665</c:v>
              </c:pt>
              <c:pt idx="10469">
                <c:v>662723</c:v>
              </c:pt>
              <c:pt idx="10470">
                <c:v>662750</c:v>
              </c:pt>
              <c:pt idx="10471">
                <c:v>662848</c:v>
              </c:pt>
              <c:pt idx="10472">
                <c:v>662880</c:v>
              </c:pt>
              <c:pt idx="10473">
                <c:v>662934</c:v>
              </c:pt>
              <c:pt idx="10474">
                <c:v>662936</c:v>
              </c:pt>
              <c:pt idx="10475">
                <c:v>662973</c:v>
              </c:pt>
              <c:pt idx="10476">
                <c:v>663062</c:v>
              </c:pt>
              <c:pt idx="10477">
                <c:v>663067</c:v>
              </c:pt>
              <c:pt idx="10478">
                <c:v>663072</c:v>
              </c:pt>
              <c:pt idx="10479">
                <c:v>663098</c:v>
              </c:pt>
              <c:pt idx="10480">
                <c:v>663133</c:v>
              </c:pt>
              <c:pt idx="10481">
                <c:v>663150</c:v>
              </c:pt>
              <c:pt idx="10482">
                <c:v>663213</c:v>
              </c:pt>
              <c:pt idx="10483">
                <c:v>663270</c:v>
              </c:pt>
              <c:pt idx="10484">
                <c:v>663343</c:v>
              </c:pt>
              <c:pt idx="10485">
                <c:v>663382</c:v>
              </c:pt>
              <c:pt idx="10486">
                <c:v>663402</c:v>
              </c:pt>
              <c:pt idx="10487">
                <c:v>663416</c:v>
              </c:pt>
              <c:pt idx="10488">
                <c:v>663422</c:v>
              </c:pt>
              <c:pt idx="10489">
                <c:v>663513</c:v>
              </c:pt>
              <c:pt idx="10490">
                <c:v>663514</c:v>
              </c:pt>
              <c:pt idx="10491">
                <c:v>663521</c:v>
              </c:pt>
              <c:pt idx="10492">
                <c:v>663573</c:v>
              </c:pt>
              <c:pt idx="10493">
                <c:v>663641</c:v>
              </c:pt>
              <c:pt idx="10494">
                <c:v>663659</c:v>
              </c:pt>
              <c:pt idx="10495">
                <c:v>663719</c:v>
              </c:pt>
              <c:pt idx="10496">
                <c:v>663746</c:v>
              </c:pt>
              <c:pt idx="10497">
                <c:v>663757</c:v>
              </c:pt>
              <c:pt idx="10498">
                <c:v>663897</c:v>
              </c:pt>
              <c:pt idx="10499">
                <c:v>663918</c:v>
              </c:pt>
              <c:pt idx="10500">
                <c:v>663975</c:v>
              </c:pt>
              <c:pt idx="10501">
                <c:v>664008</c:v>
              </c:pt>
              <c:pt idx="10502">
                <c:v>664034</c:v>
              </c:pt>
              <c:pt idx="10503">
                <c:v>664052</c:v>
              </c:pt>
              <c:pt idx="10504">
                <c:v>664054</c:v>
              </c:pt>
              <c:pt idx="10505">
                <c:v>664062</c:v>
              </c:pt>
              <c:pt idx="10506">
                <c:v>664084</c:v>
              </c:pt>
              <c:pt idx="10507">
                <c:v>664112</c:v>
              </c:pt>
              <c:pt idx="10508">
                <c:v>664183</c:v>
              </c:pt>
              <c:pt idx="10509">
                <c:v>664277</c:v>
              </c:pt>
              <c:pt idx="10510">
                <c:v>664379</c:v>
              </c:pt>
              <c:pt idx="10511">
                <c:v>664493</c:v>
              </c:pt>
              <c:pt idx="10512">
                <c:v>664666</c:v>
              </c:pt>
              <c:pt idx="10513">
                <c:v>664684</c:v>
              </c:pt>
              <c:pt idx="10514">
                <c:v>664705</c:v>
              </c:pt>
              <c:pt idx="10515">
                <c:v>664737</c:v>
              </c:pt>
              <c:pt idx="10516">
                <c:v>664759</c:v>
              </c:pt>
              <c:pt idx="10517">
                <c:v>664771</c:v>
              </c:pt>
              <c:pt idx="10518">
                <c:v>664799</c:v>
              </c:pt>
              <c:pt idx="10519">
                <c:v>664856</c:v>
              </c:pt>
              <c:pt idx="10520">
                <c:v>665024</c:v>
              </c:pt>
              <c:pt idx="10521">
                <c:v>665031</c:v>
              </c:pt>
              <c:pt idx="10522">
                <c:v>665100</c:v>
              </c:pt>
              <c:pt idx="10523">
                <c:v>665373</c:v>
              </c:pt>
              <c:pt idx="10524">
                <c:v>665374</c:v>
              </c:pt>
              <c:pt idx="10525">
                <c:v>665403</c:v>
              </c:pt>
              <c:pt idx="10526">
                <c:v>665454</c:v>
              </c:pt>
              <c:pt idx="10527">
                <c:v>665467</c:v>
              </c:pt>
              <c:pt idx="10528">
                <c:v>665533</c:v>
              </c:pt>
              <c:pt idx="10529">
                <c:v>665548</c:v>
              </c:pt>
              <c:pt idx="10530">
                <c:v>665645</c:v>
              </c:pt>
              <c:pt idx="10531">
                <c:v>665646</c:v>
              </c:pt>
              <c:pt idx="10532">
                <c:v>665679</c:v>
              </c:pt>
              <c:pt idx="10533">
                <c:v>665701</c:v>
              </c:pt>
              <c:pt idx="10534">
                <c:v>665763</c:v>
              </c:pt>
              <c:pt idx="10535">
                <c:v>665773</c:v>
              </c:pt>
              <c:pt idx="10536">
                <c:v>665890</c:v>
              </c:pt>
              <c:pt idx="10537">
                <c:v>666189</c:v>
              </c:pt>
              <c:pt idx="10538">
                <c:v>666222</c:v>
              </c:pt>
              <c:pt idx="10539">
                <c:v>666301</c:v>
              </c:pt>
              <c:pt idx="10540">
                <c:v>666337</c:v>
              </c:pt>
              <c:pt idx="10541">
                <c:v>666381</c:v>
              </c:pt>
              <c:pt idx="10542">
                <c:v>666417</c:v>
              </c:pt>
              <c:pt idx="10543">
                <c:v>666473</c:v>
              </c:pt>
              <c:pt idx="10544">
                <c:v>666504</c:v>
              </c:pt>
              <c:pt idx="10545">
                <c:v>666556</c:v>
              </c:pt>
              <c:pt idx="10546">
                <c:v>666572</c:v>
              </c:pt>
              <c:pt idx="10547">
                <c:v>666597</c:v>
              </c:pt>
              <c:pt idx="10548">
                <c:v>666608</c:v>
              </c:pt>
              <c:pt idx="10549">
                <c:v>666667</c:v>
              </c:pt>
              <c:pt idx="10550">
                <c:v>666680</c:v>
              </c:pt>
              <c:pt idx="10551">
                <c:v>666702</c:v>
              </c:pt>
              <c:pt idx="10552">
                <c:v>666761</c:v>
              </c:pt>
              <c:pt idx="10553">
                <c:v>666877</c:v>
              </c:pt>
              <c:pt idx="10554">
                <c:v>666878</c:v>
              </c:pt>
              <c:pt idx="10555">
                <c:v>666933</c:v>
              </c:pt>
              <c:pt idx="10556">
                <c:v>666952</c:v>
              </c:pt>
              <c:pt idx="10557">
                <c:v>667041</c:v>
              </c:pt>
              <c:pt idx="10558">
                <c:v>667117</c:v>
              </c:pt>
              <c:pt idx="10559">
                <c:v>667157</c:v>
              </c:pt>
              <c:pt idx="10560">
                <c:v>667262</c:v>
              </c:pt>
              <c:pt idx="10561">
                <c:v>667275</c:v>
              </c:pt>
              <c:pt idx="10562">
                <c:v>667293</c:v>
              </c:pt>
              <c:pt idx="10563">
                <c:v>667314</c:v>
              </c:pt>
              <c:pt idx="10564">
                <c:v>667341</c:v>
              </c:pt>
              <c:pt idx="10565">
                <c:v>667356</c:v>
              </c:pt>
              <c:pt idx="10566">
                <c:v>667398</c:v>
              </c:pt>
              <c:pt idx="10567">
                <c:v>667517</c:v>
              </c:pt>
              <c:pt idx="10568">
                <c:v>667615</c:v>
              </c:pt>
              <c:pt idx="10569">
                <c:v>667634</c:v>
              </c:pt>
              <c:pt idx="10570">
                <c:v>667678</c:v>
              </c:pt>
              <c:pt idx="10571">
                <c:v>667687</c:v>
              </c:pt>
              <c:pt idx="10572">
                <c:v>667692</c:v>
              </c:pt>
              <c:pt idx="10573">
                <c:v>667718</c:v>
              </c:pt>
              <c:pt idx="10574">
                <c:v>667767</c:v>
              </c:pt>
              <c:pt idx="10575">
                <c:v>667781</c:v>
              </c:pt>
              <c:pt idx="10576">
                <c:v>667798</c:v>
              </c:pt>
              <c:pt idx="10577">
                <c:v>667800</c:v>
              </c:pt>
              <c:pt idx="10578">
                <c:v>667860</c:v>
              </c:pt>
              <c:pt idx="10579">
                <c:v>667901</c:v>
              </c:pt>
              <c:pt idx="10580">
                <c:v>667974</c:v>
              </c:pt>
              <c:pt idx="10581">
                <c:v>668000</c:v>
              </c:pt>
              <c:pt idx="10582">
                <c:v>668020</c:v>
              </c:pt>
              <c:pt idx="10583">
                <c:v>668136</c:v>
              </c:pt>
              <c:pt idx="10584">
                <c:v>668213</c:v>
              </c:pt>
              <c:pt idx="10585">
                <c:v>668235</c:v>
              </c:pt>
              <c:pt idx="10586">
                <c:v>668253</c:v>
              </c:pt>
              <c:pt idx="10587">
                <c:v>668325</c:v>
              </c:pt>
              <c:pt idx="10588">
                <c:v>668510</c:v>
              </c:pt>
              <c:pt idx="10589">
                <c:v>668576</c:v>
              </c:pt>
              <c:pt idx="10590">
                <c:v>668599</c:v>
              </c:pt>
              <c:pt idx="10591">
                <c:v>668624</c:v>
              </c:pt>
              <c:pt idx="10592">
                <c:v>668692</c:v>
              </c:pt>
              <c:pt idx="10593">
                <c:v>668843</c:v>
              </c:pt>
              <c:pt idx="10594">
                <c:v>668865</c:v>
              </c:pt>
              <c:pt idx="10595">
                <c:v>668959</c:v>
              </c:pt>
              <c:pt idx="10596">
                <c:v>668968</c:v>
              </c:pt>
              <c:pt idx="10597">
                <c:v>668970</c:v>
              </c:pt>
              <c:pt idx="10598">
                <c:v>669028</c:v>
              </c:pt>
              <c:pt idx="10599">
                <c:v>669065</c:v>
              </c:pt>
              <c:pt idx="10600">
                <c:v>669066</c:v>
              </c:pt>
              <c:pt idx="10601">
                <c:v>669222</c:v>
              </c:pt>
              <c:pt idx="10602">
                <c:v>669368</c:v>
              </c:pt>
              <c:pt idx="10603">
                <c:v>669373</c:v>
              </c:pt>
              <c:pt idx="10604">
                <c:v>669493</c:v>
              </c:pt>
              <c:pt idx="10605">
                <c:v>669501</c:v>
              </c:pt>
              <c:pt idx="10606">
                <c:v>669810</c:v>
              </c:pt>
              <c:pt idx="10607">
                <c:v>669812</c:v>
              </c:pt>
              <c:pt idx="10608">
                <c:v>669890</c:v>
              </c:pt>
              <c:pt idx="10609">
                <c:v>669894</c:v>
              </c:pt>
              <c:pt idx="10610">
                <c:v>669978</c:v>
              </c:pt>
              <c:pt idx="10611">
                <c:v>670000</c:v>
              </c:pt>
              <c:pt idx="10612">
                <c:v>670002</c:v>
              </c:pt>
              <c:pt idx="10613">
                <c:v>670040</c:v>
              </c:pt>
              <c:pt idx="10614">
                <c:v>670131</c:v>
              </c:pt>
              <c:pt idx="10615">
                <c:v>670210</c:v>
              </c:pt>
              <c:pt idx="10616">
                <c:v>670215</c:v>
              </c:pt>
              <c:pt idx="10617">
                <c:v>670230</c:v>
              </c:pt>
              <c:pt idx="10618">
                <c:v>670289</c:v>
              </c:pt>
              <c:pt idx="10619">
                <c:v>670294</c:v>
              </c:pt>
              <c:pt idx="10620">
                <c:v>670371</c:v>
              </c:pt>
              <c:pt idx="10621">
                <c:v>670430</c:v>
              </c:pt>
              <c:pt idx="10622">
                <c:v>670606</c:v>
              </c:pt>
              <c:pt idx="10623">
                <c:v>670666</c:v>
              </c:pt>
              <c:pt idx="10624">
                <c:v>670686</c:v>
              </c:pt>
              <c:pt idx="10625">
                <c:v>670751</c:v>
              </c:pt>
              <c:pt idx="10626">
                <c:v>670817</c:v>
              </c:pt>
              <c:pt idx="10627">
                <c:v>670836</c:v>
              </c:pt>
              <c:pt idx="10628">
                <c:v>670939</c:v>
              </c:pt>
              <c:pt idx="10629">
                <c:v>670981</c:v>
              </c:pt>
              <c:pt idx="10630">
                <c:v>670985</c:v>
              </c:pt>
              <c:pt idx="10631">
                <c:v>671077</c:v>
              </c:pt>
              <c:pt idx="10632">
                <c:v>671115</c:v>
              </c:pt>
              <c:pt idx="10633">
                <c:v>671119</c:v>
              </c:pt>
              <c:pt idx="10634">
                <c:v>671173</c:v>
              </c:pt>
              <c:pt idx="10635">
                <c:v>671309</c:v>
              </c:pt>
              <c:pt idx="10636">
                <c:v>671359</c:v>
              </c:pt>
              <c:pt idx="10637">
                <c:v>671368</c:v>
              </c:pt>
              <c:pt idx="10638">
                <c:v>671383</c:v>
              </c:pt>
              <c:pt idx="10639">
                <c:v>671528</c:v>
              </c:pt>
              <c:pt idx="10640">
                <c:v>671534</c:v>
              </c:pt>
              <c:pt idx="10641">
                <c:v>671628</c:v>
              </c:pt>
              <c:pt idx="10642">
                <c:v>671639</c:v>
              </c:pt>
              <c:pt idx="10643">
                <c:v>671764</c:v>
              </c:pt>
              <c:pt idx="10644">
                <c:v>671803</c:v>
              </c:pt>
              <c:pt idx="10645">
                <c:v>671849</c:v>
              </c:pt>
              <c:pt idx="10646">
                <c:v>671906</c:v>
              </c:pt>
              <c:pt idx="10647">
                <c:v>671911</c:v>
              </c:pt>
              <c:pt idx="10648">
                <c:v>671928</c:v>
              </c:pt>
              <c:pt idx="10649">
                <c:v>671933</c:v>
              </c:pt>
              <c:pt idx="10650">
                <c:v>672039</c:v>
              </c:pt>
              <c:pt idx="10651">
                <c:v>672089</c:v>
              </c:pt>
              <c:pt idx="10652">
                <c:v>672103</c:v>
              </c:pt>
              <c:pt idx="10653">
                <c:v>672170</c:v>
              </c:pt>
              <c:pt idx="10654">
                <c:v>672236</c:v>
              </c:pt>
              <c:pt idx="10655">
                <c:v>672255</c:v>
              </c:pt>
              <c:pt idx="10656">
                <c:v>672308</c:v>
              </c:pt>
              <c:pt idx="10657">
                <c:v>672336</c:v>
              </c:pt>
              <c:pt idx="10658">
                <c:v>672391</c:v>
              </c:pt>
              <c:pt idx="10659">
                <c:v>672395</c:v>
              </c:pt>
              <c:pt idx="10660">
                <c:v>672430</c:v>
              </c:pt>
              <c:pt idx="10661">
                <c:v>672431</c:v>
              </c:pt>
              <c:pt idx="10662">
                <c:v>672570</c:v>
              </c:pt>
              <c:pt idx="10663">
                <c:v>672582</c:v>
              </c:pt>
              <c:pt idx="10664">
                <c:v>672600</c:v>
              </c:pt>
              <c:pt idx="10665">
                <c:v>672635</c:v>
              </c:pt>
              <c:pt idx="10666">
                <c:v>672649</c:v>
              </c:pt>
              <c:pt idx="10667">
                <c:v>672679</c:v>
              </c:pt>
              <c:pt idx="10668">
                <c:v>672781</c:v>
              </c:pt>
              <c:pt idx="10669">
                <c:v>672819</c:v>
              </c:pt>
              <c:pt idx="10670">
                <c:v>672893</c:v>
              </c:pt>
              <c:pt idx="10671">
                <c:v>672904</c:v>
              </c:pt>
              <c:pt idx="10672">
                <c:v>672917</c:v>
              </c:pt>
              <c:pt idx="10673">
                <c:v>673054</c:v>
              </c:pt>
              <c:pt idx="10674">
                <c:v>673061</c:v>
              </c:pt>
              <c:pt idx="10675">
                <c:v>673192</c:v>
              </c:pt>
              <c:pt idx="10676">
                <c:v>673301</c:v>
              </c:pt>
              <c:pt idx="10677">
                <c:v>673399</c:v>
              </c:pt>
              <c:pt idx="10678">
                <c:v>673401</c:v>
              </c:pt>
              <c:pt idx="10679">
                <c:v>673424</c:v>
              </c:pt>
              <c:pt idx="10680">
                <c:v>673492</c:v>
              </c:pt>
              <c:pt idx="10681">
                <c:v>673872</c:v>
              </c:pt>
              <c:pt idx="10682">
                <c:v>673934</c:v>
              </c:pt>
              <c:pt idx="10683">
                <c:v>674118</c:v>
              </c:pt>
              <c:pt idx="10684">
                <c:v>674281</c:v>
              </c:pt>
              <c:pt idx="10685">
                <c:v>674327</c:v>
              </c:pt>
              <c:pt idx="10686">
                <c:v>674372</c:v>
              </c:pt>
              <c:pt idx="10687">
                <c:v>674375</c:v>
              </c:pt>
              <c:pt idx="10688">
                <c:v>674394</c:v>
              </c:pt>
              <c:pt idx="10689">
                <c:v>674462</c:v>
              </c:pt>
              <c:pt idx="10690">
                <c:v>674497</c:v>
              </c:pt>
              <c:pt idx="10691">
                <c:v>674637</c:v>
              </c:pt>
              <c:pt idx="10692">
                <c:v>674643</c:v>
              </c:pt>
              <c:pt idx="10693">
                <c:v>674689</c:v>
              </c:pt>
              <c:pt idx="10694">
                <c:v>674738</c:v>
              </c:pt>
              <c:pt idx="10695">
                <c:v>674781</c:v>
              </c:pt>
              <c:pt idx="10696">
                <c:v>674805</c:v>
              </c:pt>
              <c:pt idx="10697">
                <c:v>674876</c:v>
              </c:pt>
              <c:pt idx="10698">
                <c:v>674923</c:v>
              </c:pt>
              <c:pt idx="10699">
                <c:v>674933</c:v>
              </c:pt>
              <c:pt idx="10700">
                <c:v>675057</c:v>
              </c:pt>
              <c:pt idx="10701">
                <c:v>675104</c:v>
              </c:pt>
              <c:pt idx="10702">
                <c:v>675106</c:v>
              </c:pt>
              <c:pt idx="10703">
                <c:v>675204</c:v>
              </c:pt>
              <c:pt idx="10704">
                <c:v>675240</c:v>
              </c:pt>
              <c:pt idx="10705">
                <c:v>675243</c:v>
              </c:pt>
              <c:pt idx="10706">
                <c:v>675385</c:v>
              </c:pt>
              <c:pt idx="10707">
                <c:v>675405</c:v>
              </c:pt>
              <c:pt idx="10708">
                <c:v>675409</c:v>
              </c:pt>
              <c:pt idx="10709">
                <c:v>675419</c:v>
              </c:pt>
              <c:pt idx="10710">
                <c:v>675442</c:v>
              </c:pt>
              <c:pt idx="10711">
                <c:v>675457</c:v>
              </c:pt>
              <c:pt idx="10712">
                <c:v>675506</c:v>
              </c:pt>
              <c:pt idx="10713">
                <c:v>675516</c:v>
              </c:pt>
              <c:pt idx="10714">
                <c:v>675535</c:v>
              </c:pt>
              <c:pt idx="10715">
                <c:v>675538</c:v>
              </c:pt>
              <c:pt idx="10716">
                <c:v>675541</c:v>
              </c:pt>
              <c:pt idx="10717">
                <c:v>675616</c:v>
              </c:pt>
              <c:pt idx="10718">
                <c:v>675651</c:v>
              </c:pt>
              <c:pt idx="10719">
                <c:v>675710</c:v>
              </c:pt>
              <c:pt idx="10720">
                <c:v>675848</c:v>
              </c:pt>
              <c:pt idx="10721">
                <c:v>675879</c:v>
              </c:pt>
              <c:pt idx="10722">
                <c:v>675936</c:v>
              </c:pt>
              <c:pt idx="10723">
                <c:v>675956</c:v>
              </c:pt>
              <c:pt idx="10724">
                <c:v>676203</c:v>
              </c:pt>
              <c:pt idx="10725">
                <c:v>676289</c:v>
              </c:pt>
              <c:pt idx="10726">
                <c:v>676371</c:v>
              </c:pt>
              <c:pt idx="10727">
                <c:v>676376</c:v>
              </c:pt>
              <c:pt idx="10728">
                <c:v>676406</c:v>
              </c:pt>
              <c:pt idx="10729">
                <c:v>676408</c:v>
              </c:pt>
              <c:pt idx="10730">
                <c:v>676409</c:v>
              </c:pt>
              <c:pt idx="10731">
                <c:v>676585</c:v>
              </c:pt>
              <c:pt idx="10732">
                <c:v>676622</c:v>
              </c:pt>
              <c:pt idx="10733">
                <c:v>676631</c:v>
              </c:pt>
              <c:pt idx="10734">
                <c:v>676639</c:v>
              </c:pt>
              <c:pt idx="10735">
                <c:v>676669</c:v>
              </c:pt>
              <c:pt idx="10736">
                <c:v>676676</c:v>
              </c:pt>
              <c:pt idx="10737">
                <c:v>676873</c:v>
              </c:pt>
              <c:pt idx="10738">
                <c:v>676877</c:v>
              </c:pt>
              <c:pt idx="10739">
                <c:v>676941</c:v>
              </c:pt>
              <c:pt idx="10740">
                <c:v>677045</c:v>
              </c:pt>
              <c:pt idx="10741">
                <c:v>677068</c:v>
              </c:pt>
              <c:pt idx="10742">
                <c:v>677141</c:v>
              </c:pt>
              <c:pt idx="10743">
                <c:v>677153</c:v>
              </c:pt>
              <c:pt idx="10744">
                <c:v>677174</c:v>
              </c:pt>
              <c:pt idx="10745">
                <c:v>677213</c:v>
              </c:pt>
              <c:pt idx="10746">
                <c:v>677217</c:v>
              </c:pt>
              <c:pt idx="10747">
                <c:v>677218</c:v>
              </c:pt>
              <c:pt idx="10748">
                <c:v>677292</c:v>
              </c:pt>
              <c:pt idx="10749">
                <c:v>677322</c:v>
              </c:pt>
              <c:pt idx="10750">
                <c:v>677329</c:v>
              </c:pt>
              <c:pt idx="10751">
                <c:v>677335</c:v>
              </c:pt>
              <c:pt idx="10752">
                <c:v>677404</c:v>
              </c:pt>
              <c:pt idx="10753">
                <c:v>677435</c:v>
              </c:pt>
              <c:pt idx="10754">
                <c:v>677513</c:v>
              </c:pt>
              <c:pt idx="10755">
                <c:v>677527</c:v>
              </c:pt>
              <c:pt idx="10756">
                <c:v>677560</c:v>
              </c:pt>
              <c:pt idx="10757">
                <c:v>677606</c:v>
              </c:pt>
              <c:pt idx="10758">
                <c:v>677669</c:v>
              </c:pt>
              <c:pt idx="10759">
                <c:v>677695</c:v>
              </c:pt>
              <c:pt idx="10760">
                <c:v>677704</c:v>
              </c:pt>
              <c:pt idx="10761">
                <c:v>677717</c:v>
              </c:pt>
              <c:pt idx="10762">
                <c:v>677751</c:v>
              </c:pt>
              <c:pt idx="10763">
                <c:v>677901</c:v>
              </c:pt>
              <c:pt idx="10764">
                <c:v>677925</c:v>
              </c:pt>
              <c:pt idx="10765">
                <c:v>677963</c:v>
              </c:pt>
              <c:pt idx="10766">
                <c:v>677976</c:v>
              </c:pt>
              <c:pt idx="10767">
                <c:v>678205</c:v>
              </c:pt>
              <c:pt idx="10768">
                <c:v>678217</c:v>
              </c:pt>
              <c:pt idx="10769">
                <c:v>678243</c:v>
              </c:pt>
              <c:pt idx="10770">
                <c:v>678284</c:v>
              </c:pt>
              <c:pt idx="10771">
                <c:v>678341</c:v>
              </c:pt>
              <c:pt idx="10772">
                <c:v>678454</c:v>
              </c:pt>
              <c:pt idx="10773">
                <c:v>678460</c:v>
              </c:pt>
              <c:pt idx="10774">
                <c:v>678493</c:v>
              </c:pt>
              <c:pt idx="10775">
                <c:v>678514</c:v>
              </c:pt>
              <c:pt idx="10776">
                <c:v>678544</c:v>
              </c:pt>
              <c:pt idx="10777">
                <c:v>678603</c:v>
              </c:pt>
              <c:pt idx="10778">
                <c:v>678616</c:v>
              </c:pt>
              <c:pt idx="10779">
                <c:v>678722</c:v>
              </c:pt>
              <c:pt idx="10780">
                <c:v>678786</c:v>
              </c:pt>
              <c:pt idx="10781">
                <c:v>678837</c:v>
              </c:pt>
              <c:pt idx="10782">
                <c:v>678858</c:v>
              </c:pt>
              <c:pt idx="10783">
                <c:v>678925</c:v>
              </c:pt>
              <c:pt idx="10784">
                <c:v>678933</c:v>
              </c:pt>
              <c:pt idx="10785">
                <c:v>678967</c:v>
              </c:pt>
              <c:pt idx="10786">
                <c:v>678991</c:v>
              </c:pt>
              <c:pt idx="10787">
                <c:v>679075</c:v>
              </c:pt>
              <c:pt idx="10788">
                <c:v>679132</c:v>
              </c:pt>
              <c:pt idx="10789">
                <c:v>679155</c:v>
              </c:pt>
              <c:pt idx="10790">
                <c:v>679253</c:v>
              </c:pt>
              <c:pt idx="10791">
                <c:v>679311</c:v>
              </c:pt>
              <c:pt idx="10792">
                <c:v>679414</c:v>
              </c:pt>
              <c:pt idx="10793">
                <c:v>679437</c:v>
              </c:pt>
              <c:pt idx="10794">
                <c:v>679485</c:v>
              </c:pt>
              <c:pt idx="10795">
                <c:v>679531</c:v>
              </c:pt>
              <c:pt idx="10796">
                <c:v>679607</c:v>
              </c:pt>
              <c:pt idx="10797">
                <c:v>679609</c:v>
              </c:pt>
              <c:pt idx="10798">
                <c:v>679623</c:v>
              </c:pt>
              <c:pt idx="10799">
                <c:v>679638</c:v>
              </c:pt>
              <c:pt idx="10800">
                <c:v>679859</c:v>
              </c:pt>
              <c:pt idx="10801">
                <c:v>679908</c:v>
              </c:pt>
              <c:pt idx="10802">
                <c:v>679994</c:v>
              </c:pt>
              <c:pt idx="10803">
                <c:v>680168</c:v>
              </c:pt>
              <c:pt idx="10804">
                <c:v>680181</c:v>
              </c:pt>
              <c:pt idx="10805">
                <c:v>680193</c:v>
              </c:pt>
              <c:pt idx="10806">
                <c:v>680304</c:v>
              </c:pt>
              <c:pt idx="10807">
                <c:v>680376</c:v>
              </c:pt>
              <c:pt idx="10808">
                <c:v>680379</c:v>
              </c:pt>
              <c:pt idx="10809">
                <c:v>680444</c:v>
              </c:pt>
              <c:pt idx="10810">
                <c:v>680445</c:v>
              </c:pt>
              <c:pt idx="10811">
                <c:v>680485</c:v>
              </c:pt>
              <c:pt idx="10812">
                <c:v>680553</c:v>
              </c:pt>
              <c:pt idx="10813">
                <c:v>680565</c:v>
              </c:pt>
              <c:pt idx="10814">
                <c:v>680569</c:v>
              </c:pt>
              <c:pt idx="10815">
                <c:v>680581</c:v>
              </c:pt>
              <c:pt idx="10816">
                <c:v>680738</c:v>
              </c:pt>
              <c:pt idx="10817">
                <c:v>680754</c:v>
              </c:pt>
              <c:pt idx="10818">
                <c:v>680839</c:v>
              </c:pt>
              <c:pt idx="10819">
                <c:v>680878</c:v>
              </c:pt>
              <c:pt idx="10820">
                <c:v>680886</c:v>
              </c:pt>
              <c:pt idx="10821">
                <c:v>680945</c:v>
              </c:pt>
              <c:pt idx="10822">
                <c:v>681032</c:v>
              </c:pt>
              <c:pt idx="10823">
                <c:v>681250</c:v>
              </c:pt>
              <c:pt idx="10824">
                <c:v>681270</c:v>
              </c:pt>
              <c:pt idx="10825">
                <c:v>681309</c:v>
              </c:pt>
              <c:pt idx="10826">
                <c:v>681328</c:v>
              </c:pt>
              <c:pt idx="10827">
                <c:v>681399</c:v>
              </c:pt>
              <c:pt idx="10828">
                <c:v>681593</c:v>
              </c:pt>
              <c:pt idx="10829">
                <c:v>681649</c:v>
              </c:pt>
              <c:pt idx="10830">
                <c:v>681722</c:v>
              </c:pt>
              <c:pt idx="10831">
                <c:v>681785</c:v>
              </c:pt>
              <c:pt idx="10832">
                <c:v>681822</c:v>
              </c:pt>
              <c:pt idx="10833">
                <c:v>681887</c:v>
              </c:pt>
              <c:pt idx="10834">
                <c:v>681921</c:v>
              </c:pt>
              <c:pt idx="10835">
                <c:v>681961</c:v>
              </c:pt>
              <c:pt idx="10836">
                <c:v>681984</c:v>
              </c:pt>
              <c:pt idx="10837">
                <c:v>682064</c:v>
              </c:pt>
              <c:pt idx="10838">
                <c:v>682103</c:v>
              </c:pt>
              <c:pt idx="10839">
                <c:v>682194</c:v>
              </c:pt>
              <c:pt idx="10840">
                <c:v>682288</c:v>
              </c:pt>
              <c:pt idx="10841">
                <c:v>682308</c:v>
              </c:pt>
              <c:pt idx="10842">
                <c:v>682337</c:v>
              </c:pt>
              <c:pt idx="10843">
                <c:v>682356</c:v>
              </c:pt>
              <c:pt idx="10844">
                <c:v>682419</c:v>
              </c:pt>
              <c:pt idx="10845">
                <c:v>682521</c:v>
              </c:pt>
              <c:pt idx="10846">
                <c:v>682528</c:v>
              </c:pt>
              <c:pt idx="10847">
                <c:v>682533</c:v>
              </c:pt>
              <c:pt idx="10848">
                <c:v>682571</c:v>
              </c:pt>
              <c:pt idx="10849">
                <c:v>682654</c:v>
              </c:pt>
              <c:pt idx="10850">
                <c:v>682707</c:v>
              </c:pt>
              <c:pt idx="10851">
                <c:v>682709</c:v>
              </c:pt>
              <c:pt idx="10852">
                <c:v>682813</c:v>
              </c:pt>
              <c:pt idx="10853">
                <c:v>682819</c:v>
              </c:pt>
              <c:pt idx="10854">
                <c:v>682826</c:v>
              </c:pt>
              <c:pt idx="10855">
                <c:v>682840</c:v>
              </c:pt>
              <c:pt idx="10856">
                <c:v>682979</c:v>
              </c:pt>
              <c:pt idx="10857">
                <c:v>682980</c:v>
              </c:pt>
              <c:pt idx="10858">
                <c:v>683126</c:v>
              </c:pt>
              <c:pt idx="10859">
                <c:v>683239</c:v>
              </c:pt>
              <c:pt idx="10860">
                <c:v>683250</c:v>
              </c:pt>
              <c:pt idx="10861">
                <c:v>683276</c:v>
              </c:pt>
              <c:pt idx="10862">
                <c:v>683288</c:v>
              </c:pt>
              <c:pt idx="10863">
                <c:v>683356</c:v>
              </c:pt>
              <c:pt idx="10864">
                <c:v>683361</c:v>
              </c:pt>
              <c:pt idx="10865">
                <c:v>683458</c:v>
              </c:pt>
              <c:pt idx="10866">
                <c:v>683470</c:v>
              </c:pt>
              <c:pt idx="10867">
                <c:v>683485</c:v>
              </c:pt>
              <c:pt idx="10868">
                <c:v>683487</c:v>
              </c:pt>
              <c:pt idx="10869">
                <c:v>683503</c:v>
              </c:pt>
              <c:pt idx="10870">
                <c:v>683550</c:v>
              </c:pt>
              <c:pt idx="10871">
                <c:v>683660</c:v>
              </c:pt>
              <c:pt idx="10872">
                <c:v>683664</c:v>
              </c:pt>
              <c:pt idx="10873">
                <c:v>683685</c:v>
              </c:pt>
              <c:pt idx="10874">
                <c:v>683699</c:v>
              </c:pt>
              <c:pt idx="10875">
                <c:v>683751</c:v>
              </c:pt>
              <c:pt idx="10876">
                <c:v>683791</c:v>
              </c:pt>
              <c:pt idx="10877">
                <c:v>683838</c:v>
              </c:pt>
              <c:pt idx="10878">
                <c:v>683875</c:v>
              </c:pt>
              <c:pt idx="10879">
                <c:v>683901</c:v>
              </c:pt>
              <c:pt idx="10880">
                <c:v>683909</c:v>
              </c:pt>
              <c:pt idx="10881">
                <c:v>683910</c:v>
              </c:pt>
              <c:pt idx="10882">
                <c:v>683920</c:v>
              </c:pt>
              <c:pt idx="10883">
                <c:v>684022</c:v>
              </c:pt>
              <c:pt idx="10884">
                <c:v>684081</c:v>
              </c:pt>
              <c:pt idx="10885">
                <c:v>684103</c:v>
              </c:pt>
              <c:pt idx="10886">
                <c:v>684123</c:v>
              </c:pt>
              <c:pt idx="10887">
                <c:v>684133</c:v>
              </c:pt>
              <c:pt idx="10888">
                <c:v>684155</c:v>
              </c:pt>
              <c:pt idx="10889">
                <c:v>684201</c:v>
              </c:pt>
              <c:pt idx="10890">
                <c:v>684296</c:v>
              </c:pt>
              <c:pt idx="10891">
                <c:v>684305</c:v>
              </c:pt>
              <c:pt idx="10892">
                <c:v>684371</c:v>
              </c:pt>
              <c:pt idx="10893">
                <c:v>684386</c:v>
              </c:pt>
              <c:pt idx="10894">
                <c:v>684491</c:v>
              </c:pt>
              <c:pt idx="10895">
                <c:v>684691</c:v>
              </c:pt>
              <c:pt idx="10896">
                <c:v>684699</c:v>
              </c:pt>
              <c:pt idx="10897">
                <c:v>684776</c:v>
              </c:pt>
              <c:pt idx="10898">
                <c:v>684826</c:v>
              </c:pt>
              <c:pt idx="10899">
                <c:v>684835</c:v>
              </c:pt>
              <c:pt idx="10900">
                <c:v>684881</c:v>
              </c:pt>
              <c:pt idx="10901">
                <c:v>684889</c:v>
              </c:pt>
              <c:pt idx="10902">
                <c:v>684934</c:v>
              </c:pt>
              <c:pt idx="10903">
                <c:v>685171</c:v>
              </c:pt>
              <c:pt idx="10904">
                <c:v>685208</c:v>
              </c:pt>
              <c:pt idx="10905">
                <c:v>685314</c:v>
              </c:pt>
              <c:pt idx="10906">
                <c:v>685346</c:v>
              </c:pt>
              <c:pt idx="10907">
                <c:v>685375</c:v>
              </c:pt>
              <c:pt idx="10908">
                <c:v>685408</c:v>
              </c:pt>
              <c:pt idx="10909">
                <c:v>685518</c:v>
              </c:pt>
              <c:pt idx="10910">
                <c:v>685533</c:v>
              </c:pt>
              <c:pt idx="10911">
                <c:v>685546</c:v>
              </c:pt>
              <c:pt idx="10912">
                <c:v>685608</c:v>
              </c:pt>
              <c:pt idx="10913">
                <c:v>685631</c:v>
              </c:pt>
              <c:pt idx="10914">
                <c:v>685653</c:v>
              </c:pt>
              <c:pt idx="10915">
                <c:v>685683</c:v>
              </c:pt>
              <c:pt idx="10916">
                <c:v>685720</c:v>
              </c:pt>
              <c:pt idx="10917">
                <c:v>685792</c:v>
              </c:pt>
              <c:pt idx="10918">
                <c:v>685982</c:v>
              </c:pt>
              <c:pt idx="10919">
                <c:v>686031</c:v>
              </c:pt>
              <c:pt idx="10920">
                <c:v>686044</c:v>
              </c:pt>
              <c:pt idx="10921">
                <c:v>686059</c:v>
              </c:pt>
              <c:pt idx="10922">
                <c:v>686196</c:v>
              </c:pt>
              <c:pt idx="10923">
                <c:v>686220</c:v>
              </c:pt>
              <c:pt idx="10924">
                <c:v>686223</c:v>
              </c:pt>
              <c:pt idx="10925">
                <c:v>686224</c:v>
              </c:pt>
              <c:pt idx="10926">
                <c:v>686232</c:v>
              </c:pt>
              <c:pt idx="10927">
                <c:v>686371</c:v>
              </c:pt>
              <c:pt idx="10928">
                <c:v>686397</c:v>
              </c:pt>
              <c:pt idx="10929">
                <c:v>686432</c:v>
              </c:pt>
              <c:pt idx="10930">
                <c:v>686471</c:v>
              </c:pt>
              <c:pt idx="10931">
                <c:v>686474</c:v>
              </c:pt>
              <c:pt idx="10932">
                <c:v>686509</c:v>
              </c:pt>
              <c:pt idx="10933">
                <c:v>686555</c:v>
              </c:pt>
              <c:pt idx="10934">
                <c:v>686561</c:v>
              </c:pt>
              <c:pt idx="10935">
                <c:v>686612</c:v>
              </c:pt>
              <c:pt idx="10936">
                <c:v>686709</c:v>
              </c:pt>
              <c:pt idx="10937">
                <c:v>686728</c:v>
              </c:pt>
              <c:pt idx="10938">
                <c:v>686769</c:v>
              </c:pt>
              <c:pt idx="10939">
                <c:v>686783</c:v>
              </c:pt>
              <c:pt idx="10940">
                <c:v>686838</c:v>
              </c:pt>
              <c:pt idx="10941">
                <c:v>687108</c:v>
              </c:pt>
              <c:pt idx="10942">
                <c:v>687170</c:v>
              </c:pt>
              <c:pt idx="10943">
                <c:v>687186</c:v>
              </c:pt>
              <c:pt idx="10944">
                <c:v>687199</c:v>
              </c:pt>
              <c:pt idx="10945">
                <c:v>687262</c:v>
              </c:pt>
              <c:pt idx="10946">
                <c:v>687401</c:v>
              </c:pt>
              <c:pt idx="10947">
                <c:v>687412</c:v>
              </c:pt>
              <c:pt idx="10948">
                <c:v>687463</c:v>
              </c:pt>
              <c:pt idx="10949">
                <c:v>687525</c:v>
              </c:pt>
              <c:pt idx="10950">
                <c:v>687533</c:v>
              </c:pt>
              <c:pt idx="10951">
                <c:v>687589</c:v>
              </c:pt>
              <c:pt idx="10952">
                <c:v>687593</c:v>
              </c:pt>
              <c:pt idx="10953">
                <c:v>687639</c:v>
              </c:pt>
              <c:pt idx="10954">
                <c:v>687748</c:v>
              </c:pt>
              <c:pt idx="10955">
                <c:v>687820</c:v>
              </c:pt>
              <c:pt idx="10956">
                <c:v>687895</c:v>
              </c:pt>
              <c:pt idx="10957">
                <c:v>687951</c:v>
              </c:pt>
              <c:pt idx="10958">
                <c:v>687962</c:v>
              </c:pt>
              <c:pt idx="10959">
                <c:v>687984</c:v>
              </c:pt>
              <c:pt idx="10960">
                <c:v>688058</c:v>
              </c:pt>
              <c:pt idx="10961">
                <c:v>688132</c:v>
              </c:pt>
              <c:pt idx="10962">
                <c:v>688139</c:v>
              </c:pt>
              <c:pt idx="10963">
                <c:v>688168</c:v>
              </c:pt>
              <c:pt idx="10964">
                <c:v>688178</c:v>
              </c:pt>
              <c:pt idx="10965">
                <c:v>688319</c:v>
              </c:pt>
              <c:pt idx="10966">
                <c:v>688410</c:v>
              </c:pt>
              <c:pt idx="10967">
                <c:v>688524</c:v>
              </c:pt>
              <c:pt idx="10968">
                <c:v>688533</c:v>
              </c:pt>
              <c:pt idx="10969">
                <c:v>688557</c:v>
              </c:pt>
              <c:pt idx="10970">
                <c:v>688615</c:v>
              </c:pt>
              <c:pt idx="10971">
                <c:v>688627</c:v>
              </c:pt>
              <c:pt idx="10972">
                <c:v>688691</c:v>
              </c:pt>
              <c:pt idx="10973">
                <c:v>688731</c:v>
              </c:pt>
              <c:pt idx="10974">
                <c:v>688748</c:v>
              </c:pt>
              <c:pt idx="10975">
                <c:v>688820</c:v>
              </c:pt>
              <c:pt idx="10976">
                <c:v>688891</c:v>
              </c:pt>
              <c:pt idx="10977">
                <c:v>688902</c:v>
              </c:pt>
              <c:pt idx="10978">
                <c:v>689000</c:v>
              </c:pt>
              <c:pt idx="10979">
                <c:v>689112</c:v>
              </c:pt>
              <c:pt idx="10980">
                <c:v>689275</c:v>
              </c:pt>
              <c:pt idx="10981">
                <c:v>689353</c:v>
              </c:pt>
              <c:pt idx="10982">
                <c:v>689389</c:v>
              </c:pt>
              <c:pt idx="10983">
                <c:v>689440</c:v>
              </c:pt>
              <c:pt idx="10984">
                <c:v>689459</c:v>
              </c:pt>
              <c:pt idx="10985">
                <c:v>689477</c:v>
              </c:pt>
              <c:pt idx="10986">
                <c:v>689818</c:v>
              </c:pt>
              <c:pt idx="10987">
                <c:v>689839</c:v>
              </c:pt>
              <c:pt idx="10988">
                <c:v>689909</c:v>
              </c:pt>
              <c:pt idx="10989">
                <c:v>689912</c:v>
              </c:pt>
              <c:pt idx="10990">
                <c:v>689981</c:v>
              </c:pt>
              <c:pt idx="10991">
                <c:v>689993</c:v>
              </c:pt>
              <c:pt idx="10992">
                <c:v>690029</c:v>
              </c:pt>
              <c:pt idx="10993">
                <c:v>690191</c:v>
              </c:pt>
              <c:pt idx="10994">
                <c:v>690199</c:v>
              </c:pt>
              <c:pt idx="10995">
                <c:v>690494</c:v>
              </c:pt>
              <c:pt idx="10996">
                <c:v>690510</c:v>
              </c:pt>
              <c:pt idx="10997">
                <c:v>690554</c:v>
              </c:pt>
              <c:pt idx="10998">
                <c:v>690563</c:v>
              </c:pt>
              <c:pt idx="10999">
                <c:v>690637</c:v>
              </c:pt>
              <c:pt idx="11000">
                <c:v>690641</c:v>
              </c:pt>
              <c:pt idx="11001">
                <c:v>690671</c:v>
              </c:pt>
              <c:pt idx="11002">
                <c:v>690776</c:v>
              </c:pt>
              <c:pt idx="11003">
                <c:v>690797</c:v>
              </c:pt>
              <c:pt idx="11004">
                <c:v>690862</c:v>
              </c:pt>
              <c:pt idx="11005">
                <c:v>690866</c:v>
              </c:pt>
              <c:pt idx="11006">
                <c:v>690890</c:v>
              </c:pt>
              <c:pt idx="11007">
                <c:v>690916</c:v>
              </c:pt>
              <c:pt idx="11008">
                <c:v>690969</c:v>
              </c:pt>
              <c:pt idx="11009">
                <c:v>690970</c:v>
              </c:pt>
              <c:pt idx="11010">
                <c:v>690971</c:v>
              </c:pt>
              <c:pt idx="11011">
                <c:v>690984</c:v>
              </c:pt>
              <c:pt idx="11012">
                <c:v>691077</c:v>
              </c:pt>
              <c:pt idx="11013">
                <c:v>691220</c:v>
              </c:pt>
              <c:pt idx="11014">
                <c:v>691259</c:v>
              </c:pt>
              <c:pt idx="11015">
                <c:v>691262</c:v>
              </c:pt>
              <c:pt idx="11016">
                <c:v>691332</c:v>
              </c:pt>
              <c:pt idx="11017">
                <c:v>691365</c:v>
              </c:pt>
              <c:pt idx="11018">
                <c:v>691520</c:v>
              </c:pt>
              <c:pt idx="11019">
                <c:v>691542</c:v>
              </c:pt>
              <c:pt idx="11020">
                <c:v>691626</c:v>
              </c:pt>
              <c:pt idx="11021">
                <c:v>691645</c:v>
              </c:pt>
              <c:pt idx="11022">
                <c:v>691700</c:v>
              </c:pt>
              <c:pt idx="11023">
                <c:v>691761</c:v>
              </c:pt>
              <c:pt idx="11024">
                <c:v>691855</c:v>
              </c:pt>
              <c:pt idx="11025">
                <c:v>691909</c:v>
              </c:pt>
              <c:pt idx="11026">
                <c:v>692096</c:v>
              </c:pt>
              <c:pt idx="11027">
                <c:v>692097</c:v>
              </c:pt>
              <c:pt idx="11028">
                <c:v>692121</c:v>
              </c:pt>
              <c:pt idx="11029">
                <c:v>692129</c:v>
              </c:pt>
              <c:pt idx="11030">
                <c:v>692151</c:v>
              </c:pt>
              <c:pt idx="11031">
                <c:v>692252</c:v>
              </c:pt>
              <c:pt idx="11032">
                <c:v>692275</c:v>
              </c:pt>
              <c:pt idx="11033">
                <c:v>692291</c:v>
              </c:pt>
              <c:pt idx="11034">
                <c:v>692304</c:v>
              </c:pt>
              <c:pt idx="11035">
                <c:v>692328</c:v>
              </c:pt>
              <c:pt idx="11036">
                <c:v>692535</c:v>
              </c:pt>
              <c:pt idx="11037">
                <c:v>692628</c:v>
              </c:pt>
              <c:pt idx="11038">
                <c:v>692671</c:v>
              </c:pt>
              <c:pt idx="11039">
                <c:v>692685</c:v>
              </c:pt>
              <c:pt idx="11040">
                <c:v>692729</c:v>
              </c:pt>
              <c:pt idx="11041">
                <c:v>692741</c:v>
              </c:pt>
              <c:pt idx="11042">
                <c:v>692841</c:v>
              </c:pt>
              <c:pt idx="11043">
                <c:v>692856</c:v>
              </c:pt>
              <c:pt idx="11044">
                <c:v>692936</c:v>
              </c:pt>
              <c:pt idx="11045">
                <c:v>692992</c:v>
              </c:pt>
              <c:pt idx="11046">
                <c:v>693045</c:v>
              </c:pt>
              <c:pt idx="11047">
                <c:v>693133</c:v>
              </c:pt>
              <c:pt idx="11048">
                <c:v>693138</c:v>
              </c:pt>
              <c:pt idx="11049">
                <c:v>693196</c:v>
              </c:pt>
              <c:pt idx="11050">
                <c:v>693212</c:v>
              </c:pt>
              <c:pt idx="11051">
                <c:v>693238</c:v>
              </c:pt>
              <c:pt idx="11052">
                <c:v>693256</c:v>
              </c:pt>
              <c:pt idx="11053">
                <c:v>693295</c:v>
              </c:pt>
              <c:pt idx="11054">
                <c:v>693372</c:v>
              </c:pt>
              <c:pt idx="11055">
                <c:v>693393</c:v>
              </c:pt>
              <c:pt idx="11056">
                <c:v>693494</c:v>
              </c:pt>
              <c:pt idx="11057">
                <c:v>693528</c:v>
              </c:pt>
              <c:pt idx="11058">
                <c:v>693608</c:v>
              </c:pt>
              <c:pt idx="11059">
                <c:v>693625</c:v>
              </c:pt>
              <c:pt idx="11060">
                <c:v>693659</c:v>
              </c:pt>
              <c:pt idx="11061">
                <c:v>693665</c:v>
              </c:pt>
              <c:pt idx="11062">
                <c:v>693791</c:v>
              </c:pt>
              <c:pt idx="11063">
                <c:v>693852</c:v>
              </c:pt>
              <c:pt idx="11064">
                <c:v>693913</c:v>
              </c:pt>
              <c:pt idx="11065">
                <c:v>693922</c:v>
              </c:pt>
              <c:pt idx="11066">
                <c:v>693926</c:v>
              </c:pt>
              <c:pt idx="11067">
                <c:v>694021</c:v>
              </c:pt>
              <c:pt idx="11068">
                <c:v>694158</c:v>
              </c:pt>
              <c:pt idx="11069">
                <c:v>694168</c:v>
              </c:pt>
              <c:pt idx="11070">
                <c:v>694241</c:v>
              </c:pt>
              <c:pt idx="11071">
                <c:v>694388</c:v>
              </c:pt>
              <c:pt idx="11072">
                <c:v>694472</c:v>
              </c:pt>
              <c:pt idx="11073">
                <c:v>694497</c:v>
              </c:pt>
              <c:pt idx="11074">
                <c:v>694512</c:v>
              </c:pt>
              <c:pt idx="11075">
                <c:v>694648</c:v>
              </c:pt>
              <c:pt idx="11076">
                <c:v>694723</c:v>
              </c:pt>
              <c:pt idx="11077">
                <c:v>694743</c:v>
              </c:pt>
              <c:pt idx="11078">
                <c:v>694757</c:v>
              </c:pt>
              <c:pt idx="11079">
                <c:v>694828</c:v>
              </c:pt>
              <c:pt idx="11080">
                <c:v>694915</c:v>
              </c:pt>
              <c:pt idx="11081">
                <c:v>694942</c:v>
              </c:pt>
              <c:pt idx="11082">
                <c:v>695069</c:v>
              </c:pt>
              <c:pt idx="11083">
                <c:v>695076</c:v>
              </c:pt>
              <c:pt idx="11084">
                <c:v>695107</c:v>
              </c:pt>
              <c:pt idx="11085">
                <c:v>695162</c:v>
              </c:pt>
              <c:pt idx="11086">
                <c:v>695250</c:v>
              </c:pt>
              <c:pt idx="11087">
                <c:v>695342</c:v>
              </c:pt>
              <c:pt idx="11088">
                <c:v>695385</c:v>
              </c:pt>
              <c:pt idx="11089">
                <c:v>695428</c:v>
              </c:pt>
              <c:pt idx="11090">
                <c:v>695529</c:v>
              </c:pt>
              <c:pt idx="11091">
                <c:v>695564</c:v>
              </c:pt>
              <c:pt idx="11092">
                <c:v>695596</c:v>
              </c:pt>
              <c:pt idx="11093">
                <c:v>695624</c:v>
              </c:pt>
              <c:pt idx="11094">
                <c:v>695686</c:v>
              </c:pt>
              <c:pt idx="11095">
                <c:v>695755</c:v>
              </c:pt>
              <c:pt idx="11096">
                <c:v>695855</c:v>
              </c:pt>
              <c:pt idx="11097">
                <c:v>695878</c:v>
              </c:pt>
              <c:pt idx="11098">
                <c:v>695965</c:v>
              </c:pt>
              <c:pt idx="11099">
                <c:v>695978</c:v>
              </c:pt>
              <c:pt idx="11100">
                <c:v>695987</c:v>
              </c:pt>
              <c:pt idx="11101">
                <c:v>696026</c:v>
              </c:pt>
              <c:pt idx="11102">
                <c:v>696090</c:v>
              </c:pt>
              <c:pt idx="11103">
                <c:v>696096</c:v>
              </c:pt>
              <c:pt idx="11104">
                <c:v>696128</c:v>
              </c:pt>
              <c:pt idx="11105">
                <c:v>696199</c:v>
              </c:pt>
              <c:pt idx="11106">
                <c:v>696329</c:v>
              </c:pt>
              <c:pt idx="11107">
                <c:v>696431</c:v>
              </c:pt>
              <c:pt idx="11108">
                <c:v>696444</c:v>
              </c:pt>
              <c:pt idx="11109">
                <c:v>696486</c:v>
              </c:pt>
              <c:pt idx="11110">
                <c:v>696502</c:v>
              </c:pt>
              <c:pt idx="11111">
                <c:v>696504</c:v>
              </c:pt>
              <c:pt idx="11112">
                <c:v>696562</c:v>
              </c:pt>
              <c:pt idx="11113">
                <c:v>696577</c:v>
              </c:pt>
              <c:pt idx="11114">
                <c:v>696609</c:v>
              </c:pt>
              <c:pt idx="11115">
                <c:v>696732</c:v>
              </c:pt>
              <c:pt idx="11116">
                <c:v>696826</c:v>
              </c:pt>
              <c:pt idx="11117">
                <c:v>696864</c:v>
              </c:pt>
              <c:pt idx="11118">
                <c:v>696897</c:v>
              </c:pt>
              <c:pt idx="11119">
                <c:v>697029</c:v>
              </c:pt>
              <c:pt idx="11120">
                <c:v>697079</c:v>
              </c:pt>
              <c:pt idx="11121">
                <c:v>697091</c:v>
              </c:pt>
              <c:pt idx="11122">
                <c:v>697162</c:v>
              </c:pt>
              <c:pt idx="11123">
                <c:v>697169</c:v>
              </c:pt>
              <c:pt idx="11124">
                <c:v>697272</c:v>
              </c:pt>
              <c:pt idx="11125">
                <c:v>697323</c:v>
              </c:pt>
              <c:pt idx="11126">
                <c:v>697356</c:v>
              </c:pt>
              <c:pt idx="11127">
                <c:v>697393</c:v>
              </c:pt>
              <c:pt idx="11128">
                <c:v>697477</c:v>
              </c:pt>
              <c:pt idx="11129">
                <c:v>697680</c:v>
              </c:pt>
              <c:pt idx="11130">
                <c:v>697766</c:v>
              </c:pt>
              <c:pt idx="11131">
                <c:v>697824</c:v>
              </c:pt>
              <c:pt idx="11132">
                <c:v>697837</c:v>
              </c:pt>
              <c:pt idx="11133">
                <c:v>697840</c:v>
              </c:pt>
              <c:pt idx="11134">
                <c:v>697905</c:v>
              </c:pt>
              <c:pt idx="11135">
                <c:v>697917</c:v>
              </c:pt>
              <c:pt idx="11136">
                <c:v>697962</c:v>
              </c:pt>
              <c:pt idx="11137">
                <c:v>698072</c:v>
              </c:pt>
              <c:pt idx="11138">
                <c:v>698122</c:v>
              </c:pt>
              <c:pt idx="11139">
                <c:v>698159</c:v>
              </c:pt>
              <c:pt idx="11140">
                <c:v>698180</c:v>
              </c:pt>
              <c:pt idx="11141">
                <c:v>698242</c:v>
              </c:pt>
              <c:pt idx="11142">
                <c:v>698390</c:v>
              </c:pt>
              <c:pt idx="11143">
                <c:v>698395</c:v>
              </c:pt>
              <c:pt idx="11144">
                <c:v>698443</c:v>
              </c:pt>
              <c:pt idx="11145">
                <c:v>698505</c:v>
              </c:pt>
              <c:pt idx="11146">
                <c:v>698510</c:v>
              </c:pt>
              <c:pt idx="11147">
                <c:v>698546</c:v>
              </c:pt>
              <c:pt idx="11148">
                <c:v>698573</c:v>
              </c:pt>
              <c:pt idx="11149">
                <c:v>698627</c:v>
              </c:pt>
              <c:pt idx="11150">
                <c:v>698647</c:v>
              </c:pt>
              <c:pt idx="11151">
                <c:v>698915</c:v>
              </c:pt>
              <c:pt idx="11152">
                <c:v>698932</c:v>
              </c:pt>
              <c:pt idx="11153">
                <c:v>698937</c:v>
              </c:pt>
              <c:pt idx="11154">
                <c:v>698988</c:v>
              </c:pt>
              <c:pt idx="11155">
                <c:v>699194</c:v>
              </c:pt>
              <c:pt idx="11156">
                <c:v>699220</c:v>
              </c:pt>
              <c:pt idx="11157">
                <c:v>699243</c:v>
              </c:pt>
              <c:pt idx="11158">
                <c:v>699281</c:v>
              </c:pt>
              <c:pt idx="11159">
                <c:v>699343</c:v>
              </c:pt>
              <c:pt idx="11160">
                <c:v>699397</c:v>
              </c:pt>
              <c:pt idx="11161">
                <c:v>699511</c:v>
              </c:pt>
              <c:pt idx="11162">
                <c:v>699739</c:v>
              </c:pt>
              <c:pt idx="11163">
                <c:v>699750</c:v>
              </c:pt>
              <c:pt idx="11164">
                <c:v>699751</c:v>
              </c:pt>
              <c:pt idx="11165">
                <c:v>699875</c:v>
              </c:pt>
              <c:pt idx="11166">
                <c:v>699962</c:v>
              </c:pt>
              <c:pt idx="11167">
                <c:v>700011</c:v>
              </c:pt>
              <c:pt idx="11168">
                <c:v>700096</c:v>
              </c:pt>
              <c:pt idx="11169">
                <c:v>700145</c:v>
              </c:pt>
              <c:pt idx="11170">
                <c:v>700207</c:v>
              </c:pt>
              <c:pt idx="11171">
                <c:v>700225</c:v>
              </c:pt>
              <c:pt idx="11172">
                <c:v>700245</c:v>
              </c:pt>
              <c:pt idx="11173">
                <c:v>700260</c:v>
              </c:pt>
              <c:pt idx="11174">
                <c:v>700276</c:v>
              </c:pt>
              <c:pt idx="11175">
                <c:v>700286</c:v>
              </c:pt>
              <c:pt idx="11176">
                <c:v>700335</c:v>
              </c:pt>
              <c:pt idx="11177">
                <c:v>700343</c:v>
              </c:pt>
              <c:pt idx="11178">
                <c:v>700356</c:v>
              </c:pt>
              <c:pt idx="11179">
                <c:v>700430</c:v>
              </c:pt>
              <c:pt idx="11180">
                <c:v>700474</c:v>
              </c:pt>
              <c:pt idx="11181">
                <c:v>700497</c:v>
              </c:pt>
              <c:pt idx="11182">
                <c:v>700566</c:v>
              </c:pt>
              <c:pt idx="11183">
                <c:v>700650</c:v>
              </c:pt>
              <c:pt idx="11184">
                <c:v>700705</c:v>
              </c:pt>
              <c:pt idx="11185">
                <c:v>700731</c:v>
              </c:pt>
              <c:pt idx="11186">
                <c:v>700748</c:v>
              </c:pt>
              <c:pt idx="11187">
                <c:v>700770</c:v>
              </c:pt>
              <c:pt idx="11188">
                <c:v>700871</c:v>
              </c:pt>
              <c:pt idx="11189">
                <c:v>700918</c:v>
              </c:pt>
              <c:pt idx="11190">
                <c:v>700924</c:v>
              </c:pt>
              <c:pt idx="11191">
                <c:v>700958</c:v>
              </c:pt>
              <c:pt idx="11192">
                <c:v>701012</c:v>
              </c:pt>
              <c:pt idx="11193">
                <c:v>701036</c:v>
              </c:pt>
              <c:pt idx="11194">
                <c:v>701216</c:v>
              </c:pt>
              <c:pt idx="11195">
                <c:v>701223</c:v>
              </c:pt>
              <c:pt idx="11196">
                <c:v>701235</c:v>
              </c:pt>
              <c:pt idx="11197">
                <c:v>701308</c:v>
              </c:pt>
              <c:pt idx="11198">
                <c:v>701391</c:v>
              </c:pt>
              <c:pt idx="11199">
                <c:v>701485</c:v>
              </c:pt>
              <c:pt idx="11200">
                <c:v>701617</c:v>
              </c:pt>
              <c:pt idx="11201">
                <c:v>701622</c:v>
              </c:pt>
              <c:pt idx="11202">
                <c:v>701645</c:v>
              </c:pt>
              <c:pt idx="11203">
                <c:v>701708</c:v>
              </c:pt>
              <c:pt idx="11204">
                <c:v>701732</c:v>
              </c:pt>
              <c:pt idx="11205">
                <c:v>701792</c:v>
              </c:pt>
              <c:pt idx="11206">
                <c:v>701803</c:v>
              </c:pt>
              <c:pt idx="11207">
                <c:v>701954</c:v>
              </c:pt>
              <c:pt idx="11208">
                <c:v>702005</c:v>
              </c:pt>
              <c:pt idx="11209">
                <c:v>702048</c:v>
              </c:pt>
              <c:pt idx="11210">
                <c:v>702147</c:v>
              </c:pt>
              <c:pt idx="11211">
                <c:v>702161</c:v>
              </c:pt>
              <c:pt idx="11212">
                <c:v>702257</c:v>
              </c:pt>
              <c:pt idx="11213">
                <c:v>702269</c:v>
              </c:pt>
              <c:pt idx="11214">
                <c:v>702284</c:v>
              </c:pt>
              <c:pt idx="11215">
                <c:v>702325</c:v>
              </c:pt>
              <c:pt idx="11216">
                <c:v>702327</c:v>
              </c:pt>
              <c:pt idx="11217">
                <c:v>702406</c:v>
              </c:pt>
              <c:pt idx="11218">
                <c:v>702478</c:v>
              </c:pt>
              <c:pt idx="11219">
                <c:v>702482</c:v>
              </c:pt>
              <c:pt idx="11220">
                <c:v>702493</c:v>
              </c:pt>
              <c:pt idx="11221">
                <c:v>702522</c:v>
              </c:pt>
              <c:pt idx="11222">
                <c:v>702528</c:v>
              </c:pt>
              <c:pt idx="11223">
                <c:v>702542</c:v>
              </c:pt>
              <c:pt idx="11224">
                <c:v>702588</c:v>
              </c:pt>
              <c:pt idx="11225">
                <c:v>702677</c:v>
              </c:pt>
              <c:pt idx="11226">
                <c:v>702686</c:v>
              </c:pt>
              <c:pt idx="11227">
                <c:v>702746</c:v>
              </c:pt>
              <c:pt idx="11228">
                <c:v>702800</c:v>
              </c:pt>
              <c:pt idx="11229">
                <c:v>702809</c:v>
              </c:pt>
              <c:pt idx="11230">
                <c:v>702863</c:v>
              </c:pt>
              <c:pt idx="11231">
                <c:v>702868</c:v>
              </c:pt>
              <c:pt idx="11232">
                <c:v>702884</c:v>
              </c:pt>
              <c:pt idx="11233">
                <c:v>702915</c:v>
              </c:pt>
              <c:pt idx="11234">
                <c:v>702938</c:v>
              </c:pt>
              <c:pt idx="11235">
                <c:v>703104</c:v>
              </c:pt>
              <c:pt idx="11236">
                <c:v>703109</c:v>
              </c:pt>
              <c:pt idx="11237">
                <c:v>703160</c:v>
              </c:pt>
              <c:pt idx="11238">
                <c:v>703249</c:v>
              </c:pt>
              <c:pt idx="11239">
                <c:v>703278</c:v>
              </c:pt>
              <c:pt idx="11240">
                <c:v>703338</c:v>
              </c:pt>
              <c:pt idx="11241">
                <c:v>703374</c:v>
              </c:pt>
              <c:pt idx="11242">
                <c:v>703505</c:v>
              </c:pt>
              <c:pt idx="11243">
                <c:v>703507</c:v>
              </c:pt>
              <c:pt idx="11244">
                <c:v>703621</c:v>
              </c:pt>
              <c:pt idx="11245">
                <c:v>703711</c:v>
              </c:pt>
              <c:pt idx="11246">
                <c:v>703804</c:v>
              </c:pt>
              <c:pt idx="11247">
                <c:v>703852</c:v>
              </c:pt>
              <c:pt idx="11248">
                <c:v>703882</c:v>
              </c:pt>
              <c:pt idx="11249">
                <c:v>703937</c:v>
              </c:pt>
              <c:pt idx="11250">
                <c:v>703972</c:v>
              </c:pt>
              <c:pt idx="11251">
                <c:v>704074</c:v>
              </c:pt>
              <c:pt idx="11252">
                <c:v>704112</c:v>
              </c:pt>
              <c:pt idx="11253">
                <c:v>704149</c:v>
              </c:pt>
              <c:pt idx="11254">
                <c:v>704150</c:v>
              </c:pt>
              <c:pt idx="11255">
                <c:v>704267</c:v>
              </c:pt>
              <c:pt idx="11256">
                <c:v>704270</c:v>
              </c:pt>
              <c:pt idx="11257">
                <c:v>704308</c:v>
              </c:pt>
              <c:pt idx="11258">
                <c:v>704423</c:v>
              </c:pt>
              <c:pt idx="11259">
                <c:v>704559</c:v>
              </c:pt>
              <c:pt idx="11260">
                <c:v>704600</c:v>
              </c:pt>
              <c:pt idx="11261">
                <c:v>704603</c:v>
              </c:pt>
              <c:pt idx="11262">
                <c:v>704607</c:v>
              </c:pt>
              <c:pt idx="11263">
                <c:v>704709</c:v>
              </c:pt>
              <c:pt idx="11264">
                <c:v>704835</c:v>
              </c:pt>
              <c:pt idx="11265">
                <c:v>704967</c:v>
              </c:pt>
              <c:pt idx="11266">
                <c:v>704968</c:v>
              </c:pt>
              <c:pt idx="11267">
                <c:v>705006</c:v>
              </c:pt>
              <c:pt idx="11268">
                <c:v>705020</c:v>
              </c:pt>
              <c:pt idx="11269">
                <c:v>705113</c:v>
              </c:pt>
              <c:pt idx="11270">
                <c:v>705196</c:v>
              </c:pt>
              <c:pt idx="11271">
                <c:v>705243</c:v>
              </c:pt>
              <c:pt idx="11272">
                <c:v>705262</c:v>
              </c:pt>
              <c:pt idx="11273">
                <c:v>705353</c:v>
              </c:pt>
              <c:pt idx="11274">
                <c:v>705453</c:v>
              </c:pt>
              <c:pt idx="11275">
                <c:v>705490</c:v>
              </c:pt>
              <c:pt idx="11276">
                <c:v>705496</c:v>
              </c:pt>
              <c:pt idx="11277">
                <c:v>705589</c:v>
              </c:pt>
              <c:pt idx="11278">
                <c:v>705633</c:v>
              </c:pt>
              <c:pt idx="11279">
                <c:v>705641</c:v>
              </c:pt>
              <c:pt idx="11280">
                <c:v>705756</c:v>
              </c:pt>
              <c:pt idx="11281">
                <c:v>705806</c:v>
              </c:pt>
              <c:pt idx="11282">
                <c:v>705911</c:v>
              </c:pt>
              <c:pt idx="11283">
                <c:v>705980</c:v>
              </c:pt>
              <c:pt idx="11284">
                <c:v>706007</c:v>
              </c:pt>
              <c:pt idx="11285">
                <c:v>706106</c:v>
              </c:pt>
              <c:pt idx="11286">
                <c:v>706125</c:v>
              </c:pt>
              <c:pt idx="11287">
                <c:v>706185</c:v>
              </c:pt>
              <c:pt idx="11288">
                <c:v>706199</c:v>
              </c:pt>
              <c:pt idx="11289">
                <c:v>706425</c:v>
              </c:pt>
              <c:pt idx="11290">
                <c:v>706497</c:v>
              </c:pt>
              <c:pt idx="11291">
                <c:v>706510</c:v>
              </c:pt>
              <c:pt idx="11292">
                <c:v>706628</c:v>
              </c:pt>
              <c:pt idx="11293">
                <c:v>706747</c:v>
              </c:pt>
              <c:pt idx="11294">
                <c:v>706792</c:v>
              </c:pt>
              <c:pt idx="11295">
                <c:v>706820</c:v>
              </c:pt>
              <c:pt idx="11296">
                <c:v>706876</c:v>
              </c:pt>
              <c:pt idx="11297">
                <c:v>706884</c:v>
              </c:pt>
              <c:pt idx="11298">
                <c:v>706918</c:v>
              </c:pt>
              <c:pt idx="11299">
                <c:v>706962</c:v>
              </c:pt>
              <c:pt idx="11300">
                <c:v>706970</c:v>
              </c:pt>
              <c:pt idx="11301">
                <c:v>707017</c:v>
              </c:pt>
              <c:pt idx="11302">
                <c:v>707023</c:v>
              </c:pt>
              <c:pt idx="11303">
                <c:v>707042</c:v>
              </c:pt>
              <c:pt idx="11304">
                <c:v>707114</c:v>
              </c:pt>
              <c:pt idx="11305">
                <c:v>707146</c:v>
              </c:pt>
              <c:pt idx="11306">
                <c:v>707152</c:v>
              </c:pt>
              <c:pt idx="11307">
                <c:v>707273</c:v>
              </c:pt>
              <c:pt idx="11308">
                <c:v>707276</c:v>
              </c:pt>
              <c:pt idx="11309">
                <c:v>707424</c:v>
              </c:pt>
              <c:pt idx="11310">
                <c:v>707470</c:v>
              </c:pt>
              <c:pt idx="11311">
                <c:v>707513</c:v>
              </c:pt>
              <c:pt idx="11312">
                <c:v>707557</c:v>
              </c:pt>
              <c:pt idx="11313">
                <c:v>707588</c:v>
              </c:pt>
              <c:pt idx="11314">
                <c:v>707592</c:v>
              </c:pt>
              <c:pt idx="11315">
                <c:v>707698</c:v>
              </c:pt>
              <c:pt idx="11316">
                <c:v>707699</c:v>
              </c:pt>
              <c:pt idx="11317">
                <c:v>707710</c:v>
              </c:pt>
              <c:pt idx="11318">
                <c:v>707716</c:v>
              </c:pt>
              <c:pt idx="11319">
                <c:v>707754</c:v>
              </c:pt>
              <c:pt idx="11320">
                <c:v>707762</c:v>
              </c:pt>
              <c:pt idx="11321">
                <c:v>707860</c:v>
              </c:pt>
              <c:pt idx="11322">
                <c:v>707869</c:v>
              </c:pt>
              <c:pt idx="11323">
                <c:v>707967</c:v>
              </c:pt>
              <c:pt idx="11324">
                <c:v>707974</c:v>
              </c:pt>
              <c:pt idx="11325">
                <c:v>707999</c:v>
              </c:pt>
              <c:pt idx="11326">
                <c:v>708020</c:v>
              </c:pt>
              <c:pt idx="11327">
                <c:v>708151</c:v>
              </c:pt>
              <c:pt idx="11328">
                <c:v>708160</c:v>
              </c:pt>
              <c:pt idx="11329">
                <c:v>708210</c:v>
              </c:pt>
              <c:pt idx="11330">
                <c:v>708230</c:v>
              </c:pt>
              <c:pt idx="11331">
                <c:v>708258</c:v>
              </c:pt>
              <c:pt idx="11332">
                <c:v>708271</c:v>
              </c:pt>
              <c:pt idx="11333">
                <c:v>708337</c:v>
              </c:pt>
              <c:pt idx="11334">
                <c:v>708343</c:v>
              </c:pt>
              <c:pt idx="11335">
                <c:v>708360</c:v>
              </c:pt>
              <c:pt idx="11336">
                <c:v>708373</c:v>
              </c:pt>
              <c:pt idx="11337">
                <c:v>708458</c:v>
              </c:pt>
              <c:pt idx="11338">
                <c:v>708519</c:v>
              </c:pt>
              <c:pt idx="11339">
                <c:v>708539</c:v>
              </c:pt>
              <c:pt idx="11340">
                <c:v>708555</c:v>
              </c:pt>
              <c:pt idx="11341">
                <c:v>708566</c:v>
              </c:pt>
              <c:pt idx="11342">
                <c:v>708634</c:v>
              </c:pt>
              <c:pt idx="11343">
                <c:v>708654</c:v>
              </c:pt>
              <c:pt idx="11344">
                <c:v>708692</c:v>
              </c:pt>
              <c:pt idx="11345">
                <c:v>708807</c:v>
              </c:pt>
              <c:pt idx="11346">
                <c:v>708892</c:v>
              </c:pt>
              <c:pt idx="11347">
                <c:v>708933</c:v>
              </c:pt>
              <c:pt idx="11348">
                <c:v>708982</c:v>
              </c:pt>
              <c:pt idx="11349">
                <c:v>709059</c:v>
              </c:pt>
              <c:pt idx="11350">
                <c:v>709123</c:v>
              </c:pt>
              <c:pt idx="11351">
                <c:v>709212</c:v>
              </c:pt>
              <c:pt idx="11352">
                <c:v>709238</c:v>
              </c:pt>
              <c:pt idx="11353">
                <c:v>709279</c:v>
              </c:pt>
              <c:pt idx="11354">
                <c:v>709385</c:v>
              </c:pt>
              <c:pt idx="11355">
                <c:v>709415</c:v>
              </c:pt>
              <c:pt idx="11356">
                <c:v>709472</c:v>
              </c:pt>
              <c:pt idx="11357">
                <c:v>709479</c:v>
              </c:pt>
              <c:pt idx="11358">
                <c:v>709499</c:v>
              </c:pt>
              <c:pt idx="11359">
                <c:v>709550</c:v>
              </c:pt>
              <c:pt idx="11360">
                <c:v>709566</c:v>
              </c:pt>
              <c:pt idx="11361">
                <c:v>709595</c:v>
              </c:pt>
              <c:pt idx="11362">
                <c:v>709656</c:v>
              </c:pt>
              <c:pt idx="11363">
                <c:v>709659</c:v>
              </c:pt>
              <c:pt idx="11364">
                <c:v>709724</c:v>
              </c:pt>
              <c:pt idx="11365">
                <c:v>709726</c:v>
              </c:pt>
              <c:pt idx="11366">
                <c:v>709747</c:v>
              </c:pt>
              <c:pt idx="11367">
                <c:v>709844</c:v>
              </c:pt>
              <c:pt idx="11368">
                <c:v>709869</c:v>
              </c:pt>
              <c:pt idx="11369">
                <c:v>709920</c:v>
              </c:pt>
              <c:pt idx="11370">
                <c:v>709948</c:v>
              </c:pt>
              <c:pt idx="11371">
                <c:v>709982</c:v>
              </c:pt>
              <c:pt idx="11372">
                <c:v>710003</c:v>
              </c:pt>
              <c:pt idx="11373">
                <c:v>710005</c:v>
              </c:pt>
              <c:pt idx="11374">
                <c:v>710029</c:v>
              </c:pt>
              <c:pt idx="11375">
                <c:v>710053</c:v>
              </c:pt>
              <c:pt idx="11376">
                <c:v>710069</c:v>
              </c:pt>
              <c:pt idx="11377">
                <c:v>710115</c:v>
              </c:pt>
              <c:pt idx="11378">
                <c:v>710145</c:v>
              </c:pt>
              <c:pt idx="11379">
                <c:v>710203</c:v>
              </c:pt>
              <c:pt idx="11380">
                <c:v>710255</c:v>
              </c:pt>
              <c:pt idx="11381">
                <c:v>710364</c:v>
              </c:pt>
              <c:pt idx="11382">
                <c:v>710473</c:v>
              </c:pt>
              <c:pt idx="11383">
                <c:v>710515</c:v>
              </c:pt>
              <c:pt idx="11384">
                <c:v>710598</c:v>
              </c:pt>
              <c:pt idx="11385">
                <c:v>711129</c:v>
              </c:pt>
              <c:pt idx="11386">
                <c:v>711214</c:v>
              </c:pt>
              <c:pt idx="11387">
                <c:v>711248</c:v>
              </c:pt>
              <c:pt idx="11388">
                <c:v>711263</c:v>
              </c:pt>
              <c:pt idx="11389">
                <c:v>711285</c:v>
              </c:pt>
              <c:pt idx="11390">
                <c:v>711319</c:v>
              </c:pt>
              <c:pt idx="11391">
                <c:v>711363</c:v>
              </c:pt>
              <c:pt idx="11392">
                <c:v>711490</c:v>
              </c:pt>
              <c:pt idx="11393">
                <c:v>711500</c:v>
              </c:pt>
              <c:pt idx="11394">
                <c:v>711510</c:v>
              </c:pt>
              <c:pt idx="11395">
                <c:v>711541</c:v>
              </c:pt>
              <c:pt idx="11396">
                <c:v>711552</c:v>
              </c:pt>
              <c:pt idx="11397">
                <c:v>711565</c:v>
              </c:pt>
              <c:pt idx="11398">
                <c:v>711567</c:v>
              </c:pt>
              <c:pt idx="11399">
                <c:v>711571</c:v>
              </c:pt>
              <c:pt idx="11400">
                <c:v>711577</c:v>
              </c:pt>
              <c:pt idx="11401">
                <c:v>711605</c:v>
              </c:pt>
              <c:pt idx="11402">
                <c:v>711625</c:v>
              </c:pt>
              <c:pt idx="11403">
                <c:v>711680</c:v>
              </c:pt>
              <c:pt idx="11404">
                <c:v>711775</c:v>
              </c:pt>
              <c:pt idx="11405">
                <c:v>711795</c:v>
              </c:pt>
              <c:pt idx="11406">
                <c:v>711823</c:v>
              </c:pt>
              <c:pt idx="11407">
                <c:v>711853</c:v>
              </c:pt>
              <c:pt idx="11408">
                <c:v>711864</c:v>
              </c:pt>
              <c:pt idx="11409">
                <c:v>711874</c:v>
              </c:pt>
              <c:pt idx="11410">
                <c:v>712026</c:v>
              </c:pt>
              <c:pt idx="11411">
                <c:v>712062</c:v>
              </c:pt>
              <c:pt idx="11412">
                <c:v>712114</c:v>
              </c:pt>
              <c:pt idx="11413">
                <c:v>712130</c:v>
              </c:pt>
              <c:pt idx="11414">
                <c:v>712132</c:v>
              </c:pt>
              <c:pt idx="11415">
                <c:v>712220</c:v>
              </c:pt>
              <c:pt idx="11416">
                <c:v>712236</c:v>
              </c:pt>
              <c:pt idx="11417">
                <c:v>712248</c:v>
              </c:pt>
              <c:pt idx="11418">
                <c:v>712362</c:v>
              </c:pt>
              <c:pt idx="11419">
                <c:v>712426</c:v>
              </c:pt>
              <c:pt idx="11420">
                <c:v>712521</c:v>
              </c:pt>
              <c:pt idx="11421">
                <c:v>712584</c:v>
              </c:pt>
              <c:pt idx="11422">
                <c:v>712590</c:v>
              </c:pt>
              <c:pt idx="11423">
                <c:v>712605</c:v>
              </c:pt>
              <c:pt idx="11424">
                <c:v>712636</c:v>
              </c:pt>
              <c:pt idx="11425">
                <c:v>712874</c:v>
              </c:pt>
              <c:pt idx="11426">
                <c:v>713039</c:v>
              </c:pt>
              <c:pt idx="11427">
                <c:v>713067</c:v>
              </c:pt>
              <c:pt idx="11428">
                <c:v>713085</c:v>
              </c:pt>
              <c:pt idx="11429">
                <c:v>713094</c:v>
              </c:pt>
              <c:pt idx="11430">
                <c:v>713132</c:v>
              </c:pt>
              <c:pt idx="11431">
                <c:v>713236</c:v>
              </c:pt>
              <c:pt idx="11432">
                <c:v>713257</c:v>
              </c:pt>
              <c:pt idx="11433">
                <c:v>713299</c:v>
              </c:pt>
              <c:pt idx="11434">
                <c:v>713329</c:v>
              </c:pt>
              <c:pt idx="11435">
                <c:v>713406</c:v>
              </c:pt>
              <c:pt idx="11436">
                <c:v>713423</c:v>
              </c:pt>
              <c:pt idx="11437">
                <c:v>713465</c:v>
              </c:pt>
              <c:pt idx="11438">
                <c:v>713520</c:v>
              </c:pt>
              <c:pt idx="11439">
                <c:v>713580</c:v>
              </c:pt>
              <c:pt idx="11440">
                <c:v>713636</c:v>
              </c:pt>
              <c:pt idx="11441">
                <c:v>713831</c:v>
              </c:pt>
              <c:pt idx="11442">
                <c:v>713853</c:v>
              </c:pt>
              <c:pt idx="11443">
                <c:v>713981</c:v>
              </c:pt>
              <c:pt idx="11444">
                <c:v>713998</c:v>
              </c:pt>
              <c:pt idx="11445">
                <c:v>714121</c:v>
              </c:pt>
              <c:pt idx="11446">
                <c:v>714123</c:v>
              </c:pt>
              <c:pt idx="11447">
                <c:v>714161</c:v>
              </c:pt>
              <c:pt idx="11448">
                <c:v>714163</c:v>
              </c:pt>
              <c:pt idx="11449">
                <c:v>714206</c:v>
              </c:pt>
              <c:pt idx="11450">
                <c:v>714270</c:v>
              </c:pt>
              <c:pt idx="11451">
                <c:v>714316</c:v>
              </c:pt>
              <c:pt idx="11452">
                <c:v>714379</c:v>
              </c:pt>
              <c:pt idx="11453">
                <c:v>714536</c:v>
              </c:pt>
              <c:pt idx="11454">
                <c:v>714555</c:v>
              </c:pt>
              <c:pt idx="11455">
                <c:v>714757</c:v>
              </c:pt>
              <c:pt idx="11456">
                <c:v>714825</c:v>
              </c:pt>
              <c:pt idx="11457">
                <c:v>714840</c:v>
              </c:pt>
              <c:pt idx="11458">
                <c:v>714939</c:v>
              </c:pt>
              <c:pt idx="11459">
                <c:v>714944</c:v>
              </c:pt>
              <c:pt idx="11460">
                <c:v>714962</c:v>
              </c:pt>
              <c:pt idx="11461">
                <c:v>715015</c:v>
              </c:pt>
              <c:pt idx="11462">
                <c:v>715184</c:v>
              </c:pt>
              <c:pt idx="11463">
                <c:v>715255</c:v>
              </c:pt>
              <c:pt idx="11464">
                <c:v>715271</c:v>
              </c:pt>
              <c:pt idx="11465">
                <c:v>715300</c:v>
              </c:pt>
              <c:pt idx="11466">
                <c:v>715369</c:v>
              </c:pt>
              <c:pt idx="11467">
                <c:v>715462</c:v>
              </c:pt>
              <c:pt idx="11468">
                <c:v>715514</c:v>
              </c:pt>
              <c:pt idx="11469">
                <c:v>715555</c:v>
              </c:pt>
              <c:pt idx="11470">
                <c:v>715640</c:v>
              </c:pt>
              <c:pt idx="11471">
                <c:v>715645</c:v>
              </c:pt>
              <c:pt idx="11472">
                <c:v>715668</c:v>
              </c:pt>
              <c:pt idx="11473">
                <c:v>715678</c:v>
              </c:pt>
              <c:pt idx="11474">
                <c:v>715689</c:v>
              </c:pt>
              <c:pt idx="11475">
                <c:v>715764</c:v>
              </c:pt>
              <c:pt idx="11476">
                <c:v>715792</c:v>
              </c:pt>
              <c:pt idx="11477">
                <c:v>715797</c:v>
              </c:pt>
              <c:pt idx="11478">
                <c:v>715817</c:v>
              </c:pt>
              <c:pt idx="11479">
                <c:v>715947</c:v>
              </c:pt>
              <c:pt idx="11480">
                <c:v>716019</c:v>
              </c:pt>
              <c:pt idx="11481">
                <c:v>716068</c:v>
              </c:pt>
              <c:pt idx="11482">
                <c:v>716197</c:v>
              </c:pt>
              <c:pt idx="11483">
                <c:v>716236</c:v>
              </c:pt>
              <c:pt idx="11484">
                <c:v>716294</c:v>
              </c:pt>
              <c:pt idx="11485">
                <c:v>716360</c:v>
              </c:pt>
              <c:pt idx="11486">
                <c:v>716362</c:v>
              </c:pt>
              <c:pt idx="11487">
                <c:v>716371</c:v>
              </c:pt>
              <c:pt idx="11488">
                <c:v>716393</c:v>
              </c:pt>
              <c:pt idx="11489">
                <c:v>716435</c:v>
              </c:pt>
              <c:pt idx="11490">
                <c:v>716533</c:v>
              </c:pt>
              <c:pt idx="11491">
                <c:v>716548</c:v>
              </c:pt>
              <c:pt idx="11492">
                <c:v>716589</c:v>
              </c:pt>
              <c:pt idx="11493">
                <c:v>716690</c:v>
              </c:pt>
              <c:pt idx="11494">
                <c:v>716750</c:v>
              </c:pt>
              <c:pt idx="11495">
                <c:v>716785</c:v>
              </c:pt>
              <c:pt idx="11496">
                <c:v>716812</c:v>
              </c:pt>
              <c:pt idx="11497">
                <c:v>716863</c:v>
              </c:pt>
              <c:pt idx="11498">
                <c:v>716932</c:v>
              </c:pt>
              <c:pt idx="11499">
                <c:v>716948</c:v>
              </c:pt>
              <c:pt idx="11500">
                <c:v>716961</c:v>
              </c:pt>
              <c:pt idx="11501">
                <c:v>717026</c:v>
              </c:pt>
              <c:pt idx="11502">
                <c:v>717100</c:v>
              </c:pt>
              <c:pt idx="11503">
                <c:v>717150</c:v>
              </c:pt>
              <c:pt idx="11504">
                <c:v>717229</c:v>
              </c:pt>
              <c:pt idx="11505">
                <c:v>717232</c:v>
              </c:pt>
              <c:pt idx="11506">
                <c:v>717250</c:v>
              </c:pt>
              <c:pt idx="11507">
                <c:v>717308</c:v>
              </c:pt>
              <c:pt idx="11508">
                <c:v>717359</c:v>
              </c:pt>
              <c:pt idx="11509">
                <c:v>717407</c:v>
              </c:pt>
              <c:pt idx="11510">
                <c:v>717459</c:v>
              </c:pt>
              <c:pt idx="11511">
                <c:v>717521</c:v>
              </c:pt>
              <c:pt idx="11512">
                <c:v>717565</c:v>
              </c:pt>
              <c:pt idx="11513">
                <c:v>717632</c:v>
              </c:pt>
              <c:pt idx="11514">
                <c:v>717660</c:v>
              </c:pt>
              <c:pt idx="11515">
                <c:v>717700</c:v>
              </c:pt>
              <c:pt idx="11516">
                <c:v>717762</c:v>
              </c:pt>
              <c:pt idx="11517">
                <c:v>717772</c:v>
              </c:pt>
              <c:pt idx="11518">
                <c:v>717780</c:v>
              </c:pt>
              <c:pt idx="11519">
                <c:v>717806</c:v>
              </c:pt>
              <c:pt idx="11520">
                <c:v>717891</c:v>
              </c:pt>
              <c:pt idx="11521">
                <c:v>718029</c:v>
              </c:pt>
              <c:pt idx="11522">
                <c:v>718031</c:v>
              </c:pt>
              <c:pt idx="11523">
                <c:v>718199</c:v>
              </c:pt>
              <c:pt idx="11524">
                <c:v>718227</c:v>
              </c:pt>
              <c:pt idx="11525">
                <c:v>718409</c:v>
              </c:pt>
              <c:pt idx="11526">
                <c:v>718454</c:v>
              </c:pt>
              <c:pt idx="11527">
                <c:v>718491</c:v>
              </c:pt>
              <c:pt idx="11528">
                <c:v>718516</c:v>
              </c:pt>
              <c:pt idx="11529">
                <c:v>718655</c:v>
              </c:pt>
              <c:pt idx="11530">
                <c:v>718745</c:v>
              </c:pt>
              <c:pt idx="11531">
                <c:v>718752</c:v>
              </c:pt>
              <c:pt idx="11532">
                <c:v>718764</c:v>
              </c:pt>
              <c:pt idx="11533">
                <c:v>718887</c:v>
              </c:pt>
              <c:pt idx="11534">
                <c:v>718922</c:v>
              </c:pt>
              <c:pt idx="11535">
                <c:v>718962</c:v>
              </c:pt>
              <c:pt idx="11536">
                <c:v>718972</c:v>
              </c:pt>
              <c:pt idx="11537">
                <c:v>719135</c:v>
              </c:pt>
              <c:pt idx="11538">
                <c:v>719162</c:v>
              </c:pt>
              <c:pt idx="11539">
                <c:v>719192</c:v>
              </c:pt>
              <c:pt idx="11540">
                <c:v>719213</c:v>
              </c:pt>
              <c:pt idx="11541">
                <c:v>719242</c:v>
              </c:pt>
              <c:pt idx="11542">
                <c:v>719300</c:v>
              </c:pt>
              <c:pt idx="11543">
                <c:v>719383</c:v>
              </c:pt>
              <c:pt idx="11544">
                <c:v>719576</c:v>
              </c:pt>
              <c:pt idx="11545">
                <c:v>719633</c:v>
              </c:pt>
              <c:pt idx="11546">
                <c:v>719673</c:v>
              </c:pt>
              <c:pt idx="11547">
                <c:v>719706</c:v>
              </c:pt>
              <c:pt idx="11548">
                <c:v>719719</c:v>
              </c:pt>
              <c:pt idx="11549">
                <c:v>719736</c:v>
              </c:pt>
              <c:pt idx="11550">
                <c:v>719824</c:v>
              </c:pt>
              <c:pt idx="11551">
                <c:v>719850</c:v>
              </c:pt>
              <c:pt idx="11552">
                <c:v>720007</c:v>
              </c:pt>
              <c:pt idx="11553">
                <c:v>720079</c:v>
              </c:pt>
              <c:pt idx="11554">
                <c:v>720131</c:v>
              </c:pt>
              <c:pt idx="11555">
                <c:v>720146</c:v>
              </c:pt>
              <c:pt idx="11556">
                <c:v>720178</c:v>
              </c:pt>
              <c:pt idx="11557">
                <c:v>720197</c:v>
              </c:pt>
              <c:pt idx="11558">
                <c:v>720300</c:v>
              </c:pt>
              <c:pt idx="11559">
                <c:v>720465</c:v>
              </c:pt>
              <c:pt idx="11560">
                <c:v>720514</c:v>
              </c:pt>
              <c:pt idx="11561">
                <c:v>720536</c:v>
              </c:pt>
              <c:pt idx="11562">
                <c:v>720557</c:v>
              </c:pt>
              <c:pt idx="11563">
                <c:v>720626</c:v>
              </c:pt>
              <c:pt idx="11564">
                <c:v>720765</c:v>
              </c:pt>
              <c:pt idx="11565">
                <c:v>720939</c:v>
              </c:pt>
              <c:pt idx="11566">
                <c:v>721088</c:v>
              </c:pt>
              <c:pt idx="11567">
                <c:v>721225</c:v>
              </c:pt>
              <c:pt idx="11568">
                <c:v>721300</c:v>
              </c:pt>
              <c:pt idx="11569">
                <c:v>721364</c:v>
              </c:pt>
              <c:pt idx="11570">
                <c:v>721366</c:v>
              </c:pt>
              <c:pt idx="11571">
                <c:v>721372</c:v>
              </c:pt>
              <c:pt idx="11572">
                <c:v>721377</c:v>
              </c:pt>
              <c:pt idx="11573">
                <c:v>721406</c:v>
              </c:pt>
              <c:pt idx="11574">
                <c:v>721423</c:v>
              </c:pt>
              <c:pt idx="11575">
                <c:v>721437</c:v>
              </c:pt>
              <c:pt idx="11576">
                <c:v>721438</c:v>
              </c:pt>
              <c:pt idx="11577">
                <c:v>721456</c:v>
              </c:pt>
              <c:pt idx="11578">
                <c:v>721494</c:v>
              </c:pt>
              <c:pt idx="11579">
                <c:v>721639</c:v>
              </c:pt>
              <c:pt idx="11580">
                <c:v>721664</c:v>
              </c:pt>
              <c:pt idx="11581">
                <c:v>721688</c:v>
              </c:pt>
              <c:pt idx="11582">
                <c:v>721707</c:v>
              </c:pt>
              <c:pt idx="11583">
                <c:v>721713</c:v>
              </c:pt>
              <c:pt idx="11584">
                <c:v>721786</c:v>
              </c:pt>
              <c:pt idx="11585">
                <c:v>721973</c:v>
              </c:pt>
              <c:pt idx="11586">
                <c:v>721984</c:v>
              </c:pt>
              <c:pt idx="11587">
                <c:v>722003</c:v>
              </c:pt>
              <c:pt idx="11588">
                <c:v>722089</c:v>
              </c:pt>
              <c:pt idx="11589">
                <c:v>722120</c:v>
              </c:pt>
              <c:pt idx="11590">
                <c:v>722154</c:v>
              </c:pt>
              <c:pt idx="11591">
                <c:v>722169</c:v>
              </c:pt>
              <c:pt idx="11592">
                <c:v>722324</c:v>
              </c:pt>
              <c:pt idx="11593">
                <c:v>722368</c:v>
              </c:pt>
              <c:pt idx="11594">
                <c:v>722399</c:v>
              </c:pt>
              <c:pt idx="11595">
                <c:v>722518</c:v>
              </c:pt>
              <c:pt idx="11596">
                <c:v>722538</c:v>
              </c:pt>
              <c:pt idx="11597">
                <c:v>722566</c:v>
              </c:pt>
              <c:pt idx="11598">
                <c:v>722629</c:v>
              </c:pt>
              <c:pt idx="11599">
                <c:v>722976</c:v>
              </c:pt>
              <c:pt idx="11600">
                <c:v>722988</c:v>
              </c:pt>
              <c:pt idx="11601">
                <c:v>723015</c:v>
              </c:pt>
              <c:pt idx="11602">
                <c:v>723055</c:v>
              </c:pt>
              <c:pt idx="11603">
                <c:v>723061</c:v>
              </c:pt>
              <c:pt idx="11604">
                <c:v>723091</c:v>
              </c:pt>
              <c:pt idx="11605">
                <c:v>723112</c:v>
              </c:pt>
              <c:pt idx="11606">
                <c:v>723186</c:v>
              </c:pt>
              <c:pt idx="11607">
                <c:v>723208</c:v>
              </c:pt>
              <c:pt idx="11608">
                <c:v>723262</c:v>
              </c:pt>
              <c:pt idx="11609">
                <c:v>723298</c:v>
              </c:pt>
              <c:pt idx="11610">
                <c:v>723347</c:v>
              </c:pt>
              <c:pt idx="11611">
                <c:v>723390</c:v>
              </c:pt>
              <c:pt idx="11612">
                <c:v>723438</c:v>
              </c:pt>
              <c:pt idx="11613">
                <c:v>723457</c:v>
              </c:pt>
              <c:pt idx="11614">
                <c:v>723476</c:v>
              </c:pt>
              <c:pt idx="11615">
                <c:v>723591</c:v>
              </c:pt>
              <c:pt idx="11616">
                <c:v>723672</c:v>
              </c:pt>
              <c:pt idx="11617">
                <c:v>723691</c:v>
              </c:pt>
              <c:pt idx="11618">
                <c:v>723707</c:v>
              </c:pt>
              <c:pt idx="11619">
                <c:v>723715</c:v>
              </c:pt>
              <c:pt idx="11620">
                <c:v>723820</c:v>
              </c:pt>
              <c:pt idx="11621">
                <c:v>723912</c:v>
              </c:pt>
              <c:pt idx="11622">
                <c:v>723968</c:v>
              </c:pt>
              <c:pt idx="11623">
                <c:v>723969</c:v>
              </c:pt>
              <c:pt idx="11624">
                <c:v>723978</c:v>
              </c:pt>
              <c:pt idx="11625">
                <c:v>724028</c:v>
              </c:pt>
              <c:pt idx="11626">
                <c:v>724033</c:v>
              </c:pt>
              <c:pt idx="11627">
                <c:v>724071</c:v>
              </c:pt>
              <c:pt idx="11628">
                <c:v>724139</c:v>
              </c:pt>
              <c:pt idx="11629">
                <c:v>724168</c:v>
              </c:pt>
              <c:pt idx="11630">
                <c:v>724222</c:v>
              </c:pt>
              <c:pt idx="11631">
                <c:v>724272</c:v>
              </c:pt>
              <c:pt idx="11632">
                <c:v>724378</c:v>
              </c:pt>
              <c:pt idx="11633">
                <c:v>724414</c:v>
              </c:pt>
              <c:pt idx="11634">
                <c:v>724424</c:v>
              </c:pt>
              <c:pt idx="11635">
                <c:v>724435</c:v>
              </c:pt>
              <c:pt idx="11636">
                <c:v>724510</c:v>
              </c:pt>
              <c:pt idx="11637">
                <c:v>724513</c:v>
              </c:pt>
              <c:pt idx="11638">
                <c:v>724599</c:v>
              </c:pt>
              <c:pt idx="11639">
                <c:v>724626</c:v>
              </c:pt>
              <c:pt idx="11640">
                <c:v>724660</c:v>
              </c:pt>
              <c:pt idx="11641">
                <c:v>724720</c:v>
              </c:pt>
              <c:pt idx="11642">
                <c:v>724723</c:v>
              </c:pt>
              <c:pt idx="11643">
                <c:v>724781</c:v>
              </c:pt>
              <c:pt idx="11644">
                <c:v>724818</c:v>
              </c:pt>
              <c:pt idx="11645">
                <c:v>724979</c:v>
              </c:pt>
              <c:pt idx="11646">
                <c:v>724987</c:v>
              </c:pt>
              <c:pt idx="11647">
                <c:v>724989</c:v>
              </c:pt>
              <c:pt idx="11648">
                <c:v>725004</c:v>
              </c:pt>
              <c:pt idx="11649">
                <c:v>725086</c:v>
              </c:pt>
              <c:pt idx="11650">
                <c:v>725100</c:v>
              </c:pt>
              <c:pt idx="11651">
                <c:v>725120</c:v>
              </c:pt>
              <c:pt idx="11652">
                <c:v>725129</c:v>
              </c:pt>
              <c:pt idx="11653">
                <c:v>725182</c:v>
              </c:pt>
              <c:pt idx="11654">
                <c:v>725294</c:v>
              </c:pt>
              <c:pt idx="11655">
                <c:v>725326</c:v>
              </c:pt>
              <c:pt idx="11656">
                <c:v>725413</c:v>
              </c:pt>
              <c:pt idx="11657">
                <c:v>725510</c:v>
              </c:pt>
              <c:pt idx="11658">
                <c:v>725575</c:v>
              </c:pt>
              <c:pt idx="11659">
                <c:v>725580</c:v>
              </c:pt>
              <c:pt idx="11660">
                <c:v>725705</c:v>
              </c:pt>
              <c:pt idx="11661">
                <c:v>725795</c:v>
              </c:pt>
              <c:pt idx="11662">
                <c:v>725807</c:v>
              </c:pt>
              <c:pt idx="11663">
                <c:v>725835</c:v>
              </c:pt>
              <c:pt idx="11664">
                <c:v>725962</c:v>
              </c:pt>
              <c:pt idx="11665">
                <c:v>726065</c:v>
              </c:pt>
              <c:pt idx="11666">
                <c:v>726077</c:v>
              </c:pt>
              <c:pt idx="11667">
                <c:v>726139</c:v>
              </c:pt>
              <c:pt idx="11668">
                <c:v>726268</c:v>
              </c:pt>
              <c:pt idx="11669">
                <c:v>726309</c:v>
              </c:pt>
              <c:pt idx="11670">
                <c:v>726472</c:v>
              </c:pt>
              <c:pt idx="11671">
                <c:v>726499</c:v>
              </c:pt>
              <c:pt idx="11672">
                <c:v>726544</c:v>
              </c:pt>
              <c:pt idx="11673">
                <c:v>726684</c:v>
              </c:pt>
              <c:pt idx="11674">
                <c:v>726688</c:v>
              </c:pt>
              <c:pt idx="11675">
                <c:v>726701</c:v>
              </c:pt>
              <c:pt idx="11676">
                <c:v>726732</c:v>
              </c:pt>
              <c:pt idx="11677">
                <c:v>726735</c:v>
              </c:pt>
              <c:pt idx="11678">
                <c:v>726848</c:v>
              </c:pt>
              <c:pt idx="11679">
                <c:v>726873</c:v>
              </c:pt>
              <c:pt idx="11680">
                <c:v>726932</c:v>
              </c:pt>
              <c:pt idx="11681">
                <c:v>726940</c:v>
              </c:pt>
              <c:pt idx="11682">
                <c:v>726980</c:v>
              </c:pt>
              <c:pt idx="11683">
                <c:v>727047</c:v>
              </c:pt>
              <c:pt idx="11684">
                <c:v>727053</c:v>
              </c:pt>
              <c:pt idx="11685">
                <c:v>727072</c:v>
              </c:pt>
              <c:pt idx="11686">
                <c:v>727091</c:v>
              </c:pt>
              <c:pt idx="11687">
                <c:v>727095</c:v>
              </c:pt>
              <c:pt idx="11688">
                <c:v>727175</c:v>
              </c:pt>
              <c:pt idx="11689">
                <c:v>727179</c:v>
              </c:pt>
              <c:pt idx="11690">
                <c:v>727197</c:v>
              </c:pt>
              <c:pt idx="11691">
                <c:v>727348</c:v>
              </c:pt>
              <c:pt idx="11692">
                <c:v>727363</c:v>
              </c:pt>
              <c:pt idx="11693">
                <c:v>727415</c:v>
              </c:pt>
              <c:pt idx="11694">
                <c:v>727428</c:v>
              </c:pt>
              <c:pt idx="11695">
                <c:v>727446</c:v>
              </c:pt>
              <c:pt idx="11696">
                <c:v>727497</c:v>
              </c:pt>
              <c:pt idx="11697">
                <c:v>727507</c:v>
              </c:pt>
              <c:pt idx="11698">
                <c:v>727573</c:v>
              </c:pt>
              <c:pt idx="11699">
                <c:v>727595</c:v>
              </c:pt>
              <c:pt idx="11700">
                <c:v>727648</c:v>
              </c:pt>
              <c:pt idx="11701">
                <c:v>727686</c:v>
              </c:pt>
              <c:pt idx="11702">
                <c:v>727847</c:v>
              </c:pt>
              <c:pt idx="11703">
                <c:v>727873</c:v>
              </c:pt>
              <c:pt idx="11704">
                <c:v>727952</c:v>
              </c:pt>
              <c:pt idx="11705">
                <c:v>728009</c:v>
              </c:pt>
              <c:pt idx="11706">
                <c:v>728021</c:v>
              </c:pt>
              <c:pt idx="11707">
                <c:v>728043</c:v>
              </c:pt>
              <c:pt idx="11708">
                <c:v>728085</c:v>
              </c:pt>
              <c:pt idx="11709">
                <c:v>728135</c:v>
              </c:pt>
              <c:pt idx="11710">
                <c:v>728228</c:v>
              </c:pt>
              <c:pt idx="11711">
                <c:v>728302</c:v>
              </c:pt>
              <c:pt idx="11712">
                <c:v>728316</c:v>
              </c:pt>
              <c:pt idx="11713">
                <c:v>728386</c:v>
              </c:pt>
              <c:pt idx="11714">
                <c:v>728486</c:v>
              </c:pt>
              <c:pt idx="11715">
                <c:v>728563</c:v>
              </c:pt>
              <c:pt idx="11716">
                <c:v>728568</c:v>
              </c:pt>
              <c:pt idx="11717">
                <c:v>728586</c:v>
              </c:pt>
              <c:pt idx="11718">
                <c:v>728655</c:v>
              </c:pt>
              <c:pt idx="11719">
                <c:v>728679</c:v>
              </c:pt>
              <c:pt idx="11720">
                <c:v>728687</c:v>
              </c:pt>
              <c:pt idx="11721">
                <c:v>728748</c:v>
              </c:pt>
              <c:pt idx="11722">
                <c:v>728818</c:v>
              </c:pt>
              <c:pt idx="11723">
                <c:v>728837</c:v>
              </c:pt>
              <c:pt idx="11724">
                <c:v>729084</c:v>
              </c:pt>
              <c:pt idx="11725">
                <c:v>729094</c:v>
              </c:pt>
              <c:pt idx="11726">
                <c:v>729154</c:v>
              </c:pt>
              <c:pt idx="11727">
                <c:v>729161</c:v>
              </c:pt>
              <c:pt idx="11728">
                <c:v>729173</c:v>
              </c:pt>
              <c:pt idx="11729">
                <c:v>729205</c:v>
              </c:pt>
              <c:pt idx="11730">
                <c:v>729293</c:v>
              </c:pt>
              <c:pt idx="11731">
                <c:v>729394</c:v>
              </c:pt>
              <c:pt idx="11732">
                <c:v>729418</c:v>
              </c:pt>
              <c:pt idx="11733">
                <c:v>729444</c:v>
              </c:pt>
              <c:pt idx="11734">
                <c:v>729518</c:v>
              </c:pt>
              <c:pt idx="11735">
                <c:v>729537</c:v>
              </c:pt>
              <c:pt idx="11736">
                <c:v>729542</c:v>
              </c:pt>
              <c:pt idx="11737">
                <c:v>729561</c:v>
              </c:pt>
              <c:pt idx="11738">
                <c:v>729581</c:v>
              </c:pt>
              <c:pt idx="11739">
                <c:v>729677</c:v>
              </c:pt>
              <c:pt idx="11740">
                <c:v>729752</c:v>
              </c:pt>
              <c:pt idx="11741">
                <c:v>729762</c:v>
              </c:pt>
              <c:pt idx="11742">
                <c:v>729805</c:v>
              </c:pt>
              <c:pt idx="11743">
                <c:v>730008</c:v>
              </c:pt>
              <c:pt idx="11744">
                <c:v>730088</c:v>
              </c:pt>
              <c:pt idx="11745">
                <c:v>730214</c:v>
              </c:pt>
              <c:pt idx="11746">
                <c:v>730246</c:v>
              </c:pt>
              <c:pt idx="11747">
                <c:v>730370</c:v>
              </c:pt>
              <c:pt idx="11748">
                <c:v>730388</c:v>
              </c:pt>
              <c:pt idx="11749">
                <c:v>730561</c:v>
              </c:pt>
              <c:pt idx="11750">
                <c:v>730641</c:v>
              </c:pt>
              <c:pt idx="11751">
                <c:v>730715</c:v>
              </c:pt>
              <c:pt idx="11752">
                <c:v>730726</c:v>
              </c:pt>
              <c:pt idx="11753">
                <c:v>730737</c:v>
              </c:pt>
              <c:pt idx="11754">
                <c:v>730742</c:v>
              </c:pt>
              <c:pt idx="11755">
                <c:v>730748</c:v>
              </c:pt>
              <c:pt idx="11756">
                <c:v>730768</c:v>
              </c:pt>
              <c:pt idx="11757">
                <c:v>730771</c:v>
              </c:pt>
              <c:pt idx="11758">
                <c:v>730795</c:v>
              </c:pt>
              <c:pt idx="11759">
                <c:v>730901</c:v>
              </c:pt>
              <c:pt idx="11760">
                <c:v>731001</c:v>
              </c:pt>
              <c:pt idx="11761">
                <c:v>731160</c:v>
              </c:pt>
              <c:pt idx="11762">
                <c:v>731238</c:v>
              </c:pt>
              <c:pt idx="11763">
                <c:v>731254</c:v>
              </c:pt>
              <c:pt idx="11764">
                <c:v>731286</c:v>
              </c:pt>
              <c:pt idx="11765">
                <c:v>731373</c:v>
              </c:pt>
              <c:pt idx="11766">
                <c:v>731494</c:v>
              </c:pt>
              <c:pt idx="11767">
                <c:v>731510</c:v>
              </c:pt>
              <c:pt idx="11768">
                <c:v>731540</c:v>
              </c:pt>
              <c:pt idx="11769">
                <c:v>731593</c:v>
              </c:pt>
              <c:pt idx="11770">
                <c:v>731696</c:v>
              </c:pt>
              <c:pt idx="11771">
                <c:v>731819</c:v>
              </c:pt>
              <c:pt idx="11772">
                <c:v>731958</c:v>
              </c:pt>
              <c:pt idx="11773">
                <c:v>732009</c:v>
              </c:pt>
              <c:pt idx="11774">
                <c:v>732013</c:v>
              </c:pt>
              <c:pt idx="11775">
                <c:v>732081</c:v>
              </c:pt>
              <c:pt idx="11776">
                <c:v>732113</c:v>
              </c:pt>
              <c:pt idx="11777">
                <c:v>732144</c:v>
              </c:pt>
              <c:pt idx="11778">
                <c:v>732213</c:v>
              </c:pt>
              <c:pt idx="11779">
                <c:v>732231</c:v>
              </c:pt>
              <c:pt idx="11780">
                <c:v>732304</c:v>
              </c:pt>
              <c:pt idx="11781">
                <c:v>732362</c:v>
              </c:pt>
              <c:pt idx="11782">
                <c:v>732368</c:v>
              </c:pt>
              <c:pt idx="11783">
                <c:v>732377</c:v>
              </c:pt>
              <c:pt idx="11784">
                <c:v>732488</c:v>
              </c:pt>
              <c:pt idx="11785">
                <c:v>732524</c:v>
              </c:pt>
              <c:pt idx="11786">
                <c:v>732602</c:v>
              </c:pt>
              <c:pt idx="11787">
                <c:v>732606</c:v>
              </c:pt>
              <c:pt idx="11788">
                <c:v>732694</c:v>
              </c:pt>
              <c:pt idx="11789">
                <c:v>732808</c:v>
              </c:pt>
              <c:pt idx="11790">
                <c:v>732813</c:v>
              </c:pt>
              <c:pt idx="11791">
                <c:v>732862</c:v>
              </c:pt>
              <c:pt idx="11792">
                <c:v>732863</c:v>
              </c:pt>
              <c:pt idx="11793">
                <c:v>732880</c:v>
              </c:pt>
              <c:pt idx="11794">
                <c:v>733046</c:v>
              </c:pt>
              <c:pt idx="11795">
                <c:v>733096</c:v>
              </c:pt>
              <c:pt idx="11796">
                <c:v>733181</c:v>
              </c:pt>
              <c:pt idx="11797">
                <c:v>733226</c:v>
              </c:pt>
              <c:pt idx="11798">
                <c:v>733324</c:v>
              </c:pt>
              <c:pt idx="11799">
                <c:v>733338</c:v>
              </c:pt>
              <c:pt idx="11800">
                <c:v>733350</c:v>
              </c:pt>
              <c:pt idx="11801">
                <c:v>733370</c:v>
              </c:pt>
              <c:pt idx="11802">
                <c:v>733434</c:v>
              </c:pt>
              <c:pt idx="11803">
                <c:v>733467</c:v>
              </c:pt>
              <c:pt idx="11804">
                <c:v>733497</c:v>
              </c:pt>
              <c:pt idx="11805">
                <c:v>733515</c:v>
              </c:pt>
              <c:pt idx="11806">
                <c:v>733582</c:v>
              </c:pt>
              <c:pt idx="11807">
                <c:v>733601</c:v>
              </c:pt>
              <c:pt idx="11808">
                <c:v>733603</c:v>
              </c:pt>
              <c:pt idx="11809">
                <c:v>733608</c:v>
              </c:pt>
              <c:pt idx="11810">
                <c:v>733627</c:v>
              </c:pt>
              <c:pt idx="11811">
                <c:v>733658</c:v>
              </c:pt>
              <c:pt idx="11812">
                <c:v>733693</c:v>
              </c:pt>
              <c:pt idx="11813">
                <c:v>733728</c:v>
              </c:pt>
              <c:pt idx="11814">
                <c:v>733746</c:v>
              </c:pt>
              <c:pt idx="11815">
                <c:v>733889</c:v>
              </c:pt>
              <c:pt idx="11816">
                <c:v>733903</c:v>
              </c:pt>
              <c:pt idx="11817">
                <c:v>733906</c:v>
              </c:pt>
              <c:pt idx="11818">
                <c:v>733907</c:v>
              </c:pt>
              <c:pt idx="11819">
                <c:v>734035</c:v>
              </c:pt>
              <c:pt idx="11820">
                <c:v>734077</c:v>
              </c:pt>
              <c:pt idx="11821">
                <c:v>734119</c:v>
              </c:pt>
              <c:pt idx="11822">
                <c:v>734192</c:v>
              </c:pt>
              <c:pt idx="11823">
                <c:v>734224</c:v>
              </c:pt>
              <c:pt idx="11824">
                <c:v>734226</c:v>
              </c:pt>
              <c:pt idx="11825">
                <c:v>734307</c:v>
              </c:pt>
              <c:pt idx="11826">
                <c:v>734458</c:v>
              </c:pt>
              <c:pt idx="11827">
                <c:v>734459</c:v>
              </c:pt>
              <c:pt idx="11828">
                <c:v>734490</c:v>
              </c:pt>
              <c:pt idx="11829">
                <c:v>734556</c:v>
              </c:pt>
              <c:pt idx="11830">
                <c:v>734647</c:v>
              </c:pt>
              <c:pt idx="11831">
                <c:v>734727</c:v>
              </c:pt>
              <c:pt idx="11832">
                <c:v>734752</c:v>
              </c:pt>
              <c:pt idx="11833">
                <c:v>734791</c:v>
              </c:pt>
              <c:pt idx="11834">
                <c:v>734801</c:v>
              </c:pt>
              <c:pt idx="11835">
                <c:v>734824</c:v>
              </c:pt>
              <c:pt idx="11836">
                <c:v>734838</c:v>
              </c:pt>
              <c:pt idx="11837">
                <c:v>734880</c:v>
              </c:pt>
              <c:pt idx="11838">
                <c:v>734938</c:v>
              </c:pt>
              <c:pt idx="11839">
                <c:v>734952</c:v>
              </c:pt>
              <c:pt idx="11840">
                <c:v>735000</c:v>
              </c:pt>
              <c:pt idx="11841">
                <c:v>735038</c:v>
              </c:pt>
              <c:pt idx="11842">
                <c:v>735171</c:v>
              </c:pt>
              <c:pt idx="11843">
                <c:v>735263</c:v>
              </c:pt>
              <c:pt idx="11844">
                <c:v>735266</c:v>
              </c:pt>
              <c:pt idx="11845">
                <c:v>735304</c:v>
              </c:pt>
              <c:pt idx="11846">
                <c:v>735341</c:v>
              </c:pt>
              <c:pt idx="11847">
                <c:v>735515</c:v>
              </c:pt>
              <c:pt idx="11848">
                <c:v>735605</c:v>
              </c:pt>
              <c:pt idx="11849">
                <c:v>735627</c:v>
              </c:pt>
              <c:pt idx="11850">
                <c:v>735666</c:v>
              </c:pt>
              <c:pt idx="11851">
                <c:v>735676</c:v>
              </c:pt>
              <c:pt idx="11852">
                <c:v>735770</c:v>
              </c:pt>
              <c:pt idx="11853">
                <c:v>735790</c:v>
              </c:pt>
              <c:pt idx="11854">
                <c:v>735846</c:v>
              </c:pt>
              <c:pt idx="11855">
                <c:v>735964</c:v>
              </c:pt>
              <c:pt idx="11856">
                <c:v>735966</c:v>
              </c:pt>
              <c:pt idx="11857">
                <c:v>736004</c:v>
              </c:pt>
              <c:pt idx="11858">
                <c:v>736109</c:v>
              </c:pt>
              <c:pt idx="11859">
                <c:v>736219</c:v>
              </c:pt>
              <c:pt idx="11860">
                <c:v>736220</c:v>
              </c:pt>
              <c:pt idx="11861">
                <c:v>736258</c:v>
              </c:pt>
              <c:pt idx="11862">
                <c:v>736389</c:v>
              </c:pt>
              <c:pt idx="11863">
                <c:v>736414</c:v>
              </c:pt>
              <c:pt idx="11864">
                <c:v>736459</c:v>
              </c:pt>
              <c:pt idx="11865">
                <c:v>736504</c:v>
              </c:pt>
              <c:pt idx="11866">
                <c:v>736518</c:v>
              </c:pt>
              <c:pt idx="11867">
                <c:v>736615</c:v>
              </c:pt>
              <c:pt idx="11868">
                <c:v>736646</c:v>
              </c:pt>
              <c:pt idx="11869">
                <c:v>736685</c:v>
              </c:pt>
              <c:pt idx="11870">
                <c:v>736813</c:v>
              </c:pt>
              <c:pt idx="11871">
                <c:v>736829</c:v>
              </c:pt>
              <c:pt idx="11872">
                <c:v>736970</c:v>
              </c:pt>
              <c:pt idx="11873">
                <c:v>737027</c:v>
              </c:pt>
              <c:pt idx="11874">
                <c:v>737221</c:v>
              </c:pt>
              <c:pt idx="11875">
                <c:v>737451</c:v>
              </c:pt>
              <c:pt idx="11876">
                <c:v>737474</c:v>
              </c:pt>
              <c:pt idx="11877">
                <c:v>737477</c:v>
              </c:pt>
              <c:pt idx="11878">
                <c:v>737509</c:v>
              </c:pt>
              <c:pt idx="11879">
                <c:v>737519</c:v>
              </c:pt>
              <c:pt idx="11880">
                <c:v>737534</c:v>
              </c:pt>
              <c:pt idx="11881">
                <c:v>737542</c:v>
              </c:pt>
              <c:pt idx="11882">
                <c:v>737602</c:v>
              </c:pt>
              <c:pt idx="11883">
                <c:v>737604</c:v>
              </c:pt>
              <c:pt idx="11884">
                <c:v>737676</c:v>
              </c:pt>
              <c:pt idx="11885">
                <c:v>737755</c:v>
              </c:pt>
              <c:pt idx="11886">
                <c:v>737756</c:v>
              </c:pt>
              <c:pt idx="11887">
                <c:v>737764</c:v>
              </c:pt>
              <c:pt idx="11888">
                <c:v>737791</c:v>
              </c:pt>
              <c:pt idx="11889">
                <c:v>737842</c:v>
              </c:pt>
              <c:pt idx="11890">
                <c:v>737906</c:v>
              </c:pt>
              <c:pt idx="11891">
                <c:v>737940</c:v>
              </c:pt>
              <c:pt idx="11892">
                <c:v>737949</c:v>
              </c:pt>
              <c:pt idx="11893">
                <c:v>738005</c:v>
              </c:pt>
              <c:pt idx="11894">
                <c:v>738096</c:v>
              </c:pt>
              <c:pt idx="11895">
                <c:v>738141</c:v>
              </c:pt>
              <c:pt idx="11896">
                <c:v>738204</c:v>
              </c:pt>
              <c:pt idx="11897">
                <c:v>738253</c:v>
              </c:pt>
              <c:pt idx="11898">
                <c:v>738279</c:v>
              </c:pt>
              <c:pt idx="11899">
                <c:v>738320</c:v>
              </c:pt>
              <c:pt idx="11900">
                <c:v>738332</c:v>
              </c:pt>
              <c:pt idx="11901">
                <c:v>738427</c:v>
              </c:pt>
              <c:pt idx="11902">
                <c:v>738431</c:v>
              </c:pt>
              <c:pt idx="11903">
                <c:v>738432</c:v>
              </c:pt>
              <c:pt idx="11904">
                <c:v>738435</c:v>
              </c:pt>
              <c:pt idx="11905">
                <c:v>738459</c:v>
              </c:pt>
              <c:pt idx="11906">
                <c:v>738467</c:v>
              </c:pt>
              <c:pt idx="11907">
                <c:v>738473</c:v>
              </c:pt>
              <c:pt idx="11908">
                <c:v>738567</c:v>
              </c:pt>
              <c:pt idx="11909">
                <c:v>738597</c:v>
              </c:pt>
              <c:pt idx="11910">
                <c:v>738651</c:v>
              </c:pt>
              <c:pt idx="11911">
                <c:v>738652</c:v>
              </c:pt>
              <c:pt idx="11912">
                <c:v>738732</c:v>
              </c:pt>
              <c:pt idx="11913">
                <c:v>738874</c:v>
              </c:pt>
              <c:pt idx="11914">
                <c:v>738890</c:v>
              </c:pt>
              <c:pt idx="11915">
                <c:v>739005</c:v>
              </c:pt>
              <c:pt idx="11916">
                <c:v>739021</c:v>
              </c:pt>
              <c:pt idx="11917">
                <c:v>739084</c:v>
              </c:pt>
              <c:pt idx="11918">
                <c:v>739138</c:v>
              </c:pt>
              <c:pt idx="11919">
                <c:v>739227</c:v>
              </c:pt>
              <c:pt idx="11920">
                <c:v>739284</c:v>
              </c:pt>
              <c:pt idx="11921">
                <c:v>739345</c:v>
              </c:pt>
              <c:pt idx="11922">
                <c:v>739352</c:v>
              </c:pt>
              <c:pt idx="11923">
                <c:v>739513</c:v>
              </c:pt>
              <c:pt idx="11924">
                <c:v>739617</c:v>
              </c:pt>
              <c:pt idx="11925">
                <c:v>739684</c:v>
              </c:pt>
              <c:pt idx="11926">
                <c:v>739704</c:v>
              </c:pt>
              <c:pt idx="11927">
                <c:v>739767</c:v>
              </c:pt>
              <c:pt idx="11928">
                <c:v>739781</c:v>
              </c:pt>
              <c:pt idx="11929">
                <c:v>739808</c:v>
              </c:pt>
              <c:pt idx="11930">
                <c:v>739820</c:v>
              </c:pt>
              <c:pt idx="11931">
                <c:v>739933</c:v>
              </c:pt>
              <c:pt idx="11932">
                <c:v>740025</c:v>
              </c:pt>
              <c:pt idx="11933">
                <c:v>740063</c:v>
              </c:pt>
              <c:pt idx="11934">
                <c:v>740083</c:v>
              </c:pt>
              <c:pt idx="11935">
                <c:v>740090</c:v>
              </c:pt>
              <c:pt idx="11936">
                <c:v>740105</c:v>
              </c:pt>
              <c:pt idx="11937">
                <c:v>740326</c:v>
              </c:pt>
              <c:pt idx="11938">
                <c:v>740349</c:v>
              </c:pt>
              <c:pt idx="11939">
                <c:v>740407</c:v>
              </c:pt>
              <c:pt idx="11940">
                <c:v>740422</c:v>
              </c:pt>
              <c:pt idx="11941">
                <c:v>740509</c:v>
              </c:pt>
              <c:pt idx="11942">
                <c:v>740577</c:v>
              </c:pt>
              <c:pt idx="11943">
                <c:v>740603</c:v>
              </c:pt>
              <c:pt idx="11944">
                <c:v>740608</c:v>
              </c:pt>
              <c:pt idx="11945">
                <c:v>740703</c:v>
              </c:pt>
              <c:pt idx="11946">
                <c:v>740754</c:v>
              </c:pt>
              <c:pt idx="11947">
                <c:v>740762</c:v>
              </c:pt>
              <c:pt idx="11948">
                <c:v>740763</c:v>
              </c:pt>
              <c:pt idx="11949">
                <c:v>740814</c:v>
              </c:pt>
              <c:pt idx="11950">
                <c:v>740918</c:v>
              </c:pt>
              <c:pt idx="11951">
                <c:v>740992</c:v>
              </c:pt>
              <c:pt idx="11952">
                <c:v>741031</c:v>
              </c:pt>
              <c:pt idx="11953">
                <c:v>741138</c:v>
              </c:pt>
              <c:pt idx="11954">
                <c:v>741244</c:v>
              </c:pt>
              <c:pt idx="11955">
                <c:v>741313</c:v>
              </c:pt>
              <c:pt idx="11956">
                <c:v>741384</c:v>
              </c:pt>
              <c:pt idx="11957">
                <c:v>741421</c:v>
              </c:pt>
              <c:pt idx="11958">
                <c:v>741422</c:v>
              </c:pt>
              <c:pt idx="11959">
                <c:v>741428</c:v>
              </c:pt>
              <c:pt idx="11960">
                <c:v>741470</c:v>
              </c:pt>
              <c:pt idx="11961">
                <c:v>741483</c:v>
              </c:pt>
              <c:pt idx="11962">
                <c:v>741657</c:v>
              </c:pt>
              <c:pt idx="11963">
                <c:v>741677</c:v>
              </c:pt>
              <c:pt idx="11964">
                <c:v>741700</c:v>
              </c:pt>
              <c:pt idx="11965">
                <c:v>741725</c:v>
              </c:pt>
              <c:pt idx="11966">
                <c:v>741801</c:v>
              </c:pt>
              <c:pt idx="11967">
                <c:v>741842</c:v>
              </c:pt>
              <c:pt idx="11968">
                <c:v>741848</c:v>
              </c:pt>
              <c:pt idx="11969">
                <c:v>741892</c:v>
              </c:pt>
              <c:pt idx="11970">
                <c:v>741926</c:v>
              </c:pt>
              <c:pt idx="11971">
                <c:v>742002</c:v>
              </c:pt>
              <c:pt idx="11972">
                <c:v>742009</c:v>
              </c:pt>
              <c:pt idx="11973">
                <c:v>742062</c:v>
              </c:pt>
              <c:pt idx="11974">
                <c:v>742064</c:v>
              </c:pt>
              <c:pt idx="11975">
                <c:v>742281</c:v>
              </c:pt>
              <c:pt idx="11976">
                <c:v>742319</c:v>
              </c:pt>
              <c:pt idx="11977">
                <c:v>742321</c:v>
              </c:pt>
              <c:pt idx="11978">
                <c:v>742356</c:v>
              </c:pt>
              <c:pt idx="11979">
                <c:v>742359</c:v>
              </c:pt>
              <c:pt idx="11980">
                <c:v>742493</c:v>
              </c:pt>
              <c:pt idx="11981">
                <c:v>742509</c:v>
              </c:pt>
              <c:pt idx="11982">
                <c:v>742612</c:v>
              </c:pt>
              <c:pt idx="11983">
                <c:v>742666</c:v>
              </c:pt>
              <c:pt idx="11984">
                <c:v>742669</c:v>
              </c:pt>
              <c:pt idx="11985">
                <c:v>742673</c:v>
              </c:pt>
              <c:pt idx="11986">
                <c:v>742732</c:v>
              </c:pt>
              <c:pt idx="11987">
                <c:v>742749</c:v>
              </c:pt>
              <c:pt idx="11988">
                <c:v>742822</c:v>
              </c:pt>
              <c:pt idx="11989">
                <c:v>742854</c:v>
              </c:pt>
              <c:pt idx="11990">
                <c:v>742886</c:v>
              </c:pt>
              <c:pt idx="11991">
                <c:v>743001</c:v>
              </c:pt>
              <c:pt idx="11992">
                <c:v>743018</c:v>
              </c:pt>
              <c:pt idx="11993">
                <c:v>743108</c:v>
              </c:pt>
              <c:pt idx="11994">
                <c:v>743121</c:v>
              </c:pt>
              <c:pt idx="11995">
                <c:v>743241</c:v>
              </c:pt>
              <c:pt idx="11996">
                <c:v>743256</c:v>
              </c:pt>
              <c:pt idx="11997">
                <c:v>743257</c:v>
              </c:pt>
              <c:pt idx="11998">
                <c:v>743263</c:v>
              </c:pt>
              <c:pt idx="11999">
                <c:v>743320</c:v>
              </c:pt>
              <c:pt idx="12000">
                <c:v>743335</c:v>
              </c:pt>
              <c:pt idx="12001">
                <c:v>743481</c:v>
              </c:pt>
              <c:pt idx="12002">
                <c:v>743510</c:v>
              </c:pt>
              <c:pt idx="12003">
                <c:v>743610</c:v>
              </c:pt>
              <c:pt idx="12004">
                <c:v>743734</c:v>
              </c:pt>
              <c:pt idx="12005">
                <c:v>743766</c:v>
              </c:pt>
              <c:pt idx="12006">
                <c:v>743768</c:v>
              </c:pt>
              <c:pt idx="12007">
                <c:v>743798</c:v>
              </c:pt>
              <c:pt idx="12008">
                <c:v>743835</c:v>
              </c:pt>
              <c:pt idx="12009">
                <c:v>743849</c:v>
              </c:pt>
              <c:pt idx="12010">
                <c:v>743879</c:v>
              </c:pt>
              <c:pt idx="12011">
                <c:v>743953</c:v>
              </c:pt>
              <c:pt idx="12012">
                <c:v>744117</c:v>
              </c:pt>
              <c:pt idx="12013">
                <c:v>744135</c:v>
              </c:pt>
              <c:pt idx="12014">
                <c:v>744138</c:v>
              </c:pt>
              <c:pt idx="12015">
                <c:v>744181</c:v>
              </c:pt>
              <c:pt idx="12016">
                <c:v>744204</c:v>
              </c:pt>
              <c:pt idx="12017">
                <c:v>744228</c:v>
              </c:pt>
              <c:pt idx="12018">
                <c:v>744234</c:v>
              </c:pt>
              <c:pt idx="12019">
                <c:v>744304</c:v>
              </c:pt>
              <c:pt idx="12020">
                <c:v>744320</c:v>
              </c:pt>
              <c:pt idx="12021">
                <c:v>744406</c:v>
              </c:pt>
              <c:pt idx="12022">
                <c:v>744441</c:v>
              </c:pt>
              <c:pt idx="12023">
                <c:v>744528</c:v>
              </c:pt>
              <c:pt idx="12024">
                <c:v>744567</c:v>
              </c:pt>
              <c:pt idx="12025">
                <c:v>744608</c:v>
              </c:pt>
              <c:pt idx="12026">
                <c:v>744612</c:v>
              </c:pt>
              <c:pt idx="12027">
                <c:v>744675</c:v>
              </c:pt>
              <c:pt idx="12028">
                <c:v>744698</c:v>
              </c:pt>
              <c:pt idx="12029">
                <c:v>744711</c:v>
              </c:pt>
              <c:pt idx="12030">
                <c:v>744731</c:v>
              </c:pt>
              <c:pt idx="12031">
                <c:v>744746</c:v>
              </c:pt>
              <c:pt idx="12032">
                <c:v>744778</c:v>
              </c:pt>
              <c:pt idx="12033">
                <c:v>744789</c:v>
              </c:pt>
              <c:pt idx="12034">
                <c:v>744837</c:v>
              </c:pt>
              <c:pt idx="12035">
                <c:v>744860</c:v>
              </c:pt>
              <c:pt idx="12036">
                <c:v>745028</c:v>
              </c:pt>
              <c:pt idx="12037">
                <c:v>745080</c:v>
              </c:pt>
              <c:pt idx="12038">
                <c:v>745290</c:v>
              </c:pt>
              <c:pt idx="12039">
                <c:v>745336</c:v>
              </c:pt>
              <c:pt idx="12040">
                <c:v>745354</c:v>
              </c:pt>
              <c:pt idx="12041">
                <c:v>745383</c:v>
              </c:pt>
              <c:pt idx="12042">
                <c:v>745420</c:v>
              </c:pt>
              <c:pt idx="12043">
                <c:v>745454</c:v>
              </c:pt>
              <c:pt idx="12044">
                <c:v>745565</c:v>
              </c:pt>
              <c:pt idx="12045">
                <c:v>745600</c:v>
              </c:pt>
              <c:pt idx="12046">
                <c:v>745636</c:v>
              </c:pt>
              <c:pt idx="12047">
                <c:v>745668</c:v>
              </c:pt>
              <c:pt idx="12048">
                <c:v>745729</c:v>
              </c:pt>
              <c:pt idx="12049">
                <c:v>745738</c:v>
              </c:pt>
              <c:pt idx="12050">
                <c:v>745769</c:v>
              </c:pt>
              <c:pt idx="12051">
                <c:v>745792</c:v>
              </c:pt>
              <c:pt idx="12052">
                <c:v>745811</c:v>
              </c:pt>
              <c:pt idx="12053">
                <c:v>745830</c:v>
              </c:pt>
              <c:pt idx="12054">
                <c:v>745870</c:v>
              </c:pt>
              <c:pt idx="12055">
                <c:v>745901</c:v>
              </c:pt>
              <c:pt idx="12056">
                <c:v>745908</c:v>
              </c:pt>
              <c:pt idx="12057">
                <c:v>745920</c:v>
              </c:pt>
              <c:pt idx="12058">
                <c:v>745938</c:v>
              </c:pt>
              <c:pt idx="12059">
                <c:v>746031</c:v>
              </c:pt>
              <c:pt idx="12060">
                <c:v>746060</c:v>
              </c:pt>
              <c:pt idx="12061">
                <c:v>746061</c:v>
              </c:pt>
              <c:pt idx="12062">
                <c:v>746171</c:v>
              </c:pt>
              <c:pt idx="12063">
                <c:v>746226</c:v>
              </c:pt>
              <c:pt idx="12064">
                <c:v>746235</c:v>
              </c:pt>
              <c:pt idx="12065">
                <c:v>746296</c:v>
              </c:pt>
              <c:pt idx="12066">
                <c:v>746314</c:v>
              </c:pt>
              <c:pt idx="12067">
                <c:v>746377</c:v>
              </c:pt>
              <c:pt idx="12068">
                <c:v>746385</c:v>
              </c:pt>
              <c:pt idx="12069">
                <c:v>746402</c:v>
              </c:pt>
              <c:pt idx="12070">
                <c:v>746502</c:v>
              </c:pt>
              <c:pt idx="12071">
                <c:v>746520</c:v>
              </c:pt>
              <c:pt idx="12072">
                <c:v>746536</c:v>
              </c:pt>
              <c:pt idx="12073">
                <c:v>746554</c:v>
              </c:pt>
              <c:pt idx="12074">
                <c:v>746580</c:v>
              </c:pt>
              <c:pt idx="12075">
                <c:v>746677</c:v>
              </c:pt>
              <c:pt idx="12076">
                <c:v>746772</c:v>
              </c:pt>
              <c:pt idx="12077">
                <c:v>746796</c:v>
              </c:pt>
              <c:pt idx="12078">
                <c:v>746807</c:v>
              </c:pt>
              <c:pt idx="12079">
                <c:v>746837</c:v>
              </c:pt>
              <c:pt idx="12080">
                <c:v>746853</c:v>
              </c:pt>
              <c:pt idx="12081">
                <c:v>746863</c:v>
              </c:pt>
              <c:pt idx="12082">
                <c:v>747187</c:v>
              </c:pt>
              <c:pt idx="12083">
                <c:v>747227</c:v>
              </c:pt>
              <c:pt idx="12084">
                <c:v>747304</c:v>
              </c:pt>
              <c:pt idx="12085">
                <c:v>747315</c:v>
              </c:pt>
              <c:pt idx="12086">
                <c:v>747339</c:v>
              </c:pt>
              <c:pt idx="12087">
                <c:v>747395</c:v>
              </c:pt>
              <c:pt idx="12088">
                <c:v>747483</c:v>
              </c:pt>
              <c:pt idx="12089">
                <c:v>747509</c:v>
              </c:pt>
              <c:pt idx="12090">
                <c:v>747571</c:v>
              </c:pt>
              <c:pt idx="12091">
                <c:v>747578</c:v>
              </c:pt>
              <c:pt idx="12092">
                <c:v>747604</c:v>
              </c:pt>
              <c:pt idx="12093">
                <c:v>747609</c:v>
              </c:pt>
              <c:pt idx="12094">
                <c:v>747655</c:v>
              </c:pt>
              <c:pt idx="12095">
                <c:v>747668</c:v>
              </c:pt>
              <c:pt idx="12096">
                <c:v>747681</c:v>
              </c:pt>
              <c:pt idx="12097">
                <c:v>747704</c:v>
              </c:pt>
              <c:pt idx="12098">
                <c:v>747759</c:v>
              </c:pt>
              <c:pt idx="12099">
                <c:v>747816</c:v>
              </c:pt>
              <c:pt idx="12100">
                <c:v>747926</c:v>
              </c:pt>
              <c:pt idx="12101">
                <c:v>747939</c:v>
              </c:pt>
              <c:pt idx="12102">
                <c:v>747993</c:v>
              </c:pt>
              <c:pt idx="12103">
                <c:v>748019</c:v>
              </c:pt>
              <c:pt idx="12104">
                <c:v>748033</c:v>
              </c:pt>
              <c:pt idx="12105">
                <c:v>748055</c:v>
              </c:pt>
              <c:pt idx="12106">
                <c:v>748105</c:v>
              </c:pt>
              <c:pt idx="12107">
                <c:v>748174</c:v>
              </c:pt>
              <c:pt idx="12108">
                <c:v>748198</c:v>
              </c:pt>
              <c:pt idx="12109">
                <c:v>748286</c:v>
              </c:pt>
              <c:pt idx="12110">
                <c:v>748299</c:v>
              </c:pt>
              <c:pt idx="12111">
                <c:v>748586</c:v>
              </c:pt>
              <c:pt idx="12112">
                <c:v>748635</c:v>
              </c:pt>
              <c:pt idx="12113">
                <c:v>748649</c:v>
              </c:pt>
              <c:pt idx="12114">
                <c:v>748682</c:v>
              </c:pt>
              <c:pt idx="12115">
                <c:v>748701</c:v>
              </c:pt>
              <c:pt idx="12116">
                <c:v>748717</c:v>
              </c:pt>
              <c:pt idx="12117">
                <c:v>748810</c:v>
              </c:pt>
              <c:pt idx="12118">
                <c:v>748831</c:v>
              </c:pt>
              <c:pt idx="12119">
                <c:v>748890</c:v>
              </c:pt>
              <c:pt idx="12120">
                <c:v>748914</c:v>
              </c:pt>
              <c:pt idx="12121">
                <c:v>749033</c:v>
              </c:pt>
              <c:pt idx="12122">
                <c:v>749112</c:v>
              </c:pt>
              <c:pt idx="12123">
                <c:v>749212</c:v>
              </c:pt>
              <c:pt idx="12124">
                <c:v>749257</c:v>
              </c:pt>
              <c:pt idx="12125">
                <c:v>749328</c:v>
              </c:pt>
              <c:pt idx="12126">
                <c:v>749362</c:v>
              </c:pt>
              <c:pt idx="12127">
                <c:v>749418</c:v>
              </c:pt>
              <c:pt idx="12128">
                <c:v>749430</c:v>
              </c:pt>
              <c:pt idx="12129">
                <c:v>749441</c:v>
              </c:pt>
              <c:pt idx="12130">
                <c:v>749459</c:v>
              </c:pt>
              <c:pt idx="12131">
                <c:v>749566</c:v>
              </c:pt>
              <c:pt idx="12132">
                <c:v>749684</c:v>
              </c:pt>
              <c:pt idx="12133">
                <c:v>749705</c:v>
              </c:pt>
              <c:pt idx="12134">
                <c:v>749801</c:v>
              </c:pt>
              <c:pt idx="12135">
                <c:v>749817</c:v>
              </c:pt>
              <c:pt idx="12136">
                <c:v>749827</c:v>
              </c:pt>
              <c:pt idx="12137">
                <c:v>749883</c:v>
              </c:pt>
              <c:pt idx="12138">
                <c:v>749972</c:v>
              </c:pt>
              <c:pt idx="12139">
                <c:v>750130</c:v>
              </c:pt>
              <c:pt idx="12140">
                <c:v>750152</c:v>
              </c:pt>
              <c:pt idx="12141">
                <c:v>750153</c:v>
              </c:pt>
              <c:pt idx="12142">
                <c:v>750154</c:v>
              </c:pt>
              <c:pt idx="12143">
                <c:v>750162</c:v>
              </c:pt>
              <c:pt idx="12144">
                <c:v>750171</c:v>
              </c:pt>
              <c:pt idx="12145">
                <c:v>750199</c:v>
              </c:pt>
              <c:pt idx="12146">
                <c:v>750247</c:v>
              </c:pt>
              <c:pt idx="12147">
                <c:v>750280</c:v>
              </c:pt>
              <c:pt idx="12148">
                <c:v>750300</c:v>
              </c:pt>
              <c:pt idx="12149">
                <c:v>750324</c:v>
              </c:pt>
              <c:pt idx="12150">
                <c:v>750384</c:v>
              </c:pt>
              <c:pt idx="12151">
                <c:v>750454</c:v>
              </c:pt>
              <c:pt idx="12152">
                <c:v>750457</c:v>
              </c:pt>
              <c:pt idx="12153">
                <c:v>750578</c:v>
              </c:pt>
              <c:pt idx="12154">
                <c:v>750649</c:v>
              </c:pt>
              <c:pt idx="12155">
                <c:v>750665</c:v>
              </c:pt>
              <c:pt idx="12156">
                <c:v>750688</c:v>
              </c:pt>
              <c:pt idx="12157">
                <c:v>750710</c:v>
              </c:pt>
              <c:pt idx="12158">
                <c:v>750739</c:v>
              </c:pt>
              <c:pt idx="12159">
                <c:v>750776</c:v>
              </c:pt>
              <c:pt idx="12160">
                <c:v>750862</c:v>
              </c:pt>
              <c:pt idx="12161">
                <c:v>750893</c:v>
              </c:pt>
              <c:pt idx="12162">
                <c:v>750922</c:v>
              </c:pt>
              <c:pt idx="12163">
                <c:v>750955</c:v>
              </c:pt>
              <c:pt idx="12164">
                <c:v>750974</c:v>
              </c:pt>
              <c:pt idx="12165">
                <c:v>751223</c:v>
              </c:pt>
              <c:pt idx="12166">
                <c:v>751270</c:v>
              </c:pt>
              <c:pt idx="12167">
                <c:v>751351</c:v>
              </c:pt>
              <c:pt idx="12168">
                <c:v>751594</c:v>
              </c:pt>
              <c:pt idx="12169">
                <c:v>751602</c:v>
              </c:pt>
              <c:pt idx="12170">
                <c:v>751612</c:v>
              </c:pt>
              <c:pt idx="12171">
                <c:v>751616</c:v>
              </c:pt>
              <c:pt idx="12172">
                <c:v>751628</c:v>
              </c:pt>
              <c:pt idx="12173">
                <c:v>751664</c:v>
              </c:pt>
              <c:pt idx="12174">
                <c:v>751718</c:v>
              </c:pt>
              <c:pt idx="12175">
                <c:v>751779</c:v>
              </c:pt>
              <c:pt idx="12176">
                <c:v>751820</c:v>
              </c:pt>
              <c:pt idx="12177">
                <c:v>751823</c:v>
              </c:pt>
              <c:pt idx="12178">
                <c:v>751824</c:v>
              </c:pt>
              <c:pt idx="12179">
                <c:v>751829</c:v>
              </c:pt>
              <c:pt idx="12180">
                <c:v>751990</c:v>
              </c:pt>
              <c:pt idx="12181">
                <c:v>752047</c:v>
              </c:pt>
              <c:pt idx="12182">
                <c:v>752107</c:v>
              </c:pt>
              <c:pt idx="12183">
                <c:v>752140</c:v>
              </c:pt>
              <c:pt idx="12184">
                <c:v>752217</c:v>
              </c:pt>
              <c:pt idx="12185">
                <c:v>752259</c:v>
              </c:pt>
              <c:pt idx="12186">
                <c:v>752274</c:v>
              </c:pt>
              <c:pt idx="12187">
                <c:v>752331</c:v>
              </c:pt>
              <c:pt idx="12188">
                <c:v>752462</c:v>
              </c:pt>
              <c:pt idx="12189">
                <c:v>752548</c:v>
              </c:pt>
              <c:pt idx="12190">
                <c:v>752580</c:v>
              </c:pt>
              <c:pt idx="12191">
                <c:v>752609</c:v>
              </c:pt>
              <c:pt idx="12192">
                <c:v>752663</c:v>
              </c:pt>
              <c:pt idx="12193">
                <c:v>752688</c:v>
              </c:pt>
              <c:pt idx="12194">
                <c:v>752704</c:v>
              </c:pt>
              <c:pt idx="12195">
                <c:v>752729</c:v>
              </c:pt>
              <c:pt idx="12196">
                <c:v>752826</c:v>
              </c:pt>
              <c:pt idx="12197">
                <c:v>752874</c:v>
              </c:pt>
              <c:pt idx="12198">
                <c:v>752885</c:v>
              </c:pt>
              <c:pt idx="12199">
                <c:v>753038</c:v>
              </c:pt>
              <c:pt idx="12200">
                <c:v>753089</c:v>
              </c:pt>
              <c:pt idx="12201">
                <c:v>753130</c:v>
              </c:pt>
              <c:pt idx="12202">
                <c:v>753141</c:v>
              </c:pt>
              <c:pt idx="12203">
                <c:v>753149</c:v>
              </c:pt>
              <c:pt idx="12204">
                <c:v>753219</c:v>
              </c:pt>
              <c:pt idx="12205">
                <c:v>753306</c:v>
              </c:pt>
              <c:pt idx="12206">
                <c:v>753452</c:v>
              </c:pt>
              <c:pt idx="12207">
                <c:v>753456</c:v>
              </c:pt>
              <c:pt idx="12208">
                <c:v>753473</c:v>
              </c:pt>
              <c:pt idx="12209">
                <c:v>753533</c:v>
              </c:pt>
              <c:pt idx="12210">
                <c:v>753637</c:v>
              </c:pt>
              <c:pt idx="12211">
                <c:v>753814</c:v>
              </c:pt>
              <c:pt idx="12212">
                <c:v>753864</c:v>
              </c:pt>
              <c:pt idx="12213">
                <c:v>753887</c:v>
              </c:pt>
              <c:pt idx="12214">
                <c:v>753977</c:v>
              </c:pt>
              <c:pt idx="12215">
                <c:v>753987</c:v>
              </c:pt>
              <c:pt idx="12216">
                <c:v>753994</c:v>
              </c:pt>
              <c:pt idx="12217">
                <c:v>754042</c:v>
              </c:pt>
              <c:pt idx="12218">
                <c:v>754163</c:v>
              </c:pt>
              <c:pt idx="12219">
                <c:v>754175</c:v>
              </c:pt>
              <c:pt idx="12220">
                <c:v>754264</c:v>
              </c:pt>
              <c:pt idx="12221">
                <c:v>754292</c:v>
              </c:pt>
              <c:pt idx="12222">
                <c:v>754338</c:v>
              </c:pt>
              <c:pt idx="12223">
                <c:v>754416</c:v>
              </c:pt>
              <c:pt idx="12224">
                <c:v>754436</c:v>
              </c:pt>
              <c:pt idx="12225">
                <c:v>754517</c:v>
              </c:pt>
              <c:pt idx="12226">
                <c:v>754539</c:v>
              </c:pt>
              <c:pt idx="12227">
                <c:v>754599</c:v>
              </c:pt>
              <c:pt idx="12228">
                <c:v>754774</c:v>
              </c:pt>
              <c:pt idx="12229">
                <c:v>754850</c:v>
              </c:pt>
              <c:pt idx="12230">
                <c:v>754936</c:v>
              </c:pt>
              <c:pt idx="12231">
                <c:v>755014</c:v>
              </c:pt>
              <c:pt idx="12232">
                <c:v>755015</c:v>
              </c:pt>
              <c:pt idx="12233">
                <c:v>755070</c:v>
              </c:pt>
              <c:pt idx="12234">
                <c:v>755073</c:v>
              </c:pt>
              <c:pt idx="12235">
                <c:v>755082</c:v>
              </c:pt>
              <c:pt idx="12236">
                <c:v>755145</c:v>
              </c:pt>
              <c:pt idx="12237">
                <c:v>755276</c:v>
              </c:pt>
              <c:pt idx="12238">
                <c:v>755290</c:v>
              </c:pt>
              <c:pt idx="12239">
                <c:v>755337</c:v>
              </c:pt>
              <c:pt idx="12240">
                <c:v>755362</c:v>
              </c:pt>
              <c:pt idx="12241">
                <c:v>755367</c:v>
              </c:pt>
              <c:pt idx="12242">
                <c:v>755374</c:v>
              </c:pt>
              <c:pt idx="12243">
                <c:v>755406</c:v>
              </c:pt>
              <c:pt idx="12244">
                <c:v>755533</c:v>
              </c:pt>
              <c:pt idx="12245">
                <c:v>755538</c:v>
              </c:pt>
              <c:pt idx="12246">
                <c:v>755582</c:v>
              </c:pt>
              <c:pt idx="12247">
                <c:v>755668</c:v>
              </c:pt>
              <c:pt idx="12248">
                <c:v>755759</c:v>
              </c:pt>
              <c:pt idx="12249">
                <c:v>755867</c:v>
              </c:pt>
              <c:pt idx="12250">
                <c:v>755977</c:v>
              </c:pt>
              <c:pt idx="12251">
                <c:v>756043</c:v>
              </c:pt>
              <c:pt idx="12252">
                <c:v>756065</c:v>
              </c:pt>
              <c:pt idx="12253">
                <c:v>756280</c:v>
              </c:pt>
              <c:pt idx="12254">
                <c:v>756317</c:v>
              </c:pt>
              <c:pt idx="12255">
                <c:v>756341</c:v>
              </c:pt>
              <c:pt idx="12256">
                <c:v>756355</c:v>
              </c:pt>
              <c:pt idx="12257">
                <c:v>756481</c:v>
              </c:pt>
              <c:pt idx="12258">
                <c:v>756496</c:v>
              </c:pt>
              <c:pt idx="12259">
                <c:v>756515</c:v>
              </c:pt>
              <c:pt idx="12260">
                <c:v>756526</c:v>
              </c:pt>
              <c:pt idx="12261">
                <c:v>756543</c:v>
              </c:pt>
              <c:pt idx="12262">
                <c:v>756559</c:v>
              </c:pt>
              <c:pt idx="12263">
                <c:v>756592</c:v>
              </c:pt>
              <c:pt idx="12264">
                <c:v>756636</c:v>
              </c:pt>
              <c:pt idx="12265">
                <c:v>756646</c:v>
              </c:pt>
              <c:pt idx="12266">
                <c:v>756663</c:v>
              </c:pt>
              <c:pt idx="12267">
                <c:v>756668</c:v>
              </c:pt>
              <c:pt idx="12268">
                <c:v>756791</c:v>
              </c:pt>
              <c:pt idx="12269">
                <c:v>756833</c:v>
              </c:pt>
              <c:pt idx="12270">
                <c:v>756862</c:v>
              </c:pt>
              <c:pt idx="12271">
                <c:v>756867</c:v>
              </c:pt>
              <c:pt idx="12272">
                <c:v>756891</c:v>
              </c:pt>
              <c:pt idx="12273">
                <c:v>756892</c:v>
              </c:pt>
              <c:pt idx="12274">
                <c:v>756907</c:v>
              </c:pt>
              <c:pt idx="12275">
                <c:v>756928</c:v>
              </c:pt>
              <c:pt idx="12276">
                <c:v>756929</c:v>
              </c:pt>
              <c:pt idx="12277">
                <c:v>756967</c:v>
              </c:pt>
              <c:pt idx="12278">
                <c:v>756973</c:v>
              </c:pt>
              <c:pt idx="12279">
                <c:v>757010</c:v>
              </c:pt>
              <c:pt idx="12280">
                <c:v>757041</c:v>
              </c:pt>
              <c:pt idx="12281">
                <c:v>757047</c:v>
              </c:pt>
              <c:pt idx="12282">
                <c:v>757060</c:v>
              </c:pt>
              <c:pt idx="12283">
                <c:v>757127</c:v>
              </c:pt>
              <c:pt idx="12284">
                <c:v>757270</c:v>
              </c:pt>
              <c:pt idx="12285">
                <c:v>757387</c:v>
              </c:pt>
              <c:pt idx="12286">
                <c:v>757416</c:v>
              </c:pt>
              <c:pt idx="12287">
                <c:v>757420</c:v>
              </c:pt>
              <c:pt idx="12288">
                <c:v>757446</c:v>
              </c:pt>
              <c:pt idx="12289">
                <c:v>757547</c:v>
              </c:pt>
              <c:pt idx="12290">
                <c:v>757634</c:v>
              </c:pt>
              <c:pt idx="12291">
                <c:v>757691</c:v>
              </c:pt>
              <c:pt idx="12292">
                <c:v>757696</c:v>
              </c:pt>
              <c:pt idx="12293">
                <c:v>757704</c:v>
              </c:pt>
              <c:pt idx="12294">
                <c:v>757834</c:v>
              </c:pt>
              <c:pt idx="12295">
                <c:v>757879</c:v>
              </c:pt>
              <c:pt idx="12296">
                <c:v>757885</c:v>
              </c:pt>
              <c:pt idx="12297">
                <c:v>757938</c:v>
              </c:pt>
              <c:pt idx="12298">
                <c:v>758113</c:v>
              </c:pt>
              <c:pt idx="12299">
                <c:v>758165</c:v>
              </c:pt>
              <c:pt idx="12300">
                <c:v>758210</c:v>
              </c:pt>
              <c:pt idx="12301">
                <c:v>758262</c:v>
              </c:pt>
              <c:pt idx="12302">
                <c:v>758322</c:v>
              </c:pt>
              <c:pt idx="12303">
                <c:v>758328</c:v>
              </c:pt>
              <c:pt idx="12304">
                <c:v>758372</c:v>
              </c:pt>
              <c:pt idx="12305">
                <c:v>758389</c:v>
              </c:pt>
              <c:pt idx="12306">
                <c:v>758432</c:v>
              </c:pt>
              <c:pt idx="12307">
                <c:v>758635</c:v>
              </c:pt>
              <c:pt idx="12308">
                <c:v>758656</c:v>
              </c:pt>
              <c:pt idx="12309">
                <c:v>758695</c:v>
              </c:pt>
              <c:pt idx="12310">
                <c:v>758738</c:v>
              </c:pt>
              <c:pt idx="12311">
                <c:v>758789</c:v>
              </c:pt>
              <c:pt idx="12312">
                <c:v>758840</c:v>
              </c:pt>
              <c:pt idx="12313">
                <c:v>758927</c:v>
              </c:pt>
              <c:pt idx="12314">
                <c:v>759017</c:v>
              </c:pt>
              <c:pt idx="12315">
                <c:v>759093</c:v>
              </c:pt>
              <c:pt idx="12316">
                <c:v>759132</c:v>
              </c:pt>
              <c:pt idx="12317">
                <c:v>759223</c:v>
              </c:pt>
              <c:pt idx="12318">
                <c:v>759310</c:v>
              </c:pt>
              <c:pt idx="12319">
                <c:v>759311</c:v>
              </c:pt>
              <c:pt idx="12320">
                <c:v>759322</c:v>
              </c:pt>
              <c:pt idx="12321">
                <c:v>759370</c:v>
              </c:pt>
              <c:pt idx="12322">
                <c:v>759417</c:v>
              </c:pt>
              <c:pt idx="12323">
                <c:v>759518</c:v>
              </c:pt>
              <c:pt idx="12324">
                <c:v>759551</c:v>
              </c:pt>
              <c:pt idx="12325">
                <c:v>759603</c:v>
              </c:pt>
              <c:pt idx="12326">
                <c:v>759785</c:v>
              </c:pt>
              <c:pt idx="12327">
                <c:v>759847</c:v>
              </c:pt>
              <c:pt idx="12328">
                <c:v>759899</c:v>
              </c:pt>
              <c:pt idx="12329">
                <c:v>759983</c:v>
              </c:pt>
              <c:pt idx="12330">
                <c:v>759991</c:v>
              </c:pt>
              <c:pt idx="12331">
                <c:v>760061</c:v>
              </c:pt>
              <c:pt idx="12332">
                <c:v>760077</c:v>
              </c:pt>
              <c:pt idx="12333">
                <c:v>760111</c:v>
              </c:pt>
              <c:pt idx="12334">
                <c:v>760155</c:v>
              </c:pt>
              <c:pt idx="12335">
                <c:v>760158</c:v>
              </c:pt>
              <c:pt idx="12336">
                <c:v>760166</c:v>
              </c:pt>
              <c:pt idx="12337">
                <c:v>760176</c:v>
              </c:pt>
              <c:pt idx="12338">
                <c:v>760196</c:v>
              </c:pt>
              <c:pt idx="12339">
                <c:v>760424</c:v>
              </c:pt>
              <c:pt idx="12340">
                <c:v>760508</c:v>
              </c:pt>
              <c:pt idx="12341">
                <c:v>760614</c:v>
              </c:pt>
              <c:pt idx="12342">
                <c:v>760645</c:v>
              </c:pt>
              <c:pt idx="12343">
                <c:v>760672</c:v>
              </c:pt>
              <c:pt idx="12344">
                <c:v>760835</c:v>
              </c:pt>
              <c:pt idx="12345">
                <c:v>760842</c:v>
              </c:pt>
              <c:pt idx="12346">
                <c:v>760876</c:v>
              </c:pt>
              <c:pt idx="12347">
                <c:v>760975</c:v>
              </c:pt>
              <c:pt idx="12348">
                <c:v>761007</c:v>
              </c:pt>
              <c:pt idx="12349">
                <c:v>761015</c:v>
              </c:pt>
              <c:pt idx="12350">
                <c:v>761114</c:v>
              </c:pt>
              <c:pt idx="12351">
                <c:v>761150</c:v>
              </c:pt>
              <c:pt idx="12352">
                <c:v>761240</c:v>
              </c:pt>
              <c:pt idx="12353">
                <c:v>761305</c:v>
              </c:pt>
              <c:pt idx="12354">
                <c:v>761403</c:v>
              </c:pt>
              <c:pt idx="12355">
                <c:v>761423</c:v>
              </c:pt>
              <c:pt idx="12356">
                <c:v>761444</c:v>
              </c:pt>
              <c:pt idx="12357">
                <c:v>761459</c:v>
              </c:pt>
              <c:pt idx="12358">
                <c:v>761510</c:v>
              </c:pt>
              <c:pt idx="12359">
                <c:v>761600</c:v>
              </c:pt>
              <c:pt idx="12360">
                <c:v>761613</c:v>
              </c:pt>
              <c:pt idx="12361">
                <c:v>761674</c:v>
              </c:pt>
              <c:pt idx="12362">
                <c:v>761694</c:v>
              </c:pt>
              <c:pt idx="12363">
                <c:v>761966</c:v>
              </c:pt>
              <c:pt idx="12364">
                <c:v>762044</c:v>
              </c:pt>
              <c:pt idx="12365">
                <c:v>762072</c:v>
              </c:pt>
              <c:pt idx="12366">
                <c:v>762117</c:v>
              </c:pt>
              <c:pt idx="12367">
                <c:v>762255</c:v>
              </c:pt>
              <c:pt idx="12368">
                <c:v>762259</c:v>
              </c:pt>
              <c:pt idx="12369">
                <c:v>762272</c:v>
              </c:pt>
              <c:pt idx="12370">
                <c:v>762355</c:v>
              </c:pt>
              <c:pt idx="12371">
                <c:v>762389</c:v>
              </c:pt>
              <c:pt idx="12372">
                <c:v>762446</c:v>
              </c:pt>
              <c:pt idx="12373">
                <c:v>762474</c:v>
              </c:pt>
              <c:pt idx="12374">
                <c:v>762485</c:v>
              </c:pt>
              <c:pt idx="12375">
                <c:v>762562</c:v>
              </c:pt>
              <c:pt idx="12376">
                <c:v>762671</c:v>
              </c:pt>
              <c:pt idx="12377">
                <c:v>762681</c:v>
              </c:pt>
              <c:pt idx="12378">
                <c:v>762715</c:v>
              </c:pt>
              <c:pt idx="12379">
                <c:v>762951</c:v>
              </c:pt>
              <c:pt idx="12380">
                <c:v>762971</c:v>
              </c:pt>
              <c:pt idx="12381">
                <c:v>762990</c:v>
              </c:pt>
              <c:pt idx="12382">
                <c:v>763000</c:v>
              </c:pt>
              <c:pt idx="12383">
                <c:v>763061</c:v>
              </c:pt>
              <c:pt idx="12384">
                <c:v>763071</c:v>
              </c:pt>
              <c:pt idx="12385">
                <c:v>763084</c:v>
              </c:pt>
              <c:pt idx="12386">
                <c:v>763113</c:v>
              </c:pt>
              <c:pt idx="12387">
                <c:v>763132</c:v>
              </c:pt>
              <c:pt idx="12388">
                <c:v>763177</c:v>
              </c:pt>
              <c:pt idx="12389">
                <c:v>763183</c:v>
              </c:pt>
              <c:pt idx="12390">
                <c:v>763224</c:v>
              </c:pt>
              <c:pt idx="12391">
                <c:v>763241</c:v>
              </c:pt>
              <c:pt idx="12392">
                <c:v>763248</c:v>
              </c:pt>
              <c:pt idx="12393">
                <c:v>763341</c:v>
              </c:pt>
              <c:pt idx="12394">
                <c:v>763403</c:v>
              </c:pt>
              <c:pt idx="12395">
                <c:v>763406</c:v>
              </c:pt>
              <c:pt idx="12396">
                <c:v>763520</c:v>
              </c:pt>
              <c:pt idx="12397">
                <c:v>763591</c:v>
              </c:pt>
              <c:pt idx="12398">
                <c:v>763615</c:v>
              </c:pt>
              <c:pt idx="12399">
                <c:v>763618</c:v>
              </c:pt>
              <c:pt idx="12400">
                <c:v>763621</c:v>
              </c:pt>
              <c:pt idx="12401">
                <c:v>763702</c:v>
              </c:pt>
              <c:pt idx="12402">
                <c:v>763761</c:v>
              </c:pt>
              <c:pt idx="12403">
                <c:v>763797</c:v>
              </c:pt>
              <c:pt idx="12404">
                <c:v>763806</c:v>
              </c:pt>
              <c:pt idx="12405">
                <c:v>764167</c:v>
              </c:pt>
              <c:pt idx="12406">
                <c:v>764227</c:v>
              </c:pt>
              <c:pt idx="12407">
                <c:v>764302</c:v>
              </c:pt>
              <c:pt idx="12408">
                <c:v>764305</c:v>
              </c:pt>
              <c:pt idx="12409">
                <c:v>764513</c:v>
              </c:pt>
              <c:pt idx="12410">
                <c:v>764544</c:v>
              </c:pt>
              <c:pt idx="12411">
                <c:v>764555</c:v>
              </c:pt>
              <c:pt idx="12412">
                <c:v>764578</c:v>
              </c:pt>
              <c:pt idx="12413">
                <c:v>764595</c:v>
              </c:pt>
              <c:pt idx="12414">
                <c:v>764634</c:v>
              </c:pt>
              <c:pt idx="12415">
                <c:v>764703</c:v>
              </c:pt>
              <c:pt idx="12416">
                <c:v>764844</c:v>
              </c:pt>
              <c:pt idx="12417">
                <c:v>764869</c:v>
              </c:pt>
              <c:pt idx="12418">
                <c:v>764889</c:v>
              </c:pt>
              <c:pt idx="12419">
                <c:v>764896</c:v>
              </c:pt>
              <c:pt idx="12420">
                <c:v>764980</c:v>
              </c:pt>
              <c:pt idx="12421">
                <c:v>765079</c:v>
              </c:pt>
              <c:pt idx="12422">
                <c:v>765127</c:v>
              </c:pt>
              <c:pt idx="12423">
                <c:v>765202</c:v>
              </c:pt>
              <c:pt idx="12424">
                <c:v>765223</c:v>
              </c:pt>
              <c:pt idx="12425">
                <c:v>765252</c:v>
              </c:pt>
              <c:pt idx="12426">
                <c:v>765261</c:v>
              </c:pt>
              <c:pt idx="12427">
                <c:v>765293</c:v>
              </c:pt>
              <c:pt idx="12428">
                <c:v>765323</c:v>
              </c:pt>
              <c:pt idx="12429">
                <c:v>765338</c:v>
              </c:pt>
              <c:pt idx="12430">
                <c:v>765408</c:v>
              </c:pt>
              <c:pt idx="12431">
                <c:v>765428</c:v>
              </c:pt>
              <c:pt idx="12432">
                <c:v>765446</c:v>
              </c:pt>
              <c:pt idx="12433">
                <c:v>765481</c:v>
              </c:pt>
              <c:pt idx="12434">
                <c:v>765518</c:v>
              </c:pt>
              <c:pt idx="12435">
                <c:v>765542</c:v>
              </c:pt>
              <c:pt idx="12436">
                <c:v>765655</c:v>
              </c:pt>
              <c:pt idx="12437">
                <c:v>765747</c:v>
              </c:pt>
              <c:pt idx="12438">
                <c:v>765793</c:v>
              </c:pt>
              <c:pt idx="12439">
                <c:v>765877</c:v>
              </c:pt>
              <c:pt idx="12440">
                <c:v>765924</c:v>
              </c:pt>
              <c:pt idx="12441">
                <c:v>765955</c:v>
              </c:pt>
              <c:pt idx="12442">
                <c:v>765973</c:v>
              </c:pt>
              <c:pt idx="12443">
                <c:v>765989</c:v>
              </c:pt>
              <c:pt idx="12444">
                <c:v>766012</c:v>
              </c:pt>
              <c:pt idx="12445">
                <c:v>766024</c:v>
              </c:pt>
              <c:pt idx="12446">
                <c:v>766091</c:v>
              </c:pt>
              <c:pt idx="12447">
                <c:v>766262</c:v>
              </c:pt>
              <c:pt idx="12448">
                <c:v>766335</c:v>
              </c:pt>
              <c:pt idx="12449">
                <c:v>766355</c:v>
              </c:pt>
              <c:pt idx="12450">
                <c:v>766401</c:v>
              </c:pt>
              <c:pt idx="12451">
                <c:v>766530</c:v>
              </c:pt>
              <c:pt idx="12452">
                <c:v>766562</c:v>
              </c:pt>
              <c:pt idx="12453">
                <c:v>766691</c:v>
              </c:pt>
              <c:pt idx="12454">
                <c:v>766733</c:v>
              </c:pt>
              <c:pt idx="12455">
                <c:v>766766</c:v>
              </c:pt>
              <c:pt idx="12456">
                <c:v>766775</c:v>
              </c:pt>
              <c:pt idx="12457">
                <c:v>766777</c:v>
              </c:pt>
              <c:pt idx="12458">
                <c:v>766861</c:v>
              </c:pt>
              <c:pt idx="12459">
                <c:v>766886</c:v>
              </c:pt>
              <c:pt idx="12460">
                <c:v>766909</c:v>
              </c:pt>
              <c:pt idx="12461">
                <c:v>766927</c:v>
              </c:pt>
              <c:pt idx="12462">
                <c:v>766969</c:v>
              </c:pt>
              <c:pt idx="12463">
                <c:v>767006</c:v>
              </c:pt>
              <c:pt idx="12464">
                <c:v>767058</c:v>
              </c:pt>
              <c:pt idx="12465">
                <c:v>767089</c:v>
              </c:pt>
              <c:pt idx="12466">
                <c:v>767175</c:v>
              </c:pt>
              <c:pt idx="12467">
                <c:v>767331</c:v>
              </c:pt>
              <c:pt idx="12468">
                <c:v>767366</c:v>
              </c:pt>
              <c:pt idx="12469">
                <c:v>767385</c:v>
              </c:pt>
              <c:pt idx="12470">
                <c:v>767416</c:v>
              </c:pt>
              <c:pt idx="12471">
                <c:v>767428</c:v>
              </c:pt>
              <c:pt idx="12472">
                <c:v>767456</c:v>
              </c:pt>
              <c:pt idx="12473">
                <c:v>767494</c:v>
              </c:pt>
              <c:pt idx="12474">
                <c:v>767507</c:v>
              </c:pt>
              <c:pt idx="12475">
                <c:v>767534</c:v>
              </c:pt>
              <c:pt idx="12476">
                <c:v>767648</c:v>
              </c:pt>
              <c:pt idx="12477">
                <c:v>767672</c:v>
              </c:pt>
              <c:pt idx="12478">
                <c:v>767678</c:v>
              </c:pt>
              <c:pt idx="12479">
                <c:v>767728</c:v>
              </c:pt>
              <c:pt idx="12480">
                <c:v>767752</c:v>
              </c:pt>
              <c:pt idx="12481">
                <c:v>767767</c:v>
              </c:pt>
              <c:pt idx="12482">
                <c:v>767774</c:v>
              </c:pt>
              <c:pt idx="12483">
                <c:v>767857</c:v>
              </c:pt>
              <c:pt idx="12484">
                <c:v>767864</c:v>
              </c:pt>
              <c:pt idx="12485">
                <c:v>767894</c:v>
              </c:pt>
              <c:pt idx="12486">
                <c:v>767907</c:v>
              </c:pt>
              <c:pt idx="12487">
                <c:v>767908</c:v>
              </c:pt>
              <c:pt idx="12488">
                <c:v>767971</c:v>
              </c:pt>
              <c:pt idx="12489">
                <c:v>768010</c:v>
              </c:pt>
              <c:pt idx="12490">
                <c:v>768012</c:v>
              </c:pt>
              <c:pt idx="12491">
                <c:v>768030</c:v>
              </c:pt>
              <c:pt idx="12492">
                <c:v>768072</c:v>
              </c:pt>
              <c:pt idx="12493">
                <c:v>768078</c:v>
              </c:pt>
              <c:pt idx="12494">
                <c:v>768113</c:v>
              </c:pt>
              <c:pt idx="12495">
                <c:v>768255</c:v>
              </c:pt>
              <c:pt idx="12496">
                <c:v>768313</c:v>
              </c:pt>
              <c:pt idx="12497">
                <c:v>768354</c:v>
              </c:pt>
              <c:pt idx="12498">
                <c:v>768365</c:v>
              </c:pt>
              <c:pt idx="12499">
                <c:v>768415</c:v>
              </c:pt>
              <c:pt idx="12500">
                <c:v>768518</c:v>
              </c:pt>
              <c:pt idx="12501">
                <c:v>768748</c:v>
              </c:pt>
              <c:pt idx="12502">
                <c:v>768959</c:v>
              </c:pt>
              <c:pt idx="12503">
                <c:v>768996</c:v>
              </c:pt>
              <c:pt idx="12504">
                <c:v>769023</c:v>
              </c:pt>
              <c:pt idx="12505">
                <c:v>769030</c:v>
              </c:pt>
              <c:pt idx="12506">
                <c:v>769166</c:v>
              </c:pt>
              <c:pt idx="12507">
                <c:v>769346</c:v>
              </c:pt>
              <c:pt idx="12508">
                <c:v>769361</c:v>
              </c:pt>
              <c:pt idx="12509">
                <c:v>769495</c:v>
              </c:pt>
              <c:pt idx="12510">
                <c:v>769521</c:v>
              </c:pt>
              <c:pt idx="12511">
                <c:v>769560</c:v>
              </c:pt>
              <c:pt idx="12512">
                <c:v>769602</c:v>
              </c:pt>
              <c:pt idx="12513">
                <c:v>769623</c:v>
              </c:pt>
              <c:pt idx="12514">
                <c:v>769669</c:v>
              </c:pt>
              <c:pt idx="12515">
                <c:v>769709</c:v>
              </c:pt>
              <c:pt idx="12516">
                <c:v>769731</c:v>
              </c:pt>
              <c:pt idx="12517">
                <c:v>769763</c:v>
              </c:pt>
              <c:pt idx="12518">
                <c:v>769891</c:v>
              </c:pt>
              <c:pt idx="12519">
                <c:v>769976</c:v>
              </c:pt>
              <c:pt idx="12520">
                <c:v>770094</c:v>
              </c:pt>
              <c:pt idx="12521">
                <c:v>770327</c:v>
              </c:pt>
              <c:pt idx="12522">
                <c:v>770362</c:v>
              </c:pt>
              <c:pt idx="12523">
                <c:v>770452</c:v>
              </c:pt>
              <c:pt idx="12524">
                <c:v>770524</c:v>
              </c:pt>
              <c:pt idx="12525">
                <c:v>770568</c:v>
              </c:pt>
              <c:pt idx="12526">
                <c:v>770591</c:v>
              </c:pt>
              <c:pt idx="12527">
                <c:v>770634</c:v>
              </c:pt>
              <c:pt idx="12528">
                <c:v>770651</c:v>
              </c:pt>
              <c:pt idx="12529">
                <c:v>770702</c:v>
              </c:pt>
              <c:pt idx="12530">
                <c:v>770727</c:v>
              </c:pt>
              <c:pt idx="12531">
                <c:v>770759</c:v>
              </c:pt>
              <c:pt idx="12532">
                <c:v>770968</c:v>
              </c:pt>
              <c:pt idx="12533">
                <c:v>771035</c:v>
              </c:pt>
              <c:pt idx="12534">
                <c:v>771056</c:v>
              </c:pt>
              <c:pt idx="12535">
                <c:v>771133</c:v>
              </c:pt>
              <c:pt idx="12536">
                <c:v>771220</c:v>
              </c:pt>
              <c:pt idx="12537">
                <c:v>771259</c:v>
              </c:pt>
              <c:pt idx="12538">
                <c:v>771285</c:v>
              </c:pt>
              <c:pt idx="12539">
                <c:v>771307</c:v>
              </c:pt>
              <c:pt idx="12540">
                <c:v>771353</c:v>
              </c:pt>
              <c:pt idx="12541">
                <c:v>771667</c:v>
              </c:pt>
              <c:pt idx="12542">
                <c:v>771713</c:v>
              </c:pt>
              <c:pt idx="12543">
                <c:v>771753</c:v>
              </c:pt>
              <c:pt idx="12544">
                <c:v>771757</c:v>
              </c:pt>
              <c:pt idx="12545">
                <c:v>771872</c:v>
              </c:pt>
              <c:pt idx="12546">
                <c:v>771880</c:v>
              </c:pt>
              <c:pt idx="12547">
                <c:v>771901</c:v>
              </c:pt>
              <c:pt idx="12548">
                <c:v>771932</c:v>
              </c:pt>
              <c:pt idx="12549">
                <c:v>771943</c:v>
              </c:pt>
              <c:pt idx="12550">
                <c:v>771960</c:v>
              </c:pt>
              <c:pt idx="12551">
                <c:v>771976</c:v>
              </c:pt>
              <c:pt idx="12552">
                <c:v>772019</c:v>
              </c:pt>
              <c:pt idx="12553">
                <c:v>772025</c:v>
              </c:pt>
              <c:pt idx="12554">
                <c:v>772081</c:v>
              </c:pt>
              <c:pt idx="12555">
                <c:v>772152</c:v>
              </c:pt>
              <c:pt idx="12556">
                <c:v>772181</c:v>
              </c:pt>
              <c:pt idx="12557">
                <c:v>772194</c:v>
              </c:pt>
              <c:pt idx="12558">
                <c:v>772237</c:v>
              </c:pt>
              <c:pt idx="12559">
                <c:v>772362</c:v>
              </c:pt>
              <c:pt idx="12560">
                <c:v>772370</c:v>
              </c:pt>
              <c:pt idx="12561">
                <c:v>772381</c:v>
              </c:pt>
              <c:pt idx="12562">
                <c:v>772395</c:v>
              </c:pt>
              <c:pt idx="12563">
                <c:v>772397</c:v>
              </c:pt>
              <c:pt idx="12564">
                <c:v>772437</c:v>
              </c:pt>
              <c:pt idx="12565">
                <c:v>772438</c:v>
              </c:pt>
              <c:pt idx="12566">
                <c:v>772484</c:v>
              </c:pt>
              <c:pt idx="12567">
                <c:v>772532</c:v>
              </c:pt>
              <c:pt idx="12568">
                <c:v>772608</c:v>
              </c:pt>
              <c:pt idx="12569">
                <c:v>772628</c:v>
              </c:pt>
              <c:pt idx="12570">
                <c:v>772827</c:v>
              </c:pt>
              <c:pt idx="12571">
                <c:v>772834</c:v>
              </c:pt>
              <c:pt idx="12572">
                <c:v>772952</c:v>
              </c:pt>
              <c:pt idx="12573">
                <c:v>772960</c:v>
              </c:pt>
              <c:pt idx="12574">
                <c:v>773012</c:v>
              </c:pt>
              <c:pt idx="12575">
                <c:v>773019</c:v>
              </c:pt>
              <c:pt idx="12576">
                <c:v>773086</c:v>
              </c:pt>
              <c:pt idx="12577">
                <c:v>773095</c:v>
              </c:pt>
              <c:pt idx="12578">
                <c:v>773112</c:v>
              </c:pt>
              <c:pt idx="12579">
                <c:v>773219</c:v>
              </c:pt>
              <c:pt idx="12580">
                <c:v>773261</c:v>
              </c:pt>
              <c:pt idx="12581">
                <c:v>773290</c:v>
              </c:pt>
              <c:pt idx="12582">
                <c:v>773293</c:v>
              </c:pt>
              <c:pt idx="12583">
                <c:v>773364</c:v>
              </c:pt>
              <c:pt idx="12584">
                <c:v>773390</c:v>
              </c:pt>
              <c:pt idx="12585">
                <c:v>773397</c:v>
              </c:pt>
              <c:pt idx="12586">
                <c:v>773418</c:v>
              </c:pt>
              <c:pt idx="12587">
                <c:v>773546</c:v>
              </c:pt>
              <c:pt idx="12588">
                <c:v>773571</c:v>
              </c:pt>
              <c:pt idx="12589">
                <c:v>773593</c:v>
              </c:pt>
              <c:pt idx="12590">
                <c:v>773598</c:v>
              </c:pt>
              <c:pt idx="12591">
                <c:v>773648</c:v>
              </c:pt>
              <c:pt idx="12592">
                <c:v>773676</c:v>
              </c:pt>
              <c:pt idx="12593">
                <c:v>773739</c:v>
              </c:pt>
              <c:pt idx="12594">
                <c:v>773805</c:v>
              </c:pt>
              <c:pt idx="12595">
                <c:v>773844</c:v>
              </c:pt>
              <c:pt idx="12596">
                <c:v>773857</c:v>
              </c:pt>
              <c:pt idx="12597">
                <c:v>773865</c:v>
              </c:pt>
              <c:pt idx="12598">
                <c:v>773943</c:v>
              </c:pt>
              <c:pt idx="12599">
                <c:v>773973</c:v>
              </c:pt>
              <c:pt idx="12600">
                <c:v>773986</c:v>
              </c:pt>
              <c:pt idx="12601">
                <c:v>774103</c:v>
              </c:pt>
              <c:pt idx="12602">
                <c:v>774168</c:v>
              </c:pt>
              <c:pt idx="12603">
                <c:v>774226</c:v>
              </c:pt>
              <c:pt idx="12604">
                <c:v>774234</c:v>
              </c:pt>
              <c:pt idx="12605">
                <c:v>774249</c:v>
              </c:pt>
              <c:pt idx="12606">
                <c:v>774272</c:v>
              </c:pt>
              <c:pt idx="12607">
                <c:v>774275</c:v>
              </c:pt>
              <c:pt idx="12608">
                <c:v>774321</c:v>
              </c:pt>
              <c:pt idx="12609">
                <c:v>774326</c:v>
              </c:pt>
              <c:pt idx="12610">
                <c:v>774386</c:v>
              </c:pt>
              <c:pt idx="12611">
                <c:v>774724</c:v>
              </c:pt>
              <c:pt idx="12612">
                <c:v>774931</c:v>
              </c:pt>
              <c:pt idx="12613">
                <c:v>775158</c:v>
              </c:pt>
              <c:pt idx="12614">
                <c:v>775160</c:v>
              </c:pt>
              <c:pt idx="12615">
                <c:v>775170</c:v>
              </c:pt>
              <c:pt idx="12616">
                <c:v>775176</c:v>
              </c:pt>
              <c:pt idx="12617">
                <c:v>775185</c:v>
              </c:pt>
              <c:pt idx="12618">
                <c:v>775193</c:v>
              </c:pt>
              <c:pt idx="12619">
                <c:v>775304</c:v>
              </c:pt>
              <c:pt idx="12620">
                <c:v>775407</c:v>
              </c:pt>
              <c:pt idx="12621">
                <c:v>775440</c:v>
              </c:pt>
              <c:pt idx="12622">
                <c:v>775520</c:v>
              </c:pt>
              <c:pt idx="12623">
                <c:v>775562</c:v>
              </c:pt>
              <c:pt idx="12624">
                <c:v>775573</c:v>
              </c:pt>
              <c:pt idx="12625">
                <c:v>775639</c:v>
              </c:pt>
              <c:pt idx="12626">
                <c:v>775678</c:v>
              </c:pt>
              <c:pt idx="12627">
                <c:v>775724</c:v>
              </c:pt>
              <c:pt idx="12628">
                <c:v>775768</c:v>
              </c:pt>
              <c:pt idx="12629">
                <c:v>776139</c:v>
              </c:pt>
              <c:pt idx="12630">
                <c:v>776153</c:v>
              </c:pt>
              <c:pt idx="12631">
                <c:v>776187</c:v>
              </c:pt>
              <c:pt idx="12632">
                <c:v>776317</c:v>
              </c:pt>
              <c:pt idx="12633">
                <c:v>776399</c:v>
              </c:pt>
              <c:pt idx="12634">
                <c:v>776443</c:v>
              </c:pt>
              <c:pt idx="12635">
                <c:v>776453</c:v>
              </c:pt>
              <c:pt idx="12636">
                <c:v>776464</c:v>
              </c:pt>
              <c:pt idx="12637">
                <c:v>776466</c:v>
              </c:pt>
              <c:pt idx="12638">
                <c:v>776547</c:v>
              </c:pt>
              <c:pt idx="12639">
                <c:v>776613</c:v>
              </c:pt>
              <c:pt idx="12640">
                <c:v>776736</c:v>
              </c:pt>
              <c:pt idx="12641">
                <c:v>776782</c:v>
              </c:pt>
              <c:pt idx="12642">
                <c:v>776795</c:v>
              </c:pt>
              <c:pt idx="12643">
                <c:v>776830</c:v>
              </c:pt>
              <c:pt idx="12644">
                <c:v>776931</c:v>
              </c:pt>
              <c:pt idx="12645">
                <c:v>776956</c:v>
              </c:pt>
              <c:pt idx="12646">
                <c:v>777108</c:v>
              </c:pt>
              <c:pt idx="12647">
                <c:v>777118</c:v>
              </c:pt>
              <c:pt idx="12648">
                <c:v>777171</c:v>
              </c:pt>
              <c:pt idx="12649">
                <c:v>777197</c:v>
              </c:pt>
              <c:pt idx="12650">
                <c:v>777231</c:v>
              </c:pt>
              <c:pt idx="12651">
                <c:v>777300</c:v>
              </c:pt>
              <c:pt idx="12652">
                <c:v>777351</c:v>
              </c:pt>
              <c:pt idx="12653">
                <c:v>777418</c:v>
              </c:pt>
              <c:pt idx="12654">
                <c:v>777514</c:v>
              </c:pt>
              <c:pt idx="12655">
                <c:v>777531</c:v>
              </c:pt>
              <c:pt idx="12656">
                <c:v>777540</c:v>
              </c:pt>
              <c:pt idx="12657">
                <c:v>777544</c:v>
              </c:pt>
              <c:pt idx="12658">
                <c:v>777549</c:v>
              </c:pt>
              <c:pt idx="12659">
                <c:v>777561</c:v>
              </c:pt>
              <c:pt idx="12660">
                <c:v>777714</c:v>
              </c:pt>
              <c:pt idx="12661">
                <c:v>777861</c:v>
              </c:pt>
              <c:pt idx="12662">
                <c:v>777871</c:v>
              </c:pt>
              <c:pt idx="12663">
                <c:v>777875</c:v>
              </c:pt>
              <c:pt idx="12664">
                <c:v>777931</c:v>
              </c:pt>
              <c:pt idx="12665">
                <c:v>777990</c:v>
              </c:pt>
              <c:pt idx="12666">
                <c:v>778027</c:v>
              </c:pt>
              <c:pt idx="12667">
                <c:v>778030</c:v>
              </c:pt>
              <c:pt idx="12668">
                <c:v>778031</c:v>
              </c:pt>
              <c:pt idx="12669">
                <c:v>778066</c:v>
              </c:pt>
              <c:pt idx="12670">
                <c:v>778168</c:v>
              </c:pt>
              <c:pt idx="12671">
                <c:v>778310</c:v>
              </c:pt>
              <c:pt idx="12672">
                <c:v>778317</c:v>
              </c:pt>
              <c:pt idx="12673">
                <c:v>778393</c:v>
              </c:pt>
              <c:pt idx="12674">
                <c:v>778426</c:v>
              </c:pt>
              <c:pt idx="12675">
                <c:v>778590</c:v>
              </c:pt>
              <c:pt idx="12676">
                <c:v>778865</c:v>
              </c:pt>
              <c:pt idx="12677">
                <c:v>778920</c:v>
              </c:pt>
              <c:pt idx="12678">
                <c:v>778952</c:v>
              </c:pt>
              <c:pt idx="12679">
                <c:v>779046</c:v>
              </c:pt>
              <c:pt idx="12680">
                <c:v>779066</c:v>
              </c:pt>
              <c:pt idx="12681">
                <c:v>779082</c:v>
              </c:pt>
              <c:pt idx="12682">
                <c:v>779085</c:v>
              </c:pt>
              <c:pt idx="12683">
                <c:v>779106</c:v>
              </c:pt>
              <c:pt idx="12684">
                <c:v>779159</c:v>
              </c:pt>
              <c:pt idx="12685">
                <c:v>779171</c:v>
              </c:pt>
              <c:pt idx="12686">
                <c:v>779184</c:v>
              </c:pt>
              <c:pt idx="12687">
                <c:v>779211</c:v>
              </c:pt>
              <c:pt idx="12688">
                <c:v>779247</c:v>
              </c:pt>
              <c:pt idx="12689">
                <c:v>779291</c:v>
              </c:pt>
              <c:pt idx="12690">
                <c:v>779412</c:v>
              </c:pt>
              <c:pt idx="12691">
                <c:v>779427</c:v>
              </c:pt>
              <c:pt idx="12692">
                <c:v>779434</c:v>
              </c:pt>
              <c:pt idx="12693">
                <c:v>779435</c:v>
              </c:pt>
              <c:pt idx="12694">
                <c:v>779444</c:v>
              </c:pt>
              <c:pt idx="12695">
                <c:v>779468</c:v>
              </c:pt>
              <c:pt idx="12696">
                <c:v>779573</c:v>
              </c:pt>
              <c:pt idx="12697">
                <c:v>779679</c:v>
              </c:pt>
              <c:pt idx="12698">
                <c:v>779882</c:v>
              </c:pt>
              <c:pt idx="12699">
                <c:v>779929</c:v>
              </c:pt>
              <c:pt idx="12700">
                <c:v>779977</c:v>
              </c:pt>
              <c:pt idx="12701">
                <c:v>780104</c:v>
              </c:pt>
              <c:pt idx="12702">
                <c:v>780140</c:v>
              </c:pt>
              <c:pt idx="12703">
                <c:v>780150</c:v>
              </c:pt>
              <c:pt idx="12704">
                <c:v>780236</c:v>
              </c:pt>
              <c:pt idx="12705">
                <c:v>780266</c:v>
              </c:pt>
              <c:pt idx="12706">
                <c:v>780298</c:v>
              </c:pt>
              <c:pt idx="12707">
                <c:v>780389</c:v>
              </c:pt>
              <c:pt idx="12708">
                <c:v>780423</c:v>
              </c:pt>
              <c:pt idx="12709">
                <c:v>780428</c:v>
              </c:pt>
              <c:pt idx="12710">
                <c:v>780504</c:v>
              </c:pt>
              <c:pt idx="12711">
                <c:v>780525</c:v>
              </c:pt>
              <c:pt idx="12712">
                <c:v>780529</c:v>
              </c:pt>
              <c:pt idx="12713">
                <c:v>780631</c:v>
              </c:pt>
              <c:pt idx="12714">
                <c:v>780728</c:v>
              </c:pt>
              <c:pt idx="12715">
                <c:v>780855</c:v>
              </c:pt>
              <c:pt idx="12716">
                <c:v>780944</c:v>
              </c:pt>
              <c:pt idx="12717">
                <c:v>780973</c:v>
              </c:pt>
              <c:pt idx="12718">
                <c:v>780991</c:v>
              </c:pt>
              <c:pt idx="12719">
                <c:v>781052</c:v>
              </c:pt>
              <c:pt idx="12720">
                <c:v>781062</c:v>
              </c:pt>
              <c:pt idx="12721">
                <c:v>781110</c:v>
              </c:pt>
              <c:pt idx="12722">
                <c:v>781187</c:v>
              </c:pt>
              <c:pt idx="12723">
                <c:v>781219</c:v>
              </c:pt>
              <c:pt idx="12724">
                <c:v>781227</c:v>
              </c:pt>
              <c:pt idx="12725">
                <c:v>781293</c:v>
              </c:pt>
              <c:pt idx="12726">
                <c:v>781347</c:v>
              </c:pt>
              <c:pt idx="12727">
                <c:v>781354</c:v>
              </c:pt>
              <c:pt idx="12728">
                <c:v>781355</c:v>
              </c:pt>
              <c:pt idx="12729">
                <c:v>781463</c:v>
              </c:pt>
              <c:pt idx="12730">
                <c:v>781480</c:v>
              </c:pt>
              <c:pt idx="12731">
                <c:v>781495</c:v>
              </c:pt>
              <c:pt idx="12732">
                <c:v>781519</c:v>
              </c:pt>
              <c:pt idx="12733">
                <c:v>781570</c:v>
              </c:pt>
              <c:pt idx="12734">
                <c:v>781621</c:v>
              </c:pt>
              <c:pt idx="12735">
                <c:v>781647</c:v>
              </c:pt>
              <c:pt idx="12736">
                <c:v>781777</c:v>
              </c:pt>
              <c:pt idx="12737">
                <c:v>781797</c:v>
              </c:pt>
              <c:pt idx="12738">
                <c:v>781924</c:v>
              </c:pt>
              <c:pt idx="12739">
                <c:v>781963</c:v>
              </c:pt>
              <c:pt idx="12740">
                <c:v>781970</c:v>
              </c:pt>
              <c:pt idx="12741">
                <c:v>782078</c:v>
              </c:pt>
              <c:pt idx="12742">
                <c:v>782100</c:v>
              </c:pt>
              <c:pt idx="12743">
                <c:v>782124</c:v>
              </c:pt>
              <c:pt idx="12744">
                <c:v>782241</c:v>
              </c:pt>
              <c:pt idx="12745">
                <c:v>782282</c:v>
              </c:pt>
              <c:pt idx="12746">
                <c:v>782284</c:v>
              </c:pt>
              <c:pt idx="12747">
                <c:v>782318</c:v>
              </c:pt>
              <c:pt idx="12748">
                <c:v>782329</c:v>
              </c:pt>
              <c:pt idx="12749">
                <c:v>782393</c:v>
              </c:pt>
              <c:pt idx="12750">
                <c:v>782485</c:v>
              </c:pt>
              <c:pt idx="12751">
                <c:v>782503</c:v>
              </c:pt>
              <c:pt idx="12752">
                <c:v>782515</c:v>
              </c:pt>
              <c:pt idx="12753">
                <c:v>782523</c:v>
              </c:pt>
              <c:pt idx="12754">
                <c:v>782549</c:v>
              </c:pt>
              <c:pt idx="12755">
                <c:v>782596</c:v>
              </c:pt>
              <c:pt idx="12756">
                <c:v>782606</c:v>
              </c:pt>
              <c:pt idx="12757">
                <c:v>782654</c:v>
              </c:pt>
              <c:pt idx="12758">
                <c:v>782719</c:v>
              </c:pt>
              <c:pt idx="12759">
                <c:v>782804</c:v>
              </c:pt>
              <c:pt idx="12760">
                <c:v>782818</c:v>
              </c:pt>
              <c:pt idx="12761">
                <c:v>783145</c:v>
              </c:pt>
              <c:pt idx="12762">
                <c:v>783165</c:v>
              </c:pt>
              <c:pt idx="12763">
                <c:v>783255</c:v>
              </c:pt>
              <c:pt idx="12764">
                <c:v>783300</c:v>
              </c:pt>
              <c:pt idx="12765">
                <c:v>783363</c:v>
              </c:pt>
              <c:pt idx="12766">
                <c:v>783438</c:v>
              </c:pt>
              <c:pt idx="12767">
                <c:v>783515</c:v>
              </c:pt>
              <c:pt idx="12768">
                <c:v>783604</c:v>
              </c:pt>
              <c:pt idx="12769">
                <c:v>783610</c:v>
              </c:pt>
              <c:pt idx="12770">
                <c:v>783789</c:v>
              </c:pt>
              <c:pt idx="12771">
                <c:v>783791</c:v>
              </c:pt>
              <c:pt idx="12772">
                <c:v>783928</c:v>
              </c:pt>
              <c:pt idx="12773">
                <c:v>784113</c:v>
              </c:pt>
              <c:pt idx="12774">
                <c:v>784185</c:v>
              </c:pt>
              <c:pt idx="12775">
                <c:v>784271</c:v>
              </c:pt>
              <c:pt idx="12776">
                <c:v>784356</c:v>
              </c:pt>
              <c:pt idx="12777">
                <c:v>784380</c:v>
              </c:pt>
              <c:pt idx="12778">
                <c:v>784490</c:v>
              </c:pt>
              <c:pt idx="12779">
                <c:v>784537</c:v>
              </c:pt>
              <c:pt idx="12780">
                <c:v>784570</c:v>
              </c:pt>
              <c:pt idx="12781">
                <c:v>784597</c:v>
              </c:pt>
              <c:pt idx="12782">
                <c:v>784608</c:v>
              </c:pt>
              <c:pt idx="12783">
                <c:v>784710</c:v>
              </c:pt>
              <c:pt idx="12784">
                <c:v>784782</c:v>
              </c:pt>
              <c:pt idx="12785">
                <c:v>784787</c:v>
              </c:pt>
              <c:pt idx="12786">
                <c:v>784804</c:v>
              </c:pt>
              <c:pt idx="12787">
                <c:v>784838</c:v>
              </c:pt>
              <c:pt idx="12788">
                <c:v>784847</c:v>
              </c:pt>
              <c:pt idx="12789">
                <c:v>784945</c:v>
              </c:pt>
              <c:pt idx="12790">
                <c:v>784946</c:v>
              </c:pt>
              <c:pt idx="12791">
                <c:v>784962</c:v>
              </c:pt>
              <c:pt idx="12792">
                <c:v>785076</c:v>
              </c:pt>
              <c:pt idx="12793">
                <c:v>785114</c:v>
              </c:pt>
              <c:pt idx="12794">
                <c:v>785129</c:v>
              </c:pt>
              <c:pt idx="12795">
                <c:v>785185</c:v>
              </c:pt>
              <c:pt idx="12796">
                <c:v>785223</c:v>
              </c:pt>
              <c:pt idx="12797">
                <c:v>785389</c:v>
              </c:pt>
              <c:pt idx="12798">
                <c:v>785398</c:v>
              </c:pt>
              <c:pt idx="12799">
                <c:v>785738</c:v>
              </c:pt>
              <c:pt idx="12800">
                <c:v>785826</c:v>
              </c:pt>
              <c:pt idx="12801">
                <c:v>785836</c:v>
              </c:pt>
              <c:pt idx="12802">
                <c:v>785965</c:v>
              </c:pt>
              <c:pt idx="12803">
                <c:v>785992</c:v>
              </c:pt>
              <c:pt idx="12804">
                <c:v>786230</c:v>
              </c:pt>
              <c:pt idx="12805">
                <c:v>786255</c:v>
              </c:pt>
              <c:pt idx="12806">
                <c:v>786287</c:v>
              </c:pt>
              <c:pt idx="12807">
                <c:v>786330</c:v>
              </c:pt>
              <c:pt idx="12808">
                <c:v>786391</c:v>
              </c:pt>
              <c:pt idx="12809">
                <c:v>786442</c:v>
              </c:pt>
              <c:pt idx="12810">
                <c:v>786525</c:v>
              </c:pt>
              <c:pt idx="12811">
                <c:v>786613</c:v>
              </c:pt>
              <c:pt idx="12812">
                <c:v>786624</c:v>
              </c:pt>
              <c:pt idx="12813">
                <c:v>786703</c:v>
              </c:pt>
              <c:pt idx="12814">
                <c:v>786709</c:v>
              </c:pt>
              <c:pt idx="12815">
                <c:v>786710</c:v>
              </c:pt>
              <c:pt idx="12816">
                <c:v>786827</c:v>
              </c:pt>
              <c:pt idx="12817">
                <c:v>786966</c:v>
              </c:pt>
              <c:pt idx="12818">
                <c:v>787001</c:v>
              </c:pt>
              <c:pt idx="12819">
                <c:v>787018</c:v>
              </c:pt>
              <c:pt idx="12820">
                <c:v>787086</c:v>
              </c:pt>
              <c:pt idx="12821">
                <c:v>787172</c:v>
              </c:pt>
              <c:pt idx="12822">
                <c:v>787249</c:v>
              </c:pt>
              <c:pt idx="12823">
                <c:v>787276</c:v>
              </c:pt>
              <c:pt idx="12824">
                <c:v>787277</c:v>
              </c:pt>
              <c:pt idx="12825">
                <c:v>787322</c:v>
              </c:pt>
              <c:pt idx="12826">
                <c:v>787416</c:v>
              </c:pt>
              <c:pt idx="12827">
                <c:v>787472</c:v>
              </c:pt>
              <c:pt idx="12828">
                <c:v>787525</c:v>
              </c:pt>
              <c:pt idx="12829">
                <c:v>787548</c:v>
              </c:pt>
              <c:pt idx="12830">
                <c:v>787571</c:v>
              </c:pt>
              <c:pt idx="12831">
                <c:v>787606</c:v>
              </c:pt>
              <c:pt idx="12832">
                <c:v>787625</c:v>
              </c:pt>
              <c:pt idx="12833">
                <c:v>787651</c:v>
              </c:pt>
              <c:pt idx="12834">
                <c:v>787660</c:v>
              </c:pt>
              <c:pt idx="12835">
                <c:v>787763</c:v>
              </c:pt>
              <c:pt idx="12836">
                <c:v>787833</c:v>
              </c:pt>
              <c:pt idx="12837">
                <c:v>787875</c:v>
              </c:pt>
              <c:pt idx="12838">
                <c:v>787899</c:v>
              </c:pt>
              <c:pt idx="12839">
                <c:v>787911</c:v>
              </c:pt>
              <c:pt idx="12840">
                <c:v>788001</c:v>
              </c:pt>
              <c:pt idx="12841">
                <c:v>788091</c:v>
              </c:pt>
              <c:pt idx="12842">
                <c:v>788159</c:v>
              </c:pt>
              <c:pt idx="12843">
                <c:v>788217</c:v>
              </c:pt>
              <c:pt idx="12844">
                <c:v>788283</c:v>
              </c:pt>
              <c:pt idx="12845">
                <c:v>788292</c:v>
              </c:pt>
              <c:pt idx="12846">
                <c:v>788325</c:v>
              </c:pt>
              <c:pt idx="12847">
                <c:v>788332</c:v>
              </c:pt>
              <c:pt idx="12848">
                <c:v>788354</c:v>
              </c:pt>
              <c:pt idx="12849">
                <c:v>788407</c:v>
              </c:pt>
              <c:pt idx="12850">
                <c:v>788460</c:v>
              </c:pt>
              <c:pt idx="12851">
                <c:v>788515</c:v>
              </c:pt>
              <c:pt idx="12852">
                <c:v>788555</c:v>
              </c:pt>
              <c:pt idx="12853">
                <c:v>788759</c:v>
              </c:pt>
              <c:pt idx="12854">
                <c:v>788870</c:v>
              </c:pt>
              <c:pt idx="12855">
                <c:v>788947</c:v>
              </c:pt>
              <c:pt idx="12856">
                <c:v>788997</c:v>
              </c:pt>
              <c:pt idx="12857">
                <c:v>789001</c:v>
              </c:pt>
              <c:pt idx="12858">
                <c:v>789004</c:v>
              </c:pt>
              <c:pt idx="12859">
                <c:v>789052</c:v>
              </c:pt>
              <c:pt idx="12860">
                <c:v>789057</c:v>
              </c:pt>
              <c:pt idx="12861">
                <c:v>789120</c:v>
              </c:pt>
              <c:pt idx="12862">
                <c:v>789148</c:v>
              </c:pt>
              <c:pt idx="12863">
                <c:v>789149</c:v>
              </c:pt>
              <c:pt idx="12864">
                <c:v>789157</c:v>
              </c:pt>
              <c:pt idx="12865">
                <c:v>789190</c:v>
              </c:pt>
              <c:pt idx="12866">
                <c:v>789206</c:v>
              </c:pt>
              <c:pt idx="12867">
                <c:v>789288</c:v>
              </c:pt>
              <c:pt idx="12868">
                <c:v>789303</c:v>
              </c:pt>
              <c:pt idx="12869">
                <c:v>789421</c:v>
              </c:pt>
              <c:pt idx="12870">
                <c:v>789431</c:v>
              </c:pt>
              <c:pt idx="12871">
                <c:v>789444</c:v>
              </c:pt>
              <c:pt idx="12872">
                <c:v>789465</c:v>
              </c:pt>
              <c:pt idx="12873">
                <c:v>789573</c:v>
              </c:pt>
              <c:pt idx="12874">
                <c:v>789624</c:v>
              </c:pt>
              <c:pt idx="12875">
                <c:v>789797</c:v>
              </c:pt>
              <c:pt idx="12876">
                <c:v>789826</c:v>
              </c:pt>
              <c:pt idx="12877">
                <c:v>789859</c:v>
              </c:pt>
              <c:pt idx="12878">
                <c:v>789892</c:v>
              </c:pt>
              <c:pt idx="12879">
                <c:v>789932</c:v>
              </c:pt>
              <c:pt idx="12880">
                <c:v>790008</c:v>
              </c:pt>
              <c:pt idx="12881">
                <c:v>790089</c:v>
              </c:pt>
              <c:pt idx="12882">
                <c:v>790094</c:v>
              </c:pt>
              <c:pt idx="12883">
                <c:v>790123</c:v>
              </c:pt>
              <c:pt idx="12884">
                <c:v>790165</c:v>
              </c:pt>
              <c:pt idx="12885">
                <c:v>790178</c:v>
              </c:pt>
              <c:pt idx="12886">
                <c:v>790240</c:v>
              </c:pt>
              <c:pt idx="12887">
                <c:v>790287</c:v>
              </c:pt>
              <c:pt idx="12888">
                <c:v>790303</c:v>
              </c:pt>
              <c:pt idx="12889">
                <c:v>790341</c:v>
              </c:pt>
              <c:pt idx="12890">
                <c:v>790346</c:v>
              </c:pt>
              <c:pt idx="12891">
                <c:v>790366</c:v>
              </c:pt>
              <c:pt idx="12892">
                <c:v>790450</c:v>
              </c:pt>
              <c:pt idx="12893">
                <c:v>790475</c:v>
              </c:pt>
              <c:pt idx="12894">
                <c:v>790649</c:v>
              </c:pt>
              <c:pt idx="12895">
                <c:v>790734</c:v>
              </c:pt>
              <c:pt idx="12896">
                <c:v>790740</c:v>
              </c:pt>
              <c:pt idx="12897">
                <c:v>790813</c:v>
              </c:pt>
              <c:pt idx="12898">
                <c:v>790940</c:v>
              </c:pt>
              <c:pt idx="12899">
                <c:v>790943</c:v>
              </c:pt>
              <c:pt idx="12900">
                <c:v>791132</c:v>
              </c:pt>
              <c:pt idx="12901">
                <c:v>791202</c:v>
              </c:pt>
              <c:pt idx="12902">
                <c:v>791280</c:v>
              </c:pt>
              <c:pt idx="12903">
                <c:v>791282</c:v>
              </c:pt>
              <c:pt idx="12904">
                <c:v>791342</c:v>
              </c:pt>
              <c:pt idx="12905">
                <c:v>791355</c:v>
              </c:pt>
              <c:pt idx="12906">
                <c:v>791466</c:v>
              </c:pt>
              <c:pt idx="12907">
                <c:v>791678</c:v>
              </c:pt>
              <c:pt idx="12908">
                <c:v>791765</c:v>
              </c:pt>
              <c:pt idx="12909">
                <c:v>791809</c:v>
              </c:pt>
              <c:pt idx="12910">
                <c:v>791852</c:v>
              </c:pt>
              <c:pt idx="12911">
                <c:v>791978</c:v>
              </c:pt>
              <c:pt idx="12912">
                <c:v>792086</c:v>
              </c:pt>
              <c:pt idx="12913">
                <c:v>792094</c:v>
              </c:pt>
              <c:pt idx="12914">
                <c:v>792103</c:v>
              </c:pt>
              <c:pt idx="12915">
                <c:v>792229</c:v>
              </c:pt>
              <c:pt idx="12916">
                <c:v>792277</c:v>
              </c:pt>
              <c:pt idx="12917">
                <c:v>792332</c:v>
              </c:pt>
              <c:pt idx="12918">
                <c:v>792361</c:v>
              </c:pt>
              <c:pt idx="12919">
                <c:v>792383</c:v>
              </c:pt>
              <c:pt idx="12920">
                <c:v>792412</c:v>
              </c:pt>
              <c:pt idx="12921">
                <c:v>792418</c:v>
              </c:pt>
              <c:pt idx="12922">
                <c:v>792514</c:v>
              </c:pt>
              <c:pt idx="12923">
                <c:v>792695</c:v>
              </c:pt>
              <c:pt idx="12924">
                <c:v>792698</c:v>
              </c:pt>
              <c:pt idx="12925">
                <c:v>792707</c:v>
              </c:pt>
              <c:pt idx="12926">
                <c:v>792795</c:v>
              </c:pt>
              <c:pt idx="12927">
                <c:v>792873</c:v>
              </c:pt>
              <c:pt idx="12928">
                <c:v>792898</c:v>
              </c:pt>
              <c:pt idx="12929">
                <c:v>792915</c:v>
              </c:pt>
              <c:pt idx="12930">
                <c:v>792932</c:v>
              </c:pt>
              <c:pt idx="12931">
                <c:v>793094</c:v>
              </c:pt>
              <c:pt idx="12932">
                <c:v>793125</c:v>
              </c:pt>
              <c:pt idx="12933">
                <c:v>793126</c:v>
              </c:pt>
              <c:pt idx="12934">
                <c:v>793134</c:v>
              </c:pt>
              <c:pt idx="12935">
                <c:v>793154</c:v>
              </c:pt>
              <c:pt idx="12936">
                <c:v>793178</c:v>
              </c:pt>
              <c:pt idx="12937">
                <c:v>793180</c:v>
              </c:pt>
              <c:pt idx="12938">
                <c:v>793285</c:v>
              </c:pt>
              <c:pt idx="12939">
                <c:v>793318</c:v>
              </c:pt>
              <c:pt idx="12940">
                <c:v>793328</c:v>
              </c:pt>
              <c:pt idx="12941">
                <c:v>793384</c:v>
              </c:pt>
              <c:pt idx="12942">
                <c:v>793423</c:v>
              </c:pt>
              <c:pt idx="12943">
                <c:v>793473</c:v>
              </c:pt>
              <c:pt idx="12944">
                <c:v>793549</c:v>
              </c:pt>
              <c:pt idx="12945">
                <c:v>793608</c:v>
              </c:pt>
              <c:pt idx="12946">
                <c:v>793618</c:v>
              </c:pt>
              <c:pt idx="12947">
                <c:v>793619</c:v>
              </c:pt>
              <c:pt idx="12948">
                <c:v>793645</c:v>
              </c:pt>
              <c:pt idx="12949">
                <c:v>793662</c:v>
              </c:pt>
              <c:pt idx="12950">
                <c:v>793742</c:v>
              </c:pt>
              <c:pt idx="12951">
                <c:v>793761</c:v>
              </c:pt>
              <c:pt idx="12952">
                <c:v>793801</c:v>
              </c:pt>
              <c:pt idx="12953">
                <c:v>793838</c:v>
              </c:pt>
              <c:pt idx="12954">
                <c:v>793892</c:v>
              </c:pt>
              <c:pt idx="12955">
                <c:v>793904</c:v>
              </c:pt>
              <c:pt idx="12956">
                <c:v>793980</c:v>
              </c:pt>
              <c:pt idx="12957">
                <c:v>793995</c:v>
              </c:pt>
              <c:pt idx="12958">
                <c:v>794024</c:v>
              </c:pt>
              <c:pt idx="12959">
                <c:v>794136</c:v>
              </c:pt>
              <c:pt idx="12960">
                <c:v>794202</c:v>
              </c:pt>
              <c:pt idx="12961">
                <c:v>794248</c:v>
              </c:pt>
              <c:pt idx="12962">
                <c:v>794286</c:v>
              </c:pt>
              <c:pt idx="12963">
                <c:v>794323</c:v>
              </c:pt>
              <c:pt idx="12964">
                <c:v>794334</c:v>
              </c:pt>
              <c:pt idx="12965">
                <c:v>794348</c:v>
              </c:pt>
              <c:pt idx="12966">
                <c:v>794480</c:v>
              </c:pt>
              <c:pt idx="12967">
                <c:v>794496</c:v>
              </c:pt>
              <c:pt idx="12968">
                <c:v>794502</c:v>
              </c:pt>
              <c:pt idx="12969">
                <c:v>794523</c:v>
              </c:pt>
              <c:pt idx="12970">
                <c:v>794552</c:v>
              </c:pt>
              <c:pt idx="12971">
                <c:v>794602</c:v>
              </c:pt>
              <c:pt idx="12972">
                <c:v>794620</c:v>
              </c:pt>
              <c:pt idx="12973">
                <c:v>794625</c:v>
              </c:pt>
              <c:pt idx="12974">
                <c:v>794677</c:v>
              </c:pt>
              <c:pt idx="12975">
                <c:v>794723</c:v>
              </c:pt>
              <c:pt idx="12976">
                <c:v>794752</c:v>
              </c:pt>
              <c:pt idx="12977">
                <c:v>794784</c:v>
              </c:pt>
              <c:pt idx="12978">
                <c:v>794863</c:v>
              </c:pt>
              <c:pt idx="12979">
                <c:v>794951</c:v>
              </c:pt>
              <c:pt idx="12980">
                <c:v>795084</c:v>
              </c:pt>
              <c:pt idx="12981">
                <c:v>795129</c:v>
              </c:pt>
              <c:pt idx="12982">
                <c:v>795155</c:v>
              </c:pt>
              <c:pt idx="12983">
                <c:v>795174</c:v>
              </c:pt>
              <c:pt idx="12984">
                <c:v>795230</c:v>
              </c:pt>
              <c:pt idx="12985">
                <c:v>795235</c:v>
              </c:pt>
              <c:pt idx="12986">
                <c:v>795283</c:v>
              </c:pt>
              <c:pt idx="12987">
                <c:v>795446</c:v>
              </c:pt>
              <c:pt idx="12988">
                <c:v>795468</c:v>
              </c:pt>
              <c:pt idx="12989">
                <c:v>795486</c:v>
              </c:pt>
              <c:pt idx="12990">
                <c:v>795492</c:v>
              </c:pt>
              <c:pt idx="12991">
                <c:v>795512</c:v>
              </c:pt>
              <c:pt idx="12992">
                <c:v>795554</c:v>
              </c:pt>
              <c:pt idx="12993">
                <c:v>795607</c:v>
              </c:pt>
              <c:pt idx="12994">
                <c:v>795714</c:v>
              </c:pt>
              <c:pt idx="12995">
                <c:v>795743</c:v>
              </c:pt>
              <c:pt idx="12996">
                <c:v>795820</c:v>
              </c:pt>
              <c:pt idx="12997">
                <c:v>795840</c:v>
              </c:pt>
              <c:pt idx="12998">
                <c:v>795908</c:v>
              </c:pt>
              <c:pt idx="12999">
                <c:v>796099</c:v>
              </c:pt>
              <c:pt idx="13000">
                <c:v>796104</c:v>
              </c:pt>
              <c:pt idx="13001">
                <c:v>796213</c:v>
              </c:pt>
              <c:pt idx="13002">
                <c:v>796281</c:v>
              </c:pt>
              <c:pt idx="13003">
                <c:v>796347</c:v>
              </c:pt>
              <c:pt idx="13004">
                <c:v>796429</c:v>
              </c:pt>
              <c:pt idx="13005">
                <c:v>796484</c:v>
              </c:pt>
              <c:pt idx="13006">
                <c:v>796508</c:v>
              </c:pt>
              <c:pt idx="13007">
                <c:v>796541</c:v>
              </c:pt>
              <c:pt idx="13008">
                <c:v>796544</c:v>
              </c:pt>
              <c:pt idx="13009">
                <c:v>796627</c:v>
              </c:pt>
              <c:pt idx="13010">
                <c:v>796670</c:v>
              </c:pt>
              <c:pt idx="13011">
                <c:v>796692</c:v>
              </c:pt>
              <c:pt idx="13012">
                <c:v>796705</c:v>
              </c:pt>
              <c:pt idx="13013">
                <c:v>796900</c:v>
              </c:pt>
              <c:pt idx="13014">
                <c:v>796943</c:v>
              </c:pt>
              <c:pt idx="13015">
                <c:v>796990</c:v>
              </c:pt>
              <c:pt idx="13016">
                <c:v>797078</c:v>
              </c:pt>
              <c:pt idx="13017">
                <c:v>797120</c:v>
              </c:pt>
              <c:pt idx="13018">
                <c:v>797158</c:v>
              </c:pt>
              <c:pt idx="13019">
                <c:v>797187</c:v>
              </c:pt>
              <c:pt idx="13020">
                <c:v>797216</c:v>
              </c:pt>
              <c:pt idx="13021">
                <c:v>797326</c:v>
              </c:pt>
              <c:pt idx="13022">
                <c:v>797391</c:v>
              </c:pt>
              <c:pt idx="13023">
                <c:v>797398</c:v>
              </c:pt>
              <c:pt idx="13024">
                <c:v>797432</c:v>
              </c:pt>
              <c:pt idx="13025">
                <c:v>797675</c:v>
              </c:pt>
              <c:pt idx="13026">
                <c:v>797685</c:v>
              </c:pt>
              <c:pt idx="13027">
                <c:v>797704</c:v>
              </c:pt>
              <c:pt idx="13028">
                <c:v>797714</c:v>
              </c:pt>
              <c:pt idx="13029">
                <c:v>797845</c:v>
              </c:pt>
              <c:pt idx="13030">
                <c:v>797854</c:v>
              </c:pt>
              <c:pt idx="13031">
                <c:v>797897</c:v>
              </c:pt>
              <c:pt idx="13032">
                <c:v>797902</c:v>
              </c:pt>
              <c:pt idx="13033">
                <c:v>797991</c:v>
              </c:pt>
              <c:pt idx="13034">
                <c:v>797992</c:v>
              </c:pt>
              <c:pt idx="13035">
                <c:v>798029</c:v>
              </c:pt>
              <c:pt idx="13036">
                <c:v>798216</c:v>
              </c:pt>
              <c:pt idx="13037">
                <c:v>798248</c:v>
              </c:pt>
              <c:pt idx="13038">
                <c:v>798279</c:v>
              </c:pt>
              <c:pt idx="13039">
                <c:v>798351</c:v>
              </c:pt>
              <c:pt idx="13040">
                <c:v>798352</c:v>
              </c:pt>
              <c:pt idx="13041">
                <c:v>798375</c:v>
              </c:pt>
              <c:pt idx="13042">
                <c:v>798433</c:v>
              </c:pt>
              <c:pt idx="13043">
                <c:v>798525</c:v>
              </c:pt>
              <c:pt idx="13044">
                <c:v>798533</c:v>
              </c:pt>
              <c:pt idx="13045">
                <c:v>798662</c:v>
              </c:pt>
              <c:pt idx="13046">
                <c:v>798672</c:v>
              </c:pt>
              <c:pt idx="13047">
                <c:v>798708</c:v>
              </c:pt>
              <c:pt idx="13048">
                <c:v>798752</c:v>
              </c:pt>
              <c:pt idx="13049">
                <c:v>798814</c:v>
              </c:pt>
              <c:pt idx="13050">
                <c:v>798817</c:v>
              </c:pt>
              <c:pt idx="13051">
                <c:v>798832</c:v>
              </c:pt>
              <c:pt idx="13052">
                <c:v>798854</c:v>
              </c:pt>
              <c:pt idx="13053">
                <c:v>798869</c:v>
              </c:pt>
              <c:pt idx="13054">
                <c:v>798871</c:v>
              </c:pt>
              <c:pt idx="13055">
                <c:v>798881</c:v>
              </c:pt>
              <c:pt idx="13056">
                <c:v>798954</c:v>
              </c:pt>
              <c:pt idx="13057">
                <c:v>799064</c:v>
              </c:pt>
              <c:pt idx="13058">
                <c:v>799148</c:v>
              </c:pt>
              <c:pt idx="13059">
                <c:v>799157</c:v>
              </c:pt>
              <c:pt idx="13060">
                <c:v>799399</c:v>
              </c:pt>
              <c:pt idx="13061">
                <c:v>799437</c:v>
              </c:pt>
              <c:pt idx="13062">
                <c:v>799510</c:v>
              </c:pt>
              <c:pt idx="13063">
                <c:v>799622</c:v>
              </c:pt>
              <c:pt idx="13064">
                <c:v>799630</c:v>
              </c:pt>
              <c:pt idx="13065">
                <c:v>799655</c:v>
              </c:pt>
              <c:pt idx="13066">
                <c:v>799657</c:v>
              </c:pt>
              <c:pt idx="13067">
                <c:v>799690</c:v>
              </c:pt>
              <c:pt idx="13068">
                <c:v>799781</c:v>
              </c:pt>
              <c:pt idx="13069">
                <c:v>799857</c:v>
              </c:pt>
              <c:pt idx="13070">
                <c:v>799919</c:v>
              </c:pt>
              <c:pt idx="13071">
                <c:v>799967</c:v>
              </c:pt>
              <c:pt idx="13072">
                <c:v>799992</c:v>
              </c:pt>
              <c:pt idx="13073">
                <c:v>800016</c:v>
              </c:pt>
              <c:pt idx="13074">
                <c:v>800075</c:v>
              </c:pt>
              <c:pt idx="13075">
                <c:v>800094</c:v>
              </c:pt>
              <c:pt idx="13076">
                <c:v>800137</c:v>
              </c:pt>
              <c:pt idx="13077">
                <c:v>800196</c:v>
              </c:pt>
              <c:pt idx="13078">
                <c:v>800220</c:v>
              </c:pt>
              <c:pt idx="13079">
                <c:v>800268</c:v>
              </c:pt>
              <c:pt idx="13080">
                <c:v>800357</c:v>
              </c:pt>
              <c:pt idx="13081">
                <c:v>800433</c:v>
              </c:pt>
              <c:pt idx="13082">
                <c:v>800450</c:v>
              </c:pt>
              <c:pt idx="13083">
                <c:v>800481</c:v>
              </c:pt>
              <c:pt idx="13084">
                <c:v>800499</c:v>
              </c:pt>
              <c:pt idx="13085">
                <c:v>800571</c:v>
              </c:pt>
              <c:pt idx="13086">
                <c:v>800610</c:v>
              </c:pt>
              <c:pt idx="13087">
                <c:v>800726</c:v>
              </c:pt>
              <c:pt idx="13088">
                <c:v>800800</c:v>
              </c:pt>
              <c:pt idx="13089">
                <c:v>800831</c:v>
              </c:pt>
              <c:pt idx="13090">
                <c:v>800878</c:v>
              </c:pt>
              <c:pt idx="13091">
                <c:v>800923</c:v>
              </c:pt>
              <c:pt idx="13092">
                <c:v>800945</c:v>
              </c:pt>
              <c:pt idx="13093">
                <c:v>800998</c:v>
              </c:pt>
              <c:pt idx="13094">
                <c:v>801146</c:v>
              </c:pt>
              <c:pt idx="13095">
                <c:v>801176</c:v>
              </c:pt>
              <c:pt idx="13096">
                <c:v>801227</c:v>
              </c:pt>
              <c:pt idx="13097">
                <c:v>801241</c:v>
              </c:pt>
              <c:pt idx="13098">
                <c:v>801338</c:v>
              </c:pt>
              <c:pt idx="13099">
                <c:v>801368</c:v>
              </c:pt>
              <c:pt idx="13100">
                <c:v>801391</c:v>
              </c:pt>
              <c:pt idx="13101">
                <c:v>801483</c:v>
              </c:pt>
              <c:pt idx="13102">
                <c:v>801542</c:v>
              </c:pt>
              <c:pt idx="13103">
                <c:v>801607</c:v>
              </c:pt>
              <c:pt idx="13104">
                <c:v>801738</c:v>
              </c:pt>
              <c:pt idx="13105">
                <c:v>801788</c:v>
              </c:pt>
              <c:pt idx="13106">
                <c:v>801821</c:v>
              </c:pt>
              <c:pt idx="13107">
                <c:v>801832</c:v>
              </c:pt>
              <c:pt idx="13108">
                <c:v>801882</c:v>
              </c:pt>
              <c:pt idx="13109">
                <c:v>801948</c:v>
              </c:pt>
              <c:pt idx="13110">
                <c:v>801953</c:v>
              </c:pt>
              <c:pt idx="13111">
                <c:v>802002</c:v>
              </c:pt>
              <c:pt idx="13112">
                <c:v>802023</c:v>
              </c:pt>
              <c:pt idx="13113">
                <c:v>802084</c:v>
              </c:pt>
              <c:pt idx="13114">
                <c:v>802196</c:v>
              </c:pt>
              <c:pt idx="13115">
                <c:v>802200</c:v>
              </c:pt>
              <c:pt idx="13116">
                <c:v>802206</c:v>
              </c:pt>
              <c:pt idx="13117">
                <c:v>802305</c:v>
              </c:pt>
              <c:pt idx="13118">
                <c:v>802316</c:v>
              </c:pt>
              <c:pt idx="13119">
                <c:v>802336</c:v>
              </c:pt>
              <c:pt idx="13120">
                <c:v>802425</c:v>
              </c:pt>
              <c:pt idx="13121">
                <c:v>802452</c:v>
              </c:pt>
              <c:pt idx="13122">
                <c:v>802470</c:v>
              </c:pt>
              <c:pt idx="13123">
                <c:v>802478</c:v>
              </c:pt>
              <c:pt idx="13124">
                <c:v>802519</c:v>
              </c:pt>
              <c:pt idx="13125">
                <c:v>802535</c:v>
              </c:pt>
              <c:pt idx="13126">
                <c:v>802556</c:v>
              </c:pt>
              <c:pt idx="13127">
                <c:v>802621</c:v>
              </c:pt>
              <c:pt idx="13128">
                <c:v>802645</c:v>
              </c:pt>
              <c:pt idx="13129">
                <c:v>802797</c:v>
              </c:pt>
              <c:pt idx="13130">
                <c:v>802860</c:v>
              </c:pt>
              <c:pt idx="13131">
                <c:v>802870</c:v>
              </c:pt>
              <c:pt idx="13132">
                <c:v>802958</c:v>
              </c:pt>
              <c:pt idx="13133">
                <c:v>802974</c:v>
              </c:pt>
              <c:pt idx="13134">
                <c:v>803084</c:v>
              </c:pt>
              <c:pt idx="13135">
                <c:v>803150</c:v>
              </c:pt>
              <c:pt idx="13136">
                <c:v>803177</c:v>
              </c:pt>
              <c:pt idx="13137">
                <c:v>803234</c:v>
              </c:pt>
              <c:pt idx="13138">
                <c:v>803252</c:v>
              </c:pt>
              <c:pt idx="13139">
                <c:v>803357</c:v>
              </c:pt>
              <c:pt idx="13140">
                <c:v>803407</c:v>
              </c:pt>
              <c:pt idx="13141">
                <c:v>803529</c:v>
              </c:pt>
              <c:pt idx="13142">
                <c:v>803586</c:v>
              </c:pt>
              <c:pt idx="13143">
                <c:v>803587</c:v>
              </c:pt>
              <c:pt idx="13144">
                <c:v>803656</c:v>
              </c:pt>
              <c:pt idx="13145">
                <c:v>803747</c:v>
              </c:pt>
              <c:pt idx="13146">
                <c:v>803796</c:v>
              </c:pt>
              <c:pt idx="13147">
                <c:v>803830</c:v>
              </c:pt>
              <c:pt idx="13148">
                <c:v>803844</c:v>
              </c:pt>
              <c:pt idx="13149">
                <c:v>803956</c:v>
              </c:pt>
              <c:pt idx="13150">
                <c:v>803976</c:v>
              </c:pt>
              <c:pt idx="13151">
                <c:v>804137</c:v>
              </c:pt>
              <c:pt idx="13152">
                <c:v>804239</c:v>
              </c:pt>
              <c:pt idx="13153">
                <c:v>804259</c:v>
              </c:pt>
              <c:pt idx="13154">
                <c:v>804328</c:v>
              </c:pt>
              <c:pt idx="13155">
                <c:v>804368</c:v>
              </c:pt>
              <c:pt idx="13156">
                <c:v>804402</c:v>
              </c:pt>
              <c:pt idx="13157">
                <c:v>804438</c:v>
              </c:pt>
              <c:pt idx="13158">
                <c:v>804510</c:v>
              </c:pt>
              <c:pt idx="13159">
                <c:v>804521</c:v>
              </c:pt>
              <c:pt idx="13160">
                <c:v>804534</c:v>
              </c:pt>
              <c:pt idx="13161">
                <c:v>804536</c:v>
              </c:pt>
              <c:pt idx="13162">
                <c:v>804557</c:v>
              </c:pt>
              <c:pt idx="13163">
                <c:v>804710</c:v>
              </c:pt>
              <c:pt idx="13164">
                <c:v>804770</c:v>
              </c:pt>
              <c:pt idx="13165">
                <c:v>804784</c:v>
              </c:pt>
              <c:pt idx="13166">
                <c:v>804816</c:v>
              </c:pt>
              <c:pt idx="13167">
                <c:v>804890</c:v>
              </c:pt>
              <c:pt idx="13168">
                <c:v>804911</c:v>
              </c:pt>
              <c:pt idx="13169">
                <c:v>804930</c:v>
              </c:pt>
              <c:pt idx="13170">
                <c:v>805008</c:v>
              </c:pt>
              <c:pt idx="13171">
                <c:v>805013</c:v>
              </c:pt>
              <c:pt idx="13172">
                <c:v>805110</c:v>
              </c:pt>
              <c:pt idx="13173">
                <c:v>805140</c:v>
              </c:pt>
              <c:pt idx="13174">
                <c:v>805159</c:v>
              </c:pt>
              <c:pt idx="13175">
                <c:v>805170</c:v>
              </c:pt>
              <c:pt idx="13176">
                <c:v>805226</c:v>
              </c:pt>
              <c:pt idx="13177">
                <c:v>805349</c:v>
              </c:pt>
              <c:pt idx="13178">
                <c:v>805377</c:v>
              </c:pt>
              <c:pt idx="13179">
                <c:v>805431</c:v>
              </c:pt>
              <c:pt idx="13180">
                <c:v>805545</c:v>
              </c:pt>
              <c:pt idx="13181">
                <c:v>805574</c:v>
              </c:pt>
              <c:pt idx="13182">
                <c:v>805598</c:v>
              </c:pt>
              <c:pt idx="13183">
                <c:v>805816</c:v>
              </c:pt>
              <c:pt idx="13184">
                <c:v>805890</c:v>
              </c:pt>
              <c:pt idx="13185">
                <c:v>805902</c:v>
              </c:pt>
              <c:pt idx="13186">
                <c:v>805932</c:v>
              </c:pt>
              <c:pt idx="13187">
                <c:v>805977</c:v>
              </c:pt>
              <c:pt idx="13188">
                <c:v>806008</c:v>
              </c:pt>
              <c:pt idx="13189">
                <c:v>806030</c:v>
              </c:pt>
              <c:pt idx="13190">
                <c:v>806157</c:v>
              </c:pt>
              <c:pt idx="13191">
                <c:v>806168</c:v>
              </c:pt>
              <c:pt idx="13192">
                <c:v>806196</c:v>
              </c:pt>
              <c:pt idx="13193">
                <c:v>806283</c:v>
              </c:pt>
              <c:pt idx="13194">
                <c:v>806348</c:v>
              </c:pt>
              <c:pt idx="13195">
                <c:v>806598</c:v>
              </c:pt>
              <c:pt idx="13196">
                <c:v>806639</c:v>
              </c:pt>
              <c:pt idx="13197">
                <c:v>806815</c:v>
              </c:pt>
              <c:pt idx="13198">
                <c:v>806839</c:v>
              </c:pt>
              <c:pt idx="13199">
                <c:v>806850</c:v>
              </c:pt>
              <c:pt idx="13200">
                <c:v>806859</c:v>
              </c:pt>
              <c:pt idx="13201">
                <c:v>806995</c:v>
              </c:pt>
              <c:pt idx="13202">
                <c:v>807058</c:v>
              </c:pt>
              <c:pt idx="13203">
                <c:v>807074</c:v>
              </c:pt>
              <c:pt idx="13204">
                <c:v>807134</c:v>
              </c:pt>
              <c:pt idx="13205">
                <c:v>807152</c:v>
              </c:pt>
              <c:pt idx="13206">
                <c:v>807211</c:v>
              </c:pt>
              <c:pt idx="13207">
                <c:v>807256</c:v>
              </c:pt>
              <c:pt idx="13208">
                <c:v>807262</c:v>
              </c:pt>
              <c:pt idx="13209">
                <c:v>807289</c:v>
              </c:pt>
              <c:pt idx="13210">
                <c:v>807297</c:v>
              </c:pt>
              <c:pt idx="13211">
                <c:v>807553</c:v>
              </c:pt>
              <c:pt idx="13212">
                <c:v>807570</c:v>
              </c:pt>
              <c:pt idx="13213">
                <c:v>807589</c:v>
              </c:pt>
              <c:pt idx="13214">
                <c:v>807681</c:v>
              </c:pt>
              <c:pt idx="13215">
                <c:v>807769</c:v>
              </c:pt>
              <c:pt idx="13216">
                <c:v>807902</c:v>
              </c:pt>
              <c:pt idx="13217">
                <c:v>807942</c:v>
              </c:pt>
              <c:pt idx="13218">
                <c:v>807970</c:v>
              </c:pt>
              <c:pt idx="13219">
                <c:v>808005</c:v>
              </c:pt>
              <c:pt idx="13220">
                <c:v>808096</c:v>
              </c:pt>
              <c:pt idx="13221">
                <c:v>808206</c:v>
              </c:pt>
              <c:pt idx="13222">
                <c:v>808341</c:v>
              </c:pt>
              <c:pt idx="13223">
                <c:v>808353</c:v>
              </c:pt>
              <c:pt idx="13224">
                <c:v>808392</c:v>
              </c:pt>
              <c:pt idx="13225">
                <c:v>808399</c:v>
              </c:pt>
              <c:pt idx="13226">
                <c:v>808498</c:v>
              </c:pt>
              <c:pt idx="13227">
                <c:v>808524</c:v>
              </c:pt>
              <c:pt idx="13228">
                <c:v>808721</c:v>
              </c:pt>
              <c:pt idx="13229">
                <c:v>808920</c:v>
              </c:pt>
              <c:pt idx="13230">
                <c:v>809016</c:v>
              </c:pt>
              <c:pt idx="13231">
                <c:v>809024</c:v>
              </c:pt>
              <c:pt idx="13232">
                <c:v>809107</c:v>
              </c:pt>
              <c:pt idx="13233">
                <c:v>809207</c:v>
              </c:pt>
              <c:pt idx="13234">
                <c:v>809216</c:v>
              </c:pt>
              <c:pt idx="13235">
                <c:v>809218</c:v>
              </c:pt>
              <c:pt idx="13236">
                <c:v>809299</c:v>
              </c:pt>
              <c:pt idx="13237">
                <c:v>809301</c:v>
              </c:pt>
              <c:pt idx="13238">
                <c:v>809404</c:v>
              </c:pt>
              <c:pt idx="13239">
                <c:v>809449</c:v>
              </c:pt>
              <c:pt idx="13240">
                <c:v>809587</c:v>
              </c:pt>
              <c:pt idx="13241">
                <c:v>809681</c:v>
              </c:pt>
              <c:pt idx="13242">
                <c:v>809728</c:v>
              </c:pt>
              <c:pt idx="13243">
                <c:v>809733</c:v>
              </c:pt>
              <c:pt idx="13244">
                <c:v>810028</c:v>
              </c:pt>
              <c:pt idx="13245">
                <c:v>810071</c:v>
              </c:pt>
              <c:pt idx="13246">
                <c:v>810100</c:v>
              </c:pt>
              <c:pt idx="13247">
                <c:v>810257</c:v>
              </c:pt>
              <c:pt idx="13248">
                <c:v>810338</c:v>
              </c:pt>
              <c:pt idx="13249">
                <c:v>810448</c:v>
              </c:pt>
              <c:pt idx="13250">
                <c:v>810482</c:v>
              </c:pt>
              <c:pt idx="13251">
                <c:v>810503</c:v>
              </c:pt>
              <c:pt idx="13252">
                <c:v>810517</c:v>
              </c:pt>
              <c:pt idx="13253">
                <c:v>810581</c:v>
              </c:pt>
              <c:pt idx="13254">
                <c:v>810621</c:v>
              </c:pt>
              <c:pt idx="13255">
                <c:v>810668</c:v>
              </c:pt>
              <c:pt idx="13256">
                <c:v>810693</c:v>
              </c:pt>
              <c:pt idx="13257">
                <c:v>810755</c:v>
              </c:pt>
              <c:pt idx="13258">
                <c:v>810833</c:v>
              </c:pt>
              <c:pt idx="13259">
                <c:v>810899</c:v>
              </c:pt>
              <c:pt idx="13260">
                <c:v>810990</c:v>
              </c:pt>
              <c:pt idx="13261">
                <c:v>811022</c:v>
              </c:pt>
              <c:pt idx="13262">
                <c:v>811139</c:v>
              </c:pt>
              <c:pt idx="13263">
                <c:v>811140</c:v>
              </c:pt>
              <c:pt idx="13264">
                <c:v>811162</c:v>
              </c:pt>
              <c:pt idx="13265">
                <c:v>811289</c:v>
              </c:pt>
              <c:pt idx="13266">
                <c:v>811333</c:v>
              </c:pt>
              <c:pt idx="13267">
                <c:v>811335</c:v>
              </c:pt>
              <c:pt idx="13268">
                <c:v>811429</c:v>
              </c:pt>
              <c:pt idx="13269">
                <c:v>811430</c:v>
              </c:pt>
              <c:pt idx="13270">
                <c:v>811471</c:v>
              </c:pt>
              <c:pt idx="13271">
                <c:v>811567</c:v>
              </c:pt>
              <c:pt idx="13272">
                <c:v>811569</c:v>
              </c:pt>
              <c:pt idx="13273">
                <c:v>811612</c:v>
              </c:pt>
              <c:pt idx="13274">
                <c:v>811619</c:v>
              </c:pt>
              <c:pt idx="13275">
                <c:v>811684</c:v>
              </c:pt>
              <c:pt idx="13276">
                <c:v>811746</c:v>
              </c:pt>
              <c:pt idx="13277">
                <c:v>811748</c:v>
              </c:pt>
              <c:pt idx="13278">
                <c:v>811802</c:v>
              </c:pt>
              <c:pt idx="13279">
                <c:v>811959</c:v>
              </c:pt>
              <c:pt idx="13280">
                <c:v>812042</c:v>
              </c:pt>
              <c:pt idx="13281">
                <c:v>812057</c:v>
              </c:pt>
              <c:pt idx="13282">
                <c:v>812149</c:v>
              </c:pt>
              <c:pt idx="13283">
                <c:v>812152</c:v>
              </c:pt>
              <c:pt idx="13284">
                <c:v>812248</c:v>
              </c:pt>
              <c:pt idx="13285">
                <c:v>812282</c:v>
              </c:pt>
              <c:pt idx="13286">
                <c:v>812373</c:v>
              </c:pt>
              <c:pt idx="13287">
                <c:v>812417</c:v>
              </c:pt>
              <c:pt idx="13288">
                <c:v>812513</c:v>
              </c:pt>
              <c:pt idx="13289">
                <c:v>812599</c:v>
              </c:pt>
              <c:pt idx="13290">
                <c:v>812617</c:v>
              </c:pt>
              <c:pt idx="13291">
                <c:v>812628</c:v>
              </c:pt>
              <c:pt idx="13292">
                <c:v>812804</c:v>
              </c:pt>
              <c:pt idx="13293">
                <c:v>812894</c:v>
              </c:pt>
              <c:pt idx="13294">
                <c:v>812899</c:v>
              </c:pt>
              <c:pt idx="13295">
                <c:v>813320</c:v>
              </c:pt>
              <c:pt idx="13296">
                <c:v>813352</c:v>
              </c:pt>
              <c:pt idx="13297">
                <c:v>813439</c:v>
              </c:pt>
              <c:pt idx="13298">
                <c:v>813455</c:v>
              </c:pt>
              <c:pt idx="13299">
                <c:v>813520</c:v>
              </c:pt>
              <c:pt idx="13300">
                <c:v>813567</c:v>
              </c:pt>
              <c:pt idx="13301">
                <c:v>813620</c:v>
              </c:pt>
              <c:pt idx="13302">
                <c:v>813652</c:v>
              </c:pt>
              <c:pt idx="13303">
                <c:v>813681</c:v>
              </c:pt>
              <c:pt idx="13304">
                <c:v>813725</c:v>
              </c:pt>
              <c:pt idx="13305">
                <c:v>813739</c:v>
              </c:pt>
              <c:pt idx="13306">
                <c:v>813868</c:v>
              </c:pt>
              <c:pt idx="13307">
                <c:v>813931</c:v>
              </c:pt>
              <c:pt idx="13308">
                <c:v>814067</c:v>
              </c:pt>
              <c:pt idx="13309">
                <c:v>814112</c:v>
              </c:pt>
              <c:pt idx="13310">
                <c:v>814236</c:v>
              </c:pt>
              <c:pt idx="13311">
                <c:v>814490</c:v>
              </c:pt>
              <c:pt idx="13312">
                <c:v>814653</c:v>
              </c:pt>
              <c:pt idx="13313">
                <c:v>814698</c:v>
              </c:pt>
              <c:pt idx="13314">
                <c:v>814703</c:v>
              </c:pt>
              <c:pt idx="13315">
                <c:v>814748</c:v>
              </c:pt>
              <c:pt idx="13316">
                <c:v>814894</c:v>
              </c:pt>
              <c:pt idx="13317">
                <c:v>815207</c:v>
              </c:pt>
              <c:pt idx="13318">
                <c:v>815248</c:v>
              </c:pt>
              <c:pt idx="13319">
                <c:v>815328</c:v>
              </c:pt>
              <c:pt idx="13320">
                <c:v>815344</c:v>
              </c:pt>
              <c:pt idx="13321">
                <c:v>815381</c:v>
              </c:pt>
              <c:pt idx="13322">
                <c:v>815498</c:v>
              </c:pt>
              <c:pt idx="13323">
                <c:v>815541</c:v>
              </c:pt>
              <c:pt idx="13324">
                <c:v>815584</c:v>
              </c:pt>
              <c:pt idx="13325">
                <c:v>815603</c:v>
              </c:pt>
              <c:pt idx="13326">
                <c:v>815626</c:v>
              </c:pt>
              <c:pt idx="13327">
                <c:v>815643</c:v>
              </c:pt>
              <c:pt idx="13328">
                <c:v>815718</c:v>
              </c:pt>
              <c:pt idx="13329">
                <c:v>815789</c:v>
              </c:pt>
              <c:pt idx="13330">
                <c:v>815796</c:v>
              </c:pt>
              <c:pt idx="13331">
                <c:v>815804</c:v>
              </c:pt>
              <c:pt idx="13332">
                <c:v>815834</c:v>
              </c:pt>
              <c:pt idx="13333">
                <c:v>815841</c:v>
              </c:pt>
              <c:pt idx="13334">
                <c:v>815850</c:v>
              </c:pt>
              <c:pt idx="13335">
                <c:v>816110</c:v>
              </c:pt>
              <c:pt idx="13336">
                <c:v>816122</c:v>
              </c:pt>
              <c:pt idx="13337">
                <c:v>816196</c:v>
              </c:pt>
              <c:pt idx="13338">
                <c:v>816323</c:v>
              </c:pt>
              <c:pt idx="13339">
                <c:v>816330</c:v>
              </c:pt>
              <c:pt idx="13340">
                <c:v>816406</c:v>
              </c:pt>
              <c:pt idx="13341">
                <c:v>816420</c:v>
              </c:pt>
              <c:pt idx="13342">
                <c:v>816510</c:v>
              </c:pt>
              <c:pt idx="13343">
                <c:v>816593</c:v>
              </c:pt>
              <c:pt idx="13344">
                <c:v>816608</c:v>
              </c:pt>
              <c:pt idx="13345">
                <c:v>816705</c:v>
              </c:pt>
              <c:pt idx="13346">
                <c:v>816763</c:v>
              </c:pt>
              <c:pt idx="13347">
                <c:v>816881</c:v>
              </c:pt>
              <c:pt idx="13348">
                <c:v>816937</c:v>
              </c:pt>
              <c:pt idx="13349">
                <c:v>816983</c:v>
              </c:pt>
              <c:pt idx="13350">
                <c:v>817041</c:v>
              </c:pt>
              <c:pt idx="13351">
                <c:v>817066</c:v>
              </c:pt>
              <c:pt idx="13352">
                <c:v>817069</c:v>
              </c:pt>
              <c:pt idx="13353">
                <c:v>817070</c:v>
              </c:pt>
              <c:pt idx="13354">
                <c:v>817074</c:v>
              </c:pt>
              <c:pt idx="13355">
                <c:v>817102</c:v>
              </c:pt>
              <c:pt idx="13356">
                <c:v>817135</c:v>
              </c:pt>
              <c:pt idx="13357">
                <c:v>817136</c:v>
              </c:pt>
              <c:pt idx="13358">
                <c:v>817158</c:v>
              </c:pt>
              <c:pt idx="13359">
                <c:v>817168</c:v>
              </c:pt>
              <c:pt idx="13360">
                <c:v>817191</c:v>
              </c:pt>
              <c:pt idx="13361">
                <c:v>817245</c:v>
              </c:pt>
              <c:pt idx="13362">
                <c:v>817288</c:v>
              </c:pt>
              <c:pt idx="13363">
                <c:v>817298</c:v>
              </c:pt>
              <c:pt idx="13364">
                <c:v>817375</c:v>
              </c:pt>
              <c:pt idx="13365">
                <c:v>817456</c:v>
              </c:pt>
              <c:pt idx="13366">
                <c:v>817520</c:v>
              </c:pt>
              <c:pt idx="13367">
                <c:v>817527</c:v>
              </c:pt>
              <c:pt idx="13368">
                <c:v>817573</c:v>
              </c:pt>
              <c:pt idx="13369">
                <c:v>817609</c:v>
              </c:pt>
              <c:pt idx="13370">
                <c:v>817613</c:v>
              </c:pt>
              <c:pt idx="13371">
                <c:v>817714</c:v>
              </c:pt>
              <c:pt idx="13372">
                <c:v>817744</c:v>
              </c:pt>
              <c:pt idx="13373">
                <c:v>817822</c:v>
              </c:pt>
              <c:pt idx="13374">
                <c:v>817851</c:v>
              </c:pt>
              <c:pt idx="13375">
                <c:v>817932</c:v>
              </c:pt>
              <c:pt idx="13376">
                <c:v>818040</c:v>
              </c:pt>
              <c:pt idx="13377">
                <c:v>818077</c:v>
              </c:pt>
              <c:pt idx="13378">
                <c:v>818114</c:v>
              </c:pt>
              <c:pt idx="13379">
                <c:v>818271</c:v>
              </c:pt>
              <c:pt idx="13380">
                <c:v>818329</c:v>
              </c:pt>
              <c:pt idx="13381">
                <c:v>818391</c:v>
              </c:pt>
              <c:pt idx="13382">
                <c:v>818454</c:v>
              </c:pt>
              <c:pt idx="13383">
                <c:v>818484</c:v>
              </c:pt>
              <c:pt idx="13384">
                <c:v>818567</c:v>
              </c:pt>
              <c:pt idx="13385">
                <c:v>818597</c:v>
              </c:pt>
              <c:pt idx="13386">
                <c:v>818616</c:v>
              </c:pt>
              <c:pt idx="13387">
                <c:v>818864</c:v>
              </c:pt>
              <c:pt idx="13388">
                <c:v>818870</c:v>
              </c:pt>
              <c:pt idx="13389">
                <c:v>818881</c:v>
              </c:pt>
              <c:pt idx="13390">
                <c:v>818886</c:v>
              </c:pt>
              <c:pt idx="13391">
                <c:v>818940</c:v>
              </c:pt>
              <c:pt idx="13392">
                <c:v>818995</c:v>
              </c:pt>
              <c:pt idx="13393">
                <c:v>819055</c:v>
              </c:pt>
              <c:pt idx="13394">
                <c:v>819077</c:v>
              </c:pt>
              <c:pt idx="13395">
                <c:v>819149</c:v>
              </c:pt>
              <c:pt idx="13396">
                <c:v>819246</c:v>
              </c:pt>
              <c:pt idx="13397">
                <c:v>819255</c:v>
              </c:pt>
              <c:pt idx="13398">
                <c:v>819267</c:v>
              </c:pt>
              <c:pt idx="13399">
                <c:v>819315</c:v>
              </c:pt>
              <c:pt idx="13400">
                <c:v>819375</c:v>
              </c:pt>
              <c:pt idx="13401">
                <c:v>819448</c:v>
              </c:pt>
              <c:pt idx="13402">
                <c:v>819497</c:v>
              </c:pt>
              <c:pt idx="13403">
                <c:v>819498</c:v>
              </c:pt>
              <c:pt idx="13404">
                <c:v>819521</c:v>
              </c:pt>
              <c:pt idx="13405">
                <c:v>819569</c:v>
              </c:pt>
              <c:pt idx="13406">
                <c:v>819592</c:v>
              </c:pt>
              <c:pt idx="13407">
                <c:v>819664</c:v>
              </c:pt>
              <c:pt idx="13408">
                <c:v>819718</c:v>
              </c:pt>
              <c:pt idx="13409">
                <c:v>819765</c:v>
              </c:pt>
              <c:pt idx="13410">
                <c:v>819809</c:v>
              </c:pt>
              <c:pt idx="13411">
                <c:v>819842</c:v>
              </c:pt>
              <c:pt idx="13412">
                <c:v>819924</c:v>
              </c:pt>
              <c:pt idx="13413">
                <c:v>819969</c:v>
              </c:pt>
              <c:pt idx="13414">
                <c:v>820164</c:v>
              </c:pt>
              <c:pt idx="13415">
                <c:v>820187</c:v>
              </c:pt>
              <c:pt idx="13416">
                <c:v>820204</c:v>
              </c:pt>
              <c:pt idx="13417">
                <c:v>820223</c:v>
              </c:pt>
              <c:pt idx="13418">
                <c:v>820265</c:v>
              </c:pt>
              <c:pt idx="13419">
                <c:v>820341</c:v>
              </c:pt>
              <c:pt idx="13420">
                <c:v>820344</c:v>
              </c:pt>
              <c:pt idx="13421">
                <c:v>820370</c:v>
              </c:pt>
              <c:pt idx="13422">
                <c:v>820406</c:v>
              </c:pt>
              <c:pt idx="13423">
                <c:v>820454</c:v>
              </c:pt>
              <c:pt idx="13424">
                <c:v>820501</c:v>
              </c:pt>
              <c:pt idx="13425">
                <c:v>820541</c:v>
              </c:pt>
              <c:pt idx="13426">
                <c:v>820542</c:v>
              </c:pt>
              <c:pt idx="13427">
                <c:v>821010</c:v>
              </c:pt>
              <c:pt idx="13428">
                <c:v>821043</c:v>
              </c:pt>
              <c:pt idx="13429">
                <c:v>821117</c:v>
              </c:pt>
              <c:pt idx="13430">
                <c:v>821137</c:v>
              </c:pt>
              <c:pt idx="13431">
                <c:v>821202</c:v>
              </c:pt>
              <c:pt idx="13432">
                <c:v>821216</c:v>
              </c:pt>
              <c:pt idx="13433">
                <c:v>821296</c:v>
              </c:pt>
              <c:pt idx="13434">
                <c:v>821314</c:v>
              </c:pt>
              <c:pt idx="13435">
                <c:v>821325</c:v>
              </c:pt>
              <c:pt idx="13436">
                <c:v>821379</c:v>
              </c:pt>
              <c:pt idx="13437">
                <c:v>821404</c:v>
              </c:pt>
              <c:pt idx="13438">
                <c:v>821419</c:v>
              </c:pt>
              <c:pt idx="13439">
                <c:v>821462</c:v>
              </c:pt>
              <c:pt idx="13440">
                <c:v>821515</c:v>
              </c:pt>
              <c:pt idx="13441">
                <c:v>821705</c:v>
              </c:pt>
              <c:pt idx="13442">
                <c:v>821712</c:v>
              </c:pt>
              <c:pt idx="13443">
                <c:v>821739</c:v>
              </c:pt>
              <c:pt idx="13444">
                <c:v>821820</c:v>
              </c:pt>
              <c:pt idx="13445">
                <c:v>821918</c:v>
              </c:pt>
              <c:pt idx="13446">
                <c:v>821944</c:v>
              </c:pt>
              <c:pt idx="13447">
                <c:v>822051</c:v>
              </c:pt>
              <c:pt idx="13448">
                <c:v>822066</c:v>
              </c:pt>
              <c:pt idx="13449">
                <c:v>822102</c:v>
              </c:pt>
              <c:pt idx="13450">
                <c:v>822122</c:v>
              </c:pt>
              <c:pt idx="13451">
                <c:v>822205</c:v>
              </c:pt>
              <c:pt idx="13452">
                <c:v>822211</c:v>
              </c:pt>
              <c:pt idx="13453">
                <c:v>822305</c:v>
              </c:pt>
              <c:pt idx="13454">
                <c:v>822507</c:v>
              </c:pt>
              <c:pt idx="13455">
                <c:v>822555</c:v>
              </c:pt>
              <c:pt idx="13456">
                <c:v>822653</c:v>
              </c:pt>
              <c:pt idx="13457">
                <c:v>822665</c:v>
              </c:pt>
              <c:pt idx="13458">
                <c:v>822694</c:v>
              </c:pt>
              <c:pt idx="13459">
                <c:v>822696</c:v>
              </c:pt>
              <c:pt idx="13460">
                <c:v>822723</c:v>
              </c:pt>
              <c:pt idx="13461">
                <c:v>822727</c:v>
              </c:pt>
              <c:pt idx="13462">
                <c:v>822749</c:v>
              </c:pt>
              <c:pt idx="13463">
                <c:v>822765</c:v>
              </c:pt>
              <c:pt idx="13464">
                <c:v>822811</c:v>
              </c:pt>
              <c:pt idx="13465">
                <c:v>822901</c:v>
              </c:pt>
              <c:pt idx="13466">
                <c:v>822956</c:v>
              </c:pt>
              <c:pt idx="13467">
                <c:v>822995</c:v>
              </c:pt>
              <c:pt idx="13468">
                <c:v>823048</c:v>
              </c:pt>
              <c:pt idx="13469">
                <c:v>823112</c:v>
              </c:pt>
              <c:pt idx="13470">
                <c:v>823113</c:v>
              </c:pt>
              <c:pt idx="13471">
                <c:v>823208</c:v>
              </c:pt>
              <c:pt idx="13472">
                <c:v>823212</c:v>
              </c:pt>
              <c:pt idx="13473">
                <c:v>823257</c:v>
              </c:pt>
              <c:pt idx="13474">
                <c:v>823319</c:v>
              </c:pt>
              <c:pt idx="13475">
                <c:v>823436</c:v>
              </c:pt>
              <c:pt idx="13476">
                <c:v>823453</c:v>
              </c:pt>
              <c:pt idx="13477">
                <c:v>823567</c:v>
              </c:pt>
              <c:pt idx="13478">
                <c:v>823590</c:v>
              </c:pt>
              <c:pt idx="13479">
                <c:v>823628</c:v>
              </c:pt>
              <c:pt idx="13480">
                <c:v>823663</c:v>
              </c:pt>
              <c:pt idx="13481">
                <c:v>823665</c:v>
              </c:pt>
              <c:pt idx="13482">
                <c:v>823740</c:v>
              </c:pt>
              <c:pt idx="13483">
                <c:v>823761</c:v>
              </c:pt>
              <c:pt idx="13484">
                <c:v>823768</c:v>
              </c:pt>
              <c:pt idx="13485">
                <c:v>823789</c:v>
              </c:pt>
              <c:pt idx="13486">
                <c:v>823816</c:v>
              </c:pt>
              <c:pt idx="13487">
                <c:v>823986</c:v>
              </c:pt>
              <c:pt idx="13488">
                <c:v>823998</c:v>
              </c:pt>
              <c:pt idx="13489">
                <c:v>824076</c:v>
              </c:pt>
              <c:pt idx="13490">
                <c:v>824133</c:v>
              </c:pt>
              <c:pt idx="13491">
                <c:v>824163</c:v>
              </c:pt>
              <c:pt idx="13492">
                <c:v>824216</c:v>
              </c:pt>
              <c:pt idx="13493">
                <c:v>824259</c:v>
              </c:pt>
              <c:pt idx="13494">
                <c:v>824315</c:v>
              </c:pt>
              <c:pt idx="13495">
                <c:v>824351</c:v>
              </c:pt>
              <c:pt idx="13496">
                <c:v>824360</c:v>
              </c:pt>
              <c:pt idx="13497">
                <c:v>824414</c:v>
              </c:pt>
              <c:pt idx="13498">
                <c:v>824462</c:v>
              </c:pt>
              <c:pt idx="13499">
                <c:v>824486</c:v>
              </c:pt>
              <c:pt idx="13500">
                <c:v>824610</c:v>
              </c:pt>
              <c:pt idx="13501">
                <c:v>824668</c:v>
              </c:pt>
              <c:pt idx="13502">
                <c:v>824712</c:v>
              </c:pt>
              <c:pt idx="13503">
                <c:v>824906</c:v>
              </c:pt>
              <c:pt idx="13504">
                <c:v>824917</c:v>
              </c:pt>
              <c:pt idx="13505">
                <c:v>824990</c:v>
              </c:pt>
              <c:pt idx="13506">
                <c:v>825165</c:v>
              </c:pt>
              <c:pt idx="13507">
                <c:v>825217</c:v>
              </c:pt>
              <c:pt idx="13508">
                <c:v>825239</c:v>
              </c:pt>
              <c:pt idx="13509">
                <c:v>825254</c:v>
              </c:pt>
              <c:pt idx="13510">
                <c:v>825315</c:v>
              </c:pt>
              <c:pt idx="13511">
                <c:v>825333</c:v>
              </c:pt>
              <c:pt idx="13512">
                <c:v>825336</c:v>
              </c:pt>
              <c:pt idx="13513">
                <c:v>825464</c:v>
              </c:pt>
              <c:pt idx="13514">
                <c:v>825465</c:v>
              </c:pt>
              <c:pt idx="13515">
                <c:v>825484</c:v>
              </c:pt>
              <c:pt idx="13516">
                <c:v>825490</c:v>
              </c:pt>
              <c:pt idx="13517">
                <c:v>825517</c:v>
              </c:pt>
              <c:pt idx="13518">
                <c:v>825569</c:v>
              </c:pt>
              <c:pt idx="13519">
                <c:v>825593</c:v>
              </c:pt>
              <c:pt idx="13520">
                <c:v>825730</c:v>
              </c:pt>
              <c:pt idx="13521">
                <c:v>825809</c:v>
              </c:pt>
              <c:pt idx="13522">
                <c:v>825920</c:v>
              </c:pt>
              <c:pt idx="13523">
                <c:v>826113</c:v>
              </c:pt>
              <c:pt idx="13524">
                <c:v>826136</c:v>
              </c:pt>
              <c:pt idx="13525">
                <c:v>826149</c:v>
              </c:pt>
              <c:pt idx="13526">
                <c:v>826166</c:v>
              </c:pt>
              <c:pt idx="13527">
                <c:v>826230</c:v>
              </c:pt>
              <c:pt idx="13528">
                <c:v>826271</c:v>
              </c:pt>
              <c:pt idx="13529">
                <c:v>826304</c:v>
              </c:pt>
              <c:pt idx="13530">
                <c:v>826312</c:v>
              </c:pt>
              <c:pt idx="13531">
                <c:v>826556</c:v>
              </c:pt>
              <c:pt idx="13532">
                <c:v>826589</c:v>
              </c:pt>
              <c:pt idx="13533">
                <c:v>826697</c:v>
              </c:pt>
              <c:pt idx="13534">
                <c:v>826930</c:v>
              </c:pt>
              <c:pt idx="13535">
                <c:v>826975</c:v>
              </c:pt>
              <c:pt idx="13536">
                <c:v>826984</c:v>
              </c:pt>
              <c:pt idx="13537">
                <c:v>827147</c:v>
              </c:pt>
              <c:pt idx="13538">
                <c:v>827164</c:v>
              </c:pt>
              <c:pt idx="13539">
                <c:v>827172</c:v>
              </c:pt>
              <c:pt idx="13540">
                <c:v>827190</c:v>
              </c:pt>
              <c:pt idx="13541">
                <c:v>827194</c:v>
              </c:pt>
              <c:pt idx="13542">
                <c:v>827215</c:v>
              </c:pt>
              <c:pt idx="13543">
                <c:v>827275</c:v>
              </c:pt>
              <c:pt idx="13544">
                <c:v>827288</c:v>
              </c:pt>
              <c:pt idx="13545">
                <c:v>827309</c:v>
              </c:pt>
              <c:pt idx="13546">
                <c:v>827334</c:v>
              </c:pt>
              <c:pt idx="13547">
                <c:v>827339</c:v>
              </c:pt>
              <c:pt idx="13548">
                <c:v>827353</c:v>
              </c:pt>
              <c:pt idx="13549">
                <c:v>827546</c:v>
              </c:pt>
              <c:pt idx="13550">
                <c:v>827668</c:v>
              </c:pt>
              <c:pt idx="13551">
                <c:v>827677</c:v>
              </c:pt>
              <c:pt idx="13552">
                <c:v>827731</c:v>
              </c:pt>
              <c:pt idx="13553">
                <c:v>827790</c:v>
              </c:pt>
              <c:pt idx="13554">
                <c:v>827815</c:v>
              </c:pt>
              <c:pt idx="13555">
                <c:v>827819</c:v>
              </c:pt>
              <c:pt idx="13556">
                <c:v>828026</c:v>
              </c:pt>
              <c:pt idx="13557">
                <c:v>828040</c:v>
              </c:pt>
              <c:pt idx="13558">
                <c:v>828076</c:v>
              </c:pt>
              <c:pt idx="13559">
                <c:v>828109</c:v>
              </c:pt>
              <c:pt idx="13560">
                <c:v>828136</c:v>
              </c:pt>
              <c:pt idx="13561">
                <c:v>828182</c:v>
              </c:pt>
              <c:pt idx="13562">
                <c:v>828232</c:v>
              </c:pt>
              <c:pt idx="13563">
                <c:v>828328</c:v>
              </c:pt>
              <c:pt idx="13564">
                <c:v>828353</c:v>
              </c:pt>
              <c:pt idx="13565">
                <c:v>828481</c:v>
              </c:pt>
              <c:pt idx="13566">
                <c:v>828643</c:v>
              </c:pt>
              <c:pt idx="13567">
                <c:v>828731</c:v>
              </c:pt>
              <c:pt idx="13568">
                <c:v>828735</c:v>
              </c:pt>
              <c:pt idx="13569">
                <c:v>828776</c:v>
              </c:pt>
              <c:pt idx="13570">
                <c:v>828816</c:v>
              </c:pt>
              <c:pt idx="13571">
                <c:v>828817</c:v>
              </c:pt>
              <c:pt idx="13572">
                <c:v>828852</c:v>
              </c:pt>
              <c:pt idx="13573">
                <c:v>828862</c:v>
              </c:pt>
              <c:pt idx="13574">
                <c:v>828884</c:v>
              </c:pt>
              <c:pt idx="13575">
                <c:v>828895</c:v>
              </c:pt>
              <c:pt idx="13576">
                <c:v>828918</c:v>
              </c:pt>
              <c:pt idx="13577">
                <c:v>828924</c:v>
              </c:pt>
              <c:pt idx="13578">
                <c:v>828959</c:v>
              </c:pt>
              <c:pt idx="13579">
                <c:v>828967</c:v>
              </c:pt>
              <c:pt idx="13580">
                <c:v>828988</c:v>
              </c:pt>
              <c:pt idx="13581">
                <c:v>829003</c:v>
              </c:pt>
              <c:pt idx="13582">
                <c:v>829162</c:v>
              </c:pt>
              <c:pt idx="13583">
                <c:v>829263</c:v>
              </c:pt>
              <c:pt idx="13584">
                <c:v>829291</c:v>
              </c:pt>
              <c:pt idx="13585">
                <c:v>829316</c:v>
              </c:pt>
              <c:pt idx="13586">
                <c:v>829476</c:v>
              </c:pt>
              <c:pt idx="13587">
                <c:v>829505</c:v>
              </c:pt>
              <c:pt idx="13588">
                <c:v>829588</c:v>
              </c:pt>
              <c:pt idx="13589">
                <c:v>829627</c:v>
              </c:pt>
              <c:pt idx="13590">
                <c:v>829663</c:v>
              </c:pt>
              <c:pt idx="13591">
                <c:v>829684</c:v>
              </c:pt>
              <c:pt idx="13592">
                <c:v>829861</c:v>
              </c:pt>
              <c:pt idx="13593">
                <c:v>829863</c:v>
              </c:pt>
              <c:pt idx="13594">
                <c:v>829886</c:v>
              </c:pt>
              <c:pt idx="13595">
                <c:v>830024</c:v>
              </c:pt>
              <c:pt idx="13596">
                <c:v>830071</c:v>
              </c:pt>
              <c:pt idx="13597">
                <c:v>830171</c:v>
              </c:pt>
              <c:pt idx="13598">
                <c:v>830223</c:v>
              </c:pt>
              <c:pt idx="13599">
                <c:v>830225</c:v>
              </c:pt>
              <c:pt idx="13600">
                <c:v>830385</c:v>
              </c:pt>
              <c:pt idx="13601">
                <c:v>830394</c:v>
              </c:pt>
              <c:pt idx="13602">
                <c:v>830446</c:v>
              </c:pt>
              <c:pt idx="13603">
                <c:v>830503</c:v>
              </c:pt>
              <c:pt idx="13604">
                <c:v>830547</c:v>
              </c:pt>
              <c:pt idx="13605">
                <c:v>830564</c:v>
              </c:pt>
              <c:pt idx="13606">
                <c:v>830673</c:v>
              </c:pt>
              <c:pt idx="13607">
                <c:v>830743</c:v>
              </c:pt>
              <c:pt idx="13608">
                <c:v>830777</c:v>
              </c:pt>
              <c:pt idx="13609">
                <c:v>830811</c:v>
              </c:pt>
              <c:pt idx="13610">
                <c:v>830818</c:v>
              </c:pt>
              <c:pt idx="13611">
                <c:v>830836</c:v>
              </c:pt>
              <c:pt idx="13612">
                <c:v>830903</c:v>
              </c:pt>
              <c:pt idx="13613">
                <c:v>830931</c:v>
              </c:pt>
              <c:pt idx="13614">
                <c:v>830975</c:v>
              </c:pt>
              <c:pt idx="13615">
                <c:v>831035</c:v>
              </c:pt>
              <c:pt idx="13616">
                <c:v>831087</c:v>
              </c:pt>
              <c:pt idx="13617">
                <c:v>831180</c:v>
              </c:pt>
              <c:pt idx="13618">
                <c:v>831253</c:v>
              </c:pt>
              <c:pt idx="13619">
                <c:v>831341</c:v>
              </c:pt>
              <c:pt idx="13620">
                <c:v>831404</c:v>
              </c:pt>
              <c:pt idx="13621">
                <c:v>831424</c:v>
              </c:pt>
              <c:pt idx="13622">
                <c:v>831442</c:v>
              </c:pt>
              <c:pt idx="13623">
                <c:v>831545</c:v>
              </c:pt>
              <c:pt idx="13624">
                <c:v>831644</c:v>
              </c:pt>
              <c:pt idx="13625">
                <c:v>831693</c:v>
              </c:pt>
              <c:pt idx="13626">
                <c:v>831696</c:v>
              </c:pt>
              <c:pt idx="13627">
                <c:v>831780</c:v>
              </c:pt>
              <c:pt idx="13628">
                <c:v>831797</c:v>
              </c:pt>
              <c:pt idx="13629">
                <c:v>831812</c:v>
              </c:pt>
              <c:pt idx="13630">
                <c:v>831829</c:v>
              </c:pt>
              <c:pt idx="13631">
                <c:v>831854</c:v>
              </c:pt>
              <c:pt idx="13632">
                <c:v>831860</c:v>
              </c:pt>
              <c:pt idx="13633">
                <c:v>831928</c:v>
              </c:pt>
              <c:pt idx="13634">
                <c:v>831948</c:v>
              </c:pt>
              <c:pt idx="13635">
                <c:v>831964</c:v>
              </c:pt>
              <c:pt idx="13636">
                <c:v>831987</c:v>
              </c:pt>
              <c:pt idx="13637">
                <c:v>832046</c:v>
              </c:pt>
              <c:pt idx="13638">
                <c:v>832062</c:v>
              </c:pt>
              <c:pt idx="13639">
                <c:v>832155</c:v>
              </c:pt>
              <c:pt idx="13640">
                <c:v>832301</c:v>
              </c:pt>
              <c:pt idx="13641">
                <c:v>832367</c:v>
              </c:pt>
              <c:pt idx="13642">
                <c:v>832431</c:v>
              </c:pt>
              <c:pt idx="13643">
                <c:v>832566</c:v>
              </c:pt>
              <c:pt idx="13644">
                <c:v>832597</c:v>
              </c:pt>
              <c:pt idx="13645">
                <c:v>832625</c:v>
              </c:pt>
              <c:pt idx="13646">
                <c:v>832663</c:v>
              </c:pt>
              <c:pt idx="13647">
                <c:v>832665</c:v>
              </c:pt>
              <c:pt idx="13648">
                <c:v>832745</c:v>
              </c:pt>
              <c:pt idx="13649">
                <c:v>832810</c:v>
              </c:pt>
              <c:pt idx="13650">
                <c:v>832864</c:v>
              </c:pt>
              <c:pt idx="13651">
                <c:v>832921</c:v>
              </c:pt>
              <c:pt idx="13652">
                <c:v>832983</c:v>
              </c:pt>
              <c:pt idx="13653">
                <c:v>833024</c:v>
              </c:pt>
              <c:pt idx="13654">
                <c:v>833052</c:v>
              </c:pt>
              <c:pt idx="13655">
                <c:v>833148</c:v>
              </c:pt>
              <c:pt idx="13656">
                <c:v>833165</c:v>
              </c:pt>
              <c:pt idx="13657">
                <c:v>833169</c:v>
              </c:pt>
              <c:pt idx="13658">
                <c:v>833197</c:v>
              </c:pt>
              <c:pt idx="13659">
                <c:v>833221</c:v>
              </c:pt>
              <c:pt idx="13660">
                <c:v>833233</c:v>
              </c:pt>
              <c:pt idx="13661">
                <c:v>833305</c:v>
              </c:pt>
              <c:pt idx="13662">
                <c:v>833317</c:v>
              </c:pt>
              <c:pt idx="13663">
                <c:v>833322</c:v>
              </c:pt>
              <c:pt idx="13664">
                <c:v>833397</c:v>
              </c:pt>
              <c:pt idx="13665">
                <c:v>833436</c:v>
              </c:pt>
              <c:pt idx="13666">
                <c:v>833547</c:v>
              </c:pt>
              <c:pt idx="13667">
                <c:v>833569</c:v>
              </c:pt>
              <c:pt idx="13668">
                <c:v>833576</c:v>
              </c:pt>
              <c:pt idx="13669">
                <c:v>833627</c:v>
              </c:pt>
              <c:pt idx="13670">
                <c:v>833679</c:v>
              </c:pt>
              <c:pt idx="13671">
                <c:v>833683</c:v>
              </c:pt>
              <c:pt idx="13672">
                <c:v>833701</c:v>
              </c:pt>
              <c:pt idx="13673">
                <c:v>833704</c:v>
              </c:pt>
              <c:pt idx="13674">
                <c:v>833728</c:v>
              </c:pt>
              <c:pt idx="13675">
                <c:v>833754</c:v>
              </c:pt>
              <c:pt idx="13676">
                <c:v>833765</c:v>
              </c:pt>
              <c:pt idx="13677">
                <c:v>833783</c:v>
              </c:pt>
              <c:pt idx="13678">
                <c:v>833793</c:v>
              </c:pt>
              <c:pt idx="13679">
                <c:v>833801</c:v>
              </c:pt>
              <c:pt idx="13680">
                <c:v>833844</c:v>
              </c:pt>
              <c:pt idx="13681">
                <c:v>833891</c:v>
              </c:pt>
              <c:pt idx="13682">
                <c:v>833998</c:v>
              </c:pt>
              <c:pt idx="13683">
                <c:v>834012</c:v>
              </c:pt>
              <c:pt idx="13684">
                <c:v>834063</c:v>
              </c:pt>
              <c:pt idx="13685">
                <c:v>834066</c:v>
              </c:pt>
              <c:pt idx="13686">
                <c:v>834081</c:v>
              </c:pt>
              <c:pt idx="13687">
                <c:v>834120</c:v>
              </c:pt>
              <c:pt idx="13688">
                <c:v>834270</c:v>
              </c:pt>
              <c:pt idx="13689">
                <c:v>834286</c:v>
              </c:pt>
              <c:pt idx="13690">
                <c:v>834304</c:v>
              </c:pt>
              <c:pt idx="13691">
                <c:v>834306</c:v>
              </c:pt>
              <c:pt idx="13692">
                <c:v>834453</c:v>
              </c:pt>
              <c:pt idx="13693">
                <c:v>834522</c:v>
              </c:pt>
              <c:pt idx="13694">
                <c:v>834523</c:v>
              </c:pt>
              <c:pt idx="13695">
                <c:v>834537</c:v>
              </c:pt>
              <c:pt idx="13696">
                <c:v>834544</c:v>
              </c:pt>
              <c:pt idx="13697">
                <c:v>834550</c:v>
              </c:pt>
              <c:pt idx="13698">
                <c:v>834571</c:v>
              </c:pt>
              <c:pt idx="13699">
                <c:v>834576</c:v>
              </c:pt>
              <c:pt idx="13700">
                <c:v>834615</c:v>
              </c:pt>
              <c:pt idx="13701">
                <c:v>834726</c:v>
              </c:pt>
              <c:pt idx="13702">
                <c:v>834733</c:v>
              </c:pt>
              <c:pt idx="13703">
                <c:v>834760</c:v>
              </c:pt>
              <c:pt idx="13704">
                <c:v>834790</c:v>
              </c:pt>
              <c:pt idx="13705">
                <c:v>834799</c:v>
              </c:pt>
              <c:pt idx="13706">
                <c:v>834891</c:v>
              </c:pt>
              <c:pt idx="13707">
                <c:v>834943</c:v>
              </c:pt>
              <c:pt idx="13708">
                <c:v>835009</c:v>
              </c:pt>
              <c:pt idx="13709">
                <c:v>835062</c:v>
              </c:pt>
              <c:pt idx="13710">
                <c:v>835133</c:v>
              </c:pt>
              <c:pt idx="13711">
                <c:v>835149</c:v>
              </c:pt>
              <c:pt idx="13712">
                <c:v>835240</c:v>
              </c:pt>
              <c:pt idx="13713">
                <c:v>835295</c:v>
              </c:pt>
              <c:pt idx="13714">
                <c:v>835377</c:v>
              </c:pt>
              <c:pt idx="13715">
                <c:v>835440</c:v>
              </c:pt>
              <c:pt idx="13716">
                <c:v>835484</c:v>
              </c:pt>
              <c:pt idx="13717">
                <c:v>835491</c:v>
              </c:pt>
              <c:pt idx="13718">
                <c:v>835508</c:v>
              </c:pt>
              <c:pt idx="13719">
                <c:v>835566</c:v>
              </c:pt>
              <c:pt idx="13720">
                <c:v>835683</c:v>
              </c:pt>
              <c:pt idx="13721">
                <c:v>835693</c:v>
              </c:pt>
              <c:pt idx="13722">
                <c:v>835760</c:v>
              </c:pt>
              <c:pt idx="13723">
                <c:v>835764</c:v>
              </c:pt>
              <c:pt idx="13724">
                <c:v>835779</c:v>
              </c:pt>
              <c:pt idx="13725">
                <c:v>835785</c:v>
              </c:pt>
              <c:pt idx="13726">
                <c:v>835796</c:v>
              </c:pt>
              <c:pt idx="13727">
                <c:v>835920</c:v>
              </c:pt>
              <c:pt idx="13728">
                <c:v>835973</c:v>
              </c:pt>
              <c:pt idx="13729">
                <c:v>835975</c:v>
              </c:pt>
              <c:pt idx="13730">
                <c:v>836112</c:v>
              </c:pt>
              <c:pt idx="13731">
                <c:v>836226</c:v>
              </c:pt>
              <c:pt idx="13732">
                <c:v>836295</c:v>
              </c:pt>
              <c:pt idx="13733">
                <c:v>836343</c:v>
              </c:pt>
              <c:pt idx="13734">
                <c:v>836374</c:v>
              </c:pt>
              <c:pt idx="13735">
                <c:v>836405</c:v>
              </c:pt>
              <c:pt idx="13736">
                <c:v>836443</c:v>
              </c:pt>
              <c:pt idx="13737">
                <c:v>836475</c:v>
              </c:pt>
              <c:pt idx="13738">
                <c:v>836486</c:v>
              </c:pt>
              <c:pt idx="13739">
                <c:v>836523</c:v>
              </c:pt>
              <c:pt idx="13740">
                <c:v>836550</c:v>
              </c:pt>
              <c:pt idx="13741">
                <c:v>836603</c:v>
              </c:pt>
              <c:pt idx="13742">
                <c:v>836622</c:v>
              </c:pt>
              <c:pt idx="13743">
                <c:v>836665</c:v>
              </c:pt>
              <c:pt idx="13744">
                <c:v>836706</c:v>
              </c:pt>
              <c:pt idx="13745">
                <c:v>836713</c:v>
              </c:pt>
              <c:pt idx="13746">
                <c:v>836720</c:v>
              </c:pt>
              <c:pt idx="13747">
                <c:v>836964</c:v>
              </c:pt>
              <c:pt idx="13748">
                <c:v>836984</c:v>
              </c:pt>
              <c:pt idx="13749">
                <c:v>837012</c:v>
              </c:pt>
              <c:pt idx="13750">
                <c:v>837031</c:v>
              </c:pt>
              <c:pt idx="13751">
                <c:v>837175</c:v>
              </c:pt>
              <c:pt idx="13752">
                <c:v>837215</c:v>
              </c:pt>
              <c:pt idx="13753">
                <c:v>837237</c:v>
              </c:pt>
              <c:pt idx="13754">
                <c:v>837269</c:v>
              </c:pt>
              <c:pt idx="13755">
                <c:v>837273</c:v>
              </c:pt>
              <c:pt idx="13756">
                <c:v>837327</c:v>
              </c:pt>
              <c:pt idx="13757">
                <c:v>837360</c:v>
              </c:pt>
              <c:pt idx="13758">
                <c:v>837408</c:v>
              </c:pt>
              <c:pt idx="13759">
                <c:v>837517</c:v>
              </c:pt>
              <c:pt idx="13760">
                <c:v>837526</c:v>
              </c:pt>
              <c:pt idx="13761">
                <c:v>837580</c:v>
              </c:pt>
              <c:pt idx="13762">
                <c:v>837615</c:v>
              </c:pt>
              <c:pt idx="13763">
                <c:v>837628</c:v>
              </c:pt>
              <c:pt idx="13764">
                <c:v>837641</c:v>
              </c:pt>
              <c:pt idx="13765">
                <c:v>837646</c:v>
              </c:pt>
              <c:pt idx="13766">
                <c:v>837704</c:v>
              </c:pt>
              <c:pt idx="13767">
                <c:v>837705</c:v>
              </c:pt>
              <c:pt idx="13768">
                <c:v>837733</c:v>
              </c:pt>
              <c:pt idx="13769">
                <c:v>837810</c:v>
              </c:pt>
              <c:pt idx="13770">
                <c:v>837833</c:v>
              </c:pt>
              <c:pt idx="13771">
                <c:v>837932</c:v>
              </c:pt>
              <c:pt idx="13772">
                <c:v>838008</c:v>
              </c:pt>
              <c:pt idx="13773">
                <c:v>838032</c:v>
              </c:pt>
              <c:pt idx="13774">
                <c:v>838160</c:v>
              </c:pt>
              <c:pt idx="13775">
                <c:v>838232</c:v>
              </c:pt>
              <c:pt idx="13776">
                <c:v>838263</c:v>
              </c:pt>
              <c:pt idx="13777">
                <c:v>838270</c:v>
              </c:pt>
              <c:pt idx="13778">
                <c:v>838283</c:v>
              </c:pt>
              <c:pt idx="13779">
                <c:v>838482</c:v>
              </c:pt>
              <c:pt idx="13780">
                <c:v>838553</c:v>
              </c:pt>
              <c:pt idx="13781">
                <c:v>838584</c:v>
              </c:pt>
              <c:pt idx="13782">
                <c:v>838589</c:v>
              </c:pt>
              <c:pt idx="13783">
                <c:v>838634</c:v>
              </c:pt>
              <c:pt idx="13784">
                <c:v>838650</c:v>
              </c:pt>
              <c:pt idx="13785">
                <c:v>838657</c:v>
              </c:pt>
              <c:pt idx="13786">
                <c:v>838771</c:v>
              </c:pt>
              <c:pt idx="13787">
                <c:v>838784</c:v>
              </c:pt>
              <c:pt idx="13788">
                <c:v>838845</c:v>
              </c:pt>
              <c:pt idx="13789">
                <c:v>838881</c:v>
              </c:pt>
              <c:pt idx="13790">
                <c:v>838885</c:v>
              </c:pt>
              <c:pt idx="13791">
                <c:v>838938</c:v>
              </c:pt>
              <c:pt idx="13792">
                <c:v>838993</c:v>
              </c:pt>
              <c:pt idx="13793">
                <c:v>839115</c:v>
              </c:pt>
              <c:pt idx="13794">
                <c:v>839132</c:v>
              </c:pt>
              <c:pt idx="13795">
                <c:v>839263</c:v>
              </c:pt>
              <c:pt idx="13796">
                <c:v>839295</c:v>
              </c:pt>
              <c:pt idx="13797">
                <c:v>839328</c:v>
              </c:pt>
              <c:pt idx="13798">
                <c:v>839356</c:v>
              </c:pt>
              <c:pt idx="13799">
                <c:v>839362</c:v>
              </c:pt>
              <c:pt idx="13800">
                <c:v>839412</c:v>
              </c:pt>
              <c:pt idx="13801">
                <c:v>839422</c:v>
              </c:pt>
              <c:pt idx="13802">
                <c:v>839461</c:v>
              </c:pt>
              <c:pt idx="13803">
                <c:v>839494</c:v>
              </c:pt>
              <c:pt idx="13804">
                <c:v>839527</c:v>
              </c:pt>
              <c:pt idx="13805">
                <c:v>839579</c:v>
              </c:pt>
              <c:pt idx="13806">
                <c:v>839659</c:v>
              </c:pt>
              <c:pt idx="13807">
                <c:v>839694</c:v>
              </c:pt>
              <c:pt idx="13808">
                <c:v>839748</c:v>
              </c:pt>
              <c:pt idx="13809">
                <c:v>839967</c:v>
              </c:pt>
              <c:pt idx="13810">
                <c:v>840008</c:v>
              </c:pt>
              <c:pt idx="13811">
                <c:v>840021</c:v>
              </c:pt>
              <c:pt idx="13812">
                <c:v>840038</c:v>
              </c:pt>
              <c:pt idx="13813">
                <c:v>840059</c:v>
              </c:pt>
              <c:pt idx="13814">
                <c:v>840071</c:v>
              </c:pt>
              <c:pt idx="13815">
                <c:v>840088</c:v>
              </c:pt>
              <c:pt idx="13816">
                <c:v>840120</c:v>
              </c:pt>
              <c:pt idx="13817">
                <c:v>840135</c:v>
              </c:pt>
              <c:pt idx="13818">
                <c:v>840184</c:v>
              </c:pt>
              <c:pt idx="13819">
                <c:v>840262</c:v>
              </c:pt>
              <c:pt idx="13820">
                <c:v>840267</c:v>
              </c:pt>
              <c:pt idx="13821">
                <c:v>840326</c:v>
              </c:pt>
              <c:pt idx="13822">
                <c:v>840376</c:v>
              </c:pt>
              <c:pt idx="13823">
                <c:v>840481</c:v>
              </c:pt>
              <c:pt idx="13824">
                <c:v>840515</c:v>
              </c:pt>
              <c:pt idx="13825">
                <c:v>840659</c:v>
              </c:pt>
              <c:pt idx="13826">
                <c:v>840667</c:v>
              </c:pt>
              <c:pt idx="13827">
                <c:v>840741</c:v>
              </c:pt>
              <c:pt idx="13828">
                <c:v>840866</c:v>
              </c:pt>
              <c:pt idx="13829">
                <c:v>840882</c:v>
              </c:pt>
              <c:pt idx="13830">
                <c:v>840984</c:v>
              </c:pt>
              <c:pt idx="13831">
                <c:v>841204</c:v>
              </c:pt>
              <c:pt idx="13832">
                <c:v>841219</c:v>
              </c:pt>
              <c:pt idx="13833">
                <c:v>841249</c:v>
              </c:pt>
              <c:pt idx="13834">
                <c:v>841296</c:v>
              </c:pt>
              <c:pt idx="13835">
                <c:v>841324</c:v>
              </c:pt>
              <c:pt idx="13836">
                <c:v>841369</c:v>
              </c:pt>
              <c:pt idx="13837">
                <c:v>841373</c:v>
              </c:pt>
              <c:pt idx="13838">
                <c:v>841437</c:v>
              </c:pt>
              <c:pt idx="13839">
                <c:v>841456</c:v>
              </c:pt>
              <c:pt idx="13840">
                <c:v>841631</c:v>
              </c:pt>
              <c:pt idx="13841">
                <c:v>841636</c:v>
              </c:pt>
              <c:pt idx="13842">
                <c:v>841674</c:v>
              </c:pt>
              <c:pt idx="13843">
                <c:v>841677</c:v>
              </c:pt>
              <c:pt idx="13844">
                <c:v>841770</c:v>
              </c:pt>
              <c:pt idx="13845">
                <c:v>841916</c:v>
              </c:pt>
              <c:pt idx="13846">
                <c:v>841948</c:v>
              </c:pt>
              <c:pt idx="13847">
                <c:v>841957</c:v>
              </c:pt>
              <c:pt idx="13848">
                <c:v>842047</c:v>
              </c:pt>
              <c:pt idx="13849">
                <c:v>842049</c:v>
              </c:pt>
              <c:pt idx="13850">
                <c:v>842054</c:v>
              </c:pt>
              <c:pt idx="13851">
                <c:v>842064</c:v>
              </c:pt>
              <c:pt idx="13852">
                <c:v>842066</c:v>
              </c:pt>
              <c:pt idx="13853">
                <c:v>842190</c:v>
              </c:pt>
              <c:pt idx="13854">
                <c:v>842210</c:v>
              </c:pt>
              <c:pt idx="13855">
                <c:v>842236</c:v>
              </c:pt>
              <c:pt idx="13856">
                <c:v>842279</c:v>
              </c:pt>
              <c:pt idx="13857">
                <c:v>842379</c:v>
              </c:pt>
              <c:pt idx="13858">
                <c:v>842390</c:v>
              </c:pt>
              <c:pt idx="13859">
                <c:v>842405</c:v>
              </c:pt>
              <c:pt idx="13860">
                <c:v>842523</c:v>
              </c:pt>
              <c:pt idx="13861">
                <c:v>842527</c:v>
              </c:pt>
              <c:pt idx="13862">
                <c:v>842582</c:v>
              </c:pt>
              <c:pt idx="13863">
                <c:v>842641</c:v>
              </c:pt>
              <c:pt idx="13864">
                <c:v>842770</c:v>
              </c:pt>
              <c:pt idx="13865">
                <c:v>842793</c:v>
              </c:pt>
              <c:pt idx="13866">
                <c:v>842835</c:v>
              </c:pt>
              <c:pt idx="13867">
                <c:v>842848</c:v>
              </c:pt>
              <c:pt idx="13868">
                <c:v>842855</c:v>
              </c:pt>
              <c:pt idx="13869">
                <c:v>842959</c:v>
              </c:pt>
              <c:pt idx="13870">
                <c:v>842980</c:v>
              </c:pt>
              <c:pt idx="13871">
                <c:v>842982</c:v>
              </c:pt>
              <c:pt idx="13872">
                <c:v>843037</c:v>
              </c:pt>
              <c:pt idx="13873">
                <c:v>843101</c:v>
              </c:pt>
              <c:pt idx="13874">
                <c:v>843158</c:v>
              </c:pt>
              <c:pt idx="13875">
                <c:v>843212</c:v>
              </c:pt>
              <c:pt idx="13876">
                <c:v>843233</c:v>
              </c:pt>
              <c:pt idx="13877">
                <c:v>843378</c:v>
              </c:pt>
              <c:pt idx="13878">
                <c:v>843642</c:v>
              </c:pt>
              <c:pt idx="13879">
                <c:v>843665</c:v>
              </c:pt>
              <c:pt idx="13880">
                <c:v>843672</c:v>
              </c:pt>
              <c:pt idx="13881">
                <c:v>843737</c:v>
              </c:pt>
              <c:pt idx="13882">
                <c:v>843816</c:v>
              </c:pt>
              <c:pt idx="13883">
                <c:v>843836</c:v>
              </c:pt>
              <c:pt idx="13884">
                <c:v>843919</c:v>
              </c:pt>
              <c:pt idx="13885">
                <c:v>843972</c:v>
              </c:pt>
              <c:pt idx="13886">
                <c:v>844046</c:v>
              </c:pt>
              <c:pt idx="13887">
                <c:v>844125</c:v>
              </c:pt>
              <c:pt idx="13888">
                <c:v>844145</c:v>
              </c:pt>
              <c:pt idx="13889">
                <c:v>844152</c:v>
              </c:pt>
              <c:pt idx="13890">
                <c:v>844193</c:v>
              </c:pt>
              <c:pt idx="13891">
                <c:v>844222</c:v>
              </c:pt>
              <c:pt idx="13892">
                <c:v>844348</c:v>
              </c:pt>
              <c:pt idx="13893">
                <c:v>844477</c:v>
              </c:pt>
              <c:pt idx="13894">
                <c:v>844479</c:v>
              </c:pt>
              <c:pt idx="13895">
                <c:v>844540</c:v>
              </c:pt>
              <c:pt idx="13896">
                <c:v>844556</c:v>
              </c:pt>
              <c:pt idx="13897">
                <c:v>844582</c:v>
              </c:pt>
              <c:pt idx="13898">
                <c:v>844641</c:v>
              </c:pt>
              <c:pt idx="13899">
                <c:v>844677</c:v>
              </c:pt>
              <c:pt idx="13900">
                <c:v>844749</c:v>
              </c:pt>
              <c:pt idx="13901">
                <c:v>844834</c:v>
              </c:pt>
              <c:pt idx="13902">
                <c:v>844949</c:v>
              </c:pt>
              <c:pt idx="13903">
                <c:v>844959</c:v>
              </c:pt>
              <c:pt idx="13904">
                <c:v>845041</c:v>
              </c:pt>
              <c:pt idx="13905">
                <c:v>845061</c:v>
              </c:pt>
              <c:pt idx="13906">
                <c:v>845176</c:v>
              </c:pt>
              <c:pt idx="13907">
                <c:v>845180</c:v>
              </c:pt>
              <c:pt idx="13908">
                <c:v>845227</c:v>
              </c:pt>
              <c:pt idx="13909">
                <c:v>845273</c:v>
              </c:pt>
              <c:pt idx="13910">
                <c:v>845275</c:v>
              </c:pt>
              <c:pt idx="13911">
                <c:v>845319</c:v>
              </c:pt>
              <c:pt idx="13912">
                <c:v>845435</c:v>
              </c:pt>
              <c:pt idx="13913">
                <c:v>845488</c:v>
              </c:pt>
              <c:pt idx="13914">
                <c:v>845580</c:v>
              </c:pt>
              <c:pt idx="13915">
                <c:v>845613</c:v>
              </c:pt>
              <c:pt idx="13916">
                <c:v>845684</c:v>
              </c:pt>
              <c:pt idx="13917">
                <c:v>845699</c:v>
              </c:pt>
              <c:pt idx="13918">
                <c:v>845782</c:v>
              </c:pt>
              <c:pt idx="13919">
                <c:v>845807</c:v>
              </c:pt>
              <c:pt idx="13920">
                <c:v>845819</c:v>
              </c:pt>
              <c:pt idx="13921">
                <c:v>845820</c:v>
              </c:pt>
              <c:pt idx="13922">
                <c:v>845864</c:v>
              </c:pt>
              <c:pt idx="13923">
                <c:v>845945</c:v>
              </c:pt>
              <c:pt idx="13924">
                <c:v>845947</c:v>
              </c:pt>
              <c:pt idx="13925">
                <c:v>845994</c:v>
              </c:pt>
              <c:pt idx="13926">
                <c:v>846033</c:v>
              </c:pt>
              <c:pt idx="13927">
                <c:v>846046</c:v>
              </c:pt>
              <c:pt idx="13928">
                <c:v>846055</c:v>
              </c:pt>
              <c:pt idx="13929">
                <c:v>846119</c:v>
              </c:pt>
              <c:pt idx="13930">
                <c:v>846125</c:v>
              </c:pt>
              <c:pt idx="13931">
                <c:v>846194</c:v>
              </c:pt>
              <c:pt idx="13932">
                <c:v>846215</c:v>
              </c:pt>
              <c:pt idx="13933">
                <c:v>846243</c:v>
              </c:pt>
              <c:pt idx="13934">
                <c:v>846277</c:v>
              </c:pt>
              <c:pt idx="13935">
                <c:v>846291</c:v>
              </c:pt>
              <c:pt idx="13936">
                <c:v>846313</c:v>
              </c:pt>
              <c:pt idx="13937">
                <c:v>846374</c:v>
              </c:pt>
              <c:pt idx="13938">
                <c:v>846458</c:v>
              </c:pt>
              <c:pt idx="13939">
                <c:v>846515</c:v>
              </c:pt>
              <c:pt idx="13940">
                <c:v>846717</c:v>
              </c:pt>
              <c:pt idx="13941">
                <c:v>846718</c:v>
              </c:pt>
              <c:pt idx="13942">
                <c:v>846732</c:v>
              </c:pt>
              <c:pt idx="13943">
                <c:v>846796</c:v>
              </c:pt>
              <c:pt idx="13944">
                <c:v>846864</c:v>
              </c:pt>
              <c:pt idx="13945">
                <c:v>846950</c:v>
              </c:pt>
              <c:pt idx="13946">
                <c:v>846953</c:v>
              </c:pt>
              <c:pt idx="13947">
                <c:v>847136</c:v>
              </c:pt>
              <c:pt idx="13948">
                <c:v>847183</c:v>
              </c:pt>
              <c:pt idx="13949">
                <c:v>847283</c:v>
              </c:pt>
              <c:pt idx="13950">
                <c:v>847312</c:v>
              </c:pt>
              <c:pt idx="13951">
                <c:v>847357</c:v>
              </c:pt>
              <c:pt idx="13952">
                <c:v>847359</c:v>
              </c:pt>
              <c:pt idx="13953">
                <c:v>847502</c:v>
              </c:pt>
              <c:pt idx="13954">
                <c:v>847559</c:v>
              </c:pt>
              <c:pt idx="13955">
                <c:v>847579</c:v>
              </c:pt>
              <c:pt idx="13956">
                <c:v>847601</c:v>
              </c:pt>
              <c:pt idx="13957">
                <c:v>847609</c:v>
              </c:pt>
              <c:pt idx="13958">
                <c:v>847704</c:v>
              </c:pt>
              <c:pt idx="13959">
                <c:v>847724</c:v>
              </c:pt>
              <c:pt idx="13960">
                <c:v>847771</c:v>
              </c:pt>
              <c:pt idx="13961">
                <c:v>847772</c:v>
              </c:pt>
              <c:pt idx="13962">
                <c:v>847938</c:v>
              </c:pt>
              <c:pt idx="13963">
                <c:v>848003</c:v>
              </c:pt>
              <c:pt idx="13964">
                <c:v>848159</c:v>
              </c:pt>
              <c:pt idx="13965">
                <c:v>848185</c:v>
              </c:pt>
              <c:pt idx="13966">
                <c:v>848248</c:v>
              </c:pt>
              <c:pt idx="13967">
                <c:v>848250</c:v>
              </c:pt>
              <c:pt idx="13968">
                <c:v>848498</c:v>
              </c:pt>
              <c:pt idx="13969">
                <c:v>848562</c:v>
              </c:pt>
              <c:pt idx="13970">
                <c:v>848574</c:v>
              </c:pt>
              <c:pt idx="13971">
                <c:v>848615</c:v>
              </c:pt>
              <c:pt idx="13972">
                <c:v>848632</c:v>
              </c:pt>
              <c:pt idx="13973">
                <c:v>848694</c:v>
              </c:pt>
              <c:pt idx="13974">
                <c:v>848736</c:v>
              </c:pt>
              <c:pt idx="13975">
                <c:v>848804</c:v>
              </c:pt>
              <c:pt idx="13976">
                <c:v>848973</c:v>
              </c:pt>
              <c:pt idx="13977">
                <c:v>848998</c:v>
              </c:pt>
              <c:pt idx="13978">
                <c:v>849105</c:v>
              </c:pt>
              <c:pt idx="13979">
                <c:v>849178</c:v>
              </c:pt>
              <c:pt idx="13980">
                <c:v>849298</c:v>
              </c:pt>
              <c:pt idx="13981">
                <c:v>849330</c:v>
              </c:pt>
              <c:pt idx="13982">
                <c:v>849415</c:v>
              </c:pt>
              <c:pt idx="13983">
                <c:v>849425</c:v>
              </c:pt>
              <c:pt idx="13984">
                <c:v>849510</c:v>
              </c:pt>
              <c:pt idx="13985">
                <c:v>849549</c:v>
              </c:pt>
              <c:pt idx="13986">
                <c:v>849569</c:v>
              </c:pt>
              <c:pt idx="13987">
                <c:v>849587</c:v>
              </c:pt>
              <c:pt idx="13988">
                <c:v>849589</c:v>
              </c:pt>
              <c:pt idx="13989">
                <c:v>849616</c:v>
              </c:pt>
              <c:pt idx="13990">
                <c:v>849673</c:v>
              </c:pt>
              <c:pt idx="13991">
                <c:v>849705</c:v>
              </c:pt>
              <c:pt idx="13992">
                <c:v>849813</c:v>
              </c:pt>
              <c:pt idx="13993">
                <c:v>849884</c:v>
              </c:pt>
              <c:pt idx="13994">
                <c:v>850034</c:v>
              </c:pt>
              <c:pt idx="13995">
                <c:v>850092</c:v>
              </c:pt>
              <c:pt idx="13996">
                <c:v>850123</c:v>
              </c:pt>
              <c:pt idx="13997">
                <c:v>850170</c:v>
              </c:pt>
              <c:pt idx="13998">
                <c:v>850245</c:v>
              </c:pt>
              <c:pt idx="13999">
                <c:v>850359</c:v>
              </c:pt>
              <c:pt idx="14000">
                <c:v>850414</c:v>
              </c:pt>
              <c:pt idx="14001">
                <c:v>850418</c:v>
              </c:pt>
              <c:pt idx="14002">
                <c:v>850694</c:v>
              </c:pt>
              <c:pt idx="14003">
                <c:v>850721</c:v>
              </c:pt>
              <c:pt idx="14004">
                <c:v>850821</c:v>
              </c:pt>
              <c:pt idx="14005">
                <c:v>850828</c:v>
              </c:pt>
              <c:pt idx="14006">
                <c:v>850953</c:v>
              </c:pt>
              <c:pt idx="14007">
                <c:v>851021</c:v>
              </c:pt>
              <c:pt idx="14008">
                <c:v>851130</c:v>
              </c:pt>
              <c:pt idx="14009">
                <c:v>851231</c:v>
              </c:pt>
              <c:pt idx="14010">
                <c:v>851255</c:v>
              </c:pt>
              <c:pt idx="14011">
                <c:v>851370</c:v>
              </c:pt>
              <c:pt idx="14012">
                <c:v>851390</c:v>
              </c:pt>
              <c:pt idx="14013">
                <c:v>851421</c:v>
              </c:pt>
              <c:pt idx="14014">
                <c:v>851499</c:v>
              </c:pt>
              <c:pt idx="14015">
                <c:v>851549</c:v>
              </c:pt>
              <c:pt idx="14016">
                <c:v>851562</c:v>
              </c:pt>
              <c:pt idx="14017">
                <c:v>851563</c:v>
              </c:pt>
              <c:pt idx="14018">
                <c:v>851830</c:v>
              </c:pt>
              <c:pt idx="14019">
                <c:v>851836</c:v>
              </c:pt>
              <c:pt idx="14020">
                <c:v>851845</c:v>
              </c:pt>
              <c:pt idx="14021">
                <c:v>851871</c:v>
              </c:pt>
              <c:pt idx="14022">
                <c:v>851901</c:v>
              </c:pt>
              <c:pt idx="14023">
                <c:v>851931</c:v>
              </c:pt>
              <c:pt idx="14024">
                <c:v>851979</c:v>
              </c:pt>
              <c:pt idx="14025">
                <c:v>851981</c:v>
              </c:pt>
              <c:pt idx="14026">
                <c:v>851982</c:v>
              </c:pt>
              <c:pt idx="14027">
                <c:v>851986</c:v>
              </c:pt>
              <c:pt idx="14028">
                <c:v>852006</c:v>
              </c:pt>
              <c:pt idx="14029">
                <c:v>852012</c:v>
              </c:pt>
              <c:pt idx="14030">
                <c:v>852094</c:v>
              </c:pt>
              <c:pt idx="14031">
                <c:v>852253</c:v>
              </c:pt>
              <c:pt idx="14032">
                <c:v>852310</c:v>
              </c:pt>
              <c:pt idx="14033">
                <c:v>852323</c:v>
              </c:pt>
              <c:pt idx="14034">
                <c:v>852392</c:v>
              </c:pt>
              <c:pt idx="14035">
                <c:v>852394</c:v>
              </c:pt>
              <c:pt idx="14036">
                <c:v>852520</c:v>
              </c:pt>
              <c:pt idx="14037">
                <c:v>852571</c:v>
              </c:pt>
              <c:pt idx="14038">
                <c:v>852572</c:v>
              </c:pt>
              <c:pt idx="14039">
                <c:v>852573</c:v>
              </c:pt>
              <c:pt idx="14040">
                <c:v>852597</c:v>
              </c:pt>
              <c:pt idx="14041">
                <c:v>852629</c:v>
              </c:pt>
              <c:pt idx="14042">
                <c:v>852786</c:v>
              </c:pt>
              <c:pt idx="14043">
                <c:v>852855</c:v>
              </c:pt>
              <c:pt idx="14044">
                <c:v>852863</c:v>
              </c:pt>
              <c:pt idx="14045">
                <c:v>852995</c:v>
              </c:pt>
              <c:pt idx="14046">
                <c:v>853003</c:v>
              </c:pt>
              <c:pt idx="14047">
                <c:v>853037</c:v>
              </c:pt>
              <c:pt idx="14048">
                <c:v>853039</c:v>
              </c:pt>
              <c:pt idx="14049">
                <c:v>853232</c:v>
              </c:pt>
              <c:pt idx="14050">
                <c:v>853266</c:v>
              </c:pt>
              <c:pt idx="14051">
                <c:v>853272</c:v>
              </c:pt>
              <c:pt idx="14052">
                <c:v>853417</c:v>
              </c:pt>
              <c:pt idx="14053">
                <c:v>853421</c:v>
              </c:pt>
              <c:pt idx="14054">
                <c:v>853438</c:v>
              </c:pt>
              <c:pt idx="14055">
                <c:v>853540</c:v>
              </c:pt>
              <c:pt idx="14056">
                <c:v>853565</c:v>
              </c:pt>
              <c:pt idx="14057">
                <c:v>853603</c:v>
              </c:pt>
              <c:pt idx="14058">
                <c:v>853608</c:v>
              </c:pt>
              <c:pt idx="14059">
                <c:v>853621</c:v>
              </c:pt>
              <c:pt idx="14060">
                <c:v>853641</c:v>
              </c:pt>
              <c:pt idx="14061">
                <c:v>853704</c:v>
              </c:pt>
              <c:pt idx="14062">
                <c:v>853826</c:v>
              </c:pt>
              <c:pt idx="14063">
                <c:v>853871</c:v>
              </c:pt>
              <c:pt idx="14064">
                <c:v>853894</c:v>
              </c:pt>
              <c:pt idx="14065">
                <c:v>853957</c:v>
              </c:pt>
              <c:pt idx="14066">
                <c:v>854077</c:v>
              </c:pt>
              <c:pt idx="14067">
                <c:v>854243</c:v>
              </c:pt>
              <c:pt idx="14068">
                <c:v>854249</c:v>
              </c:pt>
              <c:pt idx="14069">
                <c:v>854610</c:v>
              </c:pt>
              <c:pt idx="14070">
                <c:v>854704</c:v>
              </c:pt>
              <c:pt idx="14071">
                <c:v>854709</c:v>
              </c:pt>
              <c:pt idx="14072">
                <c:v>854742</c:v>
              </c:pt>
              <c:pt idx="14073">
                <c:v>854812</c:v>
              </c:pt>
              <c:pt idx="14074">
                <c:v>854831</c:v>
              </c:pt>
              <c:pt idx="14075">
                <c:v>854835</c:v>
              </c:pt>
              <c:pt idx="14076">
                <c:v>854855</c:v>
              </c:pt>
              <c:pt idx="14077">
                <c:v>854884</c:v>
              </c:pt>
              <c:pt idx="14078">
                <c:v>854902</c:v>
              </c:pt>
              <c:pt idx="14079">
                <c:v>854969</c:v>
              </c:pt>
              <c:pt idx="14080">
                <c:v>854998</c:v>
              </c:pt>
              <c:pt idx="14081">
                <c:v>855007</c:v>
              </c:pt>
              <c:pt idx="14082">
                <c:v>855026</c:v>
              </c:pt>
              <c:pt idx="14083">
                <c:v>855050</c:v>
              </c:pt>
              <c:pt idx="14084">
                <c:v>855153</c:v>
              </c:pt>
              <c:pt idx="14085">
                <c:v>855190</c:v>
              </c:pt>
              <c:pt idx="14086">
                <c:v>855198</c:v>
              </c:pt>
              <c:pt idx="14087">
                <c:v>855261</c:v>
              </c:pt>
              <c:pt idx="14088">
                <c:v>855351</c:v>
              </c:pt>
              <c:pt idx="14089">
                <c:v>855372</c:v>
              </c:pt>
              <c:pt idx="14090">
                <c:v>855381</c:v>
              </c:pt>
              <c:pt idx="14091">
                <c:v>855383</c:v>
              </c:pt>
              <c:pt idx="14092">
                <c:v>855384</c:v>
              </c:pt>
              <c:pt idx="14093">
                <c:v>855394</c:v>
              </c:pt>
              <c:pt idx="14094">
                <c:v>855400</c:v>
              </c:pt>
              <c:pt idx="14095">
                <c:v>855451</c:v>
              </c:pt>
              <c:pt idx="14096">
                <c:v>855506</c:v>
              </c:pt>
              <c:pt idx="14097">
                <c:v>855510</c:v>
              </c:pt>
              <c:pt idx="14098">
                <c:v>855530</c:v>
              </c:pt>
              <c:pt idx="14099">
                <c:v>855559</c:v>
              </c:pt>
              <c:pt idx="14100">
                <c:v>855602</c:v>
              </c:pt>
              <c:pt idx="14101">
                <c:v>855635</c:v>
              </c:pt>
              <c:pt idx="14102">
                <c:v>855721</c:v>
              </c:pt>
              <c:pt idx="14103">
                <c:v>855883</c:v>
              </c:pt>
              <c:pt idx="14104">
                <c:v>855922</c:v>
              </c:pt>
              <c:pt idx="14105">
                <c:v>855981</c:v>
              </c:pt>
              <c:pt idx="14106">
                <c:v>855998</c:v>
              </c:pt>
              <c:pt idx="14107">
                <c:v>856074</c:v>
              </c:pt>
              <c:pt idx="14108">
                <c:v>856229</c:v>
              </c:pt>
              <c:pt idx="14109">
                <c:v>856348</c:v>
              </c:pt>
              <c:pt idx="14110">
                <c:v>856364</c:v>
              </c:pt>
              <c:pt idx="14111">
                <c:v>856406</c:v>
              </c:pt>
              <c:pt idx="14112">
                <c:v>856483</c:v>
              </c:pt>
              <c:pt idx="14113">
                <c:v>856496</c:v>
              </c:pt>
              <c:pt idx="14114">
                <c:v>856502</c:v>
              </c:pt>
              <c:pt idx="14115">
                <c:v>856609</c:v>
              </c:pt>
              <c:pt idx="14116">
                <c:v>856654</c:v>
              </c:pt>
              <c:pt idx="14117">
                <c:v>856667</c:v>
              </c:pt>
              <c:pt idx="14118">
                <c:v>856705</c:v>
              </c:pt>
              <c:pt idx="14119">
                <c:v>856782</c:v>
              </c:pt>
              <c:pt idx="14120">
                <c:v>856818</c:v>
              </c:pt>
              <c:pt idx="14121">
                <c:v>856830</c:v>
              </c:pt>
              <c:pt idx="14122">
                <c:v>856942</c:v>
              </c:pt>
              <c:pt idx="14123">
                <c:v>857159</c:v>
              </c:pt>
              <c:pt idx="14124">
                <c:v>857161</c:v>
              </c:pt>
              <c:pt idx="14125">
                <c:v>857219</c:v>
              </c:pt>
              <c:pt idx="14126">
                <c:v>857235</c:v>
              </c:pt>
              <c:pt idx="14127">
                <c:v>857247</c:v>
              </c:pt>
              <c:pt idx="14128">
                <c:v>857292</c:v>
              </c:pt>
              <c:pt idx="14129">
                <c:v>857353</c:v>
              </c:pt>
              <c:pt idx="14130">
                <c:v>857481</c:v>
              </c:pt>
              <c:pt idx="14131">
                <c:v>857497</c:v>
              </c:pt>
              <c:pt idx="14132">
                <c:v>857516</c:v>
              </c:pt>
              <c:pt idx="14133">
                <c:v>857538</c:v>
              </c:pt>
              <c:pt idx="14134">
                <c:v>857619</c:v>
              </c:pt>
              <c:pt idx="14135">
                <c:v>857629</c:v>
              </c:pt>
              <c:pt idx="14136">
                <c:v>857682</c:v>
              </c:pt>
              <c:pt idx="14137">
                <c:v>857708</c:v>
              </c:pt>
              <c:pt idx="14138">
                <c:v>857771</c:v>
              </c:pt>
              <c:pt idx="14139">
                <c:v>857814</c:v>
              </c:pt>
              <c:pt idx="14140">
                <c:v>857845</c:v>
              </c:pt>
              <c:pt idx="14141">
                <c:v>857878</c:v>
              </c:pt>
              <c:pt idx="14142">
                <c:v>857912</c:v>
              </c:pt>
              <c:pt idx="14143">
                <c:v>857914</c:v>
              </c:pt>
              <c:pt idx="14144">
                <c:v>857942</c:v>
              </c:pt>
              <c:pt idx="14145">
                <c:v>857946</c:v>
              </c:pt>
              <c:pt idx="14146">
                <c:v>857949</c:v>
              </c:pt>
              <c:pt idx="14147">
                <c:v>857971</c:v>
              </c:pt>
              <c:pt idx="14148">
                <c:v>858013</c:v>
              </c:pt>
              <c:pt idx="14149">
                <c:v>858106</c:v>
              </c:pt>
              <c:pt idx="14150">
                <c:v>858125</c:v>
              </c:pt>
              <c:pt idx="14151">
                <c:v>858196</c:v>
              </c:pt>
              <c:pt idx="14152">
                <c:v>858222</c:v>
              </c:pt>
              <c:pt idx="14153">
                <c:v>858228</c:v>
              </c:pt>
              <c:pt idx="14154">
                <c:v>858266</c:v>
              </c:pt>
              <c:pt idx="14155">
                <c:v>858294</c:v>
              </c:pt>
              <c:pt idx="14156">
                <c:v>858341</c:v>
              </c:pt>
              <c:pt idx="14157">
                <c:v>858352</c:v>
              </c:pt>
              <c:pt idx="14158">
                <c:v>858417</c:v>
              </c:pt>
              <c:pt idx="14159">
                <c:v>858427</c:v>
              </c:pt>
              <c:pt idx="14160">
                <c:v>858445</c:v>
              </c:pt>
              <c:pt idx="14161">
                <c:v>858453</c:v>
              </c:pt>
              <c:pt idx="14162">
                <c:v>858557</c:v>
              </c:pt>
              <c:pt idx="14163">
                <c:v>858563</c:v>
              </c:pt>
              <c:pt idx="14164">
                <c:v>858626</c:v>
              </c:pt>
              <c:pt idx="14165">
                <c:v>858667</c:v>
              </c:pt>
              <c:pt idx="14166">
                <c:v>858669</c:v>
              </c:pt>
              <c:pt idx="14167">
                <c:v>858674</c:v>
              </c:pt>
              <c:pt idx="14168">
                <c:v>858802</c:v>
              </c:pt>
              <c:pt idx="14169">
                <c:v>858814</c:v>
              </c:pt>
              <c:pt idx="14170">
                <c:v>858817</c:v>
              </c:pt>
              <c:pt idx="14171">
                <c:v>858957</c:v>
              </c:pt>
              <c:pt idx="14172">
                <c:v>858961</c:v>
              </c:pt>
              <c:pt idx="14173">
                <c:v>859144</c:v>
              </c:pt>
              <c:pt idx="14174">
                <c:v>859176</c:v>
              </c:pt>
              <c:pt idx="14175">
                <c:v>859196</c:v>
              </c:pt>
              <c:pt idx="14176">
                <c:v>859218</c:v>
              </c:pt>
              <c:pt idx="14177">
                <c:v>859258</c:v>
              </c:pt>
              <c:pt idx="14178">
                <c:v>859343</c:v>
              </c:pt>
              <c:pt idx="14179">
                <c:v>859508</c:v>
              </c:pt>
              <c:pt idx="14180">
                <c:v>859516</c:v>
              </c:pt>
              <c:pt idx="14181">
                <c:v>859549</c:v>
              </c:pt>
              <c:pt idx="14182">
                <c:v>859553</c:v>
              </c:pt>
              <c:pt idx="14183">
                <c:v>859730</c:v>
              </c:pt>
              <c:pt idx="14184">
                <c:v>859821</c:v>
              </c:pt>
              <c:pt idx="14185">
                <c:v>859871</c:v>
              </c:pt>
              <c:pt idx="14186">
                <c:v>859957</c:v>
              </c:pt>
              <c:pt idx="14187">
                <c:v>859972</c:v>
              </c:pt>
              <c:pt idx="14188">
                <c:v>860017</c:v>
              </c:pt>
              <c:pt idx="14189">
                <c:v>860032</c:v>
              </c:pt>
              <c:pt idx="14190">
                <c:v>860099</c:v>
              </c:pt>
              <c:pt idx="14191">
                <c:v>860172</c:v>
              </c:pt>
              <c:pt idx="14192">
                <c:v>860206</c:v>
              </c:pt>
              <c:pt idx="14193">
                <c:v>860528</c:v>
              </c:pt>
              <c:pt idx="14194">
                <c:v>860553</c:v>
              </c:pt>
              <c:pt idx="14195">
                <c:v>860602</c:v>
              </c:pt>
              <c:pt idx="14196">
                <c:v>860657</c:v>
              </c:pt>
              <c:pt idx="14197">
                <c:v>860684</c:v>
              </c:pt>
              <c:pt idx="14198">
                <c:v>860724</c:v>
              </c:pt>
              <c:pt idx="14199">
                <c:v>860809</c:v>
              </c:pt>
              <c:pt idx="14200">
                <c:v>860848</c:v>
              </c:pt>
              <c:pt idx="14201">
                <c:v>860980</c:v>
              </c:pt>
              <c:pt idx="14202">
                <c:v>861058</c:v>
              </c:pt>
              <c:pt idx="14203">
                <c:v>861079</c:v>
              </c:pt>
              <c:pt idx="14204">
                <c:v>861095</c:v>
              </c:pt>
              <c:pt idx="14205">
                <c:v>861104</c:v>
              </c:pt>
              <c:pt idx="14206">
                <c:v>861156</c:v>
              </c:pt>
              <c:pt idx="14207">
                <c:v>861162</c:v>
              </c:pt>
              <c:pt idx="14208">
                <c:v>861191</c:v>
              </c:pt>
              <c:pt idx="14209">
                <c:v>861330</c:v>
              </c:pt>
              <c:pt idx="14210">
                <c:v>861336</c:v>
              </c:pt>
              <c:pt idx="14211">
                <c:v>861415</c:v>
              </c:pt>
              <c:pt idx="14212">
                <c:v>861470</c:v>
              </c:pt>
              <c:pt idx="14213">
                <c:v>861480</c:v>
              </c:pt>
              <c:pt idx="14214">
                <c:v>861558</c:v>
              </c:pt>
              <c:pt idx="14215">
                <c:v>861629</c:v>
              </c:pt>
              <c:pt idx="14216">
                <c:v>861669</c:v>
              </c:pt>
              <c:pt idx="14217">
                <c:v>861675</c:v>
              </c:pt>
              <c:pt idx="14218">
                <c:v>861696</c:v>
              </c:pt>
              <c:pt idx="14219">
                <c:v>861700</c:v>
              </c:pt>
              <c:pt idx="14220">
                <c:v>861867</c:v>
              </c:pt>
              <c:pt idx="14221">
                <c:v>861877</c:v>
              </c:pt>
              <c:pt idx="14222">
                <c:v>861879</c:v>
              </c:pt>
              <c:pt idx="14223">
                <c:v>861917</c:v>
              </c:pt>
              <c:pt idx="14224">
                <c:v>861924</c:v>
              </c:pt>
              <c:pt idx="14225">
                <c:v>862096</c:v>
              </c:pt>
              <c:pt idx="14226">
                <c:v>862097</c:v>
              </c:pt>
              <c:pt idx="14227">
                <c:v>862100</c:v>
              </c:pt>
              <c:pt idx="14228">
                <c:v>862159</c:v>
              </c:pt>
              <c:pt idx="14229">
                <c:v>862212</c:v>
              </c:pt>
              <c:pt idx="14230">
                <c:v>862258</c:v>
              </c:pt>
              <c:pt idx="14231">
                <c:v>862543</c:v>
              </c:pt>
              <c:pt idx="14232">
                <c:v>862576</c:v>
              </c:pt>
              <c:pt idx="14233">
                <c:v>862659</c:v>
              </c:pt>
              <c:pt idx="14234">
                <c:v>862932</c:v>
              </c:pt>
              <c:pt idx="14235">
                <c:v>862979</c:v>
              </c:pt>
              <c:pt idx="14236">
                <c:v>863019</c:v>
              </c:pt>
              <c:pt idx="14237">
                <c:v>863035</c:v>
              </c:pt>
              <c:pt idx="14238">
                <c:v>863070</c:v>
              </c:pt>
              <c:pt idx="14239">
                <c:v>863093</c:v>
              </c:pt>
              <c:pt idx="14240">
                <c:v>863108</c:v>
              </c:pt>
              <c:pt idx="14241">
                <c:v>863122</c:v>
              </c:pt>
              <c:pt idx="14242">
                <c:v>863219</c:v>
              </c:pt>
              <c:pt idx="14243">
                <c:v>863223</c:v>
              </c:pt>
              <c:pt idx="14244">
                <c:v>863259</c:v>
              </c:pt>
              <c:pt idx="14245">
                <c:v>863262</c:v>
              </c:pt>
              <c:pt idx="14246">
                <c:v>863280</c:v>
              </c:pt>
              <c:pt idx="14247">
                <c:v>863349</c:v>
              </c:pt>
              <c:pt idx="14248">
                <c:v>863374</c:v>
              </c:pt>
              <c:pt idx="14249">
                <c:v>863384</c:v>
              </c:pt>
              <c:pt idx="14250">
                <c:v>863392</c:v>
              </c:pt>
              <c:pt idx="14251">
                <c:v>863432</c:v>
              </c:pt>
              <c:pt idx="14252">
                <c:v>863459</c:v>
              </c:pt>
              <c:pt idx="14253">
                <c:v>863490</c:v>
              </c:pt>
              <c:pt idx="14254">
                <c:v>863516</c:v>
              </c:pt>
              <c:pt idx="14255">
                <c:v>863599</c:v>
              </c:pt>
              <c:pt idx="14256">
                <c:v>863626</c:v>
              </c:pt>
              <c:pt idx="14257">
                <c:v>863744</c:v>
              </c:pt>
              <c:pt idx="14258">
                <c:v>863751</c:v>
              </c:pt>
              <c:pt idx="14259">
                <c:v>863809</c:v>
              </c:pt>
              <c:pt idx="14260">
                <c:v>863884</c:v>
              </c:pt>
              <c:pt idx="14261">
                <c:v>863942</c:v>
              </c:pt>
              <c:pt idx="14262">
                <c:v>864084</c:v>
              </c:pt>
              <c:pt idx="14263">
                <c:v>864128</c:v>
              </c:pt>
              <c:pt idx="14264">
                <c:v>864161</c:v>
              </c:pt>
              <c:pt idx="14265">
                <c:v>864288</c:v>
              </c:pt>
              <c:pt idx="14266">
                <c:v>864318</c:v>
              </c:pt>
              <c:pt idx="14267">
                <c:v>864324</c:v>
              </c:pt>
              <c:pt idx="14268">
                <c:v>864327</c:v>
              </c:pt>
              <c:pt idx="14269">
                <c:v>864456</c:v>
              </c:pt>
              <c:pt idx="14270">
                <c:v>864485</c:v>
              </c:pt>
              <c:pt idx="14271">
                <c:v>864806</c:v>
              </c:pt>
              <c:pt idx="14272">
                <c:v>864845</c:v>
              </c:pt>
              <c:pt idx="14273">
                <c:v>864967</c:v>
              </c:pt>
              <c:pt idx="14274">
                <c:v>865066</c:v>
              </c:pt>
              <c:pt idx="14275">
                <c:v>865198</c:v>
              </c:pt>
              <c:pt idx="14276">
                <c:v>865213</c:v>
              </c:pt>
              <c:pt idx="14277">
                <c:v>865352</c:v>
              </c:pt>
              <c:pt idx="14278">
                <c:v>865401</c:v>
              </c:pt>
              <c:pt idx="14279">
                <c:v>865406</c:v>
              </c:pt>
              <c:pt idx="14280">
                <c:v>865411</c:v>
              </c:pt>
              <c:pt idx="14281">
                <c:v>865429</c:v>
              </c:pt>
              <c:pt idx="14282">
                <c:v>865494</c:v>
              </c:pt>
              <c:pt idx="14283">
                <c:v>865654</c:v>
              </c:pt>
              <c:pt idx="14284">
                <c:v>865727</c:v>
              </c:pt>
              <c:pt idx="14285">
                <c:v>865737</c:v>
              </c:pt>
              <c:pt idx="14286">
                <c:v>865759</c:v>
              </c:pt>
              <c:pt idx="14287">
                <c:v>865798</c:v>
              </c:pt>
              <c:pt idx="14288">
                <c:v>865803</c:v>
              </c:pt>
              <c:pt idx="14289">
                <c:v>865855</c:v>
              </c:pt>
              <c:pt idx="14290">
                <c:v>865977</c:v>
              </c:pt>
              <c:pt idx="14291">
                <c:v>866073</c:v>
              </c:pt>
              <c:pt idx="14292">
                <c:v>866168</c:v>
              </c:pt>
              <c:pt idx="14293">
                <c:v>866242</c:v>
              </c:pt>
              <c:pt idx="14294">
                <c:v>866295</c:v>
              </c:pt>
              <c:pt idx="14295">
                <c:v>866302</c:v>
              </c:pt>
              <c:pt idx="14296">
                <c:v>866307</c:v>
              </c:pt>
              <c:pt idx="14297">
                <c:v>866362</c:v>
              </c:pt>
              <c:pt idx="14298">
                <c:v>866403</c:v>
              </c:pt>
              <c:pt idx="14299">
                <c:v>866417</c:v>
              </c:pt>
              <c:pt idx="14300">
                <c:v>866455</c:v>
              </c:pt>
              <c:pt idx="14301">
                <c:v>866501</c:v>
              </c:pt>
              <c:pt idx="14302">
                <c:v>866604</c:v>
              </c:pt>
              <c:pt idx="14303">
                <c:v>866606</c:v>
              </c:pt>
              <c:pt idx="14304">
                <c:v>866701</c:v>
              </c:pt>
              <c:pt idx="14305">
                <c:v>866815</c:v>
              </c:pt>
              <c:pt idx="14306">
                <c:v>866983</c:v>
              </c:pt>
              <c:pt idx="14307">
                <c:v>866995</c:v>
              </c:pt>
              <c:pt idx="14308">
                <c:v>867046</c:v>
              </c:pt>
              <c:pt idx="14309">
                <c:v>867056</c:v>
              </c:pt>
              <c:pt idx="14310">
                <c:v>867070</c:v>
              </c:pt>
              <c:pt idx="14311">
                <c:v>867112</c:v>
              </c:pt>
              <c:pt idx="14312">
                <c:v>867284</c:v>
              </c:pt>
              <c:pt idx="14313">
                <c:v>867289</c:v>
              </c:pt>
              <c:pt idx="14314">
                <c:v>867301</c:v>
              </c:pt>
              <c:pt idx="14315">
                <c:v>867327</c:v>
              </c:pt>
              <c:pt idx="14316">
                <c:v>867446</c:v>
              </c:pt>
              <c:pt idx="14317">
                <c:v>867472</c:v>
              </c:pt>
              <c:pt idx="14318">
                <c:v>867532</c:v>
              </c:pt>
              <c:pt idx="14319">
                <c:v>867561</c:v>
              </c:pt>
              <c:pt idx="14320">
                <c:v>867624</c:v>
              </c:pt>
              <c:pt idx="14321">
                <c:v>867757</c:v>
              </c:pt>
              <c:pt idx="14322">
                <c:v>867780</c:v>
              </c:pt>
              <c:pt idx="14323">
                <c:v>867801</c:v>
              </c:pt>
              <c:pt idx="14324">
                <c:v>867833</c:v>
              </c:pt>
              <c:pt idx="14325">
                <c:v>867840</c:v>
              </c:pt>
              <c:pt idx="14326">
                <c:v>868025</c:v>
              </c:pt>
              <c:pt idx="14327">
                <c:v>868037</c:v>
              </c:pt>
              <c:pt idx="14328">
                <c:v>868152</c:v>
              </c:pt>
              <c:pt idx="14329">
                <c:v>868154</c:v>
              </c:pt>
              <c:pt idx="14330">
                <c:v>868161</c:v>
              </c:pt>
              <c:pt idx="14331">
                <c:v>868230</c:v>
              </c:pt>
              <c:pt idx="14332">
                <c:v>868250</c:v>
              </c:pt>
              <c:pt idx="14333">
                <c:v>868327</c:v>
              </c:pt>
              <c:pt idx="14334">
                <c:v>868552</c:v>
              </c:pt>
              <c:pt idx="14335">
                <c:v>868568</c:v>
              </c:pt>
              <c:pt idx="14336">
                <c:v>868659</c:v>
              </c:pt>
              <c:pt idx="14337">
                <c:v>868719</c:v>
              </c:pt>
              <c:pt idx="14338">
                <c:v>868744</c:v>
              </c:pt>
              <c:pt idx="14339">
                <c:v>868767</c:v>
              </c:pt>
              <c:pt idx="14340">
                <c:v>868830</c:v>
              </c:pt>
              <c:pt idx="14341">
                <c:v>868912</c:v>
              </c:pt>
              <c:pt idx="14342">
                <c:v>868926</c:v>
              </c:pt>
              <c:pt idx="14343">
                <c:v>869116</c:v>
              </c:pt>
              <c:pt idx="14344">
                <c:v>869133</c:v>
              </c:pt>
              <c:pt idx="14345">
                <c:v>869164</c:v>
              </c:pt>
              <c:pt idx="14346">
                <c:v>869190</c:v>
              </c:pt>
              <c:pt idx="14347">
                <c:v>869226</c:v>
              </c:pt>
              <c:pt idx="14348">
                <c:v>869265</c:v>
              </c:pt>
              <c:pt idx="14349">
                <c:v>869276</c:v>
              </c:pt>
              <c:pt idx="14350">
                <c:v>869283</c:v>
              </c:pt>
              <c:pt idx="14351">
                <c:v>869284</c:v>
              </c:pt>
              <c:pt idx="14352">
                <c:v>869471</c:v>
              </c:pt>
              <c:pt idx="14353">
                <c:v>869504</c:v>
              </c:pt>
              <c:pt idx="14354">
                <c:v>869672</c:v>
              </c:pt>
              <c:pt idx="14355">
                <c:v>869712</c:v>
              </c:pt>
              <c:pt idx="14356">
                <c:v>869743</c:v>
              </c:pt>
              <c:pt idx="14357">
                <c:v>869799</c:v>
              </c:pt>
              <c:pt idx="14358">
                <c:v>869804</c:v>
              </c:pt>
              <c:pt idx="14359">
                <c:v>869971</c:v>
              </c:pt>
              <c:pt idx="14360">
                <c:v>870022</c:v>
              </c:pt>
              <c:pt idx="14361">
                <c:v>870039</c:v>
              </c:pt>
              <c:pt idx="14362">
                <c:v>870045</c:v>
              </c:pt>
              <c:pt idx="14363">
                <c:v>870120</c:v>
              </c:pt>
              <c:pt idx="14364">
                <c:v>870169</c:v>
              </c:pt>
              <c:pt idx="14365">
                <c:v>870203</c:v>
              </c:pt>
              <c:pt idx="14366">
                <c:v>870223</c:v>
              </c:pt>
              <c:pt idx="14367">
                <c:v>870281</c:v>
              </c:pt>
              <c:pt idx="14368">
                <c:v>870522</c:v>
              </c:pt>
              <c:pt idx="14369">
                <c:v>870574</c:v>
              </c:pt>
              <c:pt idx="14370">
                <c:v>870687</c:v>
              </c:pt>
              <c:pt idx="14371">
                <c:v>870764</c:v>
              </c:pt>
              <c:pt idx="14372">
                <c:v>870857</c:v>
              </c:pt>
              <c:pt idx="14373">
                <c:v>870960</c:v>
              </c:pt>
              <c:pt idx="14374">
                <c:v>870998</c:v>
              </c:pt>
              <c:pt idx="14375">
                <c:v>871022</c:v>
              </c:pt>
              <c:pt idx="14376">
                <c:v>871045</c:v>
              </c:pt>
              <c:pt idx="14377">
                <c:v>871074</c:v>
              </c:pt>
              <c:pt idx="14378">
                <c:v>871094</c:v>
              </c:pt>
              <c:pt idx="14379">
                <c:v>871124</c:v>
              </c:pt>
              <c:pt idx="14380">
                <c:v>871145</c:v>
              </c:pt>
              <c:pt idx="14381">
                <c:v>871188</c:v>
              </c:pt>
              <c:pt idx="14382">
                <c:v>871203</c:v>
              </c:pt>
              <c:pt idx="14383">
                <c:v>871206</c:v>
              </c:pt>
              <c:pt idx="14384">
                <c:v>871219</c:v>
              </c:pt>
              <c:pt idx="14385">
                <c:v>871287</c:v>
              </c:pt>
              <c:pt idx="14386">
                <c:v>871329</c:v>
              </c:pt>
              <c:pt idx="14387">
                <c:v>871380</c:v>
              </c:pt>
              <c:pt idx="14388">
                <c:v>871445</c:v>
              </c:pt>
              <c:pt idx="14389">
                <c:v>871455</c:v>
              </c:pt>
              <c:pt idx="14390">
                <c:v>871606</c:v>
              </c:pt>
              <c:pt idx="14391">
                <c:v>871627</c:v>
              </c:pt>
              <c:pt idx="14392">
                <c:v>871739</c:v>
              </c:pt>
              <c:pt idx="14393">
                <c:v>871740</c:v>
              </c:pt>
              <c:pt idx="14394">
                <c:v>871972</c:v>
              </c:pt>
              <c:pt idx="14395">
                <c:v>871980</c:v>
              </c:pt>
              <c:pt idx="14396">
                <c:v>872069</c:v>
              </c:pt>
              <c:pt idx="14397">
                <c:v>872079</c:v>
              </c:pt>
              <c:pt idx="14398">
                <c:v>872158</c:v>
              </c:pt>
              <c:pt idx="14399">
                <c:v>872234</c:v>
              </c:pt>
              <c:pt idx="14400">
                <c:v>872297</c:v>
              </c:pt>
              <c:pt idx="14401">
                <c:v>872315</c:v>
              </c:pt>
              <c:pt idx="14402">
                <c:v>872335</c:v>
              </c:pt>
              <c:pt idx="14403">
                <c:v>872340</c:v>
              </c:pt>
              <c:pt idx="14404">
                <c:v>872341</c:v>
              </c:pt>
              <c:pt idx="14405">
                <c:v>872408</c:v>
              </c:pt>
              <c:pt idx="14406">
                <c:v>872619</c:v>
              </c:pt>
              <c:pt idx="14407">
                <c:v>872669</c:v>
              </c:pt>
              <c:pt idx="14408">
                <c:v>872676</c:v>
              </c:pt>
              <c:pt idx="14409">
                <c:v>872706</c:v>
              </c:pt>
              <c:pt idx="14410">
                <c:v>872752</c:v>
              </c:pt>
              <c:pt idx="14411">
                <c:v>872774</c:v>
              </c:pt>
              <c:pt idx="14412">
                <c:v>872814</c:v>
              </c:pt>
              <c:pt idx="14413">
                <c:v>872932</c:v>
              </c:pt>
              <c:pt idx="14414">
                <c:v>872946</c:v>
              </c:pt>
              <c:pt idx="14415">
                <c:v>873022</c:v>
              </c:pt>
              <c:pt idx="14416">
                <c:v>873045</c:v>
              </c:pt>
              <c:pt idx="14417">
                <c:v>873116</c:v>
              </c:pt>
              <c:pt idx="14418">
                <c:v>873169</c:v>
              </c:pt>
              <c:pt idx="14419">
                <c:v>873177</c:v>
              </c:pt>
              <c:pt idx="14420">
                <c:v>873180</c:v>
              </c:pt>
              <c:pt idx="14421">
                <c:v>873297</c:v>
              </c:pt>
              <c:pt idx="14422">
                <c:v>873415</c:v>
              </c:pt>
              <c:pt idx="14423">
                <c:v>873426</c:v>
              </c:pt>
              <c:pt idx="14424">
                <c:v>873436</c:v>
              </c:pt>
              <c:pt idx="14425">
                <c:v>873458</c:v>
              </c:pt>
              <c:pt idx="14426">
                <c:v>873468</c:v>
              </c:pt>
              <c:pt idx="14427">
                <c:v>873488</c:v>
              </c:pt>
              <c:pt idx="14428">
                <c:v>873498</c:v>
              </c:pt>
              <c:pt idx="14429">
                <c:v>873551</c:v>
              </c:pt>
              <c:pt idx="14430">
                <c:v>873554</c:v>
              </c:pt>
              <c:pt idx="14431">
                <c:v>873578</c:v>
              </c:pt>
              <c:pt idx="14432">
                <c:v>873579</c:v>
              </c:pt>
              <c:pt idx="14433">
                <c:v>873761</c:v>
              </c:pt>
              <c:pt idx="14434">
                <c:v>873886</c:v>
              </c:pt>
              <c:pt idx="14435">
                <c:v>873945</c:v>
              </c:pt>
              <c:pt idx="14436">
                <c:v>873965</c:v>
              </c:pt>
              <c:pt idx="14437">
                <c:v>873977</c:v>
              </c:pt>
              <c:pt idx="14438">
                <c:v>874035</c:v>
              </c:pt>
              <c:pt idx="14439">
                <c:v>874044</c:v>
              </c:pt>
              <c:pt idx="14440">
                <c:v>874104</c:v>
              </c:pt>
              <c:pt idx="14441">
                <c:v>874158</c:v>
              </c:pt>
              <c:pt idx="14442">
                <c:v>874161</c:v>
              </c:pt>
              <c:pt idx="14443">
                <c:v>874184</c:v>
              </c:pt>
              <c:pt idx="14444">
                <c:v>874267</c:v>
              </c:pt>
              <c:pt idx="14445">
                <c:v>874336</c:v>
              </c:pt>
              <c:pt idx="14446">
                <c:v>874363</c:v>
              </c:pt>
              <c:pt idx="14447">
                <c:v>874374</c:v>
              </c:pt>
              <c:pt idx="14448">
                <c:v>874415</c:v>
              </c:pt>
              <c:pt idx="14449">
                <c:v>874589</c:v>
              </c:pt>
              <c:pt idx="14450">
                <c:v>874601</c:v>
              </c:pt>
              <c:pt idx="14451">
                <c:v>874612</c:v>
              </c:pt>
              <c:pt idx="14452">
                <c:v>874614</c:v>
              </c:pt>
              <c:pt idx="14453">
                <c:v>874780</c:v>
              </c:pt>
              <c:pt idx="14454">
                <c:v>874842</c:v>
              </c:pt>
              <c:pt idx="14455">
                <c:v>874876</c:v>
              </c:pt>
              <c:pt idx="14456">
                <c:v>874937</c:v>
              </c:pt>
              <c:pt idx="14457">
                <c:v>874938</c:v>
              </c:pt>
              <c:pt idx="14458">
                <c:v>874939</c:v>
              </c:pt>
              <c:pt idx="14459">
                <c:v>874984</c:v>
              </c:pt>
              <c:pt idx="14460">
                <c:v>875086</c:v>
              </c:pt>
              <c:pt idx="14461">
                <c:v>875212</c:v>
              </c:pt>
              <c:pt idx="14462">
                <c:v>875232</c:v>
              </c:pt>
              <c:pt idx="14463">
                <c:v>875473</c:v>
              </c:pt>
              <c:pt idx="14464">
                <c:v>875483</c:v>
              </c:pt>
              <c:pt idx="14465">
                <c:v>875485</c:v>
              </c:pt>
              <c:pt idx="14466">
                <c:v>875560</c:v>
              </c:pt>
              <c:pt idx="14467">
                <c:v>875657</c:v>
              </c:pt>
              <c:pt idx="14468">
                <c:v>875707</c:v>
              </c:pt>
              <c:pt idx="14469">
                <c:v>875789</c:v>
              </c:pt>
              <c:pt idx="14470">
                <c:v>875796</c:v>
              </c:pt>
              <c:pt idx="14471">
                <c:v>875819</c:v>
              </c:pt>
              <c:pt idx="14472">
                <c:v>876006</c:v>
              </c:pt>
              <c:pt idx="14473">
                <c:v>876057</c:v>
              </c:pt>
              <c:pt idx="14474">
                <c:v>876062</c:v>
              </c:pt>
              <c:pt idx="14475">
                <c:v>876083</c:v>
              </c:pt>
              <c:pt idx="14476">
                <c:v>876207</c:v>
              </c:pt>
              <c:pt idx="14477">
                <c:v>876232</c:v>
              </c:pt>
              <c:pt idx="14478">
                <c:v>876243</c:v>
              </c:pt>
              <c:pt idx="14479">
                <c:v>876254</c:v>
              </c:pt>
              <c:pt idx="14480">
                <c:v>876269</c:v>
              </c:pt>
              <c:pt idx="14481">
                <c:v>876319</c:v>
              </c:pt>
              <c:pt idx="14482">
                <c:v>876326</c:v>
              </c:pt>
              <c:pt idx="14483">
                <c:v>876409</c:v>
              </c:pt>
              <c:pt idx="14484">
                <c:v>876426</c:v>
              </c:pt>
              <c:pt idx="14485">
                <c:v>876538</c:v>
              </c:pt>
              <c:pt idx="14486">
                <c:v>876569</c:v>
              </c:pt>
              <c:pt idx="14487">
                <c:v>876755</c:v>
              </c:pt>
              <c:pt idx="14488">
                <c:v>876757</c:v>
              </c:pt>
              <c:pt idx="14489">
                <c:v>876765</c:v>
              </c:pt>
              <c:pt idx="14490">
                <c:v>876850</c:v>
              </c:pt>
              <c:pt idx="14491">
                <c:v>877008</c:v>
              </c:pt>
              <c:pt idx="14492">
                <c:v>877034</c:v>
              </c:pt>
              <c:pt idx="14493">
                <c:v>877101</c:v>
              </c:pt>
              <c:pt idx="14494">
                <c:v>877124</c:v>
              </c:pt>
              <c:pt idx="14495">
                <c:v>877152</c:v>
              </c:pt>
              <c:pt idx="14496">
                <c:v>877242</c:v>
              </c:pt>
              <c:pt idx="14497">
                <c:v>877251</c:v>
              </c:pt>
              <c:pt idx="14498">
                <c:v>877346</c:v>
              </c:pt>
              <c:pt idx="14499">
                <c:v>877352</c:v>
              </c:pt>
              <c:pt idx="14500">
                <c:v>877384</c:v>
              </c:pt>
              <c:pt idx="14501">
                <c:v>877419</c:v>
              </c:pt>
              <c:pt idx="14502">
                <c:v>877488</c:v>
              </c:pt>
              <c:pt idx="14503">
                <c:v>877595</c:v>
              </c:pt>
              <c:pt idx="14504">
                <c:v>877603</c:v>
              </c:pt>
              <c:pt idx="14505">
                <c:v>877609</c:v>
              </c:pt>
              <c:pt idx="14506">
                <c:v>877630</c:v>
              </c:pt>
              <c:pt idx="14507">
                <c:v>877654</c:v>
              </c:pt>
              <c:pt idx="14508">
                <c:v>877730</c:v>
              </c:pt>
              <c:pt idx="14509">
                <c:v>877945</c:v>
              </c:pt>
              <c:pt idx="14510">
                <c:v>878240</c:v>
              </c:pt>
              <c:pt idx="14511">
                <c:v>878281</c:v>
              </c:pt>
              <c:pt idx="14512">
                <c:v>878284</c:v>
              </c:pt>
              <c:pt idx="14513">
                <c:v>878327</c:v>
              </c:pt>
              <c:pt idx="14514">
                <c:v>878388</c:v>
              </c:pt>
              <c:pt idx="14515">
                <c:v>878510</c:v>
              </c:pt>
              <c:pt idx="14516">
                <c:v>878518</c:v>
              </c:pt>
              <c:pt idx="14517">
                <c:v>878568</c:v>
              </c:pt>
              <c:pt idx="14518">
                <c:v>878575</c:v>
              </c:pt>
              <c:pt idx="14519">
                <c:v>878582</c:v>
              </c:pt>
              <c:pt idx="14520">
                <c:v>878633</c:v>
              </c:pt>
              <c:pt idx="14521">
                <c:v>878653</c:v>
              </c:pt>
              <c:pt idx="14522">
                <c:v>878816</c:v>
              </c:pt>
              <c:pt idx="14523">
                <c:v>878909</c:v>
              </c:pt>
              <c:pt idx="14524">
                <c:v>878929</c:v>
              </c:pt>
              <c:pt idx="14525">
                <c:v>879036</c:v>
              </c:pt>
              <c:pt idx="14526">
                <c:v>879177</c:v>
              </c:pt>
              <c:pt idx="14527">
                <c:v>879185</c:v>
              </c:pt>
              <c:pt idx="14528">
                <c:v>879260</c:v>
              </c:pt>
              <c:pt idx="14529">
                <c:v>879265</c:v>
              </c:pt>
              <c:pt idx="14530">
                <c:v>879416</c:v>
              </c:pt>
              <c:pt idx="14531">
                <c:v>879462</c:v>
              </c:pt>
              <c:pt idx="14532">
                <c:v>879506</c:v>
              </c:pt>
              <c:pt idx="14533">
                <c:v>879542</c:v>
              </c:pt>
              <c:pt idx="14534">
                <c:v>879600</c:v>
              </c:pt>
              <c:pt idx="14535">
                <c:v>879601</c:v>
              </c:pt>
              <c:pt idx="14536">
                <c:v>879638</c:v>
              </c:pt>
              <c:pt idx="14537">
                <c:v>879787</c:v>
              </c:pt>
              <c:pt idx="14538">
                <c:v>879812</c:v>
              </c:pt>
              <c:pt idx="14539">
                <c:v>879844</c:v>
              </c:pt>
              <c:pt idx="14540">
                <c:v>879892</c:v>
              </c:pt>
              <c:pt idx="14541">
                <c:v>879904</c:v>
              </c:pt>
              <c:pt idx="14542">
                <c:v>879964</c:v>
              </c:pt>
              <c:pt idx="14543">
                <c:v>880033</c:v>
              </c:pt>
              <c:pt idx="14544">
                <c:v>880065</c:v>
              </c:pt>
              <c:pt idx="14545">
                <c:v>880099</c:v>
              </c:pt>
              <c:pt idx="14546">
                <c:v>880205</c:v>
              </c:pt>
              <c:pt idx="14547">
                <c:v>880402</c:v>
              </c:pt>
              <c:pt idx="14548">
                <c:v>880406</c:v>
              </c:pt>
              <c:pt idx="14549">
                <c:v>880436</c:v>
              </c:pt>
              <c:pt idx="14550">
                <c:v>880505</c:v>
              </c:pt>
              <c:pt idx="14551">
                <c:v>880580</c:v>
              </c:pt>
              <c:pt idx="14552">
                <c:v>880619</c:v>
              </c:pt>
              <c:pt idx="14553">
                <c:v>880681</c:v>
              </c:pt>
              <c:pt idx="14554">
                <c:v>880709</c:v>
              </c:pt>
              <c:pt idx="14555">
                <c:v>880740</c:v>
              </c:pt>
              <c:pt idx="14556">
                <c:v>880805</c:v>
              </c:pt>
              <c:pt idx="14557">
                <c:v>880849</c:v>
              </c:pt>
              <c:pt idx="14558">
                <c:v>880897</c:v>
              </c:pt>
              <c:pt idx="14559">
                <c:v>880948</c:v>
              </c:pt>
              <c:pt idx="14560">
                <c:v>881000</c:v>
              </c:pt>
              <c:pt idx="14561">
                <c:v>881001</c:v>
              </c:pt>
              <c:pt idx="14562">
                <c:v>881106</c:v>
              </c:pt>
              <c:pt idx="14563">
                <c:v>881142</c:v>
              </c:pt>
              <c:pt idx="14564">
                <c:v>881156</c:v>
              </c:pt>
              <c:pt idx="14565">
                <c:v>881157</c:v>
              </c:pt>
              <c:pt idx="14566">
                <c:v>881198</c:v>
              </c:pt>
              <c:pt idx="14567">
                <c:v>881304</c:v>
              </c:pt>
              <c:pt idx="14568">
                <c:v>881362</c:v>
              </c:pt>
              <c:pt idx="14569">
                <c:v>881399</c:v>
              </c:pt>
              <c:pt idx="14570">
                <c:v>881413</c:v>
              </c:pt>
              <c:pt idx="14571">
                <c:v>881428</c:v>
              </c:pt>
              <c:pt idx="14572">
                <c:v>881584</c:v>
              </c:pt>
              <c:pt idx="14573">
                <c:v>881628</c:v>
              </c:pt>
              <c:pt idx="14574">
                <c:v>881741</c:v>
              </c:pt>
              <c:pt idx="14575">
                <c:v>881749</c:v>
              </c:pt>
              <c:pt idx="14576">
                <c:v>881818</c:v>
              </c:pt>
              <c:pt idx="14577">
                <c:v>881828</c:v>
              </c:pt>
              <c:pt idx="14578">
                <c:v>881846</c:v>
              </c:pt>
              <c:pt idx="14579">
                <c:v>881871</c:v>
              </c:pt>
              <c:pt idx="14580">
                <c:v>881943</c:v>
              </c:pt>
              <c:pt idx="14581">
                <c:v>881983</c:v>
              </c:pt>
              <c:pt idx="14582">
                <c:v>882024</c:v>
              </c:pt>
              <c:pt idx="14583">
                <c:v>882025</c:v>
              </c:pt>
              <c:pt idx="14584">
                <c:v>882044</c:v>
              </c:pt>
              <c:pt idx="14585">
                <c:v>882084</c:v>
              </c:pt>
              <c:pt idx="14586">
                <c:v>882263</c:v>
              </c:pt>
              <c:pt idx="14587">
                <c:v>882353</c:v>
              </c:pt>
              <c:pt idx="14588">
                <c:v>882409</c:v>
              </c:pt>
              <c:pt idx="14589">
                <c:v>882443</c:v>
              </c:pt>
              <c:pt idx="14590">
                <c:v>882466</c:v>
              </c:pt>
              <c:pt idx="14591">
                <c:v>882544</c:v>
              </c:pt>
              <c:pt idx="14592">
                <c:v>882590</c:v>
              </c:pt>
              <c:pt idx="14593">
                <c:v>882718</c:v>
              </c:pt>
              <c:pt idx="14594">
                <c:v>882725</c:v>
              </c:pt>
              <c:pt idx="14595">
                <c:v>882874</c:v>
              </c:pt>
              <c:pt idx="14596">
                <c:v>882911</c:v>
              </c:pt>
              <c:pt idx="14597">
                <c:v>883002</c:v>
              </c:pt>
              <c:pt idx="14598">
                <c:v>883025</c:v>
              </c:pt>
              <c:pt idx="14599">
                <c:v>883055</c:v>
              </c:pt>
              <c:pt idx="14600">
                <c:v>883056</c:v>
              </c:pt>
              <c:pt idx="14601">
                <c:v>883065</c:v>
              </c:pt>
              <c:pt idx="14602">
                <c:v>883155</c:v>
              </c:pt>
              <c:pt idx="14603">
                <c:v>883174</c:v>
              </c:pt>
              <c:pt idx="14604">
                <c:v>883212</c:v>
              </c:pt>
              <c:pt idx="14605">
                <c:v>883230</c:v>
              </c:pt>
              <c:pt idx="14606">
                <c:v>883242</c:v>
              </c:pt>
              <c:pt idx="14607">
                <c:v>883255</c:v>
              </c:pt>
              <c:pt idx="14608">
                <c:v>883349</c:v>
              </c:pt>
              <c:pt idx="14609">
                <c:v>883376</c:v>
              </c:pt>
              <c:pt idx="14610">
                <c:v>883468</c:v>
              </c:pt>
              <c:pt idx="14611">
                <c:v>883489</c:v>
              </c:pt>
              <c:pt idx="14612">
                <c:v>883505</c:v>
              </c:pt>
              <c:pt idx="14613">
                <c:v>883574</c:v>
              </c:pt>
              <c:pt idx="14614">
                <c:v>883606</c:v>
              </c:pt>
              <c:pt idx="14615">
                <c:v>883660</c:v>
              </c:pt>
              <c:pt idx="14616">
                <c:v>883693</c:v>
              </c:pt>
              <c:pt idx="14617">
                <c:v>883702</c:v>
              </c:pt>
              <c:pt idx="14618">
                <c:v>883755</c:v>
              </c:pt>
              <c:pt idx="14619">
                <c:v>883773</c:v>
              </c:pt>
              <c:pt idx="14620">
                <c:v>883816</c:v>
              </c:pt>
              <c:pt idx="14621">
                <c:v>883841</c:v>
              </c:pt>
              <c:pt idx="14622">
                <c:v>883852</c:v>
              </c:pt>
              <c:pt idx="14623">
                <c:v>883916</c:v>
              </c:pt>
              <c:pt idx="14624">
                <c:v>883963</c:v>
              </c:pt>
              <c:pt idx="14625">
                <c:v>883968</c:v>
              </c:pt>
              <c:pt idx="14626">
                <c:v>884040</c:v>
              </c:pt>
              <c:pt idx="14627">
                <c:v>884062</c:v>
              </c:pt>
              <c:pt idx="14628">
                <c:v>884088</c:v>
              </c:pt>
              <c:pt idx="14629">
                <c:v>884089</c:v>
              </c:pt>
              <c:pt idx="14630">
                <c:v>884433</c:v>
              </c:pt>
              <c:pt idx="14631">
                <c:v>884505</c:v>
              </c:pt>
              <c:pt idx="14632">
                <c:v>884522</c:v>
              </c:pt>
              <c:pt idx="14633">
                <c:v>884530</c:v>
              </c:pt>
              <c:pt idx="14634">
                <c:v>884570</c:v>
              </c:pt>
              <c:pt idx="14635">
                <c:v>884611</c:v>
              </c:pt>
              <c:pt idx="14636">
                <c:v>884654</c:v>
              </c:pt>
              <c:pt idx="14637">
                <c:v>884691</c:v>
              </c:pt>
              <c:pt idx="14638">
                <c:v>884708</c:v>
              </c:pt>
              <c:pt idx="14639">
                <c:v>884844</c:v>
              </c:pt>
              <c:pt idx="14640">
                <c:v>884875</c:v>
              </c:pt>
              <c:pt idx="14641">
                <c:v>884909</c:v>
              </c:pt>
              <c:pt idx="14642">
                <c:v>884992</c:v>
              </c:pt>
              <c:pt idx="14643">
                <c:v>885007</c:v>
              </c:pt>
              <c:pt idx="14644">
                <c:v>885176</c:v>
              </c:pt>
              <c:pt idx="14645">
                <c:v>885210</c:v>
              </c:pt>
              <c:pt idx="14646">
                <c:v>885274</c:v>
              </c:pt>
              <c:pt idx="14647">
                <c:v>885357</c:v>
              </c:pt>
              <c:pt idx="14648">
                <c:v>885386</c:v>
              </c:pt>
              <c:pt idx="14649">
                <c:v>885474</c:v>
              </c:pt>
              <c:pt idx="14650">
                <c:v>885480</c:v>
              </c:pt>
              <c:pt idx="14651">
                <c:v>885497</c:v>
              </c:pt>
              <c:pt idx="14652">
                <c:v>885682</c:v>
              </c:pt>
              <c:pt idx="14653">
                <c:v>885723</c:v>
              </c:pt>
              <c:pt idx="14654">
                <c:v>885739</c:v>
              </c:pt>
              <c:pt idx="14655">
                <c:v>885763</c:v>
              </c:pt>
              <c:pt idx="14656">
                <c:v>885848</c:v>
              </c:pt>
              <c:pt idx="14657">
                <c:v>885871</c:v>
              </c:pt>
              <c:pt idx="14658">
                <c:v>885888</c:v>
              </c:pt>
              <c:pt idx="14659">
                <c:v>885933</c:v>
              </c:pt>
              <c:pt idx="14660">
                <c:v>886086</c:v>
              </c:pt>
              <c:pt idx="14661">
                <c:v>886127</c:v>
              </c:pt>
              <c:pt idx="14662">
                <c:v>886227</c:v>
              </c:pt>
              <c:pt idx="14663">
                <c:v>886299</c:v>
              </c:pt>
              <c:pt idx="14664">
                <c:v>886361</c:v>
              </c:pt>
              <c:pt idx="14665">
                <c:v>886439</c:v>
              </c:pt>
              <c:pt idx="14666">
                <c:v>886677</c:v>
              </c:pt>
              <c:pt idx="14667">
                <c:v>886764</c:v>
              </c:pt>
              <c:pt idx="14668">
                <c:v>886803</c:v>
              </c:pt>
              <c:pt idx="14669">
                <c:v>886876</c:v>
              </c:pt>
              <c:pt idx="14670">
                <c:v>887026</c:v>
              </c:pt>
              <c:pt idx="14671">
                <c:v>887069</c:v>
              </c:pt>
              <c:pt idx="14672">
                <c:v>887117</c:v>
              </c:pt>
              <c:pt idx="14673">
                <c:v>887192</c:v>
              </c:pt>
              <c:pt idx="14674">
                <c:v>887209</c:v>
              </c:pt>
              <c:pt idx="14675">
                <c:v>887228</c:v>
              </c:pt>
              <c:pt idx="14676">
                <c:v>887266</c:v>
              </c:pt>
              <c:pt idx="14677">
                <c:v>887328</c:v>
              </c:pt>
              <c:pt idx="14678">
                <c:v>887464</c:v>
              </c:pt>
              <c:pt idx="14679">
                <c:v>887511</c:v>
              </c:pt>
              <c:pt idx="14680">
                <c:v>887605</c:v>
              </c:pt>
              <c:pt idx="14681">
                <c:v>887609</c:v>
              </c:pt>
              <c:pt idx="14682">
                <c:v>887705</c:v>
              </c:pt>
              <c:pt idx="14683">
                <c:v>887730</c:v>
              </c:pt>
              <c:pt idx="14684">
                <c:v>887748</c:v>
              </c:pt>
              <c:pt idx="14685">
                <c:v>887892</c:v>
              </c:pt>
              <c:pt idx="14686">
                <c:v>887995</c:v>
              </c:pt>
              <c:pt idx="14687">
                <c:v>888049</c:v>
              </c:pt>
              <c:pt idx="14688">
                <c:v>888115</c:v>
              </c:pt>
              <c:pt idx="14689">
                <c:v>888131</c:v>
              </c:pt>
              <c:pt idx="14690">
                <c:v>888291</c:v>
              </c:pt>
              <c:pt idx="14691">
                <c:v>888297</c:v>
              </c:pt>
              <c:pt idx="14692">
                <c:v>888316</c:v>
              </c:pt>
              <c:pt idx="14693">
                <c:v>888357</c:v>
              </c:pt>
              <c:pt idx="14694">
                <c:v>888404</c:v>
              </c:pt>
              <c:pt idx="14695">
                <c:v>888417</c:v>
              </c:pt>
              <c:pt idx="14696">
                <c:v>888430</c:v>
              </c:pt>
              <c:pt idx="14697">
                <c:v>888506</c:v>
              </c:pt>
              <c:pt idx="14698">
                <c:v>888649</c:v>
              </c:pt>
              <c:pt idx="14699">
                <c:v>888901</c:v>
              </c:pt>
              <c:pt idx="14700">
                <c:v>889023</c:v>
              </c:pt>
              <c:pt idx="14701">
                <c:v>889061</c:v>
              </c:pt>
              <c:pt idx="14702">
                <c:v>889501</c:v>
              </c:pt>
              <c:pt idx="14703">
                <c:v>889525</c:v>
              </c:pt>
              <c:pt idx="14704">
                <c:v>889569</c:v>
              </c:pt>
              <c:pt idx="14705">
                <c:v>889671</c:v>
              </c:pt>
              <c:pt idx="14706">
                <c:v>889687</c:v>
              </c:pt>
              <c:pt idx="14707">
                <c:v>889697</c:v>
              </c:pt>
              <c:pt idx="14708">
                <c:v>889786</c:v>
              </c:pt>
              <c:pt idx="14709">
                <c:v>889796</c:v>
              </c:pt>
              <c:pt idx="14710">
                <c:v>889964</c:v>
              </c:pt>
              <c:pt idx="14711">
                <c:v>890051</c:v>
              </c:pt>
              <c:pt idx="14712">
                <c:v>890232</c:v>
              </c:pt>
              <c:pt idx="14713">
                <c:v>890361</c:v>
              </c:pt>
              <c:pt idx="14714">
                <c:v>890395</c:v>
              </c:pt>
              <c:pt idx="14715">
                <c:v>890404</c:v>
              </c:pt>
              <c:pt idx="14716">
                <c:v>890437</c:v>
              </c:pt>
              <c:pt idx="14717">
                <c:v>890447</c:v>
              </c:pt>
              <c:pt idx="14718">
                <c:v>890543</c:v>
              </c:pt>
              <c:pt idx="14719">
                <c:v>890595</c:v>
              </c:pt>
              <c:pt idx="14720">
                <c:v>890617</c:v>
              </c:pt>
              <c:pt idx="14721">
                <c:v>890646</c:v>
              </c:pt>
              <c:pt idx="14722">
                <c:v>890650</c:v>
              </c:pt>
              <c:pt idx="14723">
                <c:v>890673</c:v>
              </c:pt>
              <c:pt idx="14724">
                <c:v>890702</c:v>
              </c:pt>
              <c:pt idx="14725">
                <c:v>890753</c:v>
              </c:pt>
              <c:pt idx="14726">
                <c:v>890839</c:v>
              </c:pt>
              <c:pt idx="14727">
                <c:v>890882</c:v>
              </c:pt>
              <c:pt idx="14728">
                <c:v>890936</c:v>
              </c:pt>
              <c:pt idx="14729">
                <c:v>891012</c:v>
              </c:pt>
              <c:pt idx="14730">
                <c:v>891046</c:v>
              </c:pt>
              <c:pt idx="14731">
                <c:v>891097</c:v>
              </c:pt>
              <c:pt idx="14732">
                <c:v>891105</c:v>
              </c:pt>
              <c:pt idx="14733">
                <c:v>891128</c:v>
              </c:pt>
              <c:pt idx="14734">
                <c:v>891179</c:v>
              </c:pt>
              <c:pt idx="14735">
                <c:v>891218</c:v>
              </c:pt>
              <c:pt idx="14736">
                <c:v>891233</c:v>
              </c:pt>
              <c:pt idx="14737">
                <c:v>891237</c:v>
              </c:pt>
              <c:pt idx="14738">
                <c:v>891335</c:v>
              </c:pt>
              <c:pt idx="14739">
                <c:v>891413</c:v>
              </c:pt>
              <c:pt idx="14740">
                <c:v>891516</c:v>
              </c:pt>
              <c:pt idx="14741">
                <c:v>891604</c:v>
              </c:pt>
              <c:pt idx="14742">
                <c:v>891647</c:v>
              </c:pt>
              <c:pt idx="14743">
                <c:v>891696</c:v>
              </c:pt>
              <c:pt idx="14744">
                <c:v>891727</c:v>
              </c:pt>
              <c:pt idx="14745">
                <c:v>891790</c:v>
              </c:pt>
              <c:pt idx="14746">
                <c:v>891810</c:v>
              </c:pt>
              <c:pt idx="14747">
                <c:v>891903</c:v>
              </c:pt>
              <c:pt idx="14748">
                <c:v>891927</c:v>
              </c:pt>
              <c:pt idx="14749">
                <c:v>891931</c:v>
              </c:pt>
              <c:pt idx="14750">
                <c:v>892000</c:v>
              </c:pt>
              <c:pt idx="14751">
                <c:v>892022</c:v>
              </c:pt>
              <c:pt idx="14752">
                <c:v>892066</c:v>
              </c:pt>
              <c:pt idx="14753">
                <c:v>892068</c:v>
              </c:pt>
              <c:pt idx="14754">
                <c:v>892079</c:v>
              </c:pt>
              <c:pt idx="14755">
                <c:v>892199</c:v>
              </c:pt>
              <c:pt idx="14756">
                <c:v>892219</c:v>
              </c:pt>
              <c:pt idx="14757">
                <c:v>892227</c:v>
              </c:pt>
              <c:pt idx="14758">
                <c:v>892258</c:v>
              </c:pt>
              <c:pt idx="14759">
                <c:v>892273</c:v>
              </c:pt>
              <c:pt idx="14760">
                <c:v>892502</c:v>
              </c:pt>
              <c:pt idx="14761">
                <c:v>892517</c:v>
              </c:pt>
              <c:pt idx="14762">
                <c:v>892556</c:v>
              </c:pt>
              <c:pt idx="14763">
                <c:v>892616</c:v>
              </c:pt>
              <c:pt idx="14764">
                <c:v>892630</c:v>
              </c:pt>
              <c:pt idx="14765">
                <c:v>892632</c:v>
              </c:pt>
              <c:pt idx="14766">
                <c:v>892639</c:v>
              </c:pt>
              <c:pt idx="14767">
                <c:v>892701</c:v>
              </c:pt>
              <c:pt idx="14768">
                <c:v>892723</c:v>
              </c:pt>
              <c:pt idx="14769">
                <c:v>892797</c:v>
              </c:pt>
              <c:pt idx="14770">
                <c:v>892967</c:v>
              </c:pt>
              <c:pt idx="14771">
                <c:v>892994</c:v>
              </c:pt>
              <c:pt idx="14772">
                <c:v>893040</c:v>
              </c:pt>
              <c:pt idx="14773">
                <c:v>893057</c:v>
              </c:pt>
              <c:pt idx="14774">
                <c:v>893120</c:v>
              </c:pt>
              <c:pt idx="14775">
                <c:v>893127</c:v>
              </c:pt>
              <c:pt idx="14776">
                <c:v>893266</c:v>
              </c:pt>
              <c:pt idx="14777">
                <c:v>893294</c:v>
              </c:pt>
              <c:pt idx="14778">
                <c:v>893375</c:v>
              </c:pt>
              <c:pt idx="14779">
                <c:v>893376</c:v>
              </c:pt>
              <c:pt idx="14780">
                <c:v>893427</c:v>
              </c:pt>
              <c:pt idx="14781">
                <c:v>893549</c:v>
              </c:pt>
              <c:pt idx="14782">
                <c:v>893555</c:v>
              </c:pt>
              <c:pt idx="14783">
                <c:v>893574</c:v>
              </c:pt>
              <c:pt idx="14784">
                <c:v>893632</c:v>
              </c:pt>
              <c:pt idx="14785">
                <c:v>893661</c:v>
              </c:pt>
              <c:pt idx="14786">
                <c:v>893725</c:v>
              </c:pt>
              <c:pt idx="14787">
                <c:v>893771</c:v>
              </c:pt>
              <c:pt idx="14788">
                <c:v>893789</c:v>
              </c:pt>
              <c:pt idx="14789">
                <c:v>893863</c:v>
              </c:pt>
              <c:pt idx="14790">
                <c:v>893866</c:v>
              </c:pt>
              <c:pt idx="14791">
                <c:v>893909</c:v>
              </c:pt>
              <c:pt idx="14792">
                <c:v>894041</c:v>
              </c:pt>
              <c:pt idx="14793">
                <c:v>894048</c:v>
              </c:pt>
              <c:pt idx="14794">
                <c:v>894099</c:v>
              </c:pt>
              <c:pt idx="14795">
                <c:v>894111</c:v>
              </c:pt>
              <c:pt idx="14796">
                <c:v>894175</c:v>
              </c:pt>
              <c:pt idx="14797">
                <c:v>894322</c:v>
              </c:pt>
              <c:pt idx="14798">
                <c:v>894340</c:v>
              </c:pt>
              <c:pt idx="14799">
                <c:v>894436</c:v>
              </c:pt>
              <c:pt idx="14800">
                <c:v>894448</c:v>
              </c:pt>
              <c:pt idx="14801">
                <c:v>894466</c:v>
              </c:pt>
              <c:pt idx="14802">
                <c:v>894478</c:v>
              </c:pt>
              <c:pt idx="14803">
                <c:v>894532</c:v>
              </c:pt>
              <c:pt idx="14804">
                <c:v>894608</c:v>
              </c:pt>
              <c:pt idx="14805">
                <c:v>894620</c:v>
              </c:pt>
              <c:pt idx="14806">
                <c:v>894691</c:v>
              </c:pt>
              <c:pt idx="14807">
                <c:v>894724</c:v>
              </c:pt>
              <c:pt idx="14808">
                <c:v>894788</c:v>
              </c:pt>
              <c:pt idx="14809">
                <c:v>894799</c:v>
              </c:pt>
              <c:pt idx="14810">
                <c:v>894919</c:v>
              </c:pt>
              <c:pt idx="14811">
                <c:v>895080</c:v>
              </c:pt>
              <c:pt idx="14812">
                <c:v>895085</c:v>
              </c:pt>
              <c:pt idx="14813">
                <c:v>895180</c:v>
              </c:pt>
              <c:pt idx="14814">
                <c:v>895185</c:v>
              </c:pt>
              <c:pt idx="14815">
                <c:v>895267</c:v>
              </c:pt>
              <c:pt idx="14816">
                <c:v>895346</c:v>
              </c:pt>
              <c:pt idx="14817">
                <c:v>895433</c:v>
              </c:pt>
              <c:pt idx="14818">
                <c:v>895451</c:v>
              </c:pt>
              <c:pt idx="14819">
                <c:v>895537</c:v>
              </c:pt>
              <c:pt idx="14820">
                <c:v>895544</c:v>
              </c:pt>
              <c:pt idx="14821">
                <c:v>895560</c:v>
              </c:pt>
              <c:pt idx="14822">
                <c:v>895601</c:v>
              </c:pt>
              <c:pt idx="14823">
                <c:v>895651</c:v>
              </c:pt>
              <c:pt idx="14824">
                <c:v>895684</c:v>
              </c:pt>
              <c:pt idx="14825">
                <c:v>895725</c:v>
              </c:pt>
              <c:pt idx="14826">
                <c:v>895778</c:v>
              </c:pt>
              <c:pt idx="14827">
                <c:v>895821</c:v>
              </c:pt>
              <c:pt idx="14828">
                <c:v>895878</c:v>
              </c:pt>
              <c:pt idx="14829">
                <c:v>895921</c:v>
              </c:pt>
              <c:pt idx="14830">
                <c:v>895972</c:v>
              </c:pt>
              <c:pt idx="14831">
                <c:v>895994</c:v>
              </c:pt>
              <c:pt idx="14832">
                <c:v>896075</c:v>
              </c:pt>
              <c:pt idx="14833">
                <c:v>896095</c:v>
              </c:pt>
              <c:pt idx="14834">
                <c:v>896283</c:v>
              </c:pt>
              <c:pt idx="14835">
                <c:v>896331</c:v>
              </c:pt>
              <c:pt idx="14836">
                <c:v>896372</c:v>
              </c:pt>
              <c:pt idx="14837">
                <c:v>896592</c:v>
              </c:pt>
              <c:pt idx="14838">
                <c:v>896651</c:v>
              </c:pt>
              <c:pt idx="14839">
                <c:v>896685</c:v>
              </c:pt>
              <c:pt idx="14840">
                <c:v>896790</c:v>
              </c:pt>
              <c:pt idx="14841">
                <c:v>896792</c:v>
              </c:pt>
              <c:pt idx="14842">
                <c:v>896853</c:v>
              </c:pt>
              <c:pt idx="14843">
                <c:v>896861</c:v>
              </c:pt>
              <c:pt idx="14844">
                <c:v>896947</c:v>
              </c:pt>
              <c:pt idx="14845">
                <c:v>896951</c:v>
              </c:pt>
              <c:pt idx="14846">
                <c:v>897229</c:v>
              </c:pt>
              <c:pt idx="14847">
                <c:v>897293</c:v>
              </c:pt>
              <c:pt idx="14848">
                <c:v>897387</c:v>
              </c:pt>
              <c:pt idx="14849">
                <c:v>897545</c:v>
              </c:pt>
              <c:pt idx="14850">
                <c:v>897673</c:v>
              </c:pt>
              <c:pt idx="14851">
                <c:v>897716</c:v>
              </c:pt>
              <c:pt idx="14852">
                <c:v>897728</c:v>
              </c:pt>
              <c:pt idx="14853">
                <c:v>897734</c:v>
              </c:pt>
              <c:pt idx="14854">
                <c:v>897772</c:v>
              </c:pt>
              <c:pt idx="14855">
                <c:v>897835</c:v>
              </c:pt>
              <c:pt idx="14856">
                <c:v>897904</c:v>
              </c:pt>
              <c:pt idx="14857">
                <c:v>898000</c:v>
              </c:pt>
              <c:pt idx="14858">
                <c:v>898119</c:v>
              </c:pt>
              <c:pt idx="14859">
                <c:v>898122</c:v>
              </c:pt>
              <c:pt idx="14860">
                <c:v>898149</c:v>
              </c:pt>
              <c:pt idx="14861">
                <c:v>898162</c:v>
              </c:pt>
              <c:pt idx="14862">
                <c:v>898229</c:v>
              </c:pt>
              <c:pt idx="14863">
                <c:v>898417</c:v>
              </c:pt>
              <c:pt idx="14864">
                <c:v>898423</c:v>
              </c:pt>
              <c:pt idx="14865">
                <c:v>898427</c:v>
              </c:pt>
              <c:pt idx="14866">
                <c:v>898437</c:v>
              </c:pt>
              <c:pt idx="14867">
                <c:v>898438</c:v>
              </c:pt>
              <c:pt idx="14868">
                <c:v>898495</c:v>
              </c:pt>
              <c:pt idx="14869">
                <c:v>898514</c:v>
              </c:pt>
              <c:pt idx="14870">
                <c:v>898552</c:v>
              </c:pt>
              <c:pt idx="14871">
                <c:v>898587</c:v>
              </c:pt>
              <c:pt idx="14872">
                <c:v>898630</c:v>
              </c:pt>
              <c:pt idx="14873">
                <c:v>898698</c:v>
              </c:pt>
              <c:pt idx="14874">
                <c:v>898787</c:v>
              </c:pt>
              <c:pt idx="14875">
                <c:v>898788</c:v>
              </c:pt>
              <c:pt idx="14876">
                <c:v>898887</c:v>
              </c:pt>
              <c:pt idx="14877">
                <c:v>899009</c:v>
              </c:pt>
              <c:pt idx="14878">
                <c:v>899271</c:v>
              </c:pt>
              <c:pt idx="14879">
                <c:v>899287</c:v>
              </c:pt>
              <c:pt idx="14880">
                <c:v>899509</c:v>
              </c:pt>
              <c:pt idx="14881">
                <c:v>899543</c:v>
              </c:pt>
              <c:pt idx="14882">
                <c:v>899592</c:v>
              </c:pt>
              <c:pt idx="14883">
                <c:v>899734</c:v>
              </c:pt>
              <c:pt idx="14884">
                <c:v>899760</c:v>
              </c:pt>
              <c:pt idx="14885">
                <c:v>899825</c:v>
              </c:pt>
              <c:pt idx="14886">
                <c:v>899871</c:v>
              </c:pt>
              <c:pt idx="14887">
                <c:v>899883</c:v>
              </c:pt>
              <c:pt idx="14888">
                <c:v>899958</c:v>
              </c:pt>
              <c:pt idx="14889">
                <c:v>900083</c:v>
              </c:pt>
              <c:pt idx="14890">
                <c:v>900133</c:v>
              </c:pt>
              <c:pt idx="14891">
                <c:v>900151</c:v>
              </c:pt>
              <c:pt idx="14892">
                <c:v>900325</c:v>
              </c:pt>
              <c:pt idx="14893">
                <c:v>900331</c:v>
              </c:pt>
              <c:pt idx="14894">
                <c:v>900359</c:v>
              </c:pt>
              <c:pt idx="14895">
                <c:v>900460</c:v>
              </c:pt>
              <c:pt idx="14896">
                <c:v>900501</c:v>
              </c:pt>
              <c:pt idx="14897">
                <c:v>900505</c:v>
              </c:pt>
              <c:pt idx="14898">
                <c:v>900726</c:v>
              </c:pt>
              <c:pt idx="14899">
                <c:v>900753</c:v>
              </c:pt>
              <c:pt idx="14900">
                <c:v>900795</c:v>
              </c:pt>
              <c:pt idx="14901">
                <c:v>900801</c:v>
              </c:pt>
              <c:pt idx="14902">
                <c:v>900853</c:v>
              </c:pt>
              <c:pt idx="14903">
                <c:v>900894</c:v>
              </c:pt>
              <c:pt idx="14904">
                <c:v>900977</c:v>
              </c:pt>
              <c:pt idx="14905">
                <c:v>901002</c:v>
              </c:pt>
              <c:pt idx="14906">
                <c:v>901049</c:v>
              </c:pt>
              <c:pt idx="14907">
                <c:v>901231</c:v>
              </c:pt>
              <c:pt idx="14908">
                <c:v>901442</c:v>
              </c:pt>
              <c:pt idx="14909">
                <c:v>901461</c:v>
              </c:pt>
              <c:pt idx="14910">
                <c:v>901478</c:v>
              </c:pt>
              <c:pt idx="14911">
                <c:v>901520</c:v>
              </c:pt>
              <c:pt idx="14912">
                <c:v>901550</c:v>
              </c:pt>
              <c:pt idx="14913">
                <c:v>901578</c:v>
              </c:pt>
              <c:pt idx="14914">
                <c:v>901582</c:v>
              </c:pt>
              <c:pt idx="14915">
                <c:v>901690</c:v>
              </c:pt>
              <c:pt idx="14916">
                <c:v>901747</c:v>
              </c:pt>
              <c:pt idx="14917">
                <c:v>901758</c:v>
              </c:pt>
              <c:pt idx="14918">
                <c:v>901775</c:v>
              </c:pt>
              <c:pt idx="14919">
                <c:v>901780</c:v>
              </c:pt>
              <c:pt idx="14920">
                <c:v>901819</c:v>
              </c:pt>
              <c:pt idx="14921">
                <c:v>901857</c:v>
              </c:pt>
              <c:pt idx="14922">
                <c:v>901887</c:v>
              </c:pt>
              <c:pt idx="14923">
                <c:v>901954</c:v>
              </c:pt>
              <c:pt idx="14924">
                <c:v>901978</c:v>
              </c:pt>
              <c:pt idx="14925">
                <c:v>901987</c:v>
              </c:pt>
              <c:pt idx="14926">
                <c:v>902015</c:v>
              </c:pt>
              <c:pt idx="14927">
                <c:v>902040</c:v>
              </c:pt>
              <c:pt idx="14928">
                <c:v>902083</c:v>
              </c:pt>
              <c:pt idx="14929">
                <c:v>902148</c:v>
              </c:pt>
              <c:pt idx="14930">
                <c:v>902192</c:v>
              </c:pt>
              <c:pt idx="14931">
                <c:v>902200</c:v>
              </c:pt>
              <c:pt idx="14932">
                <c:v>902241</c:v>
              </c:pt>
              <c:pt idx="14933">
                <c:v>902277</c:v>
              </c:pt>
              <c:pt idx="14934">
                <c:v>902298</c:v>
              </c:pt>
              <c:pt idx="14935">
                <c:v>902421</c:v>
              </c:pt>
              <c:pt idx="14936">
                <c:v>902515</c:v>
              </c:pt>
              <c:pt idx="14937">
                <c:v>902555</c:v>
              </c:pt>
              <c:pt idx="14938">
                <c:v>902562</c:v>
              </c:pt>
              <c:pt idx="14939">
                <c:v>902608</c:v>
              </c:pt>
              <c:pt idx="14940">
                <c:v>902634</c:v>
              </c:pt>
              <c:pt idx="14941">
                <c:v>902679</c:v>
              </c:pt>
              <c:pt idx="14942">
                <c:v>902690</c:v>
              </c:pt>
              <c:pt idx="14943">
                <c:v>902693</c:v>
              </c:pt>
              <c:pt idx="14944">
                <c:v>902742</c:v>
              </c:pt>
              <c:pt idx="14945">
                <c:v>902833</c:v>
              </c:pt>
              <c:pt idx="14946">
                <c:v>902852</c:v>
              </c:pt>
              <c:pt idx="14947">
                <c:v>902966</c:v>
              </c:pt>
              <c:pt idx="14948">
                <c:v>902993</c:v>
              </c:pt>
              <c:pt idx="14949">
                <c:v>903006</c:v>
              </c:pt>
              <c:pt idx="14950">
                <c:v>903146</c:v>
              </c:pt>
              <c:pt idx="14951">
                <c:v>903209</c:v>
              </c:pt>
              <c:pt idx="14952">
                <c:v>903290</c:v>
              </c:pt>
              <c:pt idx="14953">
                <c:v>903327</c:v>
              </c:pt>
              <c:pt idx="14954">
                <c:v>903359</c:v>
              </c:pt>
              <c:pt idx="14955">
                <c:v>903379</c:v>
              </c:pt>
              <c:pt idx="14956">
                <c:v>903496</c:v>
              </c:pt>
              <c:pt idx="14957">
                <c:v>903534</c:v>
              </c:pt>
              <c:pt idx="14958">
                <c:v>903641</c:v>
              </c:pt>
              <c:pt idx="14959">
                <c:v>903648</c:v>
              </c:pt>
              <c:pt idx="14960">
                <c:v>903679</c:v>
              </c:pt>
              <c:pt idx="14961">
                <c:v>903797</c:v>
              </c:pt>
              <c:pt idx="14962">
                <c:v>904114</c:v>
              </c:pt>
              <c:pt idx="14963">
                <c:v>904283</c:v>
              </c:pt>
              <c:pt idx="14964">
                <c:v>904300</c:v>
              </c:pt>
              <c:pt idx="14965">
                <c:v>904304</c:v>
              </c:pt>
              <c:pt idx="14966">
                <c:v>904317</c:v>
              </c:pt>
              <c:pt idx="14967">
                <c:v>904367</c:v>
              </c:pt>
              <c:pt idx="14968">
                <c:v>904370</c:v>
              </c:pt>
              <c:pt idx="14969">
                <c:v>904378</c:v>
              </c:pt>
              <c:pt idx="14970">
                <c:v>904397</c:v>
              </c:pt>
              <c:pt idx="14971">
                <c:v>904410</c:v>
              </c:pt>
              <c:pt idx="14972">
                <c:v>904501</c:v>
              </c:pt>
              <c:pt idx="14973">
                <c:v>904512</c:v>
              </c:pt>
              <c:pt idx="14974">
                <c:v>904602</c:v>
              </c:pt>
              <c:pt idx="14975">
                <c:v>904669</c:v>
              </c:pt>
              <c:pt idx="14976">
                <c:v>904693</c:v>
              </c:pt>
              <c:pt idx="14977">
                <c:v>904704</c:v>
              </c:pt>
              <c:pt idx="14978">
                <c:v>904736</c:v>
              </c:pt>
              <c:pt idx="14979">
                <c:v>904741</c:v>
              </c:pt>
              <c:pt idx="14980">
                <c:v>904802</c:v>
              </c:pt>
              <c:pt idx="14981">
                <c:v>904805</c:v>
              </c:pt>
              <c:pt idx="14982">
                <c:v>904920</c:v>
              </c:pt>
              <c:pt idx="14983">
                <c:v>904974</c:v>
              </c:pt>
              <c:pt idx="14984">
                <c:v>904992</c:v>
              </c:pt>
              <c:pt idx="14985">
                <c:v>905161</c:v>
              </c:pt>
              <c:pt idx="14986">
                <c:v>905180</c:v>
              </c:pt>
              <c:pt idx="14987">
                <c:v>905213</c:v>
              </c:pt>
              <c:pt idx="14988">
                <c:v>905288</c:v>
              </c:pt>
              <c:pt idx="14989">
                <c:v>905320</c:v>
              </c:pt>
              <c:pt idx="14990">
                <c:v>905360</c:v>
              </c:pt>
              <c:pt idx="14991">
                <c:v>905469</c:v>
              </c:pt>
              <c:pt idx="14992">
                <c:v>905478</c:v>
              </c:pt>
              <c:pt idx="14993">
                <c:v>905497</c:v>
              </c:pt>
              <c:pt idx="14994">
                <c:v>905569</c:v>
              </c:pt>
              <c:pt idx="14995">
                <c:v>905634</c:v>
              </c:pt>
              <c:pt idx="14996">
                <c:v>905787</c:v>
              </c:pt>
              <c:pt idx="14997">
                <c:v>905806</c:v>
              </c:pt>
              <c:pt idx="14998">
                <c:v>905854</c:v>
              </c:pt>
              <c:pt idx="14999">
                <c:v>905907</c:v>
              </c:pt>
              <c:pt idx="15000">
                <c:v>905909</c:v>
              </c:pt>
              <c:pt idx="15001">
                <c:v>906158</c:v>
              </c:pt>
              <c:pt idx="15002">
                <c:v>906178</c:v>
              </c:pt>
              <c:pt idx="15003">
                <c:v>906217</c:v>
              </c:pt>
              <c:pt idx="15004">
                <c:v>906262</c:v>
              </c:pt>
              <c:pt idx="15005">
                <c:v>906267</c:v>
              </c:pt>
              <c:pt idx="15006">
                <c:v>906274</c:v>
              </c:pt>
              <c:pt idx="15007">
                <c:v>906316</c:v>
              </c:pt>
              <c:pt idx="15008">
                <c:v>906346</c:v>
              </c:pt>
              <c:pt idx="15009">
                <c:v>906396</c:v>
              </c:pt>
              <c:pt idx="15010">
                <c:v>906428</c:v>
              </c:pt>
              <c:pt idx="15011">
                <c:v>906468</c:v>
              </c:pt>
              <c:pt idx="15012">
                <c:v>906564</c:v>
              </c:pt>
              <c:pt idx="15013">
                <c:v>906615</c:v>
              </c:pt>
              <c:pt idx="15014">
                <c:v>906623</c:v>
              </c:pt>
              <c:pt idx="15015">
                <c:v>906715</c:v>
              </c:pt>
              <c:pt idx="15016">
                <c:v>906780</c:v>
              </c:pt>
              <c:pt idx="15017">
                <c:v>906826</c:v>
              </c:pt>
              <c:pt idx="15018">
                <c:v>906836</c:v>
              </c:pt>
              <c:pt idx="15019">
                <c:v>906848</c:v>
              </c:pt>
              <c:pt idx="15020">
                <c:v>906852</c:v>
              </c:pt>
              <c:pt idx="15021">
                <c:v>906884</c:v>
              </c:pt>
              <c:pt idx="15022">
                <c:v>906946</c:v>
              </c:pt>
              <c:pt idx="15023">
                <c:v>907015</c:v>
              </c:pt>
              <c:pt idx="15024">
                <c:v>907025</c:v>
              </c:pt>
              <c:pt idx="15025">
                <c:v>907038</c:v>
              </c:pt>
              <c:pt idx="15026">
                <c:v>907077</c:v>
              </c:pt>
              <c:pt idx="15027">
                <c:v>907157</c:v>
              </c:pt>
              <c:pt idx="15028">
                <c:v>907209</c:v>
              </c:pt>
              <c:pt idx="15029">
                <c:v>907252</c:v>
              </c:pt>
              <c:pt idx="15030">
                <c:v>907324</c:v>
              </c:pt>
              <c:pt idx="15031">
                <c:v>907544</c:v>
              </c:pt>
              <c:pt idx="15032">
                <c:v>907595</c:v>
              </c:pt>
              <c:pt idx="15033">
                <c:v>907636</c:v>
              </c:pt>
              <c:pt idx="15034">
                <c:v>907743</c:v>
              </c:pt>
              <c:pt idx="15035">
                <c:v>907858</c:v>
              </c:pt>
              <c:pt idx="15036">
                <c:v>907934</c:v>
              </c:pt>
              <c:pt idx="15037">
                <c:v>907945</c:v>
              </c:pt>
              <c:pt idx="15038">
                <c:v>907950</c:v>
              </c:pt>
              <c:pt idx="15039">
                <c:v>908006</c:v>
              </c:pt>
              <c:pt idx="15040">
                <c:v>908120</c:v>
              </c:pt>
              <c:pt idx="15041">
                <c:v>908123</c:v>
              </c:pt>
              <c:pt idx="15042">
                <c:v>908201</c:v>
              </c:pt>
              <c:pt idx="15043">
                <c:v>908246</c:v>
              </c:pt>
              <c:pt idx="15044">
                <c:v>908248</c:v>
              </c:pt>
              <c:pt idx="15045">
                <c:v>908301</c:v>
              </c:pt>
              <c:pt idx="15046">
                <c:v>908374</c:v>
              </c:pt>
              <c:pt idx="15047">
                <c:v>908404</c:v>
              </c:pt>
              <c:pt idx="15048">
                <c:v>908519</c:v>
              </c:pt>
              <c:pt idx="15049">
                <c:v>908580</c:v>
              </c:pt>
              <c:pt idx="15050">
                <c:v>908643</c:v>
              </c:pt>
              <c:pt idx="15051">
                <c:v>908728</c:v>
              </c:pt>
              <c:pt idx="15052">
                <c:v>908729</c:v>
              </c:pt>
              <c:pt idx="15053">
                <c:v>908759</c:v>
              </c:pt>
              <c:pt idx="15054">
                <c:v>908801</c:v>
              </c:pt>
              <c:pt idx="15055">
                <c:v>908844</c:v>
              </c:pt>
              <c:pt idx="15056">
                <c:v>908882</c:v>
              </c:pt>
              <c:pt idx="15057">
                <c:v>908994</c:v>
              </c:pt>
              <c:pt idx="15058">
                <c:v>909020</c:v>
              </c:pt>
              <c:pt idx="15059">
                <c:v>909066</c:v>
              </c:pt>
              <c:pt idx="15060">
                <c:v>909068</c:v>
              </c:pt>
              <c:pt idx="15061">
                <c:v>909075</c:v>
              </c:pt>
              <c:pt idx="15062">
                <c:v>909106</c:v>
              </c:pt>
              <c:pt idx="15063">
                <c:v>909134</c:v>
              </c:pt>
              <c:pt idx="15064">
                <c:v>909238</c:v>
              </c:pt>
              <c:pt idx="15065">
                <c:v>909242</c:v>
              </c:pt>
              <c:pt idx="15066">
                <c:v>909260</c:v>
              </c:pt>
              <c:pt idx="15067">
                <c:v>909262</c:v>
              </c:pt>
              <c:pt idx="15068">
                <c:v>909328</c:v>
              </c:pt>
              <c:pt idx="15069">
                <c:v>909385</c:v>
              </c:pt>
              <c:pt idx="15070">
                <c:v>909476</c:v>
              </c:pt>
              <c:pt idx="15071">
                <c:v>909483</c:v>
              </c:pt>
              <c:pt idx="15072">
                <c:v>909503</c:v>
              </c:pt>
              <c:pt idx="15073">
                <c:v>909543</c:v>
              </c:pt>
              <c:pt idx="15074">
                <c:v>909547</c:v>
              </c:pt>
              <c:pt idx="15075">
                <c:v>909677</c:v>
              </c:pt>
              <c:pt idx="15076">
                <c:v>909727</c:v>
              </c:pt>
              <c:pt idx="15077">
                <c:v>909800</c:v>
              </c:pt>
              <c:pt idx="15078">
                <c:v>909845</c:v>
              </c:pt>
              <c:pt idx="15079">
                <c:v>909854</c:v>
              </c:pt>
              <c:pt idx="15080">
                <c:v>909880</c:v>
              </c:pt>
              <c:pt idx="15081">
                <c:v>910028</c:v>
              </c:pt>
              <c:pt idx="15082">
                <c:v>910056</c:v>
              </c:pt>
              <c:pt idx="15083">
                <c:v>910092</c:v>
              </c:pt>
              <c:pt idx="15084">
                <c:v>910093</c:v>
              </c:pt>
              <c:pt idx="15085">
                <c:v>910142</c:v>
              </c:pt>
              <c:pt idx="15086">
                <c:v>910157</c:v>
              </c:pt>
              <c:pt idx="15087">
                <c:v>910336</c:v>
              </c:pt>
              <c:pt idx="15088">
                <c:v>910373</c:v>
              </c:pt>
              <c:pt idx="15089">
                <c:v>910391</c:v>
              </c:pt>
              <c:pt idx="15090">
                <c:v>910416</c:v>
              </c:pt>
              <c:pt idx="15091">
                <c:v>910492</c:v>
              </c:pt>
              <c:pt idx="15092">
                <c:v>910576</c:v>
              </c:pt>
              <c:pt idx="15093">
                <c:v>910645</c:v>
              </c:pt>
              <c:pt idx="15094">
                <c:v>910716</c:v>
              </c:pt>
              <c:pt idx="15095">
                <c:v>910809</c:v>
              </c:pt>
              <c:pt idx="15096">
                <c:v>910875</c:v>
              </c:pt>
              <c:pt idx="15097">
                <c:v>910969</c:v>
              </c:pt>
              <c:pt idx="15098">
                <c:v>911003</c:v>
              </c:pt>
              <c:pt idx="15099">
                <c:v>911089</c:v>
              </c:pt>
              <c:pt idx="15100">
                <c:v>911372</c:v>
              </c:pt>
              <c:pt idx="15101">
                <c:v>911503</c:v>
              </c:pt>
              <c:pt idx="15102">
                <c:v>911525</c:v>
              </c:pt>
              <c:pt idx="15103">
                <c:v>911585</c:v>
              </c:pt>
              <c:pt idx="15104">
                <c:v>911655</c:v>
              </c:pt>
              <c:pt idx="15105">
                <c:v>911663</c:v>
              </c:pt>
              <c:pt idx="15106">
                <c:v>911668</c:v>
              </c:pt>
              <c:pt idx="15107">
                <c:v>911723</c:v>
              </c:pt>
              <c:pt idx="15108">
                <c:v>911744</c:v>
              </c:pt>
              <c:pt idx="15109">
                <c:v>911812</c:v>
              </c:pt>
              <c:pt idx="15110">
                <c:v>911852</c:v>
              </c:pt>
              <c:pt idx="15111">
                <c:v>911906</c:v>
              </c:pt>
              <c:pt idx="15112">
                <c:v>911920</c:v>
              </c:pt>
              <c:pt idx="15113">
                <c:v>911971</c:v>
              </c:pt>
              <c:pt idx="15114">
                <c:v>912064</c:v>
              </c:pt>
              <c:pt idx="15115">
                <c:v>912128</c:v>
              </c:pt>
              <c:pt idx="15116">
                <c:v>912220</c:v>
              </c:pt>
              <c:pt idx="15117">
                <c:v>912252</c:v>
              </c:pt>
              <c:pt idx="15118">
                <c:v>912293</c:v>
              </c:pt>
              <c:pt idx="15119">
                <c:v>912352</c:v>
              </c:pt>
              <c:pt idx="15120">
                <c:v>912396</c:v>
              </c:pt>
              <c:pt idx="15121">
                <c:v>912420</c:v>
              </c:pt>
              <c:pt idx="15122">
                <c:v>912539</c:v>
              </c:pt>
              <c:pt idx="15123">
                <c:v>912588</c:v>
              </c:pt>
              <c:pt idx="15124">
                <c:v>912633</c:v>
              </c:pt>
              <c:pt idx="15125">
                <c:v>912712</c:v>
              </c:pt>
              <c:pt idx="15126">
                <c:v>912757</c:v>
              </c:pt>
              <c:pt idx="15127">
                <c:v>912797</c:v>
              </c:pt>
              <c:pt idx="15128">
                <c:v>912864</c:v>
              </c:pt>
              <c:pt idx="15129">
                <c:v>912939</c:v>
              </c:pt>
              <c:pt idx="15130">
                <c:v>912940</c:v>
              </c:pt>
              <c:pt idx="15131">
                <c:v>912957</c:v>
              </c:pt>
              <c:pt idx="15132">
                <c:v>912984</c:v>
              </c:pt>
              <c:pt idx="15133">
                <c:v>913060</c:v>
              </c:pt>
              <c:pt idx="15134">
                <c:v>913153</c:v>
              </c:pt>
              <c:pt idx="15135">
                <c:v>913156</c:v>
              </c:pt>
              <c:pt idx="15136">
                <c:v>913233</c:v>
              </c:pt>
              <c:pt idx="15137">
                <c:v>913340</c:v>
              </c:pt>
              <c:pt idx="15138">
                <c:v>913449</c:v>
              </c:pt>
              <c:pt idx="15139">
                <c:v>913522</c:v>
              </c:pt>
              <c:pt idx="15140">
                <c:v>913571</c:v>
              </c:pt>
              <c:pt idx="15141">
                <c:v>913721</c:v>
              </c:pt>
              <c:pt idx="15142">
                <c:v>913809</c:v>
              </c:pt>
              <c:pt idx="15143">
                <c:v>913866</c:v>
              </c:pt>
              <c:pt idx="15144">
                <c:v>913895</c:v>
              </c:pt>
              <c:pt idx="15145">
                <c:v>913949</c:v>
              </c:pt>
              <c:pt idx="15146">
                <c:v>913981</c:v>
              </c:pt>
              <c:pt idx="15147">
                <c:v>914044</c:v>
              </c:pt>
              <c:pt idx="15148">
                <c:v>914074</c:v>
              </c:pt>
              <c:pt idx="15149">
                <c:v>914088</c:v>
              </c:pt>
              <c:pt idx="15150">
                <c:v>914152</c:v>
              </c:pt>
              <c:pt idx="15151">
                <c:v>914255</c:v>
              </c:pt>
              <c:pt idx="15152">
                <c:v>914316</c:v>
              </c:pt>
              <c:pt idx="15153">
                <c:v>914352</c:v>
              </c:pt>
              <c:pt idx="15154">
                <c:v>914368</c:v>
              </c:pt>
              <c:pt idx="15155">
                <c:v>914514</c:v>
              </c:pt>
              <c:pt idx="15156">
                <c:v>914609</c:v>
              </c:pt>
              <c:pt idx="15157">
                <c:v>914799</c:v>
              </c:pt>
              <c:pt idx="15158">
                <c:v>914920</c:v>
              </c:pt>
              <c:pt idx="15159">
                <c:v>914937</c:v>
              </c:pt>
              <c:pt idx="15160">
                <c:v>914959</c:v>
              </c:pt>
              <c:pt idx="15161">
                <c:v>915009</c:v>
              </c:pt>
              <c:pt idx="15162">
                <c:v>915147</c:v>
              </c:pt>
              <c:pt idx="15163">
                <c:v>915156</c:v>
              </c:pt>
              <c:pt idx="15164">
                <c:v>915164</c:v>
              </c:pt>
              <c:pt idx="15165">
                <c:v>915194</c:v>
              </c:pt>
              <c:pt idx="15166">
                <c:v>915198</c:v>
              </c:pt>
              <c:pt idx="15167">
                <c:v>915243</c:v>
              </c:pt>
              <c:pt idx="15168">
                <c:v>915286</c:v>
              </c:pt>
              <c:pt idx="15169">
                <c:v>915287</c:v>
              </c:pt>
              <c:pt idx="15170">
                <c:v>915439</c:v>
              </c:pt>
              <c:pt idx="15171">
                <c:v>915571</c:v>
              </c:pt>
              <c:pt idx="15172">
                <c:v>915638</c:v>
              </c:pt>
              <c:pt idx="15173">
                <c:v>915846</c:v>
              </c:pt>
              <c:pt idx="15174">
                <c:v>915902</c:v>
              </c:pt>
              <c:pt idx="15175">
                <c:v>915927</c:v>
              </c:pt>
              <c:pt idx="15176">
                <c:v>915933</c:v>
              </c:pt>
              <c:pt idx="15177">
                <c:v>915948</c:v>
              </c:pt>
              <c:pt idx="15178">
                <c:v>916000</c:v>
              </c:pt>
              <c:pt idx="15179">
                <c:v>916003</c:v>
              </c:pt>
              <c:pt idx="15180">
                <c:v>916020</c:v>
              </c:pt>
              <c:pt idx="15181">
                <c:v>916131</c:v>
              </c:pt>
              <c:pt idx="15182">
                <c:v>916269</c:v>
              </c:pt>
              <c:pt idx="15183">
                <c:v>916300</c:v>
              </c:pt>
              <c:pt idx="15184">
                <c:v>916317</c:v>
              </c:pt>
              <c:pt idx="15185">
                <c:v>916358</c:v>
              </c:pt>
              <c:pt idx="15186">
                <c:v>916478</c:v>
              </c:pt>
              <c:pt idx="15187">
                <c:v>916594</c:v>
              </c:pt>
              <c:pt idx="15188">
                <c:v>916634</c:v>
              </c:pt>
              <c:pt idx="15189">
                <c:v>916713</c:v>
              </c:pt>
              <c:pt idx="15190">
                <c:v>916843</c:v>
              </c:pt>
              <c:pt idx="15191">
                <c:v>916851</c:v>
              </c:pt>
              <c:pt idx="15192">
                <c:v>916880</c:v>
              </c:pt>
              <c:pt idx="15193">
                <c:v>917191</c:v>
              </c:pt>
              <c:pt idx="15194">
                <c:v>917192</c:v>
              </c:pt>
              <c:pt idx="15195">
                <c:v>917346</c:v>
              </c:pt>
              <c:pt idx="15196">
                <c:v>917352</c:v>
              </c:pt>
              <c:pt idx="15197">
                <c:v>917423</c:v>
              </c:pt>
              <c:pt idx="15198">
                <c:v>917585</c:v>
              </c:pt>
              <c:pt idx="15199">
                <c:v>917610</c:v>
              </c:pt>
              <c:pt idx="15200">
                <c:v>917630</c:v>
              </c:pt>
              <c:pt idx="15201">
                <c:v>917685</c:v>
              </c:pt>
              <c:pt idx="15202">
                <c:v>917725</c:v>
              </c:pt>
              <c:pt idx="15203">
                <c:v>917779</c:v>
              </c:pt>
              <c:pt idx="15204">
                <c:v>917798</c:v>
              </c:pt>
              <c:pt idx="15205">
                <c:v>917870</c:v>
              </c:pt>
              <c:pt idx="15206">
                <c:v>917972</c:v>
              </c:pt>
              <c:pt idx="15207">
                <c:v>917983</c:v>
              </c:pt>
              <c:pt idx="15208">
                <c:v>917998</c:v>
              </c:pt>
              <c:pt idx="15209">
                <c:v>918017</c:v>
              </c:pt>
              <c:pt idx="15210">
                <c:v>918021</c:v>
              </c:pt>
              <c:pt idx="15211">
                <c:v>918042</c:v>
              </c:pt>
              <c:pt idx="15212">
                <c:v>918048</c:v>
              </c:pt>
              <c:pt idx="15213">
                <c:v>918053</c:v>
              </c:pt>
              <c:pt idx="15214">
                <c:v>918112</c:v>
              </c:pt>
              <c:pt idx="15215">
                <c:v>918163</c:v>
              </c:pt>
              <c:pt idx="15216">
                <c:v>918272</c:v>
              </c:pt>
              <c:pt idx="15217">
                <c:v>918276</c:v>
              </c:pt>
              <c:pt idx="15218">
                <c:v>918326</c:v>
              </c:pt>
              <c:pt idx="15219">
                <c:v>918341</c:v>
              </c:pt>
              <c:pt idx="15220">
                <c:v>918350</c:v>
              </c:pt>
              <c:pt idx="15221">
                <c:v>918397</c:v>
              </c:pt>
              <c:pt idx="15222">
                <c:v>918404</c:v>
              </c:pt>
              <c:pt idx="15223">
                <c:v>918478</c:v>
              </c:pt>
              <c:pt idx="15224">
                <c:v>918479</c:v>
              </c:pt>
              <c:pt idx="15225">
                <c:v>918564</c:v>
              </c:pt>
              <c:pt idx="15226">
                <c:v>918631</c:v>
              </c:pt>
              <c:pt idx="15227">
                <c:v>918756</c:v>
              </c:pt>
              <c:pt idx="15228">
                <c:v>918807</c:v>
              </c:pt>
              <c:pt idx="15229">
                <c:v>918964</c:v>
              </c:pt>
              <c:pt idx="15230">
                <c:v>918984</c:v>
              </c:pt>
              <c:pt idx="15231">
                <c:v>919055</c:v>
              </c:pt>
              <c:pt idx="15232">
                <c:v>919117</c:v>
              </c:pt>
              <c:pt idx="15233">
                <c:v>919285</c:v>
              </c:pt>
              <c:pt idx="15234">
                <c:v>919329</c:v>
              </c:pt>
              <c:pt idx="15235">
                <c:v>919338</c:v>
              </c:pt>
              <c:pt idx="15236">
                <c:v>919340</c:v>
              </c:pt>
              <c:pt idx="15237">
                <c:v>919437</c:v>
              </c:pt>
              <c:pt idx="15238">
                <c:v>919463</c:v>
              </c:pt>
              <c:pt idx="15239">
                <c:v>919506</c:v>
              </c:pt>
              <c:pt idx="15240">
                <c:v>919557</c:v>
              </c:pt>
              <c:pt idx="15241">
                <c:v>919668</c:v>
              </c:pt>
              <c:pt idx="15242">
                <c:v>919748</c:v>
              </c:pt>
              <c:pt idx="15243">
                <c:v>919818</c:v>
              </c:pt>
              <c:pt idx="15244">
                <c:v>919823</c:v>
              </c:pt>
              <c:pt idx="15245">
                <c:v>919832</c:v>
              </c:pt>
              <c:pt idx="15246">
                <c:v>919888</c:v>
              </c:pt>
              <c:pt idx="15247">
                <c:v>919889</c:v>
              </c:pt>
              <c:pt idx="15248">
                <c:v>919894</c:v>
              </c:pt>
              <c:pt idx="15249">
                <c:v>919922</c:v>
              </c:pt>
              <c:pt idx="15250">
                <c:v>919951</c:v>
              </c:pt>
              <c:pt idx="15251">
                <c:v>920068</c:v>
              </c:pt>
              <c:pt idx="15252">
                <c:v>920100</c:v>
              </c:pt>
              <c:pt idx="15253">
                <c:v>920102</c:v>
              </c:pt>
              <c:pt idx="15254">
                <c:v>920118</c:v>
              </c:pt>
              <c:pt idx="15255">
                <c:v>920145</c:v>
              </c:pt>
              <c:pt idx="15256">
                <c:v>920162</c:v>
              </c:pt>
              <c:pt idx="15257">
                <c:v>920171</c:v>
              </c:pt>
              <c:pt idx="15258">
                <c:v>920175</c:v>
              </c:pt>
              <c:pt idx="15259">
                <c:v>920197</c:v>
              </c:pt>
              <c:pt idx="15260">
                <c:v>920211</c:v>
              </c:pt>
              <c:pt idx="15261">
                <c:v>920321</c:v>
              </c:pt>
              <c:pt idx="15262">
                <c:v>920326</c:v>
              </c:pt>
              <c:pt idx="15263">
                <c:v>920545</c:v>
              </c:pt>
              <c:pt idx="15264">
                <c:v>920637</c:v>
              </c:pt>
              <c:pt idx="15265">
                <c:v>920657</c:v>
              </c:pt>
              <c:pt idx="15266">
                <c:v>920716</c:v>
              </c:pt>
              <c:pt idx="15267">
                <c:v>920792</c:v>
              </c:pt>
              <c:pt idx="15268">
                <c:v>920840</c:v>
              </c:pt>
              <c:pt idx="15269">
                <c:v>920954</c:v>
              </c:pt>
              <c:pt idx="15270">
                <c:v>920966</c:v>
              </c:pt>
              <c:pt idx="15271">
                <c:v>921059</c:v>
              </c:pt>
              <c:pt idx="15272">
                <c:v>921102</c:v>
              </c:pt>
              <c:pt idx="15273">
                <c:v>921130</c:v>
              </c:pt>
              <c:pt idx="15274">
                <c:v>921191</c:v>
              </c:pt>
              <c:pt idx="15275">
                <c:v>921278</c:v>
              </c:pt>
              <c:pt idx="15276">
                <c:v>921298</c:v>
              </c:pt>
              <c:pt idx="15277">
                <c:v>921357</c:v>
              </c:pt>
              <c:pt idx="15278">
                <c:v>921375</c:v>
              </c:pt>
              <c:pt idx="15279">
                <c:v>921392</c:v>
              </c:pt>
              <c:pt idx="15280">
                <c:v>921403</c:v>
              </c:pt>
              <c:pt idx="15281">
                <c:v>921410</c:v>
              </c:pt>
              <c:pt idx="15282">
                <c:v>921489</c:v>
              </c:pt>
              <c:pt idx="15283">
                <c:v>921530</c:v>
              </c:pt>
              <c:pt idx="15284">
                <c:v>921563</c:v>
              </c:pt>
              <c:pt idx="15285">
                <c:v>921624</c:v>
              </c:pt>
              <c:pt idx="15286">
                <c:v>921705</c:v>
              </c:pt>
              <c:pt idx="15287">
                <c:v>921746</c:v>
              </c:pt>
              <c:pt idx="15288">
                <c:v>921776</c:v>
              </c:pt>
              <c:pt idx="15289">
                <c:v>921777</c:v>
              </c:pt>
              <c:pt idx="15290">
                <c:v>921886</c:v>
              </c:pt>
              <c:pt idx="15291">
                <c:v>921899</c:v>
              </c:pt>
              <c:pt idx="15292">
                <c:v>921903</c:v>
              </c:pt>
              <c:pt idx="15293">
                <c:v>922000</c:v>
              </c:pt>
              <c:pt idx="15294">
                <c:v>922047</c:v>
              </c:pt>
              <c:pt idx="15295">
                <c:v>922161</c:v>
              </c:pt>
              <c:pt idx="15296">
                <c:v>922188</c:v>
              </c:pt>
              <c:pt idx="15297">
                <c:v>922206</c:v>
              </c:pt>
              <c:pt idx="15298">
                <c:v>922210</c:v>
              </c:pt>
              <c:pt idx="15299">
                <c:v>922347</c:v>
              </c:pt>
              <c:pt idx="15300">
                <c:v>922351</c:v>
              </c:pt>
              <c:pt idx="15301">
                <c:v>922388</c:v>
              </c:pt>
              <c:pt idx="15302">
                <c:v>922484</c:v>
              </c:pt>
              <c:pt idx="15303">
                <c:v>922614</c:v>
              </c:pt>
              <c:pt idx="15304">
                <c:v>922634</c:v>
              </c:pt>
              <c:pt idx="15305">
                <c:v>922665</c:v>
              </c:pt>
              <c:pt idx="15306">
                <c:v>922703</c:v>
              </c:pt>
              <c:pt idx="15307">
                <c:v>922741</c:v>
              </c:pt>
              <c:pt idx="15308">
                <c:v>922786</c:v>
              </c:pt>
              <c:pt idx="15309">
                <c:v>922815</c:v>
              </c:pt>
              <c:pt idx="15310">
                <c:v>922926</c:v>
              </c:pt>
              <c:pt idx="15311">
                <c:v>923041</c:v>
              </c:pt>
              <c:pt idx="15312">
                <c:v>923062</c:v>
              </c:pt>
              <c:pt idx="15313">
                <c:v>923108</c:v>
              </c:pt>
              <c:pt idx="15314">
                <c:v>923164</c:v>
              </c:pt>
              <c:pt idx="15315">
                <c:v>923201</c:v>
              </c:pt>
              <c:pt idx="15316">
                <c:v>923234</c:v>
              </c:pt>
              <c:pt idx="15317">
                <c:v>923268</c:v>
              </c:pt>
              <c:pt idx="15318">
                <c:v>923293</c:v>
              </c:pt>
              <c:pt idx="15319">
                <c:v>923333</c:v>
              </c:pt>
              <c:pt idx="15320">
                <c:v>923336</c:v>
              </c:pt>
              <c:pt idx="15321">
                <c:v>923406</c:v>
              </c:pt>
              <c:pt idx="15322">
                <c:v>923527</c:v>
              </c:pt>
              <c:pt idx="15323">
                <c:v>923560</c:v>
              </c:pt>
              <c:pt idx="15324">
                <c:v>923680</c:v>
              </c:pt>
              <c:pt idx="15325">
                <c:v>923761</c:v>
              </c:pt>
              <c:pt idx="15326">
                <c:v>923766</c:v>
              </c:pt>
              <c:pt idx="15327">
                <c:v>923799</c:v>
              </c:pt>
              <c:pt idx="15328">
                <c:v>923959</c:v>
              </c:pt>
              <c:pt idx="15329">
                <c:v>924031</c:v>
              </c:pt>
              <c:pt idx="15330">
                <c:v>924037</c:v>
              </c:pt>
              <c:pt idx="15331">
                <c:v>924056</c:v>
              </c:pt>
              <c:pt idx="15332">
                <c:v>924089</c:v>
              </c:pt>
              <c:pt idx="15333">
                <c:v>924132</c:v>
              </c:pt>
              <c:pt idx="15334">
                <c:v>924153</c:v>
              </c:pt>
              <c:pt idx="15335">
                <c:v>924173</c:v>
              </c:pt>
              <c:pt idx="15336">
                <c:v>924217</c:v>
              </c:pt>
              <c:pt idx="15337">
                <c:v>924268</c:v>
              </c:pt>
              <c:pt idx="15338">
                <c:v>924405</c:v>
              </c:pt>
              <c:pt idx="15339">
                <c:v>924469</c:v>
              </c:pt>
              <c:pt idx="15340">
                <c:v>924489</c:v>
              </c:pt>
              <c:pt idx="15341">
                <c:v>924493</c:v>
              </c:pt>
              <c:pt idx="15342">
                <c:v>924630</c:v>
              </c:pt>
              <c:pt idx="15343">
                <c:v>924634</c:v>
              </c:pt>
              <c:pt idx="15344">
                <c:v>924643</c:v>
              </c:pt>
              <c:pt idx="15345">
                <c:v>924719</c:v>
              </c:pt>
              <c:pt idx="15346">
                <c:v>924724</c:v>
              </c:pt>
              <c:pt idx="15347">
                <c:v>924736</c:v>
              </c:pt>
              <c:pt idx="15348">
                <c:v>924787</c:v>
              </c:pt>
              <c:pt idx="15349">
                <c:v>924793</c:v>
              </c:pt>
              <c:pt idx="15350">
                <c:v>924794</c:v>
              </c:pt>
              <c:pt idx="15351">
                <c:v>924796</c:v>
              </c:pt>
              <c:pt idx="15352">
                <c:v>924878</c:v>
              </c:pt>
              <c:pt idx="15353">
                <c:v>924936</c:v>
              </c:pt>
              <c:pt idx="15354">
                <c:v>925164</c:v>
              </c:pt>
              <c:pt idx="15355">
                <c:v>925198</c:v>
              </c:pt>
              <c:pt idx="15356">
                <c:v>925254</c:v>
              </c:pt>
              <c:pt idx="15357">
                <c:v>925340</c:v>
              </c:pt>
              <c:pt idx="15358">
                <c:v>925353</c:v>
              </c:pt>
              <c:pt idx="15359">
                <c:v>925385</c:v>
              </c:pt>
              <c:pt idx="15360">
                <c:v>925413</c:v>
              </c:pt>
              <c:pt idx="15361">
                <c:v>925433</c:v>
              </c:pt>
              <c:pt idx="15362">
                <c:v>925504</c:v>
              </c:pt>
              <c:pt idx="15363">
                <c:v>925573</c:v>
              </c:pt>
              <c:pt idx="15364">
                <c:v>925609</c:v>
              </c:pt>
              <c:pt idx="15365">
                <c:v>925767</c:v>
              </c:pt>
              <c:pt idx="15366">
                <c:v>925819</c:v>
              </c:pt>
              <c:pt idx="15367">
                <c:v>925850</c:v>
              </c:pt>
              <c:pt idx="15368">
                <c:v>925918</c:v>
              </c:pt>
              <c:pt idx="15369">
                <c:v>925978</c:v>
              </c:pt>
              <c:pt idx="15370">
                <c:v>925979</c:v>
              </c:pt>
              <c:pt idx="15371">
                <c:v>926058</c:v>
              </c:pt>
              <c:pt idx="15372">
                <c:v>926083</c:v>
              </c:pt>
              <c:pt idx="15373">
                <c:v>926106</c:v>
              </c:pt>
              <c:pt idx="15374">
                <c:v>926129</c:v>
              </c:pt>
              <c:pt idx="15375">
                <c:v>926175</c:v>
              </c:pt>
              <c:pt idx="15376">
                <c:v>926250</c:v>
              </c:pt>
              <c:pt idx="15377">
                <c:v>926277</c:v>
              </c:pt>
              <c:pt idx="15378">
                <c:v>926300</c:v>
              </c:pt>
              <c:pt idx="15379">
                <c:v>926315</c:v>
              </c:pt>
              <c:pt idx="15380">
                <c:v>926451</c:v>
              </c:pt>
              <c:pt idx="15381">
                <c:v>926494</c:v>
              </c:pt>
              <c:pt idx="15382">
                <c:v>926531</c:v>
              </c:pt>
              <c:pt idx="15383">
                <c:v>926609</c:v>
              </c:pt>
              <c:pt idx="15384">
                <c:v>926611</c:v>
              </c:pt>
              <c:pt idx="15385">
                <c:v>926867</c:v>
              </c:pt>
              <c:pt idx="15386">
                <c:v>926874</c:v>
              </c:pt>
              <c:pt idx="15387">
                <c:v>926961</c:v>
              </c:pt>
              <c:pt idx="15388">
                <c:v>926967</c:v>
              </c:pt>
              <c:pt idx="15389">
                <c:v>927026</c:v>
              </c:pt>
              <c:pt idx="15390">
                <c:v>927165</c:v>
              </c:pt>
              <c:pt idx="15391">
                <c:v>927202</c:v>
              </c:pt>
              <c:pt idx="15392">
                <c:v>927305</c:v>
              </c:pt>
              <c:pt idx="15393">
                <c:v>927339</c:v>
              </c:pt>
              <c:pt idx="15394">
                <c:v>927401</c:v>
              </c:pt>
              <c:pt idx="15395">
                <c:v>927446</c:v>
              </c:pt>
              <c:pt idx="15396">
                <c:v>927559</c:v>
              </c:pt>
              <c:pt idx="15397">
                <c:v>927676</c:v>
              </c:pt>
              <c:pt idx="15398">
                <c:v>927703</c:v>
              </c:pt>
              <c:pt idx="15399">
                <c:v>927721</c:v>
              </c:pt>
              <c:pt idx="15400">
                <c:v>927848</c:v>
              </c:pt>
              <c:pt idx="15401">
                <c:v>927887</c:v>
              </c:pt>
              <c:pt idx="15402">
                <c:v>927937</c:v>
              </c:pt>
              <c:pt idx="15403">
                <c:v>927943</c:v>
              </c:pt>
              <c:pt idx="15404">
                <c:v>927975</c:v>
              </c:pt>
              <c:pt idx="15405">
                <c:v>928082</c:v>
              </c:pt>
              <c:pt idx="15406">
                <c:v>928116</c:v>
              </c:pt>
              <c:pt idx="15407">
                <c:v>928153</c:v>
              </c:pt>
              <c:pt idx="15408">
                <c:v>928188</c:v>
              </c:pt>
              <c:pt idx="15409">
                <c:v>928238</c:v>
              </c:pt>
              <c:pt idx="15410">
                <c:v>928291</c:v>
              </c:pt>
              <c:pt idx="15411">
                <c:v>928292</c:v>
              </c:pt>
              <c:pt idx="15412">
                <c:v>928294</c:v>
              </c:pt>
              <c:pt idx="15413">
                <c:v>928354</c:v>
              </c:pt>
              <c:pt idx="15414">
                <c:v>928438</c:v>
              </c:pt>
              <c:pt idx="15415">
                <c:v>928644</c:v>
              </c:pt>
              <c:pt idx="15416">
                <c:v>928734</c:v>
              </c:pt>
              <c:pt idx="15417">
                <c:v>928804</c:v>
              </c:pt>
              <c:pt idx="15418">
                <c:v>928868</c:v>
              </c:pt>
              <c:pt idx="15419">
                <c:v>928916</c:v>
              </c:pt>
              <c:pt idx="15420">
                <c:v>928922</c:v>
              </c:pt>
              <c:pt idx="15421">
                <c:v>928942</c:v>
              </c:pt>
              <c:pt idx="15422">
                <c:v>928957</c:v>
              </c:pt>
              <c:pt idx="15423">
                <c:v>928964</c:v>
              </c:pt>
              <c:pt idx="15424">
                <c:v>929009</c:v>
              </c:pt>
              <c:pt idx="15425">
                <c:v>929097</c:v>
              </c:pt>
              <c:pt idx="15426">
                <c:v>929231</c:v>
              </c:pt>
              <c:pt idx="15427">
                <c:v>929282</c:v>
              </c:pt>
              <c:pt idx="15428">
                <c:v>929302</c:v>
              </c:pt>
              <c:pt idx="15429">
                <c:v>929410</c:v>
              </c:pt>
              <c:pt idx="15430">
                <c:v>929451</c:v>
              </c:pt>
              <c:pt idx="15431">
                <c:v>929455</c:v>
              </c:pt>
              <c:pt idx="15432">
                <c:v>929701</c:v>
              </c:pt>
              <c:pt idx="15433">
                <c:v>929707</c:v>
              </c:pt>
              <c:pt idx="15434">
                <c:v>929712</c:v>
              </c:pt>
              <c:pt idx="15435">
                <c:v>929728</c:v>
              </c:pt>
              <c:pt idx="15436">
                <c:v>929871</c:v>
              </c:pt>
              <c:pt idx="15437">
                <c:v>929880</c:v>
              </c:pt>
              <c:pt idx="15438">
                <c:v>929885</c:v>
              </c:pt>
              <c:pt idx="15439">
                <c:v>929913</c:v>
              </c:pt>
              <c:pt idx="15440">
                <c:v>929980</c:v>
              </c:pt>
              <c:pt idx="15441">
                <c:v>930041</c:v>
              </c:pt>
              <c:pt idx="15442">
                <c:v>930089</c:v>
              </c:pt>
              <c:pt idx="15443">
                <c:v>930209</c:v>
              </c:pt>
              <c:pt idx="15444">
                <c:v>930325</c:v>
              </c:pt>
              <c:pt idx="15445">
                <c:v>930337</c:v>
              </c:pt>
              <c:pt idx="15446">
                <c:v>930489</c:v>
              </c:pt>
              <c:pt idx="15447">
                <c:v>930502</c:v>
              </c:pt>
              <c:pt idx="15448">
                <c:v>930562</c:v>
              </c:pt>
              <c:pt idx="15449">
                <c:v>930584</c:v>
              </c:pt>
              <c:pt idx="15450">
                <c:v>930620</c:v>
              </c:pt>
              <c:pt idx="15451">
                <c:v>930718</c:v>
              </c:pt>
              <c:pt idx="15452">
                <c:v>930774</c:v>
              </c:pt>
              <c:pt idx="15453">
                <c:v>930848</c:v>
              </c:pt>
              <c:pt idx="15454">
                <c:v>930887</c:v>
              </c:pt>
              <c:pt idx="15455">
                <c:v>930893</c:v>
              </c:pt>
              <c:pt idx="15456">
                <c:v>930900</c:v>
              </c:pt>
              <c:pt idx="15457">
                <c:v>930921</c:v>
              </c:pt>
              <c:pt idx="15458">
                <c:v>931054</c:v>
              </c:pt>
              <c:pt idx="15459">
                <c:v>931097</c:v>
              </c:pt>
              <c:pt idx="15460">
                <c:v>931135</c:v>
              </c:pt>
              <c:pt idx="15461">
                <c:v>931170</c:v>
              </c:pt>
              <c:pt idx="15462">
                <c:v>931183</c:v>
              </c:pt>
              <c:pt idx="15463">
                <c:v>931238</c:v>
              </c:pt>
              <c:pt idx="15464">
                <c:v>931244</c:v>
              </c:pt>
              <c:pt idx="15465">
                <c:v>931247</c:v>
              </c:pt>
              <c:pt idx="15466">
                <c:v>931537</c:v>
              </c:pt>
              <c:pt idx="15467">
                <c:v>931622</c:v>
              </c:pt>
              <c:pt idx="15468">
                <c:v>931657</c:v>
              </c:pt>
              <c:pt idx="15469">
                <c:v>931701</c:v>
              </c:pt>
              <c:pt idx="15470">
                <c:v>931828</c:v>
              </c:pt>
              <c:pt idx="15471">
                <c:v>931834</c:v>
              </c:pt>
              <c:pt idx="15472">
                <c:v>931914</c:v>
              </c:pt>
              <c:pt idx="15473">
                <c:v>932100</c:v>
              </c:pt>
              <c:pt idx="15474">
                <c:v>932233</c:v>
              </c:pt>
              <c:pt idx="15475">
                <c:v>932244</c:v>
              </c:pt>
              <c:pt idx="15476">
                <c:v>932249</c:v>
              </c:pt>
              <c:pt idx="15477">
                <c:v>932261</c:v>
              </c:pt>
              <c:pt idx="15478">
                <c:v>932270</c:v>
              </c:pt>
              <c:pt idx="15479">
                <c:v>932323</c:v>
              </c:pt>
              <c:pt idx="15480">
                <c:v>932363</c:v>
              </c:pt>
              <c:pt idx="15481">
                <c:v>932405</c:v>
              </c:pt>
              <c:pt idx="15482">
                <c:v>932453</c:v>
              </c:pt>
              <c:pt idx="15483">
                <c:v>932513</c:v>
              </c:pt>
              <c:pt idx="15484">
                <c:v>932526</c:v>
              </c:pt>
              <c:pt idx="15485">
                <c:v>932572</c:v>
              </c:pt>
              <c:pt idx="15486">
                <c:v>932599</c:v>
              </c:pt>
              <c:pt idx="15487">
                <c:v>932623</c:v>
              </c:pt>
              <c:pt idx="15488">
                <c:v>932745</c:v>
              </c:pt>
              <c:pt idx="15489">
                <c:v>932748</c:v>
              </c:pt>
              <c:pt idx="15490">
                <c:v>932823</c:v>
              </c:pt>
              <c:pt idx="15491">
                <c:v>932973</c:v>
              </c:pt>
              <c:pt idx="15492">
                <c:v>933053</c:v>
              </c:pt>
              <c:pt idx="15493">
                <c:v>933187</c:v>
              </c:pt>
              <c:pt idx="15494">
                <c:v>933208</c:v>
              </c:pt>
              <c:pt idx="15495">
                <c:v>933233</c:v>
              </c:pt>
              <c:pt idx="15496">
                <c:v>933251</c:v>
              </c:pt>
              <c:pt idx="15497">
                <c:v>933259</c:v>
              </c:pt>
              <c:pt idx="15498">
                <c:v>933552</c:v>
              </c:pt>
              <c:pt idx="15499">
                <c:v>933642</c:v>
              </c:pt>
              <c:pt idx="15500">
                <c:v>933656</c:v>
              </c:pt>
              <c:pt idx="15501">
                <c:v>933682</c:v>
              </c:pt>
              <c:pt idx="15502">
                <c:v>933707</c:v>
              </c:pt>
              <c:pt idx="15503">
                <c:v>933779</c:v>
              </c:pt>
              <c:pt idx="15504">
                <c:v>933807</c:v>
              </c:pt>
              <c:pt idx="15505">
                <c:v>933848</c:v>
              </c:pt>
              <c:pt idx="15506">
                <c:v>933865</c:v>
              </c:pt>
              <c:pt idx="15507">
                <c:v>933968</c:v>
              </c:pt>
              <c:pt idx="15508">
                <c:v>934134</c:v>
              </c:pt>
              <c:pt idx="15509">
                <c:v>934150</c:v>
              </c:pt>
              <c:pt idx="15510">
                <c:v>934212</c:v>
              </c:pt>
              <c:pt idx="15511">
                <c:v>934235</c:v>
              </c:pt>
              <c:pt idx="15512">
                <c:v>934267</c:v>
              </c:pt>
              <c:pt idx="15513">
                <c:v>934271</c:v>
              </c:pt>
              <c:pt idx="15514">
                <c:v>934280</c:v>
              </c:pt>
              <c:pt idx="15515">
                <c:v>934529</c:v>
              </c:pt>
              <c:pt idx="15516">
                <c:v>934577</c:v>
              </c:pt>
              <c:pt idx="15517">
                <c:v>934604</c:v>
              </c:pt>
              <c:pt idx="15518">
                <c:v>934893</c:v>
              </c:pt>
              <c:pt idx="15519">
                <c:v>934912</c:v>
              </c:pt>
              <c:pt idx="15520">
                <c:v>935068</c:v>
              </c:pt>
              <c:pt idx="15521">
                <c:v>935110</c:v>
              </c:pt>
              <c:pt idx="15522">
                <c:v>935161</c:v>
              </c:pt>
              <c:pt idx="15523">
                <c:v>935235</c:v>
              </c:pt>
              <c:pt idx="15524">
                <c:v>935253</c:v>
              </c:pt>
              <c:pt idx="15525">
                <c:v>935274</c:v>
              </c:pt>
              <c:pt idx="15526">
                <c:v>935313</c:v>
              </c:pt>
              <c:pt idx="15527">
                <c:v>935328</c:v>
              </c:pt>
              <c:pt idx="15528">
                <c:v>935420</c:v>
              </c:pt>
              <c:pt idx="15529">
                <c:v>935504</c:v>
              </c:pt>
              <c:pt idx="15530">
                <c:v>935570</c:v>
              </c:pt>
              <c:pt idx="15531">
                <c:v>935665</c:v>
              </c:pt>
              <c:pt idx="15532">
                <c:v>935738</c:v>
              </c:pt>
              <c:pt idx="15533">
                <c:v>935836</c:v>
              </c:pt>
              <c:pt idx="15534">
                <c:v>935862</c:v>
              </c:pt>
              <c:pt idx="15535">
                <c:v>935876</c:v>
              </c:pt>
              <c:pt idx="15536">
                <c:v>936010</c:v>
              </c:pt>
              <c:pt idx="15537">
                <c:v>936044</c:v>
              </c:pt>
              <c:pt idx="15538">
                <c:v>936088</c:v>
              </c:pt>
              <c:pt idx="15539">
                <c:v>936211</c:v>
              </c:pt>
              <c:pt idx="15540">
                <c:v>936214</c:v>
              </c:pt>
              <c:pt idx="15541">
                <c:v>936232</c:v>
              </c:pt>
              <c:pt idx="15542">
                <c:v>936273</c:v>
              </c:pt>
              <c:pt idx="15543">
                <c:v>936305</c:v>
              </c:pt>
              <c:pt idx="15544">
                <c:v>936319</c:v>
              </c:pt>
              <c:pt idx="15545">
                <c:v>936440</c:v>
              </c:pt>
              <c:pt idx="15546">
                <c:v>936547</c:v>
              </c:pt>
              <c:pt idx="15547">
                <c:v>936570</c:v>
              </c:pt>
              <c:pt idx="15548">
                <c:v>936603</c:v>
              </c:pt>
              <c:pt idx="15549">
                <c:v>936612</c:v>
              </c:pt>
              <c:pt idx="15550">
                <c:v>936723</c:v>
              </c:pt>
              <c:pt idx="15551">
                <c:v>936761</c:v>
              </c:pt>
              <c:pt idx="15552">
                <c:v>936860</c:v>
              </c:pt>
              <c:pt idx="15553">
                <c:v>937030</c:v>
              </c:pt>
              <c:pt idx="15554">
                <c:v>937065</c:v>
              </c:pt>
              <c:pt idx="15555">
                <c:v>937071</c:v>
              </c:pt>
              <c:pt idx="15556">
                <c:v>937127</c:v>
              </c:pt>
              <c:pt idx="15557">
                <c:v>937163</c:v>
              </c:pt>
              <c:pt idx="15558">
                <c:v>937228</c:v>
              </c:pt>
              <c:pt idx="15559">
                <c:v>937250</c:v>
              </c:pt>
              <c:pt idx="15560">
                <c:v>937254</c:v>
              </c:pt>
              <c:pt idx="15561">
                <c:v>937312</c:v>
              </c:pt>
              <c:pt idx="15562">
                <c:v>937385</c:v>
              </c:pt>
              <c:pt idx="15563">
                <c:v>937418</c:v>
              </c:pt>
              <c:pt idx="15564">
                <c:v>937430</c:v>
              </c:pt>
              <c:pt idx="15565">
                <c:v>937476</c:v>
              </c:pt>
              <c:pt idx="15566">
                <c:v>937484</c:v>
              </c:pt>
              <c:pt idx="15567">
                <c:v>937512</c:v>
              </c:pt>
              <c:pt idx="15568">
                <c:v>937638</c:v>
              </c:pt>
              <c:pt idx="15569">
                <c:v>937645</c:v>
              </c:pt>
              <c:pt idx="15570">
                <c:v>937662</c:v>
              </c:pt>
              <c:pt idx="15571">
                <c:v>937742</c:v>
              </c:pt>
              <c:pt idx="15572">
                <c:v>937788</c:v>
              </c:pt>
              <c:pt idx="15573">
                <c:v>937849</c:v>
              </c:pt>
              <c:pt idx="15574">
                <c:v>937862</c:v>
              </c:pt>
              <c:pt idx="15575">
                <c:v>937911</c:v>
              </c:pt>
              <c:pt idx="15576">
                <c:v>937922</c:v>
              </c:pt>
              <c:pt idx="15577">
                <c:v>937946</c:v>
              </c:pt>
              <c:pt idx="15578">
                <c:v>937956</c:v>
              </c:pt>
              <c:pt idx="15579">
                <c:v>937976</c:v>
              </c:pt>
              <c:pt idx="15580">
                <c:v>938031</c:v>
              </c:pt>
              <c:pt idx="15581">
                <c:v>938093</c:v>
              </c:pt>
              <c:pt idx="15582">
                <c:v>938126</c:v>
              </c:pt>
              <c:pt idx="15583">
                <c:v>938323</c:v>
              </c:pt>
              <c:pt idx="15584">
                <c:v>938324</c:v>
              </c:pt>
              <c:pt idx="15585">
                <c:v>938482</c:v>
              </c:pt>
              <c:pt idx="15586">
                <c:v>938516</c:v>
              </c:pt>
              <c:pt idx="15587">
                <c:v>938603</c:v>
              </c:pt>
              <c:pt idx="15588">
                <c:v>938628</c:v>
              </c:pt>
              <c:pt idx="15589">
                <c:v>938636</c:v>
              </c:pt>
              <c:pt idx="15590">
                <c:v>938719</c:v>
              </c:pt>
              <c:pt idx="15591">
                <c:v>938822</c:v>
              </c:pt>
              <c:pt idx="15592">
                <c:v>938830</c:v>
              </c:pt>
              <c:pt idx="15593">
                <c:v>938873</c:v>
              </c:pt>
              <c:pt idx="15594">
                <c:v>938914</c:v>
              </c:pt>
              <c:pt idx="15595">
                <c:v>938981</c:v>
              </c:pt>
              <c:pt idx="15596">
                <c:v>939074</c:v>
              </c:pt>
              <c:pt idx="15597">
                <c:v>939094</c:v>
              </c:pt>
              <c:pt idx="15598">
                <c:v>939098</c:v>
              </c:pt>
              <c:pt idx="15599">
                <c:v>939103</c:v>
              </c:pt>
              <c:pt idx="15600">
                <c:v>939204</c:v>
              </c:pt>
              <c:pt idx="15601">
                <c:v>939238</c:v>
              </c:pt>
              <c:pt idx="15602">
                <c:v>939289</c:v>
              </c:pt>
              <c:pt idx="15603">
                <c:v>939319</c:v>
              </c:pt>
              <c:pt idx="15604">
                <c:v>939320</c:v>
              </c:pt>
              <c:pt idx="15605">
                <c:v>939333</c:v>
              </c:pt>
              <c:pt idx="15606">
                <c:v>939399</c:v>
              </c:pt>
              <c:pt idx="15607">
                <c:v>939428</c:v>
              </c:pt>
              <c:pt idx="15608">
                <c:v>939431</c:v>
              </c:pt>
              <c:pt idx="15609">
                <c:v>939466</c:v>
              </c:pt>
              <c:pt idx="15610">
                <c:v>939474</c:v>
              </c:pt>
              <c:pt idx="15611">
                <c:v>939485</c:v>
              </c:pt>
              <c:pt idx="15612">
                <c:v>939521</c:v>
              </c:pt>
              <c:pt idx="15613">
                <c:v>939562</c:v>
              </c:pt>
              <c:pt idx="15614">
                <c:v>939571</c:v>
              </c:pt>
              <c:pt idx="15615">
                <c:v>939593</c:v>
              </c:pt>
              <c:pt idx="15616">
                <c:v>939683</c:v>
              </c:pt>
              <c:pt idx="15617">
                <c:v>939741</c:v>
              </c:pt>
              <c:pt idx="15618">
                <c:v>939752</c:v>
              </c:pt>
              <c:pt idx="15619">
                <c:v>939760</c:v>
              </c:pt>
              <c:pt idx="15620">
                <c:v>939766</c:v>
              </c:pt>
              <c:pt idx="15621">
                <c:v>939856</c:v>
              </c:pt>
              <c:pt idx="15622">
                <c:v>939932</c:v>
              </c:pt>
              <c:pt idx="15623">
                <c:v>939961</c:v>
              </c:pt>
              <c:pt idx="15624">
                <c:v>939992</c:v>
              </c:pt>
              <c:pt idx="15625">
                <c:v>940156</c:v>
              </c:pt>
              <c:pt idx="15626">
                <c:v>940187</c:v>
              </c:pt>
              <c:pt idx="15627">
                <c:v>940200</c:v>
              </c:pt>
              <c:pt idx="15628">
                <c:v>940213</c:v>
              </c:pt>
              <c:pt idx="15629">
                <c:v>940249</c:v>
              </c:pt>
              <c:pt idx="15630">
                <c:v>940256</c:v>
              </c:pt>
              <c:pt idx="15631">
                <c:v>940523</c:v>
              </c:pt>
              <c:pt idx="15632">
                <c:v>940711</c:v>
              </c:pt>
              <c:pt idx="15633">
                <c:v>940760</c:v>
              </c:pt>
              <c:pt idx="15634">
                <c:v>940796</c:v>
              </c:pt>
              <c:pt idx="15635">
                <c:v>940822</c:v>
              </c:pt>
              <c:pt idx="15636">
                <c:v>940874</c:v>
              </c:pt>
              <c:pt idx="15637">
                <c:v>940901</c:v>
              </c:pt>
              <c:pt idx="15638">
                <c:v>940904</c:v>
              </c:pt>
              <c:pt idx="15639">
                <c:v>941064</c:v>
              </c:pt>
              <c:pt idx="15640">
                <c:v>941092</c:v>
              </c:pt>
              <c:pt idx="15641">
                <c:v>941109</c:v>
              </c:pt>
              <c:pt idx="15642">
                <c:v>941122</c:v>
              </c:pt>
              <c:pt idx="15643">
                <c:v>941127</c:v>
              </c:pt>
              <c:pt idx="15644">
                <c:v>941170</c:v>
              </c:pt>
              <c:pt idx="15645">
                <c:v>941194</c:v>
              </c:pt>
              <c:pt idx="15646">
                <c:v>941324</c:v>
              </c:pt>
              <c:pt idx="15647">
                <c:v>941361</c:v>
              </c:pt>
              <c:pt idx="15648">
                <c:v>941380</c:v>
              </c:pt>
              <c:pt idx="15649">
                <c:v>941545</c:v>
              </c:pt>
              <c:pt idx="15650">
                <c:v>941621</c:v>
              </c:pt>
              <c:pt idx="15651">
                <c:v>941679</c:v>
              </c:pt>
              <c:pt idx="15652">
                <c:v>941683</c:v>
              </c:pt>
              <c:pt idx="15653">
                <c:v>941719</c:v>
              </c:pt>
              <c:pt idx="15654">
                <c:v>941852</c:v>
              </c:pt>
              <c:pt idx="15655">
                <c:v>941865</c:v>
              </c:pt>
              <c:pt idx="15656">
                <c:v>941882</c:v>
              </c:pt>
              <c:pt idx="15657">
                <c:v>941984</c:v>
              </c:pt>
              <c:pt idx="15658">
                <c:v>942017</c:v>
              </c:pt>
              <c:pt idx="15659">
                <c:v>942083</c:v>
              </c:pt>
              <c:pt idx="15660">
                <c:v>942102</c:v>
              </c:pt>
              <c:pt idx="15661">
                <c:v>942189</c:v>
              </c:pt>
              <c:pt idx="15662">
                <c:v>942191</c:v>
              </c:pt>
              <c:pt idx="15663">
                <c:v>942194</c:v>
              </c:pt>
              <c:pt idx="15664">
                <c:v>942287</c:v>
              </c:pt>
              <c:pt idx="15665">
                <c:v>942355</c:v>
              </c:pt>
              <c:pt idx="15666">
                <c:v>942403</c:v>
              </c:pt>
              <c:pt idx="15667">
                <c:v>942413</c:v>
              </c:pt>
              <c:pt idx="15668">
                <c:v>942535</c:v>
              </c:pt>
              <c:pt idx="15669">
                <c:v>942601</c:v>
              </c:pt>
              <c:pt idx="15670">
                <c:v>942681</c:v>
              </c:pt>
              <c:pt idx="15671">
                <c:v>942685</c:v>
              </c:pt>
              <c:pt idx="15672">
                <c:v>942703</c:v>
              </c:pt>
              <c:pt idx="15673">
                <c:v>942779</c:v>
              </c:pt>
              <c:pt idx="15674">
                <c:v>942819</c:v>
              </c:pt>
              <c:pt idx="15675">
                <c:v>942926</c:v>
              </c:pt>
              <c:pt idx="15676">
                <c:v>942952</c:v>
              </c:pt>
              <c:pt idx="15677">
                <c:v>942984</c:v>
              </c:pt>
              <c:pt idx="15678">
                <c:v>943048</c:v>
              </c:pt>
              <c:pt idx="15679">
                <c:v>943056</c:v>
              </c:pt>
              <c:pt idx="15680">
                <c:v>943068</c:v>
              </c:pt>
              <c:pt idx="15681">
                <c:v>943195</c:v>
              </c:pt>
              <c:pt idx="15682">
                <c:v>943211</c:v>
              </c:pt>
              <c:pt idx="15683">
                <c:v>943236</c:v>
              </c:pt>
              <c:pt idx="15684">
                <c:v>943380</c:v>
              </c:pt>
              <c:pt idx="15685">
                <c:v>943393</c:v>
              </c:pt>
              <c:pt idx="15686">
                <c:v>943425</c:v>
              </c:pt>
              <c:pt idx="15687">
                <c:v>943460</c:v>
              </c:pt>
              <c:pt idx="15688">
                <c:v>943553</c:v>
              </c:pt>
              <c:pt idx="15689">
                <c:v>943602</c:v>
              </c:pt>
              <c:pt idx="15690">
                <c:v>943647</c:v>
              </c:pt>
              <c:pt idx="15691">
                <c:v>943668</c:v>
              </c:pt>
              <c:pt idx="15692">
                <c:v>943756</c:v>
              </c:pt>
              <c:pt idx="15693">
                <c:v>943775</c:v>
              </c:pt>
              <c:pt idx="15694">
                <c:v>943804</c:v>
              </c:pt>
              <c:pt idx="15695">
                <c:v>943997</c:v>
              </c:pt>
              <c:pt idx="15696">
                <c:v>944035</c:v>
              </c:pt>
              <c:pt idx="15697">
                <c:v>944093</c:v>
              </c:pt>
              <c:pt idx="15698">
                <c:v>944124</c:v>
              </c:pt>
              <c:pt idx="15699">
                <c:v>944243</c:v>
              </c:pt>
              <c:pt idx="15700">
                <c:v>944261</c:v>
              </c:pt>
              <c:pt idx="15701">
                <c:v>944355</c:v>
              </c:pt>
              <c:pt idx="15702">
                <c:v>944454</c:v>
              </c:pt>
              <c:pt idx="15703">
                <c:v>944491</c:v>
              </c:pt>
              <c:pt idx="15704">
                <c:v>944506</c:v>
              </c:pt>
              <c:pt idx="15705">
                <c:v>944541</c:v>
              </c:pt>
              <c:pt idx="15706">
                <c:v>944636</c:v>
              </c:pt>
              <c:pt idx="15707">
                <c:v>944702</c:v>
              </c:pt>
              <c:pt idx="15708">
                <c:v>944750</c:v>
              </c:pt>
              <c:pt idx="15709">
                <c:v>944810</c:v>
              </c:pt>
              <c:pt idx="15710">
                <c:v>944821</c:v>
              </c:pt>
              <c:pt idx="15711">
                <c:v>944855</c:v>
              </c:pt>
              <c:pt idx="15712">
                <c:v>944980</c:v>
              </c:pt>
              <c:pt idx="15713">
                <c:v>945014</c:v>
              </c:pt>
              <c:pt idx="15714">
                <c:v>945015</c:v>
              </c:pt>
              <c:pt idx="15715">
                <c:v>945037</c:v>
              </c:pt>
              <c:pt idx="15716">
                <c:v>945050</c:v>
              </c:pt>
              <c:pt idx="15717">
                <c:v>945064</c:v>
              </c:pt>
              <c:pt idx="15718">
                <c:v>945091</c:v>
              </c:pt>
              <c:pt idx="15719">
                <c:v>945133</c:v>
              </c:pt>
              <c:pt idx="15720">
                <c:v>945166</c:v>
              </c:pt>
              <c:pt idx="15721">
                <c:v>945199</c:v>
              </c:pt>
              <c:pt idx="15722">
                <c:v>945379</c:v>
              </c:pt>
              <c:pt idx="15723">
                <c:v>945430</c:v>
              </c:pt>
              <c:pt idx="15724">
                <c:v>945455</c:v>
              </c:pt>
              <c:pt idx="15725">
                <c:v>945479</c:v>
              </c:pt>
              <c:pt idx="15726">
                <c:v>945485</c:v>
              </c:pt>
              <c:pt idx="15727">
                <c:v>945703</c:v>
              </c:pt>
              <c:pt idx="15728">
                <c:v>945761</c:v>
              </c:pt>
              <c:pt idx="15729">
                <c:v>945765</c:v>
              </c:pt>
              <c:pt idx="15730">
                <c:v>945780</c:v>
              </c:pt>
              <c:pt idx="15731">
                <c:v>945834</c:v>
              </c:pt>
              <c:pt idx="15732">
                <c:v>945974</c:v>
              </c:pt>
              <c:pt idx="15733">
                <c:v>945996</c:v>
              </c:pt>
              <c:pt idx="15734">
                <c:v>946001</c:v>
              </c:pt>
              <c:pt idx="15735">
                <c:v>946061</c:v>
              </c:pt>
              <c:pt idx="15736">
                <c:v>946070</c:v>
              </c:pt>
              <c:pt idx="15737">
                <c:v>946172</c:v>
              </c:pt>
              <c:pt idx="15738">
                <c:v>946258</c:v>
              </c:pt>
              <c:pt idx="15739">
                <c:v>946439</c:v>
              </c:pt>
              <c:pt idx="15740">
                <c:v>946525</c:v>
              </c:pt>
              <c:pt idx="15741">
                <c:v>946645</c:v>
              </c:pt>
              <c:pt idx="15742">
                <c:v>946771</c:v>
              </c:pt>
              <c:pt idx="15743">
                <c:v>946816</c:v>
              </c:pt>
              <c:pt idx="15744">
                <c:v>946932</c:v>
              </c:pt>
              <c:pt idx="15745">
                <c:v>946956</c:v>
              </c:pt>
              <c:pt idx="15746">
                <c:v>946963</c:v>
              </c:pt>
              <c:pt idx="15747">
                <c:v>946998</c:v>
              </c:pt>
              <c:pt idx="15748">
                <c:v>947001</c:v>
              </c:pt>
              <c:pt idx="15749">
                <c:v>947026</c:v>
              </c:pt>
              <c:pt idx="15750">
                <c:v>947099</c:v>
              </c:pt>
              <c:pt idx="15751">
                <c:v>947123</c:v>
              </c:pt>
              <c:pt idx="15752">
                <c:v>947158</c:v>
              </c:pt>
              <c:pt idx="15753">
                <c:v>947234</c:v>
              </c:pt>
              <c:pt idx="15754">
                <c:v>947367</c:v>
              </c:pt>
              <c:pt idx="15755">
                <c:v>947408</c:v>
              </c:pt>
              <c:pt idx="15756">
                <c:v>947467</c:v>
              </c:pt>
              <c:pt idx="15757">
                <c:v>947497</c:v>
              </c:pt>
              <c:pt idx="15758">
                <c:v>947620</c:v>
              </c:pt>
              <c:pt idx="15759">
                <c:v>947635</c:v>
              </c:pt>
              <c:pt idx="15760">
                <c:v>947641</c:v>
              </c:pt>
              <c:pt idx="15761">
                <c:v>947679</c:v>
              </c:pt>
              <c:pt idx="15762">
                <c:v>947711</c:v>
              </c:pt>
              <c:pt idx="15763">
                <c:v>947750</c:v>
              </c:pt>
              <c:pt idx="15764">
                <c:v>947763</c:v>
              </c:pt>
              <c:pt idx="15765">
                <c:v>947778</c:v>
              </c:pt>
              <c:pt idx="15766">
                <c:v>947863</c:v>
              </c:pt>
              <c:pt idx="15767">
                <c:v>947868</c:v>
              </c:pt>
              <c:pt idx="15768">
                <c:v>947876</c:v>
              </c:pt>
              <c:pt idx="15769">
                <c:v>947906</c:v>
              </c:pt>
              <c:pt idx="15770">
                <c:v>948051</c:v>
              </c:pt>
              <c:pt idx="15771">
                <c:v>948053</c:v>
              </c:pt>
              <c:pt idx="15772">
                <c:v>948117</c:v>
              </c:pt>
              <c:pt idx="15773">
                <c:v>948145</c:v>
              </c:pt>
              <c:pt idx="15774">
                <c:v>948325</c:v>
              </c:pt>
              <c:pt idx="15775">
                <c:v>948327</c:v>
              </c:pt>
              <c:pt idx="15776">
                <c:v>948404</c:v>
              </c:pt>
              <c:pt idx="15777">
                <c:v>948489</c:v>
              </c:pt>
              <c:pt idx="15778">
                <c:v>948576</c:v>
              </c:pt>
              <c:pt idx="15779">
                <c:v>948591</c:v>
              </c:pt>
              <c:pt idx="15780">
                <c:v>948616</c:v>
              </c:pt>
              <c:pt idx="15781">
                <c:v>948658</c:v>
              </c:pt>
              <c:pt idx="15782">
                <c:v>948662</c:v>
              </c:pt>
              <c:pt idx="15783">
                <c:v>948693</c:v>
              </c:pt>
              <c:pt idx="15784">
                <c:v>948714</c:v>
              </c:pt>
              <c:pt idx="15785">
                <c:v>948747</c:v>
              </c:pt>
              <c:pt idx="15786">
                <c:v>948783</c:v>
              </c:pt>
              <c:pt idx="15787">
                <c:v>948785</c:v>
              </c:pt>
              <c:pt idx="15788">
                <c:v>948815</c:v>
              </c:pt>
              <c:pt idx="15789">
                <c:v>948825</c:v>
              </c:pt>
              <c:pt idx="15790">
                <c:v>948831</c:v>
              </c:pt>
              <c:pt idx="15791">
                <c:v>948950</c:v>
              </c:pt>
              <c:pt idx="15792">
                <c:v>948961</c:v>
              </c:pt>
              <c:pt idx="15793">
                <c:v>949134</c:v>
              </c:pt>
              <c:pt idx="15794">
                <c:v>949175</c:v>
              </c:pt>
              <c:pt idx="15795">
                <c:v>949290</c:v>
              </c:pt>
              <c:pt idx="15796">
                <c:v>949406</c:v>
              </c:pt>
              <c:pt idx="15797">
                <c:v>949612</c:v>
              </c:pt>
              <c:pt idx="15798">
                <c:v>949628</c:v>
              </c:pt>
              <c:pt idx="15799">
                <c:v>949821</c:v>
              </c:pt>
              <c:pt idx="15800">
                <c:v>949829</c:v>
              </c:pt>
              <c:pt idx="15801">
                <c:v>949890</c:v>
              </c:pt>
              <c:pt idx="15802">
                <c:v>949952</c:v>
              </c:pt>
              <c:pt idx="15803">
                <c:v>949974</c:v>
              </c:pt>
              <c:pt idx="15804">
                <c:v>950029</c:v>
              </c:pt>
              <c:pt idx="15805">
                <c:v>950107</c:v>
              </c:pt>
              <c:pt idx="15806">
                <c:v>950193</c:v>
              </c:pt>
              <c:pt idx="15807">
                <c:v>950213</c:v>
              </c:pt>
              <c:pt idx="15808">
                <c:v>950216</c:v>
              </c:pt>
              <c:pt idx="15809">
                <c:v>950252</c:v>
              </c:pt>
              <c:pt idx="15810">
                <c:v>950304</c:v>
              </c:pt>
              <c:pt idx="15811">
                <c:v>950336</c:v>
              </c:pt>
              <c:pt idx="15812">
                <c:v>950356</c:v>
              </c:pt>
              <c:pt idx="15813">
                <c:v>950390</c:v>
              </c:pt>
              <c:pt idx="15814">
                <c:v>950391</c:v>
              </c:pt>
              <c:pt idx="15815">
                <c:v>950393</c:v>
              </c:pt>
              <c:pt idx="15816">
                <c:v>950403</c:v>
              </c:pt>
              <c:pt idx="15817">
                <c:v>950437</c:v>
              </c:pt>
              <c:pt idx="15818">
                <c:v>950445</c:v>
              </c:pt>
              <c:pt idx="15819">
                <c:v>950446</c:v>
              </c:pt>
              <c:pt idx="15820">
                <c:v>950467</c:v>
              </c:pt>
              <c:pt idx="15821">
                <c:v>950593</c:v>
              </c:pt>
              <c:pt idx="15822">
                <c:v>950660</c:v>
              </c:pt>
              <c:pt idx="15823">
                <c:v>950707</c:v>
              </c:pt>
              <c:pt idx="15824">
                <c:v>950832</c:v>
              </c:pt>
              <c:pt idx="15825">
                <c:v>950896</c:v>
              </c:pt>
              <c:pt idx="15826">
                <c:v>950914</c:v>
              </c:pt>
              <c:pt idx="15827">
                <c:v>950915</c:v>
              </c:pt>
              <c:pt idx="15828">
                <c:v>950933</c:v>
              </c:pt>
              <c:pt idx="15829">
                <c:v>950947</c:v>
              </c:pt>
              <c:pt idx="15830">
                <c:v>950961</c:v>
              </c:pt>
              <c:pt idx="15831">
                <c:v>950980</c:v>
              </c:pt>
              <c:pt idx="15832">
                <c:v>951116</c:v>
              </c:pt>
              <c:pt idx="15833">
                <c:v>951226</c:v>
              </c:pt>
              <c:pt idx="15834">
                <c:v>951353</c:v>
              </c:pt>
              <c:pt idx="15835">
                <c:v>951389</c:v>
              </c:pt>
              <c:pt idx="15836">
                <c:v>951458</c:v>
              </c:pt>
              <c:pt idx="15837">
                <c:v>951546</c:v>
              </c:pt>
              <c:pt idx="15838">
                <c:v>951616</c:v>
              </c:pt>
              <c:pt idx="15839">
                <c:v>951624</c:v>
              </c:pt>
              <c:pt idx="15840">
                <c:v>951712</c:v>
              </c:pt>
              <c:pt idx="15841">
                <c:v>951719</c:v>
              </c:pt>
              <c:pt idx="15842">
                <c:v>951746</c:v>
              </c:pt>
              <c:pt idx="15843">
                <c:v>951781</c:v>
              </c:pt>
              <c:pt idx="15844">
                <c:v>951879</c:v>
              </c:pt>
              <c:pt idx="15845">
                <c:v>951941</c:v>
              </c:pt>
              <c:pt idx="15846">
                <c:v>951954</c:v>
              </c:pt>
              <c:pt idx="15847">
                <c:v>952003</c:v>
              </c:pt>
              <c:pt idx="15848">
                <c:v>952026</c:v>
              </c:pt>
              <c:pt idx="15849">
                <c:v>952077</c:v>
              </c:pt>
              <c:pt idx="15850">
                <c:v>952093</c:v>
              </c:pt>
              <c:pt idx="15851">
                <c:v>952163</c:v>
              </c:pt>
              <c:pt idx="15852">
                <c:v>952222</c:v>
              </c:pt>
              <c:pt idx="15853">
                <c:v>952244</c:v>
              </c:pt>
              <c:pt idx="15854">
                <c:v>952322</c:v>
              </c:pt>
              <c:pt idx="15855">
                <c:v>952326</c:v>
              </c:pt>
              <c:pt idx="15856">
                <c:v>952393</c:v>
              </c:pt>
              <c:pt idx="15857">
                <c:v>952434</c:v>
              </c:pt>
              <c:pt idx="15858">
                <c:v>952493</c:v>
              </c:pt>
              <c:pt idx="15859">
                <c:v>952532</c:v>
              </c:pt>
              <c:pt idx="15860">
                <c:v>952545</c:v>
              </c:pt>
              <c:pt idx="15861">
                <c:v>952573</c:v>
              </c:pt>
              <c:pt idx="15862">
                <c:v>952582</c:v>
              </c:pt>
              <c:pt idx="15863">
                <c:v>952602</c:v>
              </c:pt>
              <c:pt idx="15864">
                <c:v>952629</c:v>
              </c:pt>
              <c:pt idx="15865">
                <c:v>952641</c:v>
              </c:pt>
              <c:pt idx="15866">
                <c:v>952672</c:v>
              </c:pt>
              <c:pt idx="15867">
                <c:v>952696</c:v>
              </c:pt>
              <c:pt idx="15868">
                <c:v>952717</c:v>
              </c:pt>
              <c:pt idx="15869">
                <c:v>952730</c:v>
              </c:pt>
              <c:pt idx="15870">
                <c:v>952859</c:v>
              </c:pt>
              <c:pt idx="15871">
                <c:v>952911</c:v>
              </c:pt>
              <c:pt idx="15872">
                <c:v>952938</c:v>
              </c:pt>
              <c:pt idx="15873">
                <c:v>952955</c:v>
              </c:pt>
              <c:pt idx="15874">
                <c:v>952959</c:v>
              </c:pt>
              <c:pt idx="15875">
                <c:v>953097</c:v>
              </c:pt>
              <c:pt idx="15876">
                <c:v>953198</c:v>
              </c:pt>
              <c:pt idx="15877">
                <c:v>953210</c:v>
              </c:pt>
              <c:pt idx="15878">
                <c:v>953281</c:v>
              </c:pt>
              <c:pt idx="15879">
                <c:v>953307</c:v>
              </c:pt>
              <c:pt idx="15880">
                <c:v>953341</c:v>
              </c:pt>
              <c:pt idx="15881">
                <c:v>953420</c:v>
              </c:pt>
              <c:pt idx="15882">
                <c:v>953431</c:v>
              </c:pt>
              <c:pt idx="15883">
                <c:v>953448</c:v>
              </c:pt>
              <c:pt idx="15884">
                <c:v>953612</c:v>
              </c:pt>
              <c:pt idx="15885">
                <c:v>953614</c:v>
              </c:pt>
              <c:pt idx="15886">
                <c:v>953673</c:v>
              </c:pt>
              <c:pt idx="15887">
                <c:v>953693</c:v>
              </c:pt>
              <c:pt idx="15888">
                <c:v>953757</c:v>
              </c:pt>
              <c:pt idx="15889">
                <c:v>953784</c:v>
              </c:pt>
              <c:pt idx="15890">
                <c:v>953795</c:v>
              </c:pt>
              <c:pt idx="15891">
                <c:v>953892</c:v>
              </c:pt>
              <c:pt idx="15892">
                <c:v>953927</c:v>
              </c:pt>
              <c:pt idx="15893">
                <c:v>954174</c:v>
              </c:pt>
              <c:pt idx="15894">
                <c:v>954231</c:v>
              </c:pt>
              <c:pt idx="15895">
                <c:v>954293</c:v>
              </c:pt>
              <c:pt idx="15896">
                <c:v>954329</c:v>
              </c:pt>
              <c:pt idx="15897">
                <c:v>954424</c:v>
              </c:pt>
              <c:pt idx="15898">
                <c:v>954453</c:v>
              </c:pt>
              <c:pt idx="15899">
                <c:v>954454</c:v>
              </c:pt>
              <c:pt idx="15900">
                <c:v>954558</c:v>
              </c:pt>
              <c:pt idx="15901">
                <c:v>954570</c:v>
              </c:pt>
              <c:pt idx="15902">
                <c:v>954587</c:v>
              </c:pt>
              <c:pt idx="15903">
                <c:v>954599</c:v>
              </c:pt>
              <c:pt idx="15904">
                <c:v>954718</c:v>
              </c:pt>
              <c:pt idx="15905">
                <c:v>954750</c:v>
              </c:pt>
              <c:pt idx="15906">
                <c:v>954773</c:v>
              </c:pt>
              <c:pt idx="15907">
                <c:v>954836</c:v>
              </c:pt>
              <c:pt idx="15908">
                <c:v>954952</c:v>
              </c:pt>
              <c:pt idx="15909">
                <c:v>954973</c:v>
              </c:pt>
              <c:pt idx="15910">
                <c:v>955087</c:v>
              </c:pt>
              <c:pt idx="15911">
                <c:v>955130</c:v>
              </c:pt>
              <c:pt idx="15912">
                <c:v>955138</c:v>
              </c:pt>
              <c:pt idx="15913">
                <c:v>955178</c:v>
              </c:pt>
              <c:pt idx="15914">
                <c:v>955292</c:v>
              </c:pt>
              <c:pt idx="15915">
                <c:v>955424</c:v>
              </c:pt>
              <c:pt idx="15916">
                <c:v>955448</c:v>
              </c:pt>
              <c:pt idx="15917">
                <c:v>955463</c:v>
              </c:pt>
              <c:pt idx="15918">
                <c:v>955479</c:v>
              </c:pt>
              <c:pt idx="15919">
                <c:v>955533</c:v>
              </c:pt>
              <c:pt idx="15920">
                <c:v>955567</c:v>
              </c:pt>
              <c:pt idx="15921">
                <c:v>955633</c:v>
              </c:pt>
              <c:pt idx="15922">
                <c:v>955649</c:v>
              </c:pt>
              <c:pt idx="15923">
                <c:v>955652</c:v>
              </c:pt>
              <c:pt idx="15924">
                <c:v>955666</c:v>
              </c:pt>
              <c:pt idx="15925">
                <c:v>955716</c:v>
              </c:pt>
              <c:pt idx="15926">
                <c:v>955720</c:v>
              </c:pt>
              <c:pt idx="15927">
                <c:v>955750</c:v>
              </c:pt>
              <c:pt idx="15928">
                <c:v>955773</c:v>
              </c:pt>
              <c:pt idx="15929">
                <c:v>955991</c:v>
              </c:pt>
              <c:pt idx="15930">
                <c:v>956005</c:v>
              </c:pt>
              <c:pt idx="15931">
                <c:v>956071</c:v>
              </c:pt>
              <c:pt idx="15932">
                <c:v>956081</c:v>
              </c:pt>
              <c:pt idx="15933">
                <c:v>956144</c:v>
              </c:pt>
              <c:pt idx="15934">
                <c:v>956191</c:v>
              </c:pt>
              <c:pt idx="15935">
                <c:v>956233</c:v>
              </c:pt>
              <c:pt idx="15936">
                <c:v>956402</c:v>
              </c:pt>
              <c:pt idx="15937">
                <c:v>956438</c:v>
              </c:pt>
              <c:pt idx="15938">
                <c:v>956477</c:v>
              </c:pt>
              <c:pt idx="15939">
                <c:v>956558</c:v>
              </c:pt>
              <c:pt idx="15940">
                <c:v>956619</c:v>
              </c:pt>
              <c:pt idx="15941">
                <c:v>956630</c:v>
              </c:pt>
              <c:pt idx="15942">
                <c:v>956843</c:v>
              </c:pt>
              <c:pt idx="15943">
                <c:v>956861</c:v>
              </c:pt>
              <c:pt idx="15944">
                <c:v>956908</c:v>
              </c:pt>
              <c:pt idx="15945">
                <c:v>956946</c:v>
              </c:pt>
              <c:pt idx="15946">
                <c:v>957008</c:v>
              </c:pt>
              <c:pt idx="15947">
                <c:v>957061</c:v>
              </c:pt>
              <c:pt idx="15948">
                <c:v>957127</c:v>
              </c:pt>
              <c:pt idx="15949">
                <c:v>957214</c:v>
              </c:pt>
              <c:pt idx="15950">
                <c:v>957276</c:v>
              </c:pt>
              <c:pt idx="15951">
                <c:v>957325</c:v>
              </c:pt>
              <c:pt idx="15952">
                <c:v>957377</c:v>
              </c:pt>
              <c:pt idx="15953">
                <c:v>957413</c:v>
              </c:pt>
              <c:pt idx="15954">
                <c:v>957419</c:v>
              </c:pt>
              <c:pt idx="15955">
                <c:v>957452</c:v>
              </c:pt>
              <c:pt idx="15956">
                <c:v>957557</c:v>
              </c:pt>
              <c:pt idx="15957">
                <c:v>957571</c:v>
              </c:pt>
              <c:pt idx="15958">
                <c:v>957572</c:v>
              </c:pt>
              <c:pt idx="15959">
                <c:v>957628</c:v>
              </c:pt>
              <c:pt idx="15960">
                <c:v>957686</c:v>
              </c:pt>
              <c:pt idx="15961">
                <c:v>957764</c:v>
              </c:pt>
              <c:pt idx="15962">
                <c:v>957881</c:v>
              </c:pt>
              <c:pt idx="15963">
                <c:v>957901</c:v>
              </c:pt>
              <c:pt idx="15964">
                <c:v>957912</c:v>
              </c:pt>
              <c:pt idx="15965">
                <c:v>958005</c:v>
              </c:pt>
              <c:pt idx="15966">
                <c:v>958026</c:v>
              </c:pt>
              <c:pt idx="15967">
                <c:v>958059</c:v>
              </c:pt>
              <c:pt idx="15968">
                <c:v>958143</c:v>
              </c:pt>
              <c:pt idx="15969">
                <c:v>958224</c:v>
              </c:pt>
              <c:pt idx="15970">
                <c:v>958243</c:v>
              </c:pt>
              <c:pt idx="15971">
                <c:v>958274</c:v>
              </c:pt>
              <c:pt idx="15972">
                <c:v>958283</c:v>
              </c:pt>
              <c:pt idx="15973">
                <c:v>958299</c:v>
              </c:pt>
              <c:pt idx="15974">
                <c:v>958472</c:v>
              </c:pt>
              <c:pt idx="15975">
                <c:v>958491</c:v>
              </c:pt>
              <c:pt idx="15976">
                <c:v>958518</c:v>
              </c:pt>
              <c:pt idx="15977">
                <c:v>958544</c:v>
              </c:pt>
              <c:pt idx="15978">
                <c:v>958687</c:v>
              </c:pt>
              <c:pt idx="15979">
                <c:v>958709</c:v>
              </c:pt>
              <c:pt idx="15980">
                <c:v>958743</c:v>
              </c:pt>
              <c:pt idx="15981">
                <c:v>958767</c:v>
              </c:pt>
              <c:pt idx="15982">
                <c:v>958791</c:v>
              </c:pt>
              <c:pt idx="15983">
                <c:v>958800</c:v>
              </c:pt>
              <c:pt idx="15984">
                <c:v>958839</c:v>
              </c:pt>
              <c:pt idx="15985">
                <c:v>958869</c:v>
              </c:pt>
              <c:pt idx="15986">
                <c:v>958915</c:v>
              </c:pt>
              <c:pt idx="15987">
                <c:v>958923</c:v>
              </c:pt>
              <c:pt idx="15988">
                <c:v>958931</c:v>
              </c:pt>
              <c:pt idx="15989">
                <c:v>958941</c:v>
              </c:pt>
              <c:pt idx="15990">
                <c:v>959027</c:v>
              </c:pt>
              <c:pt idx="15991">
                <c:v>959044</c:v>
              </c:pt>
              <c:pt idx="15992">
                <c:v>959059</c:v>
              </c:pt>
              <c:pt idx="15993">
                <c:v>959137</c:v>
              </c:pt>
              <c:pt idx="15994">
                <c:v>959179</c:v>
              </c:pt>
              <c:pt idx="15995">
                <c:v>959192</c:v>
              </c:pt>
              <c:pt idx="15996">
                <c:v>959280</c:v>
              </c:pt>
              <c:pt idx="15997">
                <c:v>959364</c:v>
              </c:pt>
              <c:pt idx="15998">
                <c:v>959402</c:v>
              </c:pt>
              <c:pt idx="15999">
                <c:v>959453</c:v>
              </c:pt>
              <c:pt idx="16000">
                <c:v>959478</c:v>
              </c:pt>
              <c:pt idx="16001">
                <c:v>959514</c:v>
              </c:pt>
              <c:pt idx="16002">
                <c:v>959673</c:v>
              </c:pt>
              <c:pt idx="16003">
                <c:v>959728</c:v>
              </c:pt>
              <c:pt idx="16004">
                <c:v>959778</c:v>
              </c:pt>
              <c:pt idx="16005">
                <c:v>959793</c:v>
              </c:pt>
              <c:pt idx="16006">
                <c:v>959821</c:v>
              </c:pt>
              <c:pt idx="16007">
                <c:v>959977</c:v>
              </c:pt>
              <c:pt idx="16008">
                <c:v>960005</c:v>
              </c:pt>
              <c:pt idx="16009">
                <c:v>960050</c:v>
              </c:pt>
              <c:pt idx="16010">
                <c:v>960082</c:v>
              </c:pt>
              <c:pt idx="16011">
                <c:v>960195</c:v>
              </c:pt>
              <c:pt idx="16012">
                <c:v>960253</c:v>
              </c:pt>
              <c:pt idx="16013">
                <c:v>960309</c:v>
              </c:pt>
              <c:pt idx="16014">
                <c:v>960417</c:v>
              </c:pt>
              <c:pt idx="16015">
                <c:v>960441</c:v>
              </c:pt>
              <c:pt idx="16016">
                <c:v>960555</c:v>
              </c:pt>
              <c:pt idx="16017">
                <c:v>960629</c:v>
              </c:pt>
              <c:pt idx="16018">
                <c:v>960678</c:v>
              </c:pt>
              <c:pt idx="16019">
                <c:v>960708</c:v>
              </c:pt>
              <c:pt idx="16020">
                <c:v>960761</c:v>
              </c:pt>
              <c:pt idx="16021">
                <c:v>960913</c:v>
              </c:pt>
              <c:pt idx="16022">
                <c:v>960934</c:v>
              </c:pt>
              <c:pt idx="16023">
                <c:v>960959</c:v>
              </c:pt>
              <c:pt idx="16024">
                <c:v>961177</c:v>
              </c:pt>
              <c:pt idx="16025">
                <c:v>961213</c:v>
              </c:pt>
              <c:pt idx="16026">
                <c:v>961218</c:v>
              </c:pt>
              <c:pt idx="16027">
                <c:v>961264</c:v>
              </c:pt>
              <c:pt idx="16028">
                <c:v>961331</c:v>
              </c:pt>
              <c:pt idx="16029">
                <c:v>961427</c:v>
              </c:pt>
              <c:pt idx="16030">
                <c:v>961440</c:v>
              </c:pt>
              <c:pt idx="16031">
                <c:v>961455</c:v>
              </c:pt>
              <c:pt idx="16032">
                <c:v>961463</c:v>
              </c:pt>
              <c:pt idx="16033">
                <c:v>961512</c:v>
              </c:pt>
              <c:pt idx="16034">
                <c:v>961533</c:v>
              </c:pt>
              <c:pt idx="16035">
                <c:v>961595</c:v>
              </c:pt>
              <c:pt idx="16036">
                <c:v>961639</c:v>
              </c:pt>
              <c:pt idx="16037">
                <c:v>961650</c:v>
              </c:pt>
              <c:pt idx="16038">
                <c:v>961682</c:v>
              </c:pt>
              <c:pt idx="16039">
                <c:v>961837</c:v>
              </c:pt>
              <c:pt idx="16040">
                <c:v>961961</c:v>
              </c:pt>
              <c:pt idx="16041">
                <c:v>961965</c:v>
              </c:pt>
              <c:pt idx="16042">
                <c:v>961978</c:v>
              </c:pt>
              <c:pt idx="16043">
                <c:v>962011</c:v>
              </c:pt>
              <c:pt idx="16044">
                <c:v>962055</c:v>
              </c:pt>
              <c:pt idx="16045">
                <c:v>962267</c:v>
              </c:pt>
              <c:pt idx="16046">
                <c:v>962278</c:v>
              </c:pt>
              <c:pt idx="16047">
                <c:v>962455</c:v>
              </c:pt>
              <c:pt idx="16048">
                <c:v>962472</c:v>
              </c:pt>
              <c:pt idx="16049">
                <c:v>962480</c:v>
              </c:pt>
              <c:pt idx="16050">
                <c:v>962566</c:v>
              </c:pt>
              <c:pt idx="16051">
                <c:v>962600</c:v>
              </c:pt>
              <c:pt idx="16052">
                <c:v>962637</c:v>
              </c:pt>
              <c:pt idx="16053">
                <c:v>962657</c:v>
              </c:pt>
              <c:pt idx="16054">
                <c:v>962661</c:v>
              </c:pt>
              <c:pt idx="16055">
                <c:v>962730</c:v>
              </c:pt>
              <c:pt idx="16056">
                <c:v>962801</c:v>
              </c:pt>
              <c:pt idx="16057">
                <c:v>962989</c:v>
              </c:pt>
              <c:pt idx="16058">
                <c:v>963016</c:v>
              </c:pt>
              <c:pt idx="16059">
                <c:v>963036</c:v>
              </c:pt>
              <c:pt idx="16060">
                <c:v>963067</c:v>
              </c:pt>
              <c:pt idx="16061">
                <c:v>963100</c:v>
              </c:pt>
              <c:pt idx="16062">
                <c:v>963170</c:v>
              </c:pt>
              <c:pt idx="16063">
                <c:v>963410</c:v>
              </c:pt>
              <c:pt idx="16064">
                <c:v>963464</c:v>
              </c:pt>
              <c:pt idx="16065">
                <c:v>963473</c:v>
              </c:pt>
              <c:pt idx="16066">
                <c:v>963487</c:v>
              </c:pt>
              <c:pt idx="16067">
                <c:v>963502</c:v>
              </c:pt>
              <c:pt idx="16068">
                <c:v>963523</c:v>
              </c:pt>
              <c:pt idx="16069">
                <c:v>963541</c:v>
              </c:pt>
              <c:pt idx="16070">
                <c:v>963595</c:v>
              </c:pt>
              <c:pt idx="16071">
                <c:v>963619</c:v>
              </c:pt>
              <c:pt idx="16072">
                <c:v>963642</c:v>
              </c:pt>
              <c:pt idx="16073">
                <c:v>963644</c:v>
              </c:pt>
              <c:pt idx="16074">
                <c:v>963690</c:v>
              </c:pt>
              <c:pt idx="16075">
                <c:v>963757</c:v>
              </c:pt>
              <c:pt idx="16076">
                <c:v>963814</c:v>
              </c:pt>
              <c:pt idx="16077">
                <c:v>963921</c:v>
              </c:pt>
              <c:pt idx="16078">
                <c:v>963985</c:v>
              </c:pt>
              <c:pt idx="16079">
                <c:v>964047</c:v>
              </c:pt>
              <c:pt idx="16080">
                <c:v>964151</c:v>
              </c:pt>
              <c:pt idx="16081">
                <c:v>964159</c:v>
              </c:pt>
              <c:pt idx="16082">
                <c:v>964206</c:v>
              </c:pt>
              <c:pt idx="16083">
                <c:v>964744</c:v>
              </c:pt>
              <c:pt idx="16084">
                <c:v>964789</c:v>
              </c:pt>
              <c:pt idx="16085">
                <c:v>964791</c:v>
              </c:pt>
              <c:pt idx="16086">
                <c:v>965012</c:v>
              </c:pt>
              <c:pt idx="16087">
                <c:v>965066</c:v>
              </c:pt>
              <c:pt idx="16088">
                <c:v>965079</c:v>
              </c:pt>
              <c:pt idx="16089">
                <c:v>965116</c:v>
              </c:pt>
              <c:pt idx="16090">
                <c:v>965154</c:v>
              </c:pt>
              <c:pt idx="16091">
                <c:v>965254</c:v>
              </c:pt>
              <c:pt idx="16092">
                <c:v>965482</c:v>
              </c:pt>
              <c:pt idx="16093">
                <c:v>965590</c:v>
              </c:pt>
              <c:pt idx="16094">
                <c:v>965605</c:v>
              </c:pt>
              <c:pt idx="16095">
                <c:v>965674</c:v>
              </c:pt>
              <c:pt idx="16096">
                <c:v>965688</c:v>
              </c:pt>
              <c:pt idx="16097">
                <c:v>965691</c:v>
              </c:pt>
              <c:pt idx="16098">
                <c:v>965698</c:v>
              </c:pt>
              <c:pt idx="16099">
                <c:v>965713</c:v>
              </c:pt>
              <c:pt idx="16100">
                <c:v>965751</c:v>
              </c:pt>
              <c:pt idx="16101">
                <c:v>965758</c:v>
              </c:pt>
              <c:pt idx="16102">
                <c:v>965948</c:v>
              </c:pt>
              <c:pt idx="16103">
                <c:v>966059</c:v>
              </c:pt>
              <c:pt idx="16104">
                <c:v>966089</c:v>
              </c:pt>
              <c:pt idx="16105">
                <c:v>966117</c:v>
              </c:pt>
              <c:pt idx="16106">
                <c:v>966142</c:v>
              </c:pt>
              <c:pt idx="16107">
                <c:v>966204</c:v>
              </c:pt>
              <c:pt idx="16108">
                <c:v>966210</c:v>
              </c:pt>
              <c:pt idx="16109">
                <c:v>966227</c:v>
              </c:pt>
              <c:pt idx="16110">
                <c:v>966285</c:v>
              </c:pt>
              <c:pt idx="16111">
                <c:v>966350</c:v>
              </c:pt>
              <c:pt idx="16112">
                <c:v>966372</c:v>
              </c:pt>
              <c:pt idx="16113">
                <c:v>966389</c:v>
              </c:pt>
              <c:pt idx="16114">
                <c:v>966391</c:v>
              </c:pt>
              <c:pt idx="16115">
                <c:v>966512</c:v>
              </c:pt>
              <c:pt idx="16116">
                <c:v>966580</c:v>
              </c:pt>
              <c:pt idx="16117">
                <c:v>966688</c:v>
              </c:pt>
              <c:pt idx="16118">
                <c:v>966698</c:v>
              </c:pt>
              <c:pt idx="16119">
                <c:v>966729</c:v>
              </c:pt>
              <c:pt idx="16120">
                <c:v>966797</c:v>
              </c:pt>
              <c:pt idx="16121">
                <c:v>966891</c:v>
              </c:pt>
              <c:pt idx="16122">
                <c:v>966920</c:v>
              </c:pt>
              <c:pt idx="16123">
                <c:v>966949</c:v>
              </c:pt>
              <c:pt idx="16124">
                <c:v>966953</c:v>
              </c:pt>
              <c:pt idx="16125">
                <c:v>967017</c:v>
              </c:pt>
              <c:pt idx="16126">
                <c:v>967032</c:v>
              </c:pt>
              <c:pt idx="16127">
                <c:v>967035</c:v>
              </c:pt>
              <c:pt idx="16128">
                <c:v>967093</c:v>
              </c:pt>
              <c:pt idx="16129">
                <c:v>967150</c:v>
              </c:pt>
              <c:pt idx="16130">
                <c:v>967233</c:v>
              </c:pt>
              <c:pt idx="16131">
                <c:v>967241</c:v>
              </c:pt>
              <c:pt idx="16132">
                <c:v>967253</c:v>
              </c:pt>
              <c:pt idx="16133">
                <c:v>967274</c:v>
              </c:pt>
              <c:pt idx="16134">
                <c:v>967298</c:v>
              </c:pt>
              <c:pt idx="16135">
                <c:v>967300</c:v>
              </c:pt>
              <c:pt idx="16136">
                <c:v>967347</c:v>
              </c:pt>
              <c:pt idx="16137">
                <c:v>967443</c:v>
              </c:pt>
              <c:pt idx="16138">
                <c:v>967462</c:v>
              </c:pt>
              <c:pt idx="16139">
                <c:v>967490</c:v>
              </c:pt>
              <c:pt idx="16140">
                <c:v>967500</c:v>
              </c:pt>
              <c:pt idx="16141">
                <c:v>967502</c:v>
              </c:pt>
              <c:pt idx="16142">
                <c:v>967628</c:v>
              </c:pt>
              <c:pt idx="16143">
                <c:v>967634</c:v>
              </c:pt>
              <c:pt idx="16144">
                <c:v>967637</c:v>
              </c:pt>
              <c:pt idx="16145">
                <c:v>967693</c:v>
              </c:pt>
              <c:pt idx="16146">
                <c:v>967727</c:v>
              </c:pt>
              <c:pt idx="16147">
                <c:v>967738</c:v>
              </c:pt>
              <c:pt idx="16148">
                <c:v>967772</c:v>
              </c:pt>
              <c:pt idx="16149">
                <c:v>967819</c:v>
              </c:pt>
              <c:pt idx="16150">
                <c:v>967838</c:v>
              </c:pt>
              <c:pt idx="16151">
                <c:v>967883</c:v>
              </c:pt>
              <c:pt idx="16152">
                <c:v>967904</c:v>
              </c:pt>
              <c:pt idx="16153">
                <c:v>967966</c:v>
              </c:pt>
              <c:pt idx="16154">
                <c:v>968034</c:v>
              </c:pt>
              <c:pt idx="16155">
                <c:v>968064</c:v>
              </c:pt>
              <c:pt idx="16156">
                <c:v>968090</c:v>
              </c:pt>
              <c:pt idx="16157">
                <c:v>968225</c:v>
              </c:pt>
              <c:pt idx="16158">
                <c:v>968253</c:v>
              </c:pt>
              <c:pt idx="16159">
                <c:v>968312</c:v>
              </c:pt>
              <c:pt idx="16160">
                <c:v>968325</c:v>
              </c:pt>
              <c:pt idx="16161">
                <c:v>968370</c:v>
              </c:pt>
              <c:pt idx="16162">
                <c:v>968447</c:v>
              </c:pt>
              <c:pt idx="16163">
                <c:v>968450</c:v>
              </c:pt>
              <c:pt idx="16164">
                <c:v>968484</c:v>
              </c:pt>
              <c:pt idx="16165">
                <c:v>968497</c:v>
              </c:pt>
              <c:pt idx="16166">
                <c:v>968608</c:v>
              </c:pt>
              <c:pt idx="16167">
                <c:v>968632</c:v>
              </c:pt>
              <c:pt idx="16168">
                <c:v>968638</c:v>
              </c:pt>
              <c:pt idx="16169">
                <c:v>968666</c:v>
              </c:pt>
              <c:pt idx="16170">
                <c:v>968671</c:v>
              </c:pt>
              <c:pt idx="16171">
                <c:v>968764</c:v>
              </c:pt>
              <c:pt idx="16172">
                <c:v>968807</c:v>
              </c:pt>
              <c:pt idx="16173">
                <c:v>968828</c:v>
              </c:pt>
              <c:pt idx="16174">
                <c:v>968842</c:v>
              </c:pt>
              <c:pt idx="16175">
                <c:v>968867</c:v>
              </c:pt>
              <c:pt idx="16176">
                <c:v>968943</c:v>
              </c:pt>
              <c:pt idx="16177">
                <c:v>969053</c:v>
              </c:pt>
              <c:pt idx="16178">
                <c:v>969092</c:v>
              </c:pt>
              <c:pt idx="16179">
                <c:v>969165</c:v>
              </c:pt>
              <c:pt idx="16180">
                <c:v>969219</c:v>
              </c:pt>
              <c:pt idx="16181">
                <c:v>969277</c:v>
              </c:pt>
              <c:pt idx="16182">
                <c:v>969313</c:v>
              </c:pt>
              <c:pt idx="16183">
                <c:v>969318</c:v>
              </c:pt>
              <c:pt idx="16184">
                <c:v>969342</c:v>
              </c:pt>
              <c:pt idx="16185">
                <c:v>969350</c:v>
              </c:pt>
              <c:pt idx="16186">
                <c:v>969360</c:v>
              </c:pt>
              <c:pt idx="16187">
                <c:v>969378</c:v>
              </c:pt>
              <c:pt idx="16188">
                <c:v>969483</c:v>
              </c:pt>
              <c:pt idx="16189">
                <c:v>969485</c:v>
              </c:pt>
              <c:pt idx="16190">
                <c:v>969500</c:v>
              </c:pt>
              <c:pt idx="16191">
                <c:v>969586</c:v>
              </c:pt>
              <c:pt idx="16192">
                <c:v>969616</c:v>
              </c:pt>
              <c:pt idx="16193">
                <c:v>969617</c:v>
              </c:pt>
              <c:pt idx="16194">
                <c:v>969626</c:v>
              </c:pt>
              <c:pt idx="16195">
                <c:v>969632</c:v>
              </c:pt>
              <c:pt idx="16196">
                <c:v>969653</c:v>
              </c:pt>
              <c:pt idx="16197">
                <c:v>969687</c:v>
              </c:pt>
              <c:pt idx="16198">
                <c:v>969689</c:v>
              </c:pt>
              <c:pt idx="16199">
                <c:v>969719</c:v>
              </c:pt>
              <c:pt idx="16200">
                <c:v>969732</c:v>
              </c:pt>
              <c:pt idx="16201">
                <c:v>969764</c:v>
              </c:pt>
              <c:pt idx="16202">
                <c:v>969800</c:v>
              </c:pt>
              <c:pt idx="16203">
                <c:v>969810</c:v>
              </c:pt>
              <c:pt idx="16204">
                <c:v>969860</c:v>
              </c:pt>
              <c:pt idx="16205">
                <c:v>969913</c:v>
              </c:pt>
              <c:pt idx="16206">
                <c:v>969924</c:v>
              </c:pt>
              <c:pt idx="16207">
                <c:v>969933</c:v>
              </c:pt>
              <c:pt idx="16208">
                <c:v>969938</c:v>
              </c:pt>
              <c:pt idx="16209">
                <c:v>970014</c:v>
              </c:pt>
              <c:pt idx="16210">
                <c:v>970092</c:v>
              </c:pt>
              <c:pt idx="16211">
                <c:v>970102</c:v>
              </c:pt>
              <c:pt idx="16212">
                <c:v>970152</c:v>
              </c:pt>
              <c:pt idx="16213">
                <c:v>970154</c:v>
              </c:pt>
              <c:pt idx="16214">
                <c:v>970195</c:v>
              </c:pt>
              <c:pt idx="16215">
                <c:v>970351</c:v>
              </c:pt>
              <c:pt idx="16216">
                <c:v>970401</c:v>
              </c:pt>
              <c:pt idx="16217">
                <c:v>970576</c:v>
              </c:pt>
              <c:pt idx="16218">
                <c:v>970637</c:v>
              </c:pt>
              <c:pt idx="16219">
                <c:v>970639</c:v>
              </c:pt>
              <c:pt idx="16220">
                <c:v>970706</c:v>
              </c:pt>
              <c:pt idx="16221">
                <c:v>970746</c:v>
              </c:pt>
              <c:pt idx="16222">
                <c:v>970783</c:v>
              </c:pt>
              <c:pt idx="16223">
                <c:v>970964</c:v>
              </c:pt>
              <c:pt idx="16224">
                <c:v>970976</c:v>
              </c:pt>
              <c:pt idx="16225">
                <c:v>971030</c:v>
              </c:pt>
              <c:pt idx="16226">
                <c:v>971097</c:v>
              </c:pt>
              <c:pt idx="16227">
                <c:v>971107</c:v>
              </c:pt>
              <c:pt idx="16228">
                <c:v>971142</c:v>
              </c:pt>
              <c:pt idx="16229">
                <c:v>971157</c:v>
              </c:pt>
              <c:pt idx="16230">
                <c:v>971164</c:v>
              </c:pt>
              <c:pt idx="16231">
                <c:v>971318</c:v>
              </c:pt>
              <c:pt idx="16232">
                <c:v>971370</c:v>
              </c:pt>
              <c:pt idx="16233">
                <c:v>971488</c:v>
              </c:pt>
              <c:pt idx="16234">
                <c:v>971528</c:v>
              </c:pt>
              <c:pt idx="16235">
                <c:v>971581</c:v>
              </c:pt>
              <c:pt idx="16236">
                <c:v>971582</c:v>
              </c:pt>
              <c:pt idx="16237">
                <c:v>971599</c:v>
              </c:pt>
              <c:pt idx="16238">
                <c:v>971608</c:v>
              </c:pt>
              <c:pt idx="16239">
                <c:v>971609</c:v>
              </c:pt>
              <c:pt idx="16240">
                <c:v>971627</c:v>
              </c:pt>
              <c:pt idx="16241">
                <c:v>971637</c:v>
              </c:pt>
              <c:pt idx="16242">
                <c:v>971670</c:v>
              </c:pt>
              <c:pt idx="16243">
                <c:v>971902</c:v>
              </c:pt>
              <c:pt idx="16244">
                <c:v>971987</c:v>
              </c:pt>
              <c:pt idx="16245">
                <c:v>972121</c:v>
              </c:pt>
              <c:pt idx="16246">
                <c:v>972129</c:v>
              </c:pt>
              <c:pt idx="16247">
                <c:v>972157</c:v>
              </c:pt>
              <c:pt idx="16248">
                <c:v>972222</c:v>
              </c:pt>
              <c:pt idx="16249">
                <c:v>972298</c:v>
              </c:pt>
              <c:pt idx="16250">
                <c:v>972462</c:v>
              </c:pt>
              <c:pt idx="16251">
                <c:v>972581</c:v>
              </c:pt>
              <c:pt idx="16252">
                <c:v>972636</c:v>
              </c:pt>
              <c:pt idx="16253">
                <c:v>972648</c:v>
              </c:pt>
              <c:pt idx="16254">
                <c:v>972671</c:v>
              </c:pt>
              <c:pt idx="16255">
                <c:v>972673</c:v>
              </c:pt>
              <c:pt idx="16256">
                <c:v>972686</c:v>
              </c:pt>
              <c:pt idx="16257">
                <c:v>972732</c:v>
              </c:pt>
              <c:pt idx="16258">
                <c:v>972787</c:v>
              </c:pt>
              <c:pt idx="16259">
                <c:v>972791</c:v>
              </c:pt>
              <c:pt idx="16260">
                <c:v>972795</c:v>
              </c:pt>
              <c:pt idx="16261">
                <c:v>972954</c:v>
              </c:pt>
              <c:pt idx="16262">
                <c:v>972964</c:v>
              </c:pt>
              <c:pt idx="16263">
                <c:v>972994</c:v>
              </c:pt>
              <c:pt idx="16264">
                <c:v>973059</c:v>
              </c:pt>
              <c:pt idx="16265">
                <c:v>973060</c:v>
              </c:pt>
              <c:pt idx="16266">
                <c:v>973070</c:v>
              </c:pt>
              <c:pt idx="16267">
                <c:v>973104</c:v>
              </c:pt>
              <c:pt idx="16268">
                <c:v>973111</c:v>
              </c:pt>
              <c:pt idx="16269">
                <c:v>973112</c:v>
              </c:pt>
              <c:pt idx="16270">
                <c:v>973168</c:v>
              </c:pt>
              <c:pt idx="16271">
                <c:v>973357</c:v>
              </c:pt>
              <c:pt idx="16272">
                <c:v>973407</c:v>
              </c:pt>
              <c:pt idx="16273">
                <c:v>973485</c:v>
              </c:pt>
              <c:pt idx="16274">
                <c:v>973524</c:v>
              </c:pt>
              <c:pt idx="16275">
                <c:v>973609</c:v>
              </c:pt>
              <c:pt idx="16276">
                <c:v>973728</c:v>
              </c:pt>
              <c:pt idx="16277">
                <c:v>973846</c:v>
              </c:pt>
              <c:pt idx="16278">
                <c:v>973860</c:v>
              </c:pt>
              <c:pt idx="16279">
                <c:v>973897</c:v>
              </c:pt>
              <c:pt idx="16280">
                <c:v>973921</c:v>
              </c:pt>
              <c:pt idx="16281">
                <c:v>973951</c:v>
              </c:pt>
              <c:pt idx="16282">
                <c:v>974041</c:v>
              </c:pt>
              <c:pt idx="16283">
                <c:v>974114</c:v>
              </c:pt>
              <c:pt idx="16284">
                <c:v>974189</c:v>
              </c:pt>
              <c:pt idx="16285">
                <c:v>974209</c:v>
              </c:pt>
              <c:pt idx="16286">
                <c:v>974265</c:v>
              </c:pt>
              <c:pt idx="16287">
                <c:v>974330</c:v>
              </c:pt>
              <c:pt idx="16288">
                <c:v>974441</c:v>
              </c:pt>
              <c:pt idx="16289">
                <c:v>974500</c:v>
              </c:pt>
              <c:pt idx="16290">
                <c:v>974606</c:v>
              </c:pt>
              <c:pt idx="16291">
                <c:v>974617</c:v>
              </c:pt>
              <c:pt idx="16292">
                <c:v>974630</c:v>
              </c:pt>
              <c:pt idx="16293">
                <c:v>974715</c:v>
              </c:pt>
              <c:pt idx="16294">
                <c:v>974738</c:v>
              </c:pt>
              <c:pt idx="16295">
                <c:v>974758</c:v>
              </c:pt>
              <c:pt idx="16296">
                <c:v>974777</c:v>
              </c:pt>
              <c:pt idx="16297">
                <c:v>974829</c:v>
              </c:pt>
              <c:pt idx="16298">
                <c:v>974848</c:v>
              </c:pt>
              <c:pt idx="16299">
                <c:v>974875</c:v>
              </c:pt>
              <c:pt idx="16300">
                <c:v>975181</c:v>
              </c:pt>
              <c:pt idx="16301">
                <c:v>975199</c:v>
              </c:pt>
              <c:pt idx="16302">
                <c:v>975212</c:v>
              </c:pt>
              <c:pt idx="16303">
                <c:v>975218</c:v>
              </c:pt>
              <c:pt idx="16304">
                <c:v>975298</c:v>
              </c:pt>
              <c:pt idx="16305">
                <c:v>975309</c:v>
              </c:pt>
              <c:pt idx="16306">
                <c:v>975387</c:v>
              </c:pt>
              <c:pt idx="16307">
                <c:v>975407</c:v>
              </c:pt>
              <c:pt idx="16308">
                <c:v>975412</c:v>
              </c:pt>
              <c:pt idx="16309">
                <c:v>975466</c:v>
              </c:pt>
              <c:pt idx="16310">
                <c:v>975477</c:v>
              </c:pt>
              <c:pt idx="16311">
                <c:v>975497</c:v>
              </c:pt>
              <c:pt idx="16312">
                <c:v>975531</c:v>
              </c:pt>
              <c:pt idx="16313">
                <c:v>975613</c:v>
              </c:pt>
              <c:pt idx="16314">
                <c:v>975614</c:v>
              </c:pt>
              <c:pt idx="16315">
                <c:v>975692</c:v>
              </c:pt>
              <c:pt idx="16316">
                <c:v>975749</c:v>
              </c:pt>
              <c:pt idx="16317">
                <c:v>975767</c:v>
              </c:pt>
              <c:pt idx="16318">
                <c:v>975846</c:v>
              </c:pt>
              <c:pt idx="16319">
                <c:v>975918</c:v>
              </c:pt>
              <c:pt idx="16320">
                <c:v>975944</c:v>
              </c:pt>
              <c:pt idx="16321">
                <c:v>975949</c:v>
              </c:pt>
              <c:pt idx="16322">
                <c:v>976004</c:v>
              </c:pt>
              <c:pt idx="16323">
                <c:v>976007</c:v>
              </c:pt>
              <c:pt idx="16324">
                <c:v>976153</c:v>
              </c:pt>
              <c:pt idx="16325">
                <c:v>976307</c:v>
              </c:pt>
              <c:pt idx="16326">
                <c:v>976330</c:v>
              </c:pt>
              <c:pt idx="16327">
                <c:v>976413</c:v>
              </c:pt>
              <c:pt idx="16328">
                <c:v>976423</c:v>
              </c:pt>
              <c:pt idx="16329">
                <c:v>976489</c:v>
              </c:pt>
              <c:pt idx="16330">
                <c:v>976513</c:v>
              </c:pt>
              <c:pt idx="16331">
                <c:v>976529</c:v>
              </c:pt>
              <c:pt idx="16332">
                <c:v>976596</c:v>
              </c:pt>
              <c:pt idx="16333">
                <c:v>976605</c:v>
              </c:pt>
              <c:pt idx="16334">
                <c:v>976623</c:v>
              </c:pt>
              <c:pt idx="16335">
                <c:v>976636</c:v>
              </c:pt>
              <c:pt idx="16336">
                <c:v>976695</c:v>
              </c:pt>
              <c:pt idx="16337">
                <c:v>976700</c:v>
              </c:pt>
              <c:pt idx="16338">
                <c:v>976831</c:v>
              </c:pt>
              <c:pt idx="16339">
                <c:v>976834</c:v>
              </c:pt>
              <c:pt idx="16340">
                <c:v>977037</c:v>
              </c:pt>
              <c:pt idx="16341">
                <c:v>977080</c:v>
              </c:pt>
              <c:pt idx="16342">
                <c:v>977178</c:v>
              </c:pt>
              <c:pt idx="16343">
                <c:v>977236</c:v>
              </c:pt>
              <c:pt idx="16344">
                <c:v>977244</c:v>
              </c:pt>
              <c:pt idx="16345">
                <c:v>977274</c:v>
              </c:pt>
              <c:pt idx="16346">
                <c:v>977303</c:v>
              </c:pt>
              <c:pt idx="16347">
                <c:v>977305</c:v>
              </c:pt>
              <c:pt idx="16348">
                <c:v>977363</c:v>
              </c:pt>
              <c:pt idx="16349">
                <c:v>977377</c:v>
              </c:pt>
              <c:pt idx="16350">
                <c:v>977523</c:v>
              </c:pt>
              <c:pt idx="16351">
                <c:v>977550</c:v>
              </c:pt>
              <c:pt idx="16352">
                <c:v>977676</c:v>
              </c:pt>
              <c:pt idx="16353">
                <c:v>977693</c:v>
              </c:pt>
              <c:pt idx="16354">
                <c:v>977916</c:v>
              </c:pt>
              <c:pt idx="16355">
                <c:v>978040</c:v>
              </c:pt>
              <c:pt idx="16356">
                <c:v>978048</c:v>
              </c:pt>
              <c:pt idx="16357">
                <c:v>978130</c:v>
              </c:pt>
              <c:pt idx="16358">
                <c:v>978349</c:v>
              </c:pt>
              <c:pt idx="16359">
                <c:v>978484</c:v>
              </c:pt>
              <c:pt idx="16360">
                <c:v>978654</c:v>
              </c:pt>
              <c:pt idx="16361">
                <c:v>978676</c:v>
              </c:pt>
              <c:pt idx="16362">
                <c:v>978712</c:v>
              </c:pt>
              <c:pt idx="16363">
                <c:v>978907</c:v>
              </c:pt>
              <c:pt idx="16364">
                <c:v>978934</c:v>
              </c:pt>
              <c:pt idx="16365">
                <c:v>979010</c:v>
              </c:pt>
              <c:pt idx="16366">
                <c:v>979053</c:v>
              </c:pt>
              <c:pt idx="16367">
                <c:v>979075</c:v>
              </c:pt>
              <c:pt idx="16368">
                <c:v>979115</c:v>
              </c:pt>
              <c:pt idx="16369">
                <c:v>979135</c:v>
              </c:pt>
              <c:pt idx="16370">
                <c:v>979168</c:v>
              </c:pt>
              <c:pt idx="16371">
                <c:v>979262</c:v>
              </c:pt>
              <c:pt idx="16372">
                <c:v>979309</c:v>
              </c:pt>
              <c:pt idx="16373">
                <c:v>979330</c:v>
              </c:pt>
              <c:pt idx="16374">
                <c:v>979355</c:v>
              </c:pt>
              <c:pt idx="16375">
                <c:v>979389</c:v>
              </c:pt>
              <c:pt idx="16376">
                <c:v>979449</c:v>
              </c:pt>
              <c:pt idx="16377">
                <c:v>979467</c:v>
              </c:pt>
              <c:pt idx="16378">
                <c:v>979548</c:v>
              </c:pt>
              <c:pt idx="16379">
                <c:v>979575</c:v>
              </c:pt>
              <c:pt idx="16380">
                <c:v>979598</c:v>
              </c:pt>
              <c:pt idx="16381">
                <c:v>979634</c:v>
              </c:pt>
              <c:pt idx="16382">
                <c:v>979639</c:v>
              </c:pt>
              <c:pt idx="16383">
                <c:v>979644</c:v>
              </c:pt>
              <c:pt idx="16384">
                <c:v>979703</c:v>
              </c:pt>
              <c:pt idx="16385">
                <c:v>979776</c:v>
              </c:pt>
              <c:pt idx="16386">
                <c:v>979901</c:v>
              </c:pt>
              <c:pt idx="16387">
                <c:v>979983</c:v>
              </c:pt>
              <c:pt idx="16388">
                <c:v>980145</c:v>
              </c:pt>
              <c:pt idx="16389">
                <c:v>980198</c:v>
              </c:pt>
              <c:pt idx="16390">
                <c:v>980338</c:v>
              </c:pt>
              <c:pt idx="16391">
                <c:v>980414</c:v>
              </c:pt>
              <c:pt idx="16392">
                <c:v>980478</c:v>
              </c:pt>
              <c:pt idx="16393">
                <c:v>980494</c:v>
              </c:pt>
              <c:pt idx="16394">
                <c:v>980575</c:v>
              </c:pt>
              <c:pt idx="16395">
                <c:v>980651</c:v>
              </c:pt>
              <c:pt idx="16396">
                <c:v>980761</c:v>
              </c:pt>
              <c:pt idx="16397">
                <c:v>980788</c:v>
              </c:pt>
              <c:pt idx="16398">
                <c:v>980837</c:v>
              </c:pt>
              <c:pt idx="16399">
                <c:v>980856</c:v>
              </c:pt>
              <c:pt idx="16400">
                <c:v>980915</c:v>
              </c:pt>
              <c:pt idx="16401">
                <c:v>980935</c:v>
              </c:pt>
              <c:pt idx="16402">
                <c:v>980952</c:v>
              </c:pt>
              <c:pt idx="16403">
                <c:v>981091</c:v>
              </c:pt>
              <c:pt idx="16404">
                <c:v>981117</c:v>
              </c:pt>
              <c:pt idx="16405">
                <c:v>981150</c:v>
              </c:pt>
              <c:pt idx="16406">
                <c:v>981160</c:v>
              </c:pt>
              <c:pt idx="16407">
                <c:v>981195</c:v>
              </c:pt>
              <c:pt idx="16408">
                <c:v>981198</c:v>
              </c:pt>
              <c:pt idx="16409">
                <c:v>981201</c:v>
              </c:pt>
              <c:pt idx="16410">
                <c:v>981220</c:v>
              </c:pt>
              <c:pt idx="16411">
                <c:v>981304</c:v>
              </c:pt>
              <c:pt idx="16412">
                <c:v>981343</c:v>
              </c:pt>
              <c:pt idx="16413">
                <c:v>981395</c:v>
              </c:pt>
              <c:pt idx="16414">
                <c:v>981427</c:v>
              </c:pt>
              <c:pt idx="16415">
                <c:v>981434</c:v>
              </c:pt>
              <c:pt idx="16416">
                <c:v>981508</c:v>
              </c:pt>
              <c:pt idx="16417">
                <c:v>981536</c:v>
              </c:pt>
              <c:pt idx="16418">
                <c:v>981581</c:v>
              </c:pt>
              <c:pt idx="16419">
                <c:v>981664</c:v>
              </c:pt>
              <c:pt idx="16420">
                <c:v>981674</c:v>
              </c:pt>
              <c:pt idx="16421">
                <c:v>981691</c:v>
              </c:pt>
              <c:pt idx="16422">
                <c:v>981737</c:v>
              </c:pt>
              <c:pt idx="16423">
                <c:v>981848</c:v>
              </c:pt>
              <c:pt idx="16424">
                <c:v>981851</c:v>
              </c:pt>
              <c:pt idx="16425">
                <c:v>981920</c:v>
              </c:pt>
              <c:pt idx="16426">
                <c:v>982017</c:v>
              </c:pt>
              <c:pt idx="16427">
                <c:v>982059</c:v>
              </c:pt>
              <c:pt idx="16428">
                <c:v>982096</c:v>
              </c:pt>
              <c:pt idx="16429">
                <c:v>982202</c:v>
              </c:pt>
              <c:pt idx="16430">
                <c:v>982296</c:v>
              </c:pt>
              <c:pt idx="16431">
                <c:v>982416</c:v>
              </c:pt>
              <c:pt idx="16432">
                <c:v>982433</c:v>
              </c:pt>
              <c:pt idx="16433">
                <c:v>982446</c:v>
              </c:pt>
              <c:pt idx="16434">
                <c:v>982501</c:v>
              </c:pt>
              <c:pt idx="16435">
                <c:v>982508</c:v>
              </c:pt>
              <c:pt idx="16436">
                <c:v>982528</c:v>
              </c:pt>
              <c:pt idx="16437">
                <c:v>982535</c:v>
              </c:pt>
              <c:pt idx="16438">
                <c:v>982542</c:v>
              </c:pt>
              <c:pt idx="16439">
                <c:v>982543</c:v>
              </c:pt>
              <c:pt idx="16440">
                <c:v>982578</c:v>
              </c:pt>
              <c:pt idx="16441">
                <c:v>982608</c:v>
              </c:pt>
              <c:pt idx="16442">
                <c:v>982715</c:v>
              </c:pt>
              <c:pt idx="16443">
                <c:v>982895</c:v>
              </c:pt>
              <c:pt idx="16444">
                <c:v>982969</c:v>
              </c:pt>
              <c:pt idx="16445">
                <c:v>983130</c:v>
              </c:pt>
              <c:pt idx="16446">
                <c:v>983199</c:v>
              </c:pt>
              <c:pt idx="16447">
                <c:v>983242</c:v>
              </c:pt>
              <c:pt idx="16448">
                <c:v>983353</c:v>
              </c:pt>
              <c:pt idx="16449">
                <c:v>983393</c:v>
              </c:pt>
              <c:pt idx="16450">
                <c:v>983416</c:v>
              </c:pt>
              <c:pt idx="16451">
                <c:v>983440</c:v>
              </c:pt>
              <c:pt idx="16452">
                <c:v>983450</c:v>
              </c:pt>
              <c:pt idx="16453">
                <c:v>983524</c:v>
              </c:pt>
              <c:pt idx="16454">
                <c:v>983551</c:v>
              </c:pt>
              <c:pt idx="16455">
                <c:v>983713</c:v>
              </c:pt>
              <c:pt idx="16456">
                <c:v>983809</c:v>
              </c:pt>
              <c:pt idx="16457">
                <c:v>983810</c:v>
              </c:pt>
              <c:pt idx="16458">
                <c:v>983822</c:v>
              </c:pt>
              <c:pt idx="16459">
                <c:v>983855</c:v>
              </c:pt>
              <c:pt idx="16460">
                <c:v>983872</c:v>
              </c:pt>
              <c:pt idx="16461">
                <c:v>983900</c:v>
              </c:pt>
              <c:pt idx="16462">
                <c:v>983968</c:v>
              </c:pt>
              <c:pt idx="16463">
                <c:v>984055</c:v>
              </c:pt>
              <c:pt idx="16464">
                <c:v>984086</c:v>
              </c:pt>
              <c:pt idx="16465">
                <c:v>984115</c:v>
              </c:pt>
              <c:pt idx="16466">
                <c:v>984180</c:v>
              </c:pt>
              <c:pt idx="16467">
                <c:v>984290</c:v>
              </c:pt>
              <c:pt idx="16468">
                <c:v>984409</c:v>
              </c:pt>
              <c:pt idx="16469">
                <c:v>984429</c:v>
              </c:pt>
              <c:pt idx="16470">
                <c:v>984545</c:v>
              </c:pt>
              <c:pt idx="16471">
                <c:v>984636</c:v>
              </c:pt>
              <c:pt idx="16472">
                <c:v>984713</c:v>
              </c:pt>
              <c:pt idx="16473">
                <c:v>984798</c:v>
              </c:pt>
              <c:pt idx="16474">
                <c:v>984824</c:v>
              </c:pt>
              <c:pt idx="16475">
                <c:v>984878</c:v>
              </c:pt>
              <c:pt idx="16476">
                <c:v>984968</c:v>
              </c:pt>
              <c:pt idx="16477">
                <c:v>985115</c:v>
              </c:pt>
              <c:pt idx="16478">
                <c:v>985183</c:v>
              </c:pt>
              <c:pt idx="16479">
                <c:v>985211</c:v>
              </c:pt>
              <c:pt idx="16480">
                <c:v>985266</c:v>
              </c:pt>
              <c:pt idx="16481">
                <c:v>985320</c:v>
              </c:pt>
              <c:pt idx="16482">
                <c:v>985341</c:v>
              </c:pt>
              <c:pt idx="16483">
                <c:v>985374</c:v>
              </c:pt>
              <c:pt idx="16484">
                <c:v>985427</c:v>
              </c:pt>
              <c:pt idx="16485">
                <c:v>985516</c:v>
              </c:pt>
              <c:pt idx="16486">
                <c:v>985622</c:v>
              </c:pt>
              <c:pt idx="16487">
                <c:v>985707</c:v>
              </c:pt>
              <c:pt idx="16488">
                <c:v>985757</c:v>
              </c:pt>
              <c:pt idx="16489">
                <c:v>985765</c:v>
              </c:pt>
              <c:pt idx="16490">
                <c:v>985839</c:v>
              </c:pt>
              <c:pt idx="16491">
                <c:v>986018</c:v>
              </c:pt>
              <c:pt idx="16492">
                <c:v>986055</c:v>
              </c:pt>
              <c:pt idx="16493">
                <c:v>986086</c:v>
              </c:pt>
              <c:pt idx="16494">
                <c:v>986126</c:v>
              </c:pt>
              <c:pt idx="16495">
                <c:v>986143</c:v>
              </c:pt>
              <c:pt idx="16496">
                <c:v>986208</c:v>
              </c:pt>
              <c:pt idx="16497">
                <c:v>986217</c:v>
              </c:pt>
              <c:pt idx="16498">
                <c:v>986288</c:v>
              </c:pt>
              <c:pt idx="16499">
                <c:v>986421</c:v>
              </c:pt>
              <c:pt idx="16500">
                <c:v>986461</c:v>
              </c:pt>
              <c:pt idx="16501">
                <c:v>986507</c:v>
              </c:pt>
              <c:pt idx="16502">
                <c:v>986551</c:v>
              </c:pt>
              <c:pt idx="16503">
                <c:v>986623</c:v>
              </c:pt>
              <c:pt idx="16504">
                <c:v>986792</c:v>
              </c:pt>
              <c:pt idx="16505">
                <c:v>986825</c:v>
              </c:pt>
              <c:pt idx="16506">
                <c:v>987122</c:v>
              </c:pt>
              <c:pt idx="16507">
                <c:v>987153</c:v>
              </c:pt>
              <c:pt idx="16508">
                <c:v>987171</c:v>
              </c:pt>
              <c:pt idx="16509">
                <c:v>987205</c:v>
              </c:pt>
              <c:pt idx="16510">
                <c:v>987221</c:v>
              </c:pt>
              <c:pt idx="16511">
                <c:v>987347</c:v>
              </c:pt>
              <c:pt idx="16512">
                <c:v>987425</c:v>
              </c:pt>
              <c:pt idx="16513">
                <c:v>987482</c:v>
              </c:pt>
              <c:pt idx="16514">
                <c:v>987530</c:v>
              </c:pt>
              <c:pt idx="16515">
                <c:v>987612</c:v>
              </c:pt>
              <c:pt idx="16516">
                <c:v>987921</c:v>
              </c:pt>
              <c:pt idx="16517">
                <c:v>987978</c:v>
              </c:pt>
              <c:pt idx="16518">
                <c:v>988043</c:v>
              </c:pt>
              <c:pt idx="16519">
                <c:v>988149</c:v>
              </c:pt>
              <c:pt idx="16520">
                <c:v>988178</c:v>
              </c:pt>
              <c:pt idx="16521">
                <c:v>988223</c:v>
              </c:pt>
              <c:pt idx="16522">
                <c:v>988234</c:v>
              </c:pt>
              <c:pt idx="16523">
                <c:v>988249</c:v>
              </c:pt>
              <c:pt idx="16524">
                <c:v>988307</c:v>
              </c:pt>
              <c:pt idx="16525">
                <c:v>988345</c:v>
              </c:pt>
              <c:pt idx="16526">
                <c:v>988392</c:v>
              </c:pt>
              <c:pt idx="16527">
                <c:v>988419</c:v>
              </c:pt>
              <c:pt idx="16528">
                <c:v>988510</c:v>
              </c:pt>
              <c:pt idx="16529">
                <c:v>988552</c:v>
              </c:pt>
              <c:pt idx="16530">
                <c:v>988594</c:v>
              </c:pt>
              <c:pt idx="16531">
                <c:v>988638</c:v>
              </c:pt>
              <c:pt idx="16532">
                <c:v>988691</c:v>
              </c:pt>
              <c:pt idx="16533">
                <c:v>988728</c:v>
              </c:pt>
              <c:pt idx="16534">
                <c:v>988839</c:v>
              </c:pt>
              <c:pt idx="16535">
                <c:v>988921</c:v>
              </c:pt>
              <c:pt idx="16536">
                <c:v>988927</c:v>
              </c:pt>
              <c:pt idx="16537">
                <c:v>989040</c:v>
              </c:pt>
              <c:pt idx="16538">
                <c:v>989048</c:v>
              </c:pt>
              <c:pt idx="16539">
                <c:v>989067</c:v>
              </c:pt>
              <c:pt idx="16540">
                <c:v>989081</c:v>
              </c:pt>
              <c:pt idx="16541">
                <c:v>989134</c:v>
              </c:pt>
              <c:pt idx="16542">
                <c:v>989148</c:v>
              </c:pt>
              <c:pt idx="16543">
                <c:v>989154</c:v>
              </c:pt>
              <c:pt idx="16544">
                <c:v>989220</c:v>
              </c:pt>
              <c:pt idx="16545">
                <c:v>989256</c:v>
              </c:pt>
              <c:pt idx="16546">
                <c:v>989262</c:v>
              </c:pt>
              <c:pt idx="16547">
                <c:v>989406</c:v>
              </c:pt>
              <c:pt idx="16548">
                <c:v>989429</c:v>
              </c:pt>
              <c:pt idx="16549">
                <c:v>989473</c:v>
              </c:pt>
              <c:pt idx="16550">
                <c:v>989478</c:v>
              </c:pt>
              <c:pt idx="16551">
                <c:v>989527</c:v>
              </c:pt>
              <c:pt idx="16552">
                <c:v>989528</c:v>
              </c:pt>
              <c:pt idx="16553">
                <c:v>989568</c:v>
              </c:pt>
              <c:pt idx="16554">
                <c:v>989658</c:v>
              </c:pt>
              <c:pt idx="16555">
                <c:v>989666</c:v>
              </c:pt>
              <c:pt idx="16556">
                <c:v>989746</c:v>
              </c:pt>
              <c:pt idx="16557">
                <c:v>989802</c:v>
              </c:pt>
              <c:pt idx="16558">
                <c:v>989816</c:v>
              </c:pt>
              <c:pt idx="16559">
                <c:v>989837</c:v>
              </c:pt>
              <c:pt idx="16560">
                <c:v>989986</c:v>
              </c:pt>
              <c:pt idx="16561">
                <c:v>990077</c:v>
              </c:pt>
              <c:pt idx="16562">
                <c:v>990122</c:v>
              </c:pt>
              <c:pt idx="16563">
                <c:v>990204</c:v>
              </c:pt>
              <c:pt idx="16564">
                <c:v>990218</c:v>
              </c:pt>
              <c:pt idx="16565">
                <c:v>990268</c:v>
              </c:pt>
              <c:pt idx="16566">
                <c:v>990512</c:v>
              </c:pt>
              <c:pt idx="16567">
                <c:v>990595</c:v>
              </c:pt>
              <c:pt idx="16568">
                <c:v>990598</c:v>
              </c:pt>
              <c:pt idx="16569">
                <c:v>990728</c:v>
              </c:pt>
              <c:pt idx="16570">
                <c:v>990905</c:v>
              </c:pt>
              <c:pt idx="16571">
                <c:v>990918</c:v>
              </c:pt>
              <c:pt idx="16572">
                <c:v>990933</c:v>
              </c:pt>
              <c:pt idx="16573">
                <c:v>990947</c:v>
              </c:pt>
              <c:pt idx="16574">
                <c:v>990955</c:v>
              </c:pt>
              <c:pt idx="16575">
                <c:v>991050</c:v>
              </c:pt>
              <c:pt idx="16576">
                <c:v>991056</c:v>
              </c:pt>
              <c:pt idx="16577">
                <c:v>991084</c:v>
              </c:pt>
              <c:pt idx="16578">
                <c:v>991090</c:v>
              </c:pt>
              <c:pt idx="16579">
                <c:v>991189</c:v>
              </c:pt>
              <c:pt idx="16580">
                <c:v>991210</c:v>
              </c:pt>
              <c:pt idx="16581">
                <c:v>991213</c:v>
              </c:pt>
              <c:pt idx="16582">
                <c:v>991230</c:v>
              </c:pt>
              <c:pt idx="16583">
                <c:v>991275</c:v>
              </c:pt>
              <c:pt idx="16584">
                <c:v>991356</c:v>
              </c:pt>
              <c:pt idx="16585">
                <c:v>991371</c:v>
              </c:pt>
              <c:pt idx="16586">
                <c:v>991419</c:v>
              </c:pt>
              <c:pt idx="16587">
                <c:v>991442</c:v>
              </c:pt>
              <c:pt idx="16588">
                <c:v>991529</c:v>
              </c:pt>
              <c:pt idx="16589">
                <c:v>991568</c:v>
              </c:pt>
              <c:pt idx="16590">
                <c:v>991627</c:v>
              </c:pt>
              <c:pt idx="16591">
                <c:v>991638</c:v>
              </c:pt>
              <c:pt idx="16592">
                <c:v>991672</c:v>
              </c:pt>
              <c:pt idx="16593">
                <c:v>991893</c:v>
              </c:pt>
              <c:pt idx="16594">
                <c:v>991924</c:v>
              </c:pt>
              <c:pt idx="16595">
                <c:v>991983</c:v>
              </c:pt>
              <c:pt idx="16596">
                <c:v>992002</c:v>
              </c:pt>
              <c:pt idx="16597">
                <c:v>992028</c:v>
              </c:pt>
              <c:pt idx="16598">
                <c:v>992065</c:v>
              </c:pt>
              <c:pt idx="16599">
                <c:v>992072</c:v>
              </c:pt>
              <c:pt idx="16600">
                <c:v>992168</c:v>
              </c:pt>
              <c:pt idx="16601">
                <c:v>992194</c:v>
              </c:pt>
              <c:pt idx="16602">
                <c:v>992268</c:v>
              </c:pt>
              <c:pt idx="16603">
                <c:v>992476</c:v>
              </c:pt>
              <c:pt idx="16604">
                <c:v>992488</c:v>
              </c:pt>
              <c:pt idx="16605">
                <c:v>992499</c:v>
              </c:pt>
              <c:pt idx="16606">
                <c:v>992524</c:v>
              </c:pt>
              <c:pt idx="16607">
                <c:v>992538</c:v>
              </c:pt>
              <c:pt idx="16608">
                <c:v>992542</c:v>
              </c:pt>
              <c:pt idx="16609">
                <c:v>992631</c:v>
              </c:pt>
              <c:pt idx="16610">
                <c:v>992769</c:v>
              </c:pt>
              <c:pt idx="16611">
                <c:v>992854</c:v>
              </c:pt>
              <c:pt idx="16612">
                <c:v>992886</c:v>
              </c:pt>
              <c:pt idx="16613">
                <c:v>992930</c:v>
              </c:pt>
              <c:pt idx="16614">
                <c:v>992985</c:v>
              </c:pt>
              <c:pt idx="16615">
                <c:v>992986</c:v>
              </c:pt>
              <c:pt idx="16616">
                <c:v>993054</c:v>
              </c:pt>
              <c:pt idx="16617">
                <c:v>993058</c:v>
              </c:pt>
              <c:pt idx="16618">
                <c:v>993170</c:v>
              </c:pt>
              <c:pt idx="16619">
                <c:v>993241</c:v>
              </c:pt>
              <c:pt idx="16620">
                <c:v>993266</c:v>
              </c:pt>
              <c:pt idx="16621">
                <c:v>993271</c:v>
              </c:pt>
              <c:pt idx="16622">
                <c:v>993328</c:v>
              </c:pt>
              <c:pt idx="16623">
                <c:v>993350</c:v>
              </c:pt>
              <c:pt idx="16624">
                <c:v>993650</c:v>
              </c:pt>
              <c:pt idx="16625">
                <c:v>993986</c:v>
              </c:pt>
              <c:pt idx="16626">
                <c:v>994044</c:v>
              </c:pt>
              <c:pt idx="16627">
                <c:v>994219</c:v>
              </c:pt>
              <c:pt idx="16628">
                <c:v>994225</c:v>
              </c:pt>
              <c:pt idx="16629">
                <c:v>994285</c:v>
              </c:pt>
              <c:pt idx="16630">
                <c:v>994308</c:v>
              </c:pt>
              <c:pt idx="16631">
                <c:v>994374</c:v>
              </c:pt>
              <c:pt idx="16632">
                <c:v>994377</c:v>
              </c:pt>
              <c:pt idx="16633">
                <c:v>994443</c:v>
              </c:pt>
              <c:pt idx="16634">
                <c:v>994541</c:v>
              </c:pt>
              <c:pt idx="16635">
                <c:v>994571</c:v>
              </c:pt>
              <c:pt idx="16636">
                <c:v>994609</c:v>
              </c:pt>
              <c:pt idx="16637">
                <c:v>994676</c:v>
              </c:pt>
              <c:pt idx="16638">
                <c:v>994679</c:v>
              </c:pt>
              <c:pt idx="16639">
                <c:v>994707</c:v>
              </c:pt>
              <c:pt idx="16640">
                <c:v>994763</c:v>
              </c:pt>
              <c:pt idx="16641">
                <c:v>994803</c:v>
              </c:pt>
              <c:pt idx="16642">
                <c:v>994877</c:v>
              </c:pt>
              <c:pt idx="16643">
                <c:v>994940</c:v>
              </c:pt>
              <c:pt idx="16644">
                <c:v>994993</c:v>
              </c:pt>
              <c:pt idx="16645">
                <c:v>995079</c:v>
              </c:pt>
              <c:pt idx="16646">
                <c:v>995091</c:v>
              </c:pt>
              <c:pt idx="16647">
                <c:v>995128</c:v>
              </c:pt>
              <c:pt idx="16648">
                <c:v>995142</c:v>
              </c:pt>
              <c:pt idx="16649">
                <c:v>995333</c:v>
              </c:pt>
              <c:pt idx="16650">
                <c:v>995404</c:v>
              </c:pt>
              <c:pt idx="16651">
                <c:v>995527</c:v>
              </c:pt>
              <c:pt idx="16652">
                <c:v>995662</c:v>
              </c:pt>
              <c:pt idx="16653">
                <c:v>995693</c:v>
              </c:pt>
              <c:pt idx="16654">
                <c:v>995695</c:v>
              </c:pt>
              <c:pt idx="16655">
                <c:v>995734</c:v>
              </c:pt>
              <c:pt idx="16656">
                <c:v>995777</c:v>
              </c:pt>
              <c:pt idx="16657">
                <c:v>995812</c:v>
              </c:pt>
              <c:pt idx="16658">
                <c:v>995868</c:v>
              </c:pt>
              <c:pt idx="16659">
                <c:v>995877</c:v>
              </c:pt>
              <c:pt idx="16660">
                <c:v>995943</c:v>
              </c:pt>
              <c:pt idx="16661">
                <c:v>996086</c:v>
              </c:pt>
              <c:pt idx="16662">
                <c:v>996152</c:v>
              </c:pt>
              <c:pt idx="16663">
                <c:v>996159</c:v>
              </c:pt>
              <c:pt idx="16664">
                <c:v>996231</c:v>
              </c:pt>
              <c:pt idx="16665">
                <c:v>996238</c:v>
              </c:pt>
              <c:pt idx="16666">
                <c:v>996254</c:v>
              </c:pt>
              <c:pt idx="16667">
                <c:v>996301</c:v>
              </c:pt>
              <c:pt idx="16668">
                <c:v>996333</c:v>
              </c:pt>
              <c:pt idx="16669">
                <c:v>996349</c:v>
              </c:pt>
              <c:pt idx="16670">
                <c:v>996488</c:v>
              </c:pt>
              <c:pt idx="16671">
                <c:v>996539</c:v>
              </c:pt>
              <c:pt idx="16672">
                <c:v>996616</c:v>
              </c:pt>
              <c:pt idx="16673">
                <c:v>996639</c:v>
              </c:pt>
              <c:pt idx="16674">
                <c:v>996686</c:v>
              </c:pt>
              <c:pt idx="16675">
                <c:v>996745</c:v>
              </c:pt>
              <c:pt idx="16676">
                <c:v>996794</c:v>
              </c:pt>
              <c:pt idx="16677">
                <c:v>996796</c:v>
              </c:pt>
              <c:pt idx="16678">
                <c:v>996896</c:v>
              </c:pt>
              <c:pt idx="16679">
                <c:v>996900</c:v>
              </c:pt>
              <c:pt idx="16680">
                <c:v>996984</c:v>
              </c:pt>
              <c:pt idx="16681">
                <c:v>996989</c:v>
              </c:pt>
              <c:pt idx="16682">
                <c:v>996997</c:v>
              </c:pt>
              <c:pt idx="16683">
                <c:v>997008</c:v>
              </c:pt>
              <c:pt idx="16684">
                <c:v>997121</c:v>
              </c:pt>
              <c:pt idx="16685">
                <c:v>997189</c:v>
              </c:pt>
              <c:pt idx="16686">
                <c:v>997322</c:v>
              </c:pt>
              <c:pt idx="16687">
                <c:v>997359</c:v>
              </c:pt>
              <c:pt idx="16688">
                <c:v>997370</c:v>
              </c:pt>
              <c:pt idx="16689">
                <c:v>997395</c:v>
              </c:pt>
              <c:pt idx="16690">
                <c:v>997434</c:v>
              </c:pt>
              <c:pt idx="16691">
                <c:v>997439</c:v>
              </c:pt>
              <c:pt idx="16692">
                <c:v>997478</c:v>
              </c:pt>
              <c:pt idx="16693">
                <c:v>997539</c:v>
              </c:pt>
              <c:pt idx="16694">
                <c:v>997599</c:v>
              </c:pt>
              <c:pt idx="16695">
                <c:v>997653</c:v>
              </c:pt>
              <c:pt idx="16696">
                <c:v>997654</c:v>
              </c:pt>
              <c:pt idx="16697">
                <c:v>997710</c:v>
              </c:pt>
              <c:pt idx="16698">
                <c:v>997741</c:v>
              </c:pt>
              <c:pt idx="16699">
                <c:v>997857</c:v>
              </c:pt>
              <c:pt idx="16700">
                <c:v>997912</c:v>
              </c:pt>
              <c:pt idx="16701">
                <c:v>997945</c:v>
              </c:pt>
              <c:pt idx="16702">
                <c:v>997964</c:v>
              </c:pt>
              <c:pt idx="16703">
                <c:v>998061</c:v>
              </c:pt>
              <c:pt idx="16704">
                <c:v>998072</c:v>
              </c:pt>
              <c:pt idx="16705">
                <c:v>998078</c:v>
              </c:pt>
              <c:pt idx="16706">
                <c:v>998085</c:v>
              </c:pt>
              <c:pt idx="16707">
                <c:v>998090</c:v>
              </c:pt>
              <c:pt idx="16708">
                <c:v>998112</c:v>
              </c:pt>
              <c:pt idx="16709">
                <c:v>998192</c:v>
              </c:pt>
              <c:pt idx="16710">
                <c:v>998465</c:v>
              </c:pt>
              <c:pt idx="16711">
                <c:v>998507</c:v>
              </c:pt>
              <c:pt idx="16712">
                <c:v>998580</c:v>
              </c:pt>
              <c:pt idx="16713">
                <c:v>998776</c:v>
              </c:pt>
              <c:pt idx="16714">
                <c:v>998820</c:v>
              </c:pt>
              <c:pt idx="16715">
                <c:v>998934</c:v>
              </c:pt>
              <c:pt idx="16716">
                <c:v>998972</c:v>
              </c:pt>
              <c:pt idx="16717">
                <c:v>999120</c:v>
              </c:pt>
              <c:pt idx="16718">
                <c:v>999143</c:v>
              </c:pt>
              <c:pt idx="16719">
                <c:v>999272</c:v>
              </c:pt>
              <c:pt idx="16720">
                <c:v>999304</c:v>
              </c:pt>
              <c:pt idx="16721">
                <c:v>999460</c:v>
              </c:pt>
              <c:pt idx="16722">
                <c:v>999498</c:v>
              </c:pt>
              <c:pt idx="16723">
                <c:v>999513</c:v>
              </c:pt>
              <c:pt idx="16724">
                <c:v>999524</c:v>
              </c:pt>
              <c:pt idx="16725">
                <c:v>999550</c:v>
              </c:pt>
              <c:pt idx="16726">
                <c:v>999589</c:v>
              </c:pt>
              <c:pt idx="16727">
                <c:v>999631</c:v>
              </c:pt>
              <c:pt idx="16728">
                <c:v>999731</c:v>
              </c:pt>
              <c:pt idx="16729">
                <c:v>999758</c:v>
              </c:pt>
              <c:pt idx="16730">
                <c:v>999788</c:v>
              </c:pt>
              <c:pt idx="16731">
                <c:v>999891</c:v>
              </c:pt>
              <c:pt idx="16732">
                <c:v>999902</c:v>
              </c:pt>
              <c:pt idx="16733">
                <c:v>999911</c:v>
              </c:pt>
              <c:pt idx="16734">
                <c:v>999940</c:v>
              </c:pt>
              <c:pt idx="16735">
                <c:v>999982</c:v>
              </c:pt>
              <c:pt idx="16736">
                <c:v>999986</c:v>
              </c:pt>
            </c:strLit>
          </c:cat>
          <c:val>
            <c:numLit>
              <c:formatCode>General</c:formatCode>
              <c:ptCount val="16737"/>
              <c:pt idx="0">
                <c:v>5.125</c:v>
              </c:pt>
              <c:pt idx="1">
                <c:v>4</c:v>
              </c:pt>
              <c:pt idx="2">
                <c:v>2</c:v>
              </c:pt>
              <c:pt idx="3">
                <c:v>2.9166666666666665</c:v>
              </c:pt>
              <c:pt idx="4">
                <c:v>3.4166666666666665</c:v>
              </c:pt>
              <c:pt idx="5">
                <c:v>4.666666666666667</c:v>
              </c:pt>
              <c:pt idx="6">
                <c:v>1.875</c:v>
              </c:pt>
              <c:pt idx="7">
                <c:v>3.8333333333333335</c:v>
              </c:pt>
              <c:pt idx="8">
                <c:v>5.583333333333333</c:v>
              </c:pt>
              <c:pt idx="9">
                <c:v>0</c:v>
              </c:pt>
              <c:pt idx="10">
                <c:v>3.75</c:v>
              </c:pt>
              <c:pt idx="11">
                <c:v>8.0416666666666661</c:v>
              </c:pt>
              <c:pt idx="12">
                <c:v>1.7083333333333333</c:v>
              </c:pt>
              <c:pt idx="13">
                <c:v>1.7083333333333333</c:v>
              </c:pt>
              <c:pt idx="14">
                <c:v>7.666666666666667</c:v>
              </c:pt>
              <c:pt idx="15">
                <c:v>1.875</c:v>
              </c:pt>
              <c:pt idx="16">
                <c:v>5.291666666666667</c:v>
              </c:pt>
              <c:pt idx="17">
                <c:v>7.916666666666667</c:v>
              </c:pt>
              <c:pt idx="18">
                <c:v>2.5416666666666665</c:v>
              </c:pt>
              <c:pt idx="19">
                <c:v>0</c:v>
              </c:pt>
              <c:pt idx="20">
                <c:v>1.9583333333333333</c:v>
              </c:pt>
              <c:pt idx="21">
                <c:v>0</c:v>
              </c:pt>
              <c:pt idx="22">
                <c:v>5.458333333333333</c:v>
              </c:pt>
              <c:pt idx="23">
                <c:v>4</c:v>
              </c:pt>
              <c:pt idx="24">
                <c:v>2.4166666666666665</c:v>
              </c:pt>
              <c:pt idx="25">
                <c:v>0</c:v>
              </c:pt>
              <c:pt idx="26">
                <c:v>5.958333333333333</c:v>
              </c:pt>
              <c:pt idx="27">
                <c:v>9.7916666666666661</c:v>
              </c:pt>
              <c:pt idx="28">
                <c:v>6.833333333333333</c:v>
              </c:pt>
              <c:pt idx="29">
                <c:v>3.125</c:v>
              </c:pt>
              <c:pt idx="30">
                <c:v>5.791666666666667</c:v>
              </c:pt>
              <c:pt idx="31">
                <c:v>1.9583333333333333</c:v>
              </c:pt>
              <c:pt idx="32">
                <c:v>3.7083333333333335</c:v>
              </c:pt>
              <c:pt idx="33">
                <c:v>4.458333333333333</c:v>
              </c:pt>
              <c:pt idx="34">
                <c:v>0</c:v>
              </c:pt>
              <c:pt idx="35">
                <c:v>3.25</c:v>
              </c:pt>
              <c:pt idx="36">
                <c:v>0</c:v>
              </c:pt>
              <c:pt idx="37">
                <c:v>1.5416666666666667</c:v>
              </c:pt>
              <c:pt idx="38">
                <c:v>0</c:v>
              </c:pt>
              <c:pt idx="39">
                <c:v>4</c:v>
              </c:pt>
              <c:pt idx="40">
                <c:v>0</c:v>
              </c:pt>
              <c:pt idx="41">
                <c:v>2.2083333333333335</c:v>
              </c:pt>
              <c:pt idx="42">
                <c:v>4.125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  <c:pt idx="48">
                <c:v>4.708333333333333</c:v>
              </c:pt>
              <c:pt idx="49">
                <c:v>1.875</c:v>
              </c:pt>
              <c:pt idx="50">
                <c:v>2.5416666666666665</c:v>
              </c:pt>
              <c:pt idx="51">
                <c:v>0</c:v>
              </c:pt>
              <c:pt idx="52">
                <c:v>4.791666666666667</c:v>
              </c:pt>
              <c:pt idx="53">
                <c:v>0</c:v>
              </c:pt>
              <c:pt idx="54">
                <c:v>0</c:v>
              </c:pt>
              <c:pt idx="55">
                <c:v>2.2916666666666665</c:v>
              </c:pt>
              <c:pt idx="56">
                <c:v>4.208333333333333</c:v>
              </c:pt>
              <c:pt idx="57">
                <c:v>3.0833333333333335</c:v>
              </c:pt>
              <c:pt idx="58">
                <c:v>0</c:v>
              </c:pt>
              <c:pt idx="59">
                <c:v>1.5</c:v>
              </c:pt>
              <c:pt idx="60">
                <c:v>3.0833333333333335</c:v>
              </c:pt>
              <c:pt idx="61">
                <c:v>0</c:v>
              </c:pt>
              <c:pt idx="62">
                <c:v>3.2083333333333335</c:v>
              </c:pt>
              <c:pt idx="63">
                <c:v>0</c:v>
              </c:pt>
              <c:pt idx="64">
                <c:v>0</c:v>
              </c:pt>
              <c:pt idx="65">
                <c:v>1.9166666666666667</c:v>
              </c:pt>
              <c:pt idx="66">
                <c:v>0</c:v>
              </c:pt>
              <c:pt idx="67">
                <c:v>0</c:v>
              </c:pt>
              <c:pt idx="68">
                <c:v>3.0416666666666665</c:v>
              </c:pt>
              <c:pt idx="69">
                <c:v>0</c:v>
              </c:pt>
              <c:pt idx="70">
                <c:v>1.1666666666666667</c:v>
              </c:pt>
              <c:pt idx="71">
                <c:v>1.8333333333333333</c:v>
              </c:pt>
              <c:pt idx="72">
                <c:v>0</c:v>
              </c:pt>
              <c:pt idx="73">
                <c:v>1.6666666666666667</c:v>
              </c:pt>
              <c:pt idx="74">
                <c:v>0</c:v>
              </c:pt>
              <c:pt idx="75">
                <c:v>3.4166666666666665</c:v>
              </c:pt>
              <c:pt idx="76">
                <c:v>6.041666666666667</c:v>
              </c:pt>
              <c:pt idx="77">
                <c:v>9.0416666666666661</c:v>
              </c:pt>
              <c:pt idx="78">
                <c:v>3</c:v>
              </c:pt>
              <c:pt idx="79">
                <c:v>3.8333333333333335</c:v>
              </c:pt>
              <c:pt idx="80">
                <c:v>0</c:v>
              </c:pt>
              <c:pt idx="81">
                <c:v>3.75</c:v>
              </c:pt>
              <c:pt idx="82">
                <c:v>0</c:v>
              </c:pt>
              <c:pt idx="83">
                <c:v>2.5</c:v>
              </c:pt>
              <c:pt idx="84">
                <c:v>0</c:v>
              </c:pt>
              <c:pt idx="85">
                <c:v>1.7916666666666667</c:v>
              </c:pt>
              <c:pt idx="86">
                <c:v>6</c:v>
              </c:pt>
              <c:pt idx="87">
                <c:v>4.958333333333333</c:v>
              </c:pt>
              <c:pt idx="88">
                <c:v>1.5833333333333333</c:v>
              </c:pt>
              <c:pt idx="89">
                <c:v>1.8333333333333333</c:v>
              </c:pt>
              <c:pt idx="90">
                <c:v>1.375</c:v>
              </c:pt>
              <c:pt idx="91">
                <c:v>0</c:v>
              </c:pt>
              <c:pt idx="92">
                <c:v>1.25</c:v>
              </c:pt>
              <c:pt idx="93">
                <c:v>2</c:v>
              </c:pt>
              <c:pt idx="94">
                <c:v>0</c:v>
              </c:pt>
              <c:pt idx="95">
                <c:v>0</c:v>
              </c:pt>
              <c:pt idx="96">
                <c:v>5.291666666666667</c:v>
              </c:pt>
              <c:pt idx="97">
                <c:v>0</c:v>
              </c:pt>
              <c:pt idx="98">
                <c:v>0</c:v>
              </c:pt>
              <c:pt idx="99">
                <c:v>6.208333333333333</c:v>
              </c:pt>
              <c:pt idx="100">
                <c:v>0</c:v>
              </c:pt>
              <c:pt idx="101">
                <c:v>7.416666666666667</c:v>
              </c:pt>
              <c:pt idx="102">
                <c:v>0</c:v>
              </c:pt>
              <c:pt idx="103">
                <c:v>2.7916666666666665</c:v>
              </c:pt>
              <c:pt idx="104">
                <c:v>3.4166666666666665</c:v>
              </c:pt>
              <c:pt idx="105">
                <c:v>0</c:v>
              </c:pt>
              <c:pt idx="106">
                <c:v>3.9166666666666665</c:v>
              </c:pt>
              <c:pt idx="107">
                <c:v>2.2916666666666665</c:v>
              </c:pt>
              <c:pt idx="108">
                <c:v>0</c:v>
              </c:pt>
              <c:pt idx="109">
                <c:v>1.75</c:v>
              </c:pt>
              <c:pt idx="110">
                <c:v>5.916666666666667</c:v>
              </c:pt>
              <c:pt idx="111">
                <c:v>2.5833333333333335</c:v>
              </c:pt>
              <c:pt idx="112">
                <c:v>5.583333333333333</c:v>
              </c:pt>
              <c:pt idx="113">
                <c:v>4.5625</c:v>
              </c:pt>
              <c:pt idx="114">
                <c:v>0</c:v>
              </c:pt>
              <c:pt idx="115">
                <c:v>4.625</c:v>
              </c:pt>
              <c:pt idx="116">
                <c:v>4.291666666666667</c:v>
              </c:pt>
              <c:pt idx="117">
                <c:v>0</c:v>
              </c:pt>
              <c:pt idx="118">
                <c:v>4.083333333333333</c:v>
              </c:pt>
              <c:pt idx="119">
                <c:v>1.5</c:v>
              </c:pt>
              <c:pt idx="120">
                <c:v>5.375</c:v>
              </c:pt>
              <c:pt idx="121">
                <c:v>0</c:v>
              </c:pt>
              <c:pt idx="122">
                <c:v>0</c:v>
              </c:pt>
              <c:pt idx="123">
                <c:v>0</c:v>
              </c:pt>
              <c:pt idx="124">
                <c:v>3.375</c:v>
              </c:pt>
              <c:pt idx="125">
                <c:v>0</c:v>
              </c:pt>
              <c:pt idx="126">
                <c:v>0</c:v>
              </c:pt>
              <c:pt idx="127">
                <c:v>5.958333333333333</c:v>
              </c:pt>
              <c:pt idx="128">
                <c:v>5.708333333333333</c:v>
              </c:pt>
              <c:pt idx="129">
                <c:v>3.9583333333333335</c:v>
              </c:pt>
              <c:pt idx="130">
                <c:v>0</c:v>
              </c:pt>
              <c:pt idx="131">
                <c:v>3.75</c:v>
              </c:pt>
              <c:pt idx="132">
                <c:v>0</c:v>
              </c:pt>
              <c:pt idx="133">
                <c:v>2.2083333333333335</c:v>
              </c:pt>
              <c:pt idx="134">
                <c:v>3.2083333333333335</c:v>
              </c:pt>
              <c:pt idx="135">
                <c:v>8.25</c:v>
              </c:pt>
              <c:pt idx="136">
                <c:v>1.7083333333333333</c:v>
              </c:pt>
              <c:pt idx="137">
                <c:v>1.2916666666666667</c:v>
              </c:pt>
              <c:pt idx="138">
                <c:v>5.166666666666667</c:v>
              </c:pt>
              <c:pt idx="139">
                <c:v>2.25</c:v>
              </c:pt>
              <c:pt idx="140">
                <c:v>5.166666666666667</c:v>
              </c:pt>
              <c:pt idx="141">
                <c:v>3.3333333333333335</c:v>
              </c:pt>
              <c:pt idx="142">
                <c:v>6.583333333333333</c:v>
              </c:pt>
              <c:pt idx="143">
                <c:v>3.75</c:v>
              </c:pt>
              <c:pt idx="144">
                <c:v>8.75</c:v>
              </c:pt>
              <c:pt idx="145">
                <c:v>2.0833333333333335</c:v>
              </c:pt>
              <c:pt idx="146">
                <c:v>4.458333333333333</c:v>
              </c:pt>
              <c:pt idx="147">
                <c:v>2.2916666666666665</c:v>
              </c:pt>
              <c:pt idx="148">
                <c:v>1.875</c:v>
              </c:pt>
              <c:pt idx="149">
                <c:v>1.6666666666666667</c:v>
              </c:pt>
              <c:pt idx="150">
                <c:v>1.2916666666666667</c:v>
              </c:pt>
              <c:pt idx="151">
                <c:v>1.7083333333333333</c:v>
              </c:pt>
              <c:pt idx="152">
                <c:v>3.9583333333333335</c:v>
              </c:pt>
              <c:pt idx="153">
                <c:v>4.333333333333333</c:v>
              </c:pt>
              <c:pt idx="154">
                <c:v>5.291666666666667</c:v>
              </c:pt>
              <c:pt idx="155">
                <c:v>3.7916666666666665</c:v>
              </c:pt>
              <c:pt idx="156">
                <c:v>1.4166666666666667</c:v>
              </c:pt>
              <c:pt idx="157">
                <c:v>1.7916666666666667</c:v>
              </c:pt>
              <c:pt idx="158">
                <c:v>0</c:v>
              </c:pt>
              <c:pt idx="159">
                <c:v>9.0833333333333339</c:v>
              </c:pt>
              <c:pt idx="160">
                <c:v>0</c:v>
              </c:pt>
              <c:pt idx="161">
                <c:v>0</c:v>
              </c:pt>
              <c:pt idx="162">
                <c:v>5.458333333333333</c:v>
              </c:pt>
              <c:pt idx="163">
                <c:v>1.1666666666666667</c:v>
              </c:pt>
              <c:pt idx="164">
                <c:v>2.9166666666666665</c:v>
              </c:pt>
              <c:pt idx="165">
                <c:v>6.583333333333333</c:v>
              </c:pt>
              <c:pt idx="166">
                <c:v>0</c:v>
              </c:pt>
              <c:pt idx="167">
                <c:v>2</c:v>
              </c:pt>
              <c:pt idx="168">
                <c:v>3.125</c:v>
              </c:pt>
              <c:pt idx="169">
                <c:v>6.791666666666667</c:v>
              </c:pt>
              <c:pt idx="170">
                <c:v>3.2916666666666665</c:v>
              </c:pt>
              <c:pt idx="171">
                <c:v>0</c:v>
              </c:pt>
              <c:pt idx="172">
                <c:v>5.291666666666667</c:v>
              </c:pt>
              <c:pt idx="173">
                <c:v>1.5416666666666667</c:v>
              </c:pt>
              <c:pt idx="174">
                <c:v>5.541666666666667</c:v>
              </c:pt>
              <c:pt idx="175">
                <c:v>0</c:v>
              </c:pt>
              <c:pt idx="176">
                <c:v>1.4583333333333333</c:v>
              </c:pt>
              <c:pt idx="177">
                <c:v>0</c:v>
              </c:pt>
              <c:pt idx="178">
                <c:v>1.9166666666666667</c:v>
              </c:pt>
              <c:pt idx="179">
                <c:v>1.5416666666666667</c:v>
              </c:pt>
              <c:pt idx="180">
                <c:v>3.3333333333333335</c:v>
              </c:pt>
              <c:pt idx="181">
                <c:v>0</c:v>
              </c:pt>
              <c:pt idx="182">
                <c:v>2.25</c:v>
              </c:pt>
              <c:pt idx="183">
                <c:v>4.333333333333333</c:v>
              </c:pt>
              <c:pt idx="184">
                <c:v>5.916666666666667</c:v>
              </c:pt>
              <c:pt idx="185">
                <c:v>1.7916666666666667</c:v>
              </c:pt>
              <c:pt idx="186">
                <c:v>2.625</c:v>
              </c:pt>
              <c:pt idx="187">
                <c:v>3.75</c:v>
              </c:pt>
              <c:pt idx="188">
                <c:v>0</c:v>
              </c:pt>
              <c:pt idx="189">
                <c:v>3.5</c:v>
              </c:pt>
              <c:pt idx="190">
                <c:v>0</c:v>
              </c:pt>
              <c:pt idx="191">
                <c:v>0</c:v>
              </c:pt>
              <c:pt idx="192">
                <c:v>0</c:v>
              </c:pt>
              <c:pt idx="193">
                <c:v>5</c:v>
              </c:pt>
              <c:pt idx="194">
                <c:v>1.125</c:v>
              </c:pt>
              <c:pt idx="195">
                <c:v>1.75</c:v>
              </c:pt>
              <c:pt idx="196">
                <c:v>0</c:v>
              </c:pt>
              <c:pt idx="197">
                <c:v>2.75</c:v>
              </c:pt>
              <c:pt idx="198">
                <c:v>1.6666666666666667</c:v>
              </c:pt>
              <c:pt idx="199">
                <c:v>3.75</c:v>
              </c:pt>
              <c:pt idx="200">
                <c:v>0</c:v>
              </c:pt>
              <c:pt idx="201">
                <c:v>6.208333333333333</c:v>
              </c:pt>
              <c:pt idx="202">
                <c:v>0</c:v>
              </c:pt>
              <c:pt idx="203">
                <c:v>2.5</c:v>
              </c:pt>
              <c:pt idx="204">
                <c:v>1.7083333333333333</c:v>
              </c:pt>
              <c:pt idx="205">
                <c:v>1.375</c:v>
              </c:pt>
              <c:pt idx="206">
                <c:v>3.6666666666666665</c:v>
              </c:pt>
              <c:pt idx="207">
                <c:v>5.041666666666667</c:v>
              </c:pt>
              <c:pt idx="208">
                <c:v>2.8333333333333335</c:v>
              </c:pt>
              <c:pt idx="209">
                <c:v>5.791666666666667</c:v>
              </c:pt>
              <c:pt idx="210">
                <c:v>0</c:v>
              </c:pt>
              <c:pt idx="211">
                <c:v>1.125</c:v>
              </c:pt>
              <c:pt idx="212">
                <c:v>7.791666666666667</c:v>
              </c:pt>
              <c:pt idx="213">
                <c:v>0</c:v>
              </c:pt>
              <c:pt idx="214">
                <c:v>8.0416666666666661</c:v>
              </c:pt>
              <c:pt idx="215">
                <c:v>5.666666666666667</c:v>
              </c:pt>
              <c:pt idx="216">
                <c:v>2.0416666666666665</c:v>
              </c:pt>
              <c:pt idx="217">
                <c:v>4.25</c:v>
              </c:pt>
              <c:pt idx="218">
                <c:v>3.7083333333333335</c:v>
              </c:pt>
              <c:pt idx="219">
                <c:v>4.583333333333333</c:v>
              </c:pt>
              <c:pt idx="220">
                <c:v>3.3333333333333335</c:v>
              </c:pt>
              <c:pt idx="221">
                <c:v>2.125</c:v>
              </c:pt>
              <c:pt idx="222">
                <c:v>3.3333333333333335</c:v>
              </c:pt>
              <c:pt idx="223">
                <c:v>1.6458333333333333</c:v>
              </c:pt>
              <c:pt idx="224">
                <c:v>4.541666666666667</c:v>
              </c:pt>
              <c:pt idx="225">
                <c:v>7.25</c:v>
              </c:pt>
              <c:pt idx="226">
                <c:v>1.875</c:v>
              </c:pt>
              <c:pt idx="227">
                <c:v>2.2916666666666665</c:v>
              </c:pt>
              <c:pt idx="228">
                <c:v>2</c:v>
              </c:pt>
              <c:pt idx="229">
                <c:v>5.458333333333333</c:v>
              </c:pt>
              <c:pt idx="230">
                <c:v>0</c:v>
              </c:pt>
              <c:pt idx="231">
                <c:v>3.9166666666666665</c:v>
              </c:pt>
              <c:pt idx="232">
                <c:v>0</c:v>
              </c:pt>
              <c:pt idx="233">
                <c:v>0</c:v>
              </c:pt>
              <c:pt idx="234">
                <c:v>4.083333333333333</c:v>
              </c:pt>
              <c:pt idx="235">
                <c:v>7.083333333333333</c:v>
              </c:pt>
              <c:pt idx="236">
                <c:v>5.541666666666667</c:v>
              </c:pt>
              <c:pt idx="237">
                <c:v>0</c:v>
              </c:pt>
              <c:pt idx="238">
                <c:v>0</c:v>
              </c:pt>
              <c:pt idx="239">
                <c:v>0</c:v>
              </c:pt>
              <c:pt idx="240">
                <c:v>5.833333333333333</c:v>
              </c:pt>
              <c:pt idx="241">
                <c:v>0</c:v>
              </c:pt>
              <c:pt idx="242">
                <c:v>1.875</c:v>
              </c:pt>
              <c:pt idx="243">
                <c:v>0</c:v>
              </c:pt>
              <c:pt idx="244">
                <c:v>0</c:v>
              </c:pt>
              <c:pt idx="245">
                <c:v>1.9166666666666667</c:v>
              </c:pt>
              <c:pt idx="246">
                <c:v>0</c:v>
              </c:pt>
              <c:pt idx="247">
                <c:v>5.625</c:v>
              </c:pt>
              <c:pt idx="248">
                <c:v>0</c:v>
              </c:pt>
              <c:pt idx="249">
                <c:v>0</c:v>
              </c:pt>
              <c:pt idx="250">
                <c:v>1.1666666666666667</c:v>
              </c:pt>
              <c:pt idx="251">
                <c:v>9.3333333333333339</c:v>
              </c:pt>
              <c:pt idx="252">
                <c:v>1.5416666666666667</c:v>
              </c:pt>
              <c:pt idx="253">
                <c:v>1.75</c:v>
              </c:pt>
              <c:pt idx="254">
                <c:v>4.5</c:v>
              </c:pt>
              <c:pt idx="255">
                <c:v>1.5833333333333333</c:v>
              </c:pt>
              <c:pt idx="256">
                <c:v>2.875</c:v>
              </c:pt>
              <c:pt idx="257">
                <c:v>2.4583333333333335</c:v>
              </c:pt>
              <c:pt idx="258">
                <c:v>1.75</c:v>
              </c:pt>
              <c:pt idx="259">
                <c:v>0</c:v>
              </c:pt>
              <c:pt idx="260">
                <c:v>2.625</c:v>
              </c:pt>
              <c:pt idx="261">
                <c:v>3.2083333333333335</c:v>
              </c:pt>
              <c:pt idx="262">
                <c:v>4</c:v>
              </c:pt>
              <c:pt idx="263">
                <c:v>1.625</c:v>
              </c:pt>
              <c:pt idx="264">
                <c:v>2.25</c:v>
              </c:pt>
              <c:pt idx="265">
                <c:v>1.5</c:v>
              </c:pt>
              <c:pt idx="266">
                <c:v>0</c:v>
              </c:pt>
              <c:pt idx="267">
                <c:v>3.0833333333333335</c:v>
              </c:pt>
              <c:pt idx="268">
                <c:v>3.2083333333333335</c:v>
              </c:pt>
              <c:pt idx="269">
                <c:v>2.5</c:v>
              </c:pt>
              <c:pt idx="270">
                <c:v>0</c:v>
              </c:pt>
              <c:pt idx="271">
                <c:v>0.60416666666666663</c:v>
              </c:pt>
              <c:pt idx="272">
                <c:v>2.2916666666666665</c:v>
              </c:pt>
              <c:pt idx="273">
                <c:v>3</c:v>
              </c:pt>
              <c:pt idx="274">
                <c:v>1.6666666666666667</c:v>
              </c:pt>
              <c:pt idx="275">
                <c:v>0</c:v>
              </c:pt>
              <c:pt idx="276">
                <c:v>1.7916666666666667</c:v>
              </c:pt>
              <c:pt idx="277">
                <c:v>0</c:v>
              </c:pt>
              <c:pt idx="278">
                <c:v>1.7916666666666667</c:v>
              </c:pt>
              <c:pt idx="279">
                <c:v>1.5416666666666667</c:v>
              </c:pt>
              <c:pt idx="280">
                <c:v>0</c:v>
              </c:pt>
              <c:pt idx="281">
                <c:v>4.125</c:v>
              </c:pt>
              <c:pt idx="282">
                <c:v>0</c:v>
              </c:pt>
              <c:pt idx="283">
                <c:v>0</c:v>
              </c:pt>
              <c:pt idx="284">
                <c:v>4.458333333333333</c:v>
              </c:pt>
              <c:pt idx="285">
                <c:v>5.208333333333333</c:v>
              </c:pt>
              <c:pt idx="286">
                <c:v>5.5</c:v>
              </c:pt>
              <c:pt idx="287">
                <c:v>3.5416666666666665</c:v>
              </c:pt>
              <c:pt idx="288">
                <c:v>0</c:v>
              </c:pt>
              <c:pt idx="289">
                <c:v>1.375</c:v>
              </c:pt>
              <c:pt idx="290">
                <c:v>1.25</c:v>
              </c:pt>
              <c:pt idx="291">
                <c:v>3.2916666666666665</c:v>
              </c:pt>
              <c:pt idx="292">
                <c:v>0</c:v>
              </c:pt>
              <c:pt idx="293">
                <c:v>5.625</c:v>
              </c:pt>
              <c:pt idx="294">
                <c:v>0</c:v>
              </c:pt>
              <c:pt idx="295">
                <c:v>3.75</c:v>
              </c:pt>
              <c:pt idx="296">
                <c:v>1.25</c:v>
              </c:pt>
              <c:pt idx="297">
                <c:v>5.125</c:v>
              </c:pt>
              <c:pt idx="298">
                <c:v>0</c:v>
              </c:pt>
              <c:pt idx="299">
                <c:v>2.9166666666666665</c:v>
              </c:pt>
              <c:pt idx="300">
                <c:v>3.5416666666666665</c:v>
              </c:pt>
              <c:pt idx="301">
                <c:v>3</c:v>
              </c:pt>
              <c:pt idx="302">
                <c:v>2.25</c:v>
              </c:pt>
              <c:pt idx="303">
                <c:v>1.7916666666666667</c:v>
              </c:pt>
              <c:pt idx="304">
                <c:v>5.125</c:v>
              </c:pt>
              <c:pt idx="305">
                <c:v>2.25</c:v>
              </c:pt>
              <c:pt idx="306">
                <c:v>4.625</c:v>
              </c:pt>
              <c:pt idx="307">
                <c:v>1.6666666666666667</c:v>
              </c:pt>
              <c:pt idx="308">
                <c:v>4.166666666666667</c:v>
              </c:pt>
              <c:pt idx="309">
                <c:v>5.791666666666667</c:v>
              </c:pt>
              <c:pt idx="310">
                <c:v>5</c:v>
              </c:pt>
              <c:pt idx="311">
                <c:v>0</c:v>
              </c:pt>
              <c:pt idx="312">
                <c:v>3.2083333333333335</c:v>
              </c:pt>
              <c:pt idx="313">
                <c:v>3.4583333333333335</c:v>
              </c:pt>
              <c:pt idx="314">
                <c:v>1.5833333333333333</c:v>
              </c:pt>
              <c:pt idx="315">
                <c:v>5.333333333333333</c:v>
              </c:pt>
              <c:pt idx="316">
                <c:v>0</c:v>
              </c:pt>
              <c:pt idx="317">
                <c:v>5.75</c:v>
              </c:pt>
              <c:pt idx="318">
                <c:v>3.1666666666666665</c:v>
              </c:pt>
              <c:pt idx="319">
                <c:v>0</c:v>
              </c:pt>
              <c:pt idx="320">
                <c:v>0</c:v>
              </c:pt>
              <c:pt idx="321">
                <c:v>0</c:v>
              </c:pt>
              <c:pt idx="322">
                <c:v>3.2083333333333335</c:v>
              </c:pt>
              <c:pt idx="323">
                <c:v>4.791666666666667</c:v>
              </c:pt>
              <c:pt idx="324">
                <c:v>1.7083333333333333</c:v>
              </c:pt>
              <c:pt idx="325">
                <c:v>4</c:v>
              </c:pt>
              <c:pt idx="326">
                <c:v>0</c:v>
              </c:pt>
              <c:pt idx="327">
                <c:v>4.291666666666667</c:v>
              </c:pt>
              <c:pt idx="328">
                <c:v>0</c:v>
              </c:pt>
              <c:pt idx="329">
                <c:v>0</c:v>
              </c:pt>
              <c:pt idx="330">
                <c:v>0</c:v>
              </c:pt>
              <c:pt idx="331">
                <c:v>1.9166666666666667</c:v>
              </c:pt>
              <c:pt idx="332">
                <c:v>0</c:v>
              </c:pt>
              <c:pt idx="333">
                <c:v>0</c:v>
              </c:pt>
              <c:pt idx="334">
                <c:v>5.791666666666667</c:v>
              </c:pt>
              <c:pt idx="335">
                <c:v>0</c:v>
              </c:pt>
              <c:pt idx="336">
                <c:v>4.833333333333333</c:v>
              </c:pt>
              <c:pt idx="337">
                <c:v>2.625</c:v>
              </c:pt>
              <c:pt idx="338">
                <c:v>1.75</c:v>
              </c:pt>
              <c:pt idx="339">
                <c:v>3.125</c:v>
              </c:pt>
              <c:pt idx="340">
                <c:v>1.625</c:v>
              </c:pt>
              <c:pt idx="341">
                <c:v>0</c:v>
              </c:pt>
              <c:pt idx="342">
                <c:v>3.0833333333333335</c:v>
              </c:pt>
              <c:pt idx="343">
                <c:v>0</c:v>
              </c:pt>
              <c:pt idx="344">
                <c:v>0</c:v>
              </c:pt>
              <c:pt idx="345">
                <c:v>0</c:v>
              </c:pt>
              <c:pt idx="346">
                <c:v>1.375</c:v>
              </c:pt>
              <c:pt idx="347">
                <c:v>1.5833333333333333</c:v>
              </c:pt>
              <c:pt idx="348">
                <c:v>0</c:v>
              </c:pt>
              <c:pt idx="349">
                <c:v>0</c:v>
              </c:pt>
              <c:pt idx="350">
                <c:v>0</c:v>
              </c:pt>
              <c:pt idx="351">
                <c:v>0</c:v>
              </c:pt>
              <c:pt idx="352">
                <c:v>0</c:v>
              </c:pt>
              <c:pt idx="353">
                <c:v>0</c:v>
              </c:pt>
              <c:pt idx="354">
                <c:v>5.583333333333333</c:v>
              </c:pt>
              <c:pt idx="355">
                <c:v>1.4583333333333333</c:v>
              </c:pt>
              <c:pt idx="356">
                <c:v>3.4166666666666665</c:v>
              </c:pt>
              <c:pt idx="357">
                <c:v>0</c:v>
              </c:pt>
              <c:pt idx="358">
                <c:v>2.3333333333333335</c:v>
              </c:pt>
              <c:pt idx="359">
                <c:v>0</c:v>
              </c:pt>
              <c:pt idx="360">
                <c:v>4.916666666666667</c:v>
              </c:pt>
              <c:pt idx="361">
                <c:v>2.5416666666666665</c:v>
              </c:pt>
              <c:pt idx="362">
                <c:v>0</c:v>
              </c:pt>
              <c:pt idx="363">
                <c:v>0</c:v>
              </c:pt>
              <c:pt idx="364">
                <c:v>0</c:v>
              </c:pt>
              <c:pt idx="365">
                <c:v>6.958333333333333</c:v>
              </c:pt>
              <c:pt idx="366">
                <c:v>6.083333333333333</c:v>
              </c:pt>
              <c:pt idx="367">
                <c:v>1.125</c:v>
              </c:pt>
              <c:pt idx="368">
                <c:v>0</c:v>
              </c:pt>
              <c:pt idx="369">
                <c:v>4.125</c:v>
              </c:pt>
              <c:pt idx="370">
                <c:v>4.5</c:v>
              </c:pt>
              <c:pt idx="371">
                <c:v>3.4166666666666665</c:v>
              </c:pt>
              <c:pt idx="372">
                <c:v>3.5</c:v>
              </c:pt>
              <c:pt idx="373">
                <c:v>3.7083333333333335</c:v>
              </c:pt>
              <c:pt idx="374">
                <c:v>4.291666666666667</c:v>
              </c:pt>
              <c:pt idx="375">
                <c:v>0</c:v>
              </c:pt>
              <c:pt idx="376">
                <c:v>5.166666666666667</c:v>
              </c:pt>
              <c:pt idx="377">
                <c:v>3.8333333333333335</c:v>
              </c:pt>
              <c:pt idx="378">
                <c:v>5.875</c:v>
              </c:pt>
              <c:pt idx="379">
                <c:v>4.375</c:v>
              </c:pt>
              <c:pt idx="380">
                <c:v>5.416666666666667</c:v>
              </c:pt>
              <c:pt idx="381">
                <c:v>5.25</c:v>
              </c:pt>
              <c:pt idx="382">
                <c:v>0</c:v>
              </c:pt>
              <c:pt idx="383">
                <c:v>3.0833333333333335</c:v>
              </c:pt>
              <c:pt idx="384">
                <c:v>3.125</c:v>
              </c:pt>
              <c:pt idx="385">
                <c:v>6.875</c:v>
              </c:pt>
              <c:pt idx="386">
                <c:v>1.75</c:v>
              </c:pt>
              <c:pt idx="387">
                <c:v>4.291666666666667</c:v>
              </c:pt>
              <c:pt idx="388">
                <c:v>0</c:v>
              </c:pt>
              <c:pt idx="389">
                <c:v>3.4583333333333335</c:v>
              </c:pt>
              <c:pt idx="390">
                <c:v>0</c:v>
              </c:pt>
              <c:pt idx="391">
                <c:v>6.458333333333333</c:v>
              </c:pt>
              <c:pt idx="392">
                <c:v>0</c:v>
              </c:pt>
              <c:pt idx="393">
                <c:v>1.4166666666666667</c:v>
              </c:pt>
              <c:pt idx="394">
                <c:v>4.166666666666667</c:v>
              </c:pt>
              <c:pt idx="395">
                <c:v>2.4583333333333335</c:v>
              </c:pt>
              <c:pt idx="396">
                <c:v>1.3333333333333333</c:v>
              </c:pt>
              <c:pt idx="397">
                <c:v>0</c:v>
              </c:pt>
              <c:pt idx="398">
                <c:v>3.4166666666666665</c:v>
              </c:pt>
              <c:pt idx="399">
                <c:v>0</c:v>
              </c:pt>
              <c:pt idx="400">
                <c:v>1.375</c:v>
              </c:pt>
              <c:pt idx="401">
                <c:v>0</c:v>
              </c:pt>
              <c:pt idx="402">
                <c:v>2.625</c:v>
              </c:pt>
              <c:pt idx="403">
                <c:v>13.458333333333334</c:v>
              </c:pt>
              <c:pt idx="404">
                <c:v>2.5833333333333335</c:v>
              </c:pt>
              <c:pt idx="405">
                <c:v>4.25</c:v>
              </c:pt>
              <c:pt idx="406">
                <c:v>2.9583333333333335</c:v>
              </c:pt>
              <c:pt idx="407">
                <c:v>0</c:v>
              </c:pt>
              <c:pt idx="408">
                <c:v>0</c:v>
              </c:pt>
              <c:pt idx="409">
                <c:v>5.25</c:v>
              </c:pt>
              <c:pt idx="410">
                <c:v>0</c:v>
              </c:pt>
              <c:pt idx="411">
                <c:v>2.625</c:v>
              </c:pt>
              <c:pt idx="412">
                <c:v>0</c:v>
              </c:pt>
              <c:pt idx="413">
                <c:v>6.666666666666667</c:v>
              </c:pt>
              <c:pt idx="414">
                <c:v>3.0833333333333335</c:v>
              </c:pt>
              <c:pt idx="415">
                <c:v>0</c:v>
              </c:pt>
              <c:pt idx="416">
                <c:v>1.9583333333333333</c:v>
              </c:pt>
              <c:pt idx="417">
                <c:v>2.6666666666666665</c:v>
              </c:pt>
              <c:pt idx="418">
                <c:v>0</c:v>
              </c:pt>
              <c:pt idx="419">
                <c:v>1.1666666666666667</c:v>
              </c:pt>
              <c:pt idx="420">
                <c:v>1.5416666666666667</c:v>
              </c:pt>
              <c:pt idx="421">
                <c:v>0</c:v>
              </c:pt>
              <c:pt idx="422">
                <c:v>5.5</c:v>
              </c:pt>
              <c:pt idx="423">
                <c:v>1.4166666666666667</c:v>
              </c:pt>
              <c:pt idx="424">
                <c:v>2.5833333333333335</c:v>
              </c:pt>
              <c:pt idx="425">
                <c:v>1.125</c:v>
              </c:pt>
              <c:pt idx="426">
                <c:v>8.0416666666666661</c:v>
              </c:pt>
              <c:pt idx="427">
                <c:v>0</c:v>
              </c:pt>
              <c:pt idx="428">
                <c:v>1.5833333333333333</c:v>
              </c:pt>
              <c:pt idx="429">
                <c:v>8.6666666666666661</c:v>
              </c:pt>
              <c:pt idx="430">
                <c:v>0</c:v>
              </c:pt>
              <c:pt idx="431">
                <c:v>3.9166666666666665</c:v>
              </c:pt>
              <c:pt idx="432">
                <c:v>1.5833333333333333</c:v>
              </c:pt>
              <c:pt idx="433">
                <c:v>0</c:v>
              </c:pt>
              <c:pt idx="434">
                <c:v>4.041666666666667</c:v>
              </c:pt>
              <c:pt idx="435">
                <c:v>3.3333333333333335</c:v>
              </c:pt>
              <c:pt idx="436">
                <c:v>5.416666666666667</c:v>
              </c:pt>
              <c:pt idx="437">
                <c:v>0</c:v>
              </c:pt>
              <c:pt idx="438">
                <c:v>3.0833333333333335</c:v>
              </c:pt>
              <c:pt idx="439">
                <c:v>1.7916666666666667</c:v>
              </c:pt>
              <c:pt idx="440">
                <c:v>1.25</c:v>
              </c:pt>
              <c:pt idx="441">
                <c:v>0</c:v>
              </c:pt>
              <c:pt idx="442">
                <c:v>0</c:v>
              </c:pt>
              <c:pt idx="443">
                <c:v>3.0833333333333335</c:v>
              </c:pt>
              <c:pt idx="444">
                <c:v>2.25</c:v>
              </c:pt>
              <c:pt idx="445">
                <c:v>0</c:v>
              </c:pt>
              <c:pt idx="446">
                <c:v>1.0833333333333333</c:v>
              </c:pt>
              <c:pt idx="447">
                <c:v>1.25</c:v>
              </c:pt>
              <c:pt idx="448">
                <c:v>1.7916666666666667</c:v>
              </c:pt>
              <c:pt idx="449">
                <c:v>1.625</c:v>
              </c:pt>
              <c:pt idx="450">
                <c:v>0</c:v>
              </c:pt>
              <c:pt idx="451">
                <c:v>1.9166666666666667</c:v>
              </c:pt>
              <c:pt idx="452">
                <c:v>0</c:v>
              </c:pt>
              <c:pt idx="453">
                <c:v>0</c:v>
              </c:pt>
              <c:pt idx="454">
                <c:v>1.8333333333333333</c:v>
              </c:pt>
              <c:pt idx="455">
                <c:v>4.083333333333333</c:v>
              </c:pt>
              <c:pt idx="456">
                <c:v>0</c:v>
              </c:pt>
              <c:pt idx="457">
                <c:v>0</c:v>
              </c:pt>
              <c:pt idx="458">
                <c:v>1.0416666666666667</c:v>
              </c:pt>
              <c:pt idx="459">
                <c:v>0</c:v>
              </c:pt>
              <c:pt idx="460">
                <c:v>0</c:v>
              </c:pt>
              <c:pt idx="461">
                <c:v>0</c:v>
              </c:pt>
              <c:pt idx="462">
                <c:v>0</c:v>
              </c:pt>
              <c:pt idx="463">
                <c:v>1.4583333333333333</c:v>
              </c:pt>
              <c:pt idx="464">
                <c:v>3.0833333333333335</c:v>
              </c:pt>
              <c:pt idx="465">
                <c:v>5.125</c:v>
              </c:pt>
              <c:pt idx="466">
                <c:v>0</c:v>
              </c:pt>
              <c:pt idx="467">
                <c:v>0</c:v>
              </c:pt>
              <c:pt idx="468">
                <c:v>1.75</c:v>
              </c:pt>
              <c:pt idx="469">
                <c:v>1.9166666666666667</c:v>
              </c:pt>
              <c:pt idx="470">
                <c:v>2.9166666666666665</c:v>
              </c:pt>
              <c:pt idx="471">
                <c:v>9.75</c:v>
              </c:pt>
              <c:pt idx="472">
                <c:v>0</c:v>
              </c:pt>
              <c:pt idx="473">
                <c:v>0</c:v>
              </c:pt>
              <c:pt idx="474">
                <c:v>0</c:v>
              </c:pt>
              <c:pt idx="475">
                <c:v>1.75</c:v>
              </c:pt>
              <c:pt idx="476">
                <c:v>2.4583333333333335</c:v>
              </c:pt>
              <c:pt idx="477">
                <c:v>3.5</c:v>
              </c:pt>
              <c:pt idx="478">
                <c:v>0</c:v>
              </c:pt>
              <c:pt idx="479">
                <c:v>0</c:v>
              </c:pt>
              <c:pt idx="480">
                <c:v>0</c:v>
              </c:pt>
              <c:pt idx="481">
                <c:v>7.041666666666667</c:v>
              </c:pt>
              <c:pt idx="482">
                <c:v>3.2083333333333335</c:v>
              </c:pt>
              <c:pt idx="483">
                <c:v>0</c:v>
              </c:pt>
              <c:pt idx="484">
                <c:v>5.25</c:v>
              </c:pt>
              <c:pt idx="485">
                <c:v>6.916666666666667</c:v>
              </c:pt>
              <c:pt idx="486">
                <c:v>3.4166666666666665</c:v>
              </c:pt>
              <c:pt idx="487">
                <c:v>0</c:v>
              </c:pt>
              <c:pt idx="488">
                <c:v>0</c:v>
              </c:pt>
              <c:pt idx="489">
                <c:v>5.25</c:v>
              </c:pt>
              <c:pt idx="490">
                <c:v>9.0833333333333339</c:v>
              </c:pt>
              <c:pt idx="491">
                <c:v>0</c:v>
              </c:pt>
              <c:pt idx="492">
                <c:v>0</c:v>
              </c:pt>
              <c:pt idx="493">
                <c:v>1.25</c:v>
              </c:pt>
              <c:pt idx="494">
                <c:v>8.7916666666666661</c:v>
              </c:pt>
              <c:pt idx="495">
                <c:v>1.9166666666666667</c:v>
              </c:pt>
              <c:pt idx="496">
                <c:v>0</c:v>
              </c:pt>
              <c:pt idx="497">
                <c:v>1.7916666666666667</c:v>
              </c:pt>
              <c:pt idx="498">
                <c:v>0</c:v>
              </c:pt>
              <c:pt idx="499">
                <c:v>0</c:v>
              </c:pt>
              <c:pt idx="500">
                <c:v>1.7916666666666667</c:v>
              </c:pt>
              <c:pt idx="501">
                <c:v>5.041666666666667</c:v>
              </c:pt>
              <c:pt idx="502">
                <c:v>3.1666666666666665</c:v>
              </c:pt>
              <c:pt idx="503">
                <c:v>1.125</c:v>
              </c:pt>
              <c:pt idx="504">
                <c:v>0</c:v>
              </c:pt>
              <c:pt idx="505">
                <c:v>4.291666666666667</c:v>
              </c:pt>
              <c:pt idx="506">
                <c:v>3.3333333333333335</c:v>
              </c:pt>
              <c:pt idx="507">
                <c:v>3.5833333333333335</c:v>
              </c:pt>
              <c:pt idx="508">
                <c:v>0</c:v>
              </c:pt>
              <c:pt idx="509">
                <c:v>6.75</c:v>
              </c:pt>
              <c:pt idx="510">
                <c:v>4.291666666666667</c:v>
              </c:pt>
              <c:pt idx="511">
                <c:v>2.125</c:v>
              </c:pt>
              <c:pt idx="512">
                <c:v>3.5833333333333335</c:v>
              </c:pt>
              <c:pt idx="513">
                <c:v>5.041666666666667</c:v>
              </c:pt>
              <c:pt idx="514">
                <c:v>0</c:v>
              </c:pt>
              <c:pt idx="515">
                <c:v>0</c:v>
              </c:pt>
              <c:pt idx="516">
                <c:v>2.0833333333333335</c:v>
              </c:pt>
              <c:pt idx="517">
                <c:v>3.4583333333333335</c:v>
              </c:pt>
              <c:pt idx="518">
                <c:v>0</c:v>
              </c:pt>
              <c:pt idx="519">
                <c:v>4.958333333333333</c:v>
              </c:pt>
              <c:pt idx="520">
                <c:v>13.625</c:v>
              </c:pt>
              <c:pt idx="521">
                <c:v>4.125</c:v>
              </c:pt>
              <c:pt idx="522">
                <c:v>3.9583333333333335</c:v>
              </c:pt>
              <c:pt idx="523">
                <c:v>1.4166666666666667</c:v>
              </c:pt>
              <c:pt idx="524">
                <c:v>3.4583333333333335</c:v>
              </c:pt>
              <c:pt idx="525">
                <c:v>3.2083333333333335</c:v>
              </c:pt>
              <c:pt idx="526">
                <c:v>0</c:v>
              </c:pt>
              <c:pt idx="527">
                <c:v>6.75</c:v>
              </c:pt>
              <c:pt idx="528">
                <c:v>1.5833333333333333</c:v>
              </c:pt>
              <c:pt idx="529">
                <c:v>0</c:v>
              </c:pt>
              <c:pt idx="530">
                <c:v>0</c:v>
              </c:pt>
              <c:pt idx="531">
                <c:v>1.75</c:v>
              </c:pt>
              <c:pt idx="532">
                <c:v>3.5</c:v>
              </c:pt>
              <c:pt idx="533">
                <c:v>1.4583333333333333</c:v>
              </c:pt>
              <c:pt idx="534">
                <c:v>5.125</c:v>
              </c:pt>
              <c:pt idx="535">
                <c:v>0</c:v>
              </c:pt>
              <c:pt idx="536">
                <c:v>2.0416666666666665</c:v>
              </c:pt>
              <c:pt idx="537">
                <c:v>0</c:v>
              </c:pt>
              <c:pt idx="538">
                <c:v>1.2916666666666667</c:v>
              </c:pt>
              <c:pt idx="539">
                <c:v>9.7916666666666661</c:v>
              </c:pt>
              <c:pt idx="540">
                <c:v>2.2916666666666665</c:v>
              </c:pt>
              <c:pt idx="541">
                <c:v>2.7083333333333335</c:v>
              </c:pt>
              <c:pt idx="542">
                <c:v>1.25</c:v>
              </c:pt>
              <c:pt idx="543">
                <c:v>0</c:v>
              </c:pt>
              <c:pt idx="544">
                <c:v>0</c:v>
              </c:pt>
              <c:pt idx="545">
                <c:v>2.75</c:v>
              </c:pt>
              <c:pt idx="546">
                <c:v>7.708333333333333</c:v>
              </c:pt>
              <c:pt idx="547">
                <c:v>0</c:v>
              </c:pt>
              <c:pt idx="548">
                <c:v>0</c:v>
              </c:pt>
              <c:pt idx="549">
                <c:v>2.4583333333333335</c:v>
              </c:pt>
              <c:pt idx="550">
                <c:v>5.916666666666667</c:v>
              </c:pt>
              <c:pt idx="551">
                <c:v>11.458333333333334</c:v>
              </c:pt>
              <c:pt idx="552">
                <c:v>0</c:v>
              </c:pt>
              <c:pt idx="553">
                <c:v>1.4166666666666667</c:v>
              </c:pt>
              <c:pt idx="554">
                <c:v>2</c:v>
              </c:pt>
              <c:pt idx="555">
                <c:v>0</c:v>
              </c:pt>
              <c:pt idx="556">
                <c:v>0</c:v>
              </c:pt>
              <c:pt idx="557">
                <c:v>0</c:v>
              </c:pt>
              <c:pt idx="558">
                <c:v>2.2083333333333335</c:v>
              </c:pt>
              <c:pt idx="559">
                <c:v>1.5</c:v>
              </c:pt>
              <c:pt idx="560">
                <c:v>1.1666666666666667</c:v>
              </c:pt>
              <c:pt idx="561">
                <c:v>3.7916666666666665</c:v>
              </c:pt>
              <c:pt idx="562">
                <c:v>0</c:v>
              </c:pt>
              <c:pt idx="563">
                <c:v>2.4166666666666665</c:v>
              </c:pt>
              <c:pt idx="564">
                <c:v>0</c:v>
              </c:pt>
              <c:pt idx="565">
                <c:v>3.5</c:v>
              </c:pt>
              <c:pt idx="566">
                <c:v>4.333333333333333</c:v>
              </c:pt>
              <c:pt idx="567">
                <c:v>1.875</c:v>
              </c:pt>
              <c:pt idx="568">
                <c:v>5.666666666666667</c:v>
              </c:pt>
              <c:pt idx="569">
                <c:v>5.916666666666667</c:v>
              </c:pt>
              <c:pt idx="570">
                <c:v>0</c:v>
              </c:pt>
              <c:pt idx="571">
                <c:v>3.3333333333333335</c:v>
              </c:pt>
              <c:pt idx="572">
                <c:v>3.5833333333333335</c:v>
              </c:pt>
              <c:pt idx="573">
                <c:v>3.9166666666666665</c:v>
              </c:pt>
              <c:pt idx="574">
                <c:v>1.4583333333333333</c:v>
              </c:pt>
              <c:pt idx="575">
                <c:v>1.5833333333333333</c:v>
              </c:pt>
              <c:pt idx="576">
                <c:v>4.125</c:v>
              </c:pt>
              <c:pt idx="577">
                <c:v>3.75</c:v>
              </c:pt>
              <c:pt idx="578">
                <c:v>0</c:v>
              </c:pt>
              <c:pt idx="579">
                <c:v>6.958333333333333</c:v>
              </c:pt>
              <c:pt idx="580">
                <c:v>5.875</c:v>
              </c:pt>
              <c:pt idx="581">
                <c:v>0</c:v>
              </c:pt>
              <c:pt idx="582">
                <c:v>5.833333333333333</c:v>
              </c:pt>
              <c:pt idx="583">
                <c:v>1.625</c:v>
              </c:pt>
              <c:pt idx="584">
                <c:v>0</c:v>
              </c:pt>
              <c:pt idx="585">
                <c:v>3.4583333333333335</c:v>
              </c:pt>
              <c:pt idx="586">
                <c:v>7.583333333333333</c:v>
              </c:pt>
              <c:pt idx="587">
                <c:v>1.7083333333333333</c:v>
              </c:pt>
              <c:pt idx="588">
                <c:v>13.416666666666666</c:v>
              </c:pt>
              <c:pt idx="589">
                <c:v>1.5416666666666667</c:v>
              </c:pt>
              <c:pt idx="590">
                <c:v>0</c:v>
              </c:pt>
              <c:pt idx="591">
                <c:v>2.0416666666666665</c:v>
              </c:pt>
              <c:pt idx="592">
                <c:v>0</c:v>
              </c:pt>
              <c:pt idx="593">
                <c:v>0</c:v>
              </c:pt>
              <c:pt idx="594">
                <c:v>0</c:v>
              </c:pt>
              <c:pt idx="595">
                <c:v>5.125</c:v>
              </c:pt>
              <c:pt idx="596">
                <c:v>2.8333333333333335</c:v>
              </c:pt>
              <c:pt idx="597">
                <c:v>0</c:v>
              </c:pt>
              <c:pt idx="598">
                <c:v>0</c:v>
              </c:pt>
              <c:pt idx="599">
                <c:v>3.3333333333333335</c:v>
              </c:pt>
              <c:pt idx="600">
                <c:v>0</c:v>
              </c:pt>
              <c:pt idx="601">
                <c:v>1.3333333333333333</c:v>
              </c:pt>
              <c:pt idx="602">
                <c:v>4.791666666666667</c:v>
              </c:pt>
              <c:pt idx="603">
                <c:v>2.375</c:v>
              </c:pt>
              <c:pt idx="604">
                <c:v>3.6666666666666665</c:v>
              </c:pt>
              <c:pt idx="605">
                <c:v>8.625</c:v>
              </c:pt>
              <c:pt idx="606">
                <c:v>4.291666666666667</c:v>
              </c:pt>
              <c:pt idx="607">
                <c:v>0</c:v>
              </c:pt>
              <c:pt idx="608">
                <c:v>2.5416666666666665</c:v>
              </c:pt>
              <c:pt idx="609">
                <c:v>0</c:v>
              </c:pt>
              <c:pt idx="610">
                <c:v>4.291666666666667</c:v>
              </c:pt>
              <c:pt idx="611">
                <c:v>0</c:v>
              </c:pt>
              <c:pt idx="612">
                <c:v>3.1666666666666665</c:v>
              </c:pt>
              <c:pt idx="613">
                <c:v>4.333333333333333</c:v>
              </c:pt>
              <c:pt idx="614">
                <c:v>3.875</c:v>
              </c:pt>
              <c:pt idx="615">
                <c:v>0</c:v>
              </c:pt>
              <c:pt idx="616">
                <c:v>3.0416666666666665</c:v>
              </c:pt>
              <c:pt idx="617">
                <c:v>1.8333333333333333</c:v>
              </c:pt>
              <c:pt idx="618">
                <c:v>2.3333333333333335</c:v>
              </c:pt>
              <c:pt idx="619">
                <c:v>4.833333333333333</c:v>
              </c:pt>
              <c:pt idx="620">
                <c:v>0</c:v>
              </c:pt>
              <c:pt idx="621">
                <c:v>5.333333333333333</c:v>
              </c:pt>
              <c:pt idx="622">
                <c:v>1.5</c:v>
              </c:pt>
              <c:pt idx="623">
                <c:v>1.375</c:v>
              </c:pt>
              <c:pt idx="624">
                <c:v>0</c:v>
              </c:pt>
              <c:pt idx="625">
                <c:v>0</c:v>
              </c:pt>
              <c:pt idx="626">
                <c:v>7.083333333333333</c:v>
              </c:pt>
              <c:pt idx="627">
                <c:v>2</c:v>
              </c:pt>
              <c:pt idx="628">
                <c:v>7.458333333333333</c:v>
              </c:pt>
              <c:pt idx="629">
                <c:v>7.083333333333333</c:v>
              </c:pt>
              <c:pt idx="630">
                <c:v>3.375</c:v>
              </c:pt>
              <c:pt idx="631">
                <c:v>3.3333333333333335</c:v>
              </c:pt>
              <c:pt idx="632">
                <c:v>1.9166666666666667</c:v>
              </c:pt>
              <c:pt idx="633">
                <c:v>2.0416666666666665</c:v>
              </c:pt>
              <c:pt idx="634">
                <c:v>0</c:v>
              </c:pt>
              <c:pt idx="635">
                <c:v>4.541666666666667</c:v>
              </c:pt>
              <c:pt idx="636">
                <c:v>4.291666666666667</c:v>
              </c:pt>
              <c:pt idx="637">
                <c:v>0</c:v>
              </c:pt>
              <c:pt idx="638">
                <c:v>0</c:v>
              </c:pt>
              <c:pt idx="639">
                <c:v>0</c:v>
              </c:pt>
              <c:pt idx="640">
                <c:v>1.5416666666666667</c:v>
              </c:pt>
              <c:pt idx="641">
                <c:v>6.458333333333333</c:v>
              </c:pt>
              <c:pt idx="642">
                <c:v>2.375</c:v>
              </c:pt>
              <c:pt idx="643">
                <c:v>4.125</c:v>
              </c:pt>
              <c:pt idx="644">
                <c:v>2.5</c:v>
              </c:pt>
              <c:pt idx="645">
                <c:v>0</c:v>
              </c:pt>
              <c:pt idx="646">
                <c:v>2.7916666666666665</c:v>
              </c:pt>
              <c:pt idx="647">
                <c:v>3.125</c:v>
              </c:pt>
              <c:pt idx="648">
                <c:v>4</c:v>
              </c:pt>
              <c:pt idx="649">
                <c:v>10.25</c:v>
              </c:pt>
              <c:pt idx="650">
                <c:v>1.7083333333333333</c:v>
              </c:pt>
              <c:pt idx="651">
                <c:v>1.625</c:v>
              </c:pt>
              <c:pt idx="652">
                <c:v>0</c:v>
              </c:pt>
              <c:pt idx="653">
                <c:v>0</c:v>
              </c:pt>
              <c:pt idx="654">
                <c:v>6.666666666666667</c:v>
              </c:pt>
              <c:pt idx="655">
                <c:v>0</c:v>
              </c:pt>
              <c:pt idx="656">
                <c:v>1.1666666666666667</c:v>
              </c:pt>
              <c:pt idx="657">
                <c:v>3.375</c:v>
              </c:pt>
              <c:pt idx="658">
                <c:v>0</c:v>
              </c:pt>
              <c:pt idx="659">
                <c:v>1.9166666666666667</c:v>
              </c:pt>
              <c:pt idx="660">
                <c:v>3.1666666666666665</c:v>
              </c:pt>
              <c:pt idx="661">
                <c:v>1.875</c:v>
              </c:pt>
              <c:pt idx="662">
                <c:v>5.625</c:v>
              </c:pt>
              <c:pt idx="663">
                <c:v>4.958333333333333</c:v>
              </c:pt>
              <c:pt idx="664">
                <c:v>0</c:v>
              </c:pt>
              <c:pt idx="665">
                <c:v>3.375</c:v>
              </c:pt>
              <c:pt idx="666">
                <c:v>4.958333333333333</c:v>
              </c:pt>
              <c:pt idx="667">
                <c:v>7.125</c:v>
              </c:pt>
              <c:pt idx="668">
                <c:v>1.6666666666666667</c:v>
              </c:pt>
              <c:pt idx="669">
                <c:v>0</c:v>
              </c:pt>
              <c:pt idx="670">
                <c:v>4.375</c:v>
              </c:pt>
              <c:pt idx="671">
                <c:v>0</c:v>
              </c:pt>
              <c:pt idx="672">
                <c:v>0</c:v>
              </c:pt>
              <c:pt idx="673">
                <c:v>5.833333333333333</c:v>
              </c:pt>
              <c:pt idx="674">
                <c:v>0</c:v>
              </c:pt>
              <c:pt idx="675">
                <c:v>2.875</c:v>
              </c:pt>
              <c:pt idx="676">
                <c:v>3.375</c:v>
              </c:pt>
              <c:pt idx="677">
                <c:v>3.125</c:v>
              </c:pt>
              <c:pt idx="678">
                <c:v>0</c:v>
              </c:pt>
              <c:pt idx="679">
                <c:v>6.083333333333333</c:v>
              </c:pt>
              <c:pt idx="680">
                <c:v>3.3333333333333335</c:v>
              </c:pt>
              <c:pt idx="681">
                <c:v>4.541666666666667</c:v>
              </c:pt>
              <c:pt idx="682">
                <c:v>2.2083333333333335</c:v>
              </c:pt>
              <c:pt idx="683">
                <c:v>2.1666666666666665</c:v>
              </c:pt>
              <c:pt idx="684">
                <c:v>1.4583333333333333</c:v>
              </c:pt>
              <c:pt idx="685">
                <c:v>0</c:v>
              </c:pt>
              <c:pt idx="686">
                <c:v>0</c:v>
              </c:pt>
              <c:pt idx="687">
                <c:v>2.875</c:v>
              </c:pt>
              <c:pt idx="688">
                <c:v>0</c:v>
              </c:pt>
              <c:pt idx="689">
                <c:v>3.3333333333333335</c:v>
              </c:pt>
              <c:pt idx="690">
                <c:v>0</c:v>
              </c:pt>
              <c:pt idx="691">
                <c:v>3.7083333333333335</c:v>
              </c:pt>
              <c:pt idx="692">
                <c:v>1.8333333333333333</c:v>
              </c:pt>
              <c:pt idx="693">
                <c:v>0</c:v>
              </c:pt>
              <c:pt idx="694">
                <c:v>1.8333333333333333</c:v>
              </c:pt>
              <c:pt idx="695">
                <c:v>3.5416666666666665</c:v>
              </c:pt>
              <c:pt idx="696">
                <c:v>0</c:v>
              </c:pt>
              <c:pt idx="697">
                <c:v>3.6666666666666665</c:v>
              </c:pt>
              <c:pt idx="698">
                <c:v>3.4166666666666665</c:v>
              </c:pt>
              <c:pt idx="699">
                <c:v>1.6666666666666667</c:v>
              </c:pt>
              <c:pt idx="700">
                <c:v>1.625</c:v>
              </c:pt>
              <c:pt idx="701">
                <c:v>0</c:v>
              </c:pt>
              <c:pt idx="702">
                <c:v>3.6666666666666665</c:v>
              </c:pt>
              <c:pt idx="703">
                <c:v>0</c:v>
              </c:pt>
              <c:pt idx="704">
                <c:v>3.6666666666666665</c:v>
              </c:pt>
              <c:pt idx="705">
                <c:v>3.75</c:v>
              </c:pt>
              <c:pt idx="706">
                <c:v>3.375</c:v>
              </c:pt>
              <c:pt idx="707">
                <c:v>2</c:v>
              </c:pt>
              <c:pt idx="708">
                <c:v>0</c:v>
              </c:pt>
              <c:pt idx="709">
                <c:v>0</c:v>
              </c:pt>
              <c:pt idx="710">
                <c:v>2.8333333333333335</c:v>
              </c:pt>
              <c:pt idx="711">
                <c:v>0</c:v>
              </c:pt>
              <c:pt idx="712">
                <c:v>2.2083333333333335</c:v>
              </c:pt>
              <c:pt idx="713">
                <c:v>0</c:v>
              </c:pt>
              <c:pt idx="714">
                <c:v>0</c:v>
              </c:pt>
              <c:pt idx="715">
                <c:v>2.25</c:v>
              </c:pt>
              <c:pt idx="716">
                <c:v>0</c:v>
              </c:pt>
              <c:pt idx="717">
                <c:v>0</c:v>
              </c:pt>
              <c:pt idx="718">
                <c:v>2.625</c:v>
              </c:pt>
              <c:pt idx="719">
                <c:v>3.3333333333333335</c:v>
              </c:pt>
              <c:pt idx="720">
                <c:v>0</c:v>
              </c:pt>
              <c:pt idx="721">
                <c:v>6.625</c:v>
              </c:pt>
              <c:pt idx="722">
                <c:v>0</c:v>
              </c:pt>
              <c:pt idx="723">
                <c:v>0</c:v>
              </c:pt>
              <c:pt idx="724">
                <c:v>1.6666666666666667</c:v>
              </c:pt>
              <c:pt idx="725">
                <c:v>0</c:v>
              </c:pt>
              <c:pt idx="726">
                <c:v>2.6666666666666665</c:v>
              </c:pt>
              <c:pt idx="727">
                <c:v>2.375</c:v>
              </c:pt>
              <c:pt idx="728">
                <c:v>0</c:v>
              </c:pt>
              <c:pt idx="729">
                <c:v>1.5833333333333333</c:v>
              </c:pt>
              <c:pt idx="730">
                <c:v>1.75</c:v>
              </c:pt>
              <c:pt idx="731">
                <c:v>1.7083333333333333</c:v>
              </c:pt>
              <c:pt idx="732">
                <c:v>1.4166666666666667</c:v>
              </c:pt>
              <c:pt idx="733">
                <c:v>6.958333333333333</c:v>
              </c:pt>
              <c:pt idx="734">
                <c:v>3.5416666666666665</c:v>
              </c:pt>
              <c:pt idx="735">
                <c:v>0</c:v>
              </c:pt>
              <c:pt idx="736">
                <c:v>0</c:v>
              </c:pt>
              <c:pt idx="737">
                <c:v>0</c:v>
              </c:pt>
              <c:pt idx="738">
                <c:v>0</c:v>
              </c:pt>
              <c:pt idx="739">
                <c:v>1.2916666666666667</c:v>
              </c:pt>
              <c:pt idx="740">
                <c:v>4</c:v>
              </c:pt>
              <c:pt idx="741">
                <c:v>2.3333333333333335</c:v>
              </c:pt>
              <c:pt idx="742">
                <c:v>0</c:v>
              </c:pt>
              <c:pt idx="743">
                <c:v>0</c:v>
              </c:pt>
              <c:pt idx="744">
                <c:v>2.875</c:v>
              </c:pt>
              <c:pt idx="745">
                <c:v>2</c:v>
              </c:pt>
              <c:pt idx="746">
                <c:v>0</c:v>
              </c:pt>
              <c:pt idx="747">
                <c:v>0</c:v>
              </c:pt>
              <c:pt idx="748">
                <c:v>0</c:v>
              </c:pt>
              <c:pt idx="749">
                <c:v>1.5833333333333333</c:v>
              </c:pt>
              <c:pt idx="750">
                <c:v>6.583333333333333</c:v>
              </c:pt>
              <c:pt idx="751">
                <c:v>3</c:v>
              </c:pt>
              <c:pt idx="752">
                <c:v>1.8333333333333333</c:v>
              </c:pt>
              <c:pt idx="753">
                <c:v>0</c:v>
              </c:pt>
              <c:pt idx="754">
                <c:v>0</c:v>
              </c:pt>
              <c:pt idx="755">
                <c:v>2.5</c:v>
              </c:pt>
              <c:pt idx="756">
                <c:v>0</c:v>
              </c:pt>
              <c:pt idx="757">
                <c:v>1.0416666666666667</c:v>
              </c:pt>
              <c:pt idx="758">
                <c:v>0</c:v>
              </c:pt>
              <c:pt idx="759">
                <c:v>4</c:v>
              </c:pt>
              <c:pt idx="760">
                <c:v>6.916666666666667</c:v>
              </c:pt>
              <c:pt idx="761">
                <c:v>3.0416666666666665</c:v>
              </c:pt>
              <c:pt idx="762">
                <c:v>2.3333333333333335</c:v>
              </c:pt>
              <c:pt idx="763">
                <c:v>3.25</c:v>
              </c:pt>
              <c:pt idx="764">
                <c:v>1.5833333333333333</c:v>
              </c:pt>
              <c:pt idx="765">
                <c:v>0</c:v>
              </c:pt>
              <c:pt idx="766">
                <c:v>5.416666666666667</c:v>
              </c:pt>
              <c:pt idx="767">
                <c:v>6.375</c:v>
              </c:pt>
              <c:pt idx="768">
                <c:v>0</c:v>
              </c:pt>
              <c:pt idx="769">
                <c:v>0</c:v>
              </c:pt>
              <c:pt idx="770">
                <c:v>0</c:v>
              </c:pt>
              <c:pt idx="771">
                <c:v>4.375</c:v>
              </c:pt>
              <c:pt idx="772">
                <c:v>3.125</c:v>
              </c:pt>
              <c:pt idx="773">
                <c:v>1.5416666666666667</c:v>
              </c:pt>
              <c:pt idx="774">
                <c:v>3.0416666666666665</c:v>
              </c:pt>
              <c:pt idx="775">
                <c:v>0</c:v>
              </c:pt>
              <c:pt idx="776">
                <c:v>7.958333333333333</c:v>
              </c:pt>
              <c:pt idx="777">
                <c:v>5.125</c:v>
              </c:pt>
              <c:pt idx="778">
                <c:v>2.125</c:v>
              </c:pt>
              <c:pt idx="779">
                <c:v>3.625</c:v>
              </c:pt>
              <c:pt idx="780">
                <c:v>0</c:v>
              </c:pt>
              <c:pt idx="781">
                <c:v>10.333333333333334</c:v>
              </c:pt>
              <c:pt idx="782">
                <c:v>1.9166666666666667</c:v>
              </c:pt>
              <c:pt idx="783">
                <c:v>2.9166666666666665</c:v>
              </c:pt>
              <c:pt idx="784">
                <c:v>1.5833333333333333</c:v>
              </c:pt>
              <c:pt idx="785">
                <c:v>0</c:v>
              </c:pt>
              <c:pt idx="786">
                <c:v>2.8333333333333335</c:v>
              </c:pt>
              <c:pt idx="787">
                <c:v>1.9583333333333333</c:v>
              </c:pt>
              <c:pt idx="788">
                <c:v>0</c:v>
              </c:pt>
              <c:pt idx="789">
                <c:v>1.25</c:v>
              </c:pt>
              <c:pt idx="790">
                <c:v>0</c:v>
              </c:pt>
              <c:pt idx="791">
                <c:v>4</c:v>
              </c:pt>
              <c:pt idx="792">
                <c:v>3.5</c:v>
              </c:pt>
              <c:pt idx="793">
                <c:v>4.375</c:v>
              </c:pt>
              <c:pt idx="794">
                <c:v>0</c:v>
              </c:pt>
              <c:pt idx="795">
                <c:v>3.7083333333333335</c:v>
              </c:pt>
              <c:pt idx="796">
                <c:v>1.5</c:v>
              </c:pt>
              <c:pt idx="797">
                <c:v>0</c:v>
              </c:pt>
              <c:pt idx="798">
                <c:v>9.1666666666666661</c:v>
              </c:pt>
              <c:pt idx="799">
                <c:v>0</c:v>
              </c:pt>
              <c:pt idx="800">
                <c:v>1.5833333333333333</c:v>
              </c:pt>
              <c:pt idx="801">
                <c:v>5.708333333333333</c:v>
              </c:pt>
              <c:pt idx="802">
                <c:v>0</c:v>
              </c:pt>
              <c:pt idx="803">
                <c:v>1.1666666666666667</c:v>
              </c:pt>
              <c:pt idx="804">
                <c:v>2.0833333333333335</c:v>
              </c:pt>
              <c:pt idx="805">
                <c:v>0</c:v>
              </c:pt>
              <c:pt idx="806">
                <c:v>0</c:v>
              </c:pt>
              <c:pt idx="807">
                <c:v>2.5416666666666665</c:v>
              </c:pt>
              <c:pt idx="808">
                <c:v>4.916666666666667</c:v>
              </c:pt>
              <c:pt idx="809">
                <c:v>4.833333333333333</c:v>
              </c:pt>
              <c:pt idx="810">
                <c:v>0</c:v>
              </c:pt>
              <c:pt idx="811">
                <c:v>3.7083333333333335</c:v>
              </c:pt>
              <c:pt idx="812">
                <c:v>3.9166666666666665</c:v>
              </c:pt>
              <c:pt idx="813">
                <c:v>8.2083333333333339</c:v>
              </c:pt>
              <c:pt idx="814">
                <c:v>0</c:v>
              </c:pt>
              <c:pt idx="815">
                <c:v>6.333333333333333</c:v>
              </c:pt>
              <c:pt idx="816">
                <c:v>6</c:v>
              </c:pt>
              <c:pt idx="817">
                <c:v>7.708333333333333</c:v>
              </c:pt>
              <c:pt idx="818">
                <c:v>3.9583333333333335</c:v>
              </c:pt>
              <c:pt idx="819">
                <c:v>10.166666666666666</c:v>
              </c:pt>
              <c:pt idx="820">
                <c:v>0</c:v>
              </c:pt>
              <c:pt idx="821">
                <c:v>0</c:v>
              </c:pt>
              <c:pt idx="822">
                <c:v>6.041666666666667</c:v>
              </c:pt>
              <c:pt idx="823">
                <c:v>3.625</c:v>
              </c:pt>
              <c:pt idx="824">
                <c:v>1.125</c:v>
              </c:pt>
              <c:pt idx="825">
                <c:v>5.416666666666667</c:v>
              </c:pt>
              <c:pt idx="826">
                <c:v>7</c:v>
              </c:pt>
              <c:pt idx="827">
                <c:v>6.666666666666667</c:v>
              </c:pt>
              <c:pt idx="828">
                <c:v>4.833333333333333</c:v>
              </c:pt>
              <c:pt idx="829">
                <c:v>3.125</c:v>
              </c:pt>
              <c:pt idx="830">
                <c:v>2.4166666666666665</c:v>
              </c:pt>
              <c:pt idx="831">
                <c:v>1.2916666666666667</c:v>
              </c:pt>
              <c:pt idx="832">
                <c:v>0</c:v>
              </c:pt>
              <c:pt idx="833">
                <c:v>0</c:v>
              </c:pt>
              <c:pt idx="834">
                <c:v>1.0416666666666667</c:v>
              </c:pt>
              <c:pt idx="835">
                <c:v>4.666666666666667</c:v>
              </c:pt>
              <c:pt idx="836">
                <c:v>0</c:v>
              </c:pt>
              <c:pt idx="837">
                <c:v>1.3333333333333333</c:v>
              </c:pt>
              <c:pt idx="838">
                <c:v>1.7083333333333333</c:v>
              </c:pt>
              <c:pt idx="839">
                <c:v>1.0833333333333333</c:v>
              </c:pt>
              <c:pt idx="840">
                <c:v>5.875</c:v>
              </c:pt>
              <c:pt idx="841">
                <c:v>0</c:v>
              </c:pt>
              <c:pt idx="842">
                <c:v>0</c:v>
              </c:pt>
              <c:pt idx="843">
                <c:v>7.5</c:v>
              </c:pt>
              <c:pt idx="844">
                <c:v>0</c:v>
              </c:pt>
              <c:pt idx="845">
                <c:v>0</c:v>
              </c:pt>
              <c:pt idx="846">
                <c:v>2.125</c:v>
              </c:pt>
              <c:pt idx="847">
                <c:v>0</c:v>
              </c:pt>
              <c:pt idx="848">
                <c:v>1.5833333333333333</c:v>
              </c:pt>
              <c:pt idx="849">
                <c:v>0</c:v>
              </c:pt>
              <c:pt idx="850">
                <c:v>1.125</c:v>
              </c:pt>
              <c:pt idx="851">
                <c:v>2.2083333333333335</c:v>
              </c:pt>
              <c:pt idx="852">
                <c:v>1.8333333333333333</c:v>
              </c:pt>
              <c:pt idx="853">
                <c:v>1.9583333333333333</c:v>
              </c:pt>
              <c:pt idx="854">
                <c:v>3.0833333333333335</c:v>
              </c:pt>
              <c:pt idx="855">
                <c:v>0</c:v>
              </c:pt>
              <c:pt idx="856">
                <c:v>3.1666666666666665</c:v>
              </c:pt>
              <c:pt idx="857">
                <c:v>1.4583333333333333</c:v>
              </c:pt>
              <c:pt idx="858">
                <c:v>1.7083333333333333</c:v>
              </c:pt>
              <c:pt idx="859">
                <c:v>3.25</c:v>
              </c:pt>
              <c:pt idx="860">
                <c:v>1.9583333333333333</c:v>
              </c:pt>
              <c:pt idx="861">
                <c:v>1.25</c:v>
              </c:pt>
              <c:pt idx="862">
                <c:v>1.6666666666666667</c:v>
              </c:pt>
              <c:pt idx="863">
                <c:v>0</c:v>
              </c:pt>
              <c:pt idx="864">
                <c:v>0</c:v>
              </c:pt>
              <c:pt idx="865">
                <c:v>5.875</c:v>
              </c:pt>
              <c:pt idx="866">
                <c:v>2.7083333333333335</c:v>
              </c:pt>
              <c:pt idx="867">
                <c:v>0</c:v>
              </c:pt>
              <c:pt idx="868">
                <c:v>10.916666666666666</c:v>
              </c:pt>
              <c:pt idx="869">
                <c:v>6.375</c:v>
              </c:pt>
              <c:pt idx="870">
                <c:v>1.7916666666666667</c:v>
              </c:pt>
              <c:pt idx="871">
                <c:v>0</c:v>
              </c:pt>
              <c:pt idx="872">
                <c:v>3.0833333333333335</c:v>
              </c:pt>
              <c:pt idx="873">
                <c:v>3.2083333333333335</c:v>
              </c:pt>
              <c:pt idx="874">
                <c:v>1.375</c:v>
              </c:pt>
              <c:pt idx="875">
                <c:v>6.333333333333333</c:v>
              </c:pt>
              <c:pt idx="876">
                <c:v>4.875</c:v>
              </c:pt>
              <c:pt idx="877">
                <c:v>2.9583333333333335</c:v>
              </c:pt>
              <c:pt idx="878">
                <c:v>0</c:v>
              </c:pt>
              <c:pt idx="879">
                <c:v>3.5</c:v>
              </c:pt>
              <c:pt idx="880">
                <c:v>1.2083333333333333</c:v>
              </c:pt>
              <c:pt idx="881">
                <c:v>0</c:v>
              </c:pt>
              <c:pt idx="882">
                <c:v>1.4166666666666667</c:v>
              </c:pt>
              <c:pt idx="883">
                <c:v>5.75</c:v>
              </c:pt>
              <c:pt idx="884">
                <c:v>1.875</c:v>
              </c:pt>
              <c:pt idx="885">
                <c:v>4.333333333333333</c:v>
              </c:pt>
              <c:pt idx="886">
                <c:v>1.4166666666666667</c:v>
              </c:pt>
              <c:pt idx="887">
                <c:v>4.208333333333333</c:v>
              </c:pt>
              <c:pt idx="888">
                <c:v>2.0833333333333335</c:v>
              </c:pt>
              <c:pt idx="889">
                <c:v>0</c:v>
              </c:pt>
              <c:pt idx="890">
                <c:v>1.625</c:v>
              </c:pt>
              <c:pt idx="891">
                <c:v>6.75</c:v>
              </c:pt>
              <c:pt idx="892">
                <c:v>1.9583333333333333</c:v>
              </c:pt>
              <c:pt idx="893">
                <c:v>1.125</c:v>
              </c:pt>
              <c:pt idx="894">
                <c:v>4.75</c:v>
              </c:pt>
              <c:pt idx="895">
                <c:v>0</c:v>
              </c:pt>
              <c:pt idx="896">
                <c:v>1.5833333333333333</c:v>
              </c:pt>
              <c:pt idx="897">
                <c:v>0</c:v>
              </c:pt>
              <c:pt idx="898">
                <c:v>6.625</c:v>
              </c:pt>
              <c:pt idx="899">
                <c:v>0</c:v>
              </c:pt>
              <c:pt idx="900">
                <c:v>3.8333333333333335</c:v>
              </c:pt>
              <c:pt idx="901">
                <c:v>0</c:v>
              </c:pt>
              <c:pt idx="902">
                <c:v>1.5</c:v>
              </c:pt>
              <c:pt idx="903">
                <c:v>9.4166666666666661</c:v>
              </c:pt>
              <c:pt idx="904">
                <c:v>0</c:v>
              </c:pt>
              <c:pt idx="905">
                <c:v>0</c:v>
              </c:pt>
              <c:pt idx="906">
                <c:v>5.166666666666667</c:v>
              </c:pt>
              <c:pt idx="907">
                <c:v>7.041666666666667</c:v>
              </c:pt>
              <c:pt idx="908">
                <c:v>1.8333333333333333</c:v>
              </c:pt>
              <c:pt idx="909">
                <c:v>3.8333333333333335</c:v>
              </c:pt>
              <c:pt idx="910">
                <c:v>6.166666666666667</c:v>
              </c:pt>
              <c:pt idx="911">
                <c:v>0</c:v>
              </c:pt>
              <c:pt idx="912">
                <c:v>0</c:v>
              </c:pt>
              <c:pt idx="913">
                <c:v>6.666666666666667</c:v>
              </c:pt>
              <c:pt idx="914">
                <c:v>0</c:v>
              </c:pt>
              <c:pt idx="915">
                <c:v>3.5416666666666665</c:v>
              </c:pt>
              <c:pt idx="916">
                <c:v>5.083333333333333</c:v>
              </c:pt>
              <c:pt idx="917">
                <c:v>5.541666666666667</c:v>
              </c:pt>
              <c:pt idx="918">
                <c:v>0</c:v>
              </c:pt>
              <c:pt idx="919">
                <c:v>0</c:v>
              </c:pt>
              <c:pt idx="920">
                <c:v>0</c:v>
              </c:pt>
              <c:pt idx="921">
                <c:v>2.875</c:v>
              </c:pt>
              <c:pt idx="922">
                <c:v>4.25</c:v>
              </c:pt>
              <c:pt idx="923">
                <c:v>1.7916666666666667</c:v>
              </c:pt>
              <c:pt idx="924">
                <c:v>5.208333333333333</c:v>
              </c:pt>
              <c:pt idx="925">
                <c:v>0</c:v>
              </c:pt>
              <c:pt idx="926">
                <c:v>3.5416666666666665</c:v>
              </c:pt>
              <c:pt idx="927">
                <c:v>1.1666666666666667</c:v>
              </c:pt>
              <c:pt idx="928">
                <c:v>0</c:v>
              </c:pt>
              <c:pt idx="929">
                <c:v>1.4583333333333333</c:v>
              </c:pt>
              <c:pt idx="930">
                <c:v>1.6666666666666667</c:v>
              </c:pt>
              <c:pt idx="931">
                <c:v>0</c:v>
              </c:pt>
              <c:pt idx="932">
                <c:v>2.625</c:v>
              </c:pt>
              <c:pt idx="933">
                <c:v>0</c:v>
              </c:pt>
              <c:pt idx="934">
                <c:v>2.7083333333333335</c:v>
              </c:pt>
              <c:pt idx="935">
                <c:v>1.75</c:v>
              </c:pt>
              <c:pt idx="936">
                <c:v>3.375</c:v>
              </c:pt>
              <c:pt idx="937">
                <c:v>5</c:v>
              </c:pt>
              <c:pt idx="938">
                <c:v>0</c:v>
              </c:pt>
              <c:pt idx="939">
                <c:v>0</c:v>
              </c:pt>
              <c:pt idx="940">
                <c:v>1.75</c:v>
              </c:pt>
              <c:pt idx="941">
                <c:v>0</c:v>
              </c:pt>
              <c:pt idx="942">
                <c:v>3.9166666666666665</c:v>
              </c:pt>
              <c:pt idx="943">
                <c:v>4</c:v>
              </c:pt>
              <c:pt idx="944">
                <c:v>0</c:v>
              </c:pt>
              <c:pt idx="945">
                <c:v>6.083333333333333</c:v>
              </c:pt>
              <c:pt idx="946">
                <c:v>4.416666666666667</c:v>
              </c:pt>
              <c:pt idx="947">
                <c:v>3.25</c:v>
              </c:pt>
              <c:pt idx="948">
                <c:v>7.166666666666667</c:v>
              </c:pt>
              <c:pt idx="949">
                <c:v>6.291666666666667</c:v>
              </c:pt>
              <c:pt idx="950">
                <c:v>0</c:v>
              </c:pt>
              <c:pt idx="951">
                <c:v>5</c:v>
              </c:pt>
              <c:pt idx="952">
                <c:v>0</c:v>
              </c:pt>
              <c:pt idx="953">
                <c:v>2</c:v>
              </c:pt>
              <c:pt idx="954">
                <c:v>3.4166666666666665</c:v>
              </c:pt>
              <c:pt idx="955">
                <c:v>0</c:v>
              </c:pt>
              <c:pt idx="956">
                <c:v>1.7083333333333333</c:v>
              </c:pt>
              <c:pt idx="957">
                <c:v>0</c:v>
              </c:pt>
              <c:pt idx="958">
                <c:v>3.5</c:v>
              </c:pt>
              <c:pt idx="959">
                <c:v>4.208333333333333</c:v>
              </c:pt>
              <c:pt idx="960">
                <c:v>5.541666666666667</c:v>
              </c:pt>
              <c:pt idx="961">
                <c:v>2.0416666666666665</c:v>
              </c:pt>
              <c:pt idx="962">
                <c:v>1.1666666666666667</c:v>
              </c:pt>
              <c:pt idx="963">
                <c:v>3.25</c:v>
              </c:pt>
              <c:pt idx="964">
                <c:v>0</c:v>
              </c:pt>
              <c:pt idx="965">
                <c:v>1.2916666666666667</c:v>
              </c:pt>
              <c:pt idx="966">
                <c:v>3.125</c:v>
              </c:pt>
              <c:pt idx="967">
                <c:v>0</c:v>
              </c:pt>
              <c:pt idx="968">
                <c:v>5.333333333333333</c:v>
              </c:pt>
              <c:pt idx="969">
                <c:v>0</c:v>
              </c:pt>
              <c:pt idx="970">
                <c:v>0</c:v>
              </c:pt>
              <c:pt idx="971">
                <c:v>1.7083333333333333</c:v>
              </c:pt>
              <c:pt idx="972">
                <c:v>10.041666666666666</c:v>
              </c:pt>
              <c:pt idx="973">
                <c:v>4.958333333333333</c:v>
              </c:pt>
              <c:pt idx="974">
                <c:v>2.875</c:v>
              </c:pt>
              <c:pt idx="975">
                <c:v>1.25</c:v>
              </c:pt>
              <c:pt idx="976">
                <c:v>4</c:v>
              </c:pt>
              <c:pt idx="977">
                <c:v>0</c:v>
              </c:pt>
              <c:pt idx="978">
                <c:v>1.8333333333333333</c:v>
              </c:pt>
              <c:pt idx="979">
                <c:v>0</c:v>
              </c:pt>
              <c:pt idx="980">
                <c:v>0</c:v>
              </c:pt>
              <c:pt idx="981">
                <c:v>0</c:v>
              </c:pt>
              <c:pt idx="982">
                <c:v>0</c:v>
              </c:pt>
              <c:pt idx="983">
                <c:v>1.7083333333333333</c:v>
              </c:pt>
              <c:pt idx="984">
                <c:v>1.9166666666666667</c:v>
              </c:pt>
              <c:pt idx="985">
                <c:v>7.375</c:v>
              </c:pt>
              <c:pt idx="986">
                <c:v>0</c:v>
              </c:pt>
              <c:pt idx="987">
                <c:v>0</c:v>
              </c:pt>
              <c:pt idx="988">
                <c:v>5.333333333333333</c:v>
              </c:pt>
              <c:pt idx="989">
                <c:v>0</c:v>
              </c:pt>
              <c:pt idx="990">
                <c:v>10.333333333333334</c:v>
              </c:pt>
              <c:pt idx="991">
                <c:v>0</c:v>
              </c:pt>
              <c:pt idx="992">
                <c:v>0</c:v>
              </c:pt>
              <c:pt idx="993">
                <c:v>0</c:v>
              </c:pt>
              <c:pt idx="994">
                <c:v>5.208333333333333</c:v>
              </c:pt>
              <c:pt idx="995">
                <c:v>4</c:v>
              </c:pt>
              <c:pt idx="996">
                <c:v>5.916666666666667</c:v>
              </c:pt>
              <c:pt idx="997">
                <c:v>2</c:v>
              </c:pt>
              <c:pt idx="998">
                <c:v>8.25</c:v>
              </c:pt>
              <c:pt idx="999">
                <c:v>3.9166666666666665</c:v>
              </c:pt>
              <c:pt idx="1000">
                <c:v>1.625</c:v>
              </c:pt>
              <c:pt idx="1001">
                <c:v>0</c:v>
              </c:pt>
              <c:pt idx="1002">
                <c:v>2.1666666666666665</c:v>
              </c:pt>
              <c:pt idx="1003">
                <c:v>3.375</c:v>
              </c:pt>
              <c:pt idx="1004">
                <c:v>1.75</c:v>
              </c:pt>
              <c:pt idx="1005">
                <c:v>4.291666666666667</c:v>
              </c:pt>
              <c:pt idx="1006">
                <c:v>0</c:v>
              </c:pt>
              <c:pt idx="1007">
                <c:v>0</c:v>
              </c:pt>
              <c:pt idx="1008">
                <c:v>0</c:v>
              </c:pt>
              <c:pt idx="1009">
                <c:v>4.458333333333333</c:v>
              </c:pt>
              <c:pt idx="1010">
                <c:v>2.2916666666666665</c:v>
              </c:pt>
              <c:pt idx="1011">
                <c:v>5.75</c:v>
              </c:pt>
              <c:pt idx="1012">
                <c:v>4.416666666666667</c:v>
              </c:pt>
              <c:pt idx="1013">
                <c:v>0</c:v>
              </c:pt>
              <c:pt idx="1014">
                <c:v>4.208333333333333</c:v>
              </c:pt>
              <c:pt idx="1015">
                <c:v>4.083333333333333</c:v>
              </c:pt>
              <c:pt idx="1016">
                <c:v>7.125</c:v>
              </c:pt>
              <c:pt idx="1017">
                <c:v>0</c:v>
              </c:pt>
              <c:pt idx="1018">
                <c:v>6.041666666666667</c:v>
              </c:pt>
              <c:pt idx="1019">
                <c:v>1.9166666666666667</c:v>
              </c:pt>
              <c:pt idx="1020">
                <c:v>2.7083333333333335</c:v>
              </c:pt>
              <c:pt idx="1021">
                <c:v>4.666666666666667</c:v>
              </c:pt>
              <c:pt idx="1022">
                <c:v>2.5</c:v>
              </c:pt>
              <c:pt idx="1023">
                <c:v>0</c:v>
              </c:pt>
              <c:pt idx="1024">
                <c:v>1.3333333333333333</c:v>
              </c:pt>
              <c:pt idx="1025">
                <c:v>0</c:v>
              </c:pt>
              <c:pt idx="1026">
                <c:v>0</c:v>
              </c:pt>
              <c:pt idx="1027">
                <c:v>0</c:v>
              </c:pt>
              <c:pt idx="1028">
                <c:v>1.5416666666666667</c:v>
              </c:pt>
              <c:pt idx="1029">
                <c:v>0</c:v>
              </c:pt>
              <c:pt idx="1030">
                <c:v>3.8333333333333335</c:v>
              </c:pt>
              <c:pt idx="1031">
                <c:v>1.125</c:v>
              </c:pt>
              <c:pt idx="1032">
                <c:v>0</c:v>
              </c:pt>
              <c:pt idx="1033">
                <c:v>3.9583333333333335</c:v>
              </c:pt>
              <c:pt idx="1034">
                <c:v>1.7083333333333333</c:v>
              </c:pt>
              <c:pt idx="1035">
                <c:v>2.5416666666666665</c:v>
              </c:pt>
              <c:pt idx="1036">
                <c:v>4.166666666666667</c:v>
              </c:pt>
              <c:pt idx="1037">
                <c:v>4.208333333333333</c:v>
              </c:pt>
              <c:pt idx="1038">
                <c:v>0</c:v>
              </c:pt>
              <c:pt idx="1039">
                <c:v>0</c:v>
              </c:pt>
              <c:pt idx="1040">
                <c:v>0</c:v>
              </c:pt>
              <c:pt idx="1041">
                <c:v>4.833333333333333</c:v>
              </c:pt>
              <c:pt idx="1042">
                <c:v>5.625</c:v>
              </c:pt>
              <c:pt idx="1043">
                <c:v>0</c:v>
              </c:pt>
              <c:pt idx="1044">
                <c:v>3.0833333333333335</c:v>
              </c:pt>
              <c:pt idx="1045">
                <c:v>2.5416666666666665</c:v>
              </c:pt>
              <c:pt idx="1046">
                <c:v>2.0416666666666665</c:v>
              </c:pt>
              <c:pt idx="1047">
                <c:v>5.625</c:v>
              </c:pt>
              <c:pt idx="1048">
                <c:v>0</c:v>
              </c:pt>
              <c:pt idx="1049">
                <c:v>3.5833333333333335</c:v>
              </c:pt>
              <c:pt idx="1050">
                <c:v>4.625</c:v>
              </c:pt>
              <c:pt idx="1051">
                <c:v>3.1666666666666665</c:v>
              </c:pt>
              <c:pt idx="1052">
                <c:v>4.083333333333333</c:v>
              </c:pt>
              <c:pt idx="1053">
                <c:v>5.541666666666667</c:v>
              </c:pt>
              <c:pt idx="1054">
                <c:v>0</c:v>
              </c:pt>
              <c:pt idx="1055">
                <c:v>3.1666666666666665</c:v>
              </c:pt>
              <c:pt idx="1056">
                <c:v>1.25</c:v>
              </c:pt>
              <c:pt idx="1057">
                <c:v>3.3333333333333335</c:v>
              </c:pt>
              <c:pt idx="1058">
                <c:v>1.5416666666666667</c:v>
              </c:pt>
              <c:pt idx="1059">
                <c:v>4.791666666666667</c:v>
              </c:pt>
              <c:pt idx="1060">
                <c:v>0</c:v>
              </c:pt>
              <c:pt idx="1061">
                <c:v>1.875</c:v>
              </c:pt>
              <c:pt idx="1062">
                <c:v>7.5</c:v>
              </c:pt>
              <c:pt idx="1063">
                <c:v>0</c:v>
              </c:pt>
              <c:pt idx="1064">
                <c:v>3.0833333333333335</c:v>
              </c:pt>
              <c:pt idx="1065">
                <c:v>3.625</c:v>
              </c:pt>
              <c:pt idx="1066">
                <c:v>3.7083333333333335</c:v>
              </c:pt>
              <c:pt idx="1067">
                <c:v>1.5833333333333333</c:v>
              </c:pt>
              <c:pt idx="1068">
                <c:v>1.625</c:v>
              </c:pt>
              <c:pt idx="1069">
                <c:v>5.875</c:v>
              </c:pt>
              <c:pt idx="1070">
                <c:v>5.875</c:v>
              </c:pt>
              <c:pt idx="1071">
                <c:v>1.3333333333333333</c:v>
              </c:pt>
              <c:pt idx="1072">
                <c:v>0</c:v>
              </c:pt>
              <c:pt idx="1073">
                <c:v>0</c:v>
              </c:pt>
              <c:pt idx="1074">
                <c:v>2.2916666666666665</c:v>
              </c:pt>
              <c:pt idx="1075">
                <c:v>1.1666666666666667</c:v>
              </c:pt>
              <c:pt idx="1076">
                <c:v>2.125</c:v>
              </c:pt>
              <c:pt idx="1077">
                <c:v>8.2083333333333339</c:v>
              </c:pt>
              <c:pt idx="1078">
                <c:v>5.958333333333333</c:v>
              </c:pt>
              <c:pt idx="1079">
                <c:v>3.5416666666666665</c:v>
              </c:pt>
              <c:pt idx="1080">
                <c:v>0</c:v>
              </c:pt>
              <c:pt idx="1081">
                <c:v>0</c:v>
              </c:pt>
              <c:pt idx="1082">
                <c:v>0</c:v>
              </c:pt>
              <c:pt idx="1083">
                <c:v>2.5</c:v>
              </c:pt>
              <c:pt idx="1084">
                <c:v>7.291666666666667</c:v>
              </c:pt>
              <c:pt idx="1085">
                <c:v>3.2916666666666665</c:v>
              </c:pt>
              <c:pt idx="1086">
                <c:v>0</c:v>
              </c:pt>
              <c:pt idx="1087">
                <c:v>4.708333333333333</c:v>
              </c:pt>
              <c:pt idx="1088">
                <c:v>3.3333333333333335</c:v>
              </c:pt>
              <c:pt idx="1089">
                <c:v>1.625</c:v>
              </c:pt>
              <c:pt idx="1090">
                <c:v>0</c:v>
              </c:pt>
              <c:pt idx="1091">
                <c:v>0</c:v>
              </c:pt>
              <c:pt idx="1092">
                <c:v>0</c:v>
              </c:pt>
              <c:pt idx="1093">
                <c:v>4.5</c:v>
              </c:pt>
              <c:pt idx="1094">
                <c:v>1.25</c:v>
              </c:pt>
              <c:pt idx="1095">
                <c:v>4.833333333333333</c:v>
              </c:pt>
              <c:pt idx="1096">
                <c:v>4.333333333333333</c:v>
              </c:pt>
              <c:pt idx="1097">
                <c:v>3.7916666666666665</c:v>
              </c:pt>
              <c:pt idx="1098">
                <c:v>1.5</c:v>
              </c:pt>
              <c:pt idx="1099">
                <c:v>1.75</c:v>
              </c:pt>
              <c:pt idx="1100">
                <c:v>7</c:v>
              </c:pt>
              <c:pt idx="1101">
                <c:v>2.5</c:v>
              </c:pt>
              <c:pt idx="1102">
                <c:v>0</c:v>
              </c:pt>
              <c:pt idx="1103">
                <c:v>5.666666666666667</c:v>
              </c:pt>
              <c:pt idx="1104">
                <c:v>0</c:v>
              </c:pt>
              <c:pt idx="1105">
                <c:v>1.6666666666666667</c:v>
              </c:pt>
              <c:pt idx="1106">
                <c:v>4.375</c:v>
              </c:pt>
              <c:pt idx="1107">
                <c:v>5.125</c:v>
              </c:pt>
              <c:pt idx="1108">
                <c:v>1.25</c:v>
              </c:pt>
              <c:pt idx="1109">
                <c:v>0</c:v>
              </c:pt>
              <c:pt idx="1110">
                <c:v>0</c:v>
              </c:pt>
              <c:pt idx="1111">
                <c:v>2.7083333333333335</c:v>
              </c:pt>
              <c:pt idx="1112">
                <c:v>2.3333333333333335</c:v>
              </c:pt>
              <c:pt idx="1113">
                <c:v>4.125</c:v>
              </c:pt>
              <c:pt idx="1114">
                <c:v>1.7083333333333333</c:v>
              </c:pt>
              <c:pt idx="1115">
                <c:v>4.583333333333333</c:v>
              </c:pt>
              <c:pt idx="1116">
                <c:v>3.25</c:v>
              </c:pt>
              <c:pt idx="1117">
                <c:v>0</c:v>
              </c:pt>
              <c:pt idx="1118">
                <c:v>4.291666666666667</c:v>
              </c:pt>
              <c:pt idx="1119">
                <c:v>2</c:v>
              </c:pt>
              <c:pt idx="1120">
                <c:v>1.5416666666666667</c:v>
              </c:pt>
              <c:pt idx="1121">
                <c:v>2.1666666666666665</c:v>
              </c:pt>
              <c:pt idx="1122">
                <c:v>5.041666666666667</c:v>
              </c:pt>
              <c:pt idx="1123">
                <c:v>1.9166666666666667</c:v>
              </c:pt>
              <c:pt idx="1124">
                <c:v>0</c:v>
              </c:pt>
              <c:pt idx="1125">
                <c:v>0</c:v>
              </c:pt>
              <c:pt idx="1126">
                <c:v>0</c:v>
              </c:pt>
              <c:pt idx="1127">
                <c:v>6.208333333333333</c:v>
              </c:pt>
              <c:pt idx="1128">
                <c:v>2.0416666666666665</c:v>
              </c:pt>
              <c:pt idx="1129">
                <c:v>0</c:v>
              </c:pt>
              <c:pt idx="1130">
                <c:v>2.7916666666666665</c:v>
              </c:pt>
              <c:pt idx="1131">
                <c:v>9.3333333333333339</c:v>
              </c:pt>
              <c:pt idx="1132">
                <c:v>0</c:v>
              </c:pt>
              <c:pt idx="1133">
                <c:v>0</c:v>
              </c:pt>
              <c:pt idx="1134">
                <c:v>0</c:v>
              </c:pt>
              <c:pt idx="1135">
                <c:v>1.6666666666666667</c:v>
              </c:pt>
              <c:pt idx="1136">
                <c:v>0</c:v>
              </c:pt>
              <c:pt idx="1137">
                <c:v>0</c:v>
              </c:pt>
              <c:pt idx="1138">
                <c:v>1.7083333333333333</c:v>
              </c:pt>
              <c:pt idx="1139">
                <c:v>2.9166666666666665</c:v>
              </c:pt>
              <c:pt idx="1140">
                <c:v>2.5833333333333335</c:v>
              </c:pt>
              <c:pt idx="1141">
                <c:v>3.125</c:v>
              </c:pt>
              <c:pt idx="1142">
                <c:v>1.8333333333333333</c:v>
              </c:pt>
              <c:pt idx="1143">
                <c:v>0</c:v>
              </c:pt>
              <c:pt idx="1144">
                <c:v>1.4583333333333333</c:v>
              </c:pt>
              <c:pt idx="1145">
                <c:v>2.125</c:v>
              </c:pt>
              <c:pt idx="1146">
                <c:v>0</c:v>
              </c:pt>
              <c:pt idx="1147">
                <c:v>8.0416666666666661</c:v>
              </c:pt>
              <c:pt idx="1148">
                <c:v>7.791666666666667</c:v>
              </c:pt>
              <c:pt idx="1149">
                <c:v>2.625</c:v>
              </c:pt>
              <c:pt idx="1150">
                <c:v>7.708333333333333</c:v>
              </c:pt>
              <c:pt idx="1151">
                <c:v>0</c:v>
              </c:pt>
              <c:pt idx="1152">
                <c:v>1.7916666666666667</c:v>
              </c:pt>
              <c:pt idx="1153">
                <c:v>0</c:v>
              </c:pt>
              <c:pt idx="1154">
                <c:v>7.791666666666667</c:v>
              </c:pt>
              <c:pt idx="1155">
                <c:v>0</c:v>
              </c:pt>
              <c:pt idx="1156">
                <c:v>0</c:v>
              </c:pt>
              <c:pt idx="1157">
                <c:v>0</c:v>
              </c:pt>
              <c:pt idx="1158">
                <c:v>3.5</c:v>
              </c:pt>
              <c:pt idx="1159">
                <c:v>2.6666666666666665</c:v>
              </c:pt>
              <c:pt idx="1160">
                <c:v>4.5</c:v>
              </c:pt>
              <c:pt idx="1161">
                <c:v>7.458333333333333</c:v>
              </c:pt>
              <c:pt idx="1162">
                <c:v>3.3333333333333335</c:v>
              </c:pt>
              <c:pt idx="1163">
                <c:v>0</c:v>
              </c:pt>
              <c:pt idx="1164">
                <c:v>0</c:v>
              </c:pt>
              <c:pt idx="1165">
                <c:v>2.2916666666666665</c:v>
              </c:pt>
              <c:pt idx="1166">
                <c:v>2.8333333333333335</c:v>
              </c:pt>
              <c:pt idx="1167">
                <c:v>1.5833333333333333</c:v>
              </c:pt>
              <c:pt idx="1168">
                <c:v>8.2916666666666661</c:v>
              </c:pt>
              <c:pt idx="1169">
                <c:v>0</c:v>
              </c:pt>
              <c:pt idx="1170">
                <c:v>0</c:v>
              </c:pt>
              <c:pt idx="1171">
                <c:v>3.4583333333333335</c:v>
              </c:pt>
              <c:pt idx="1172">
                <c:v>0</c:v>
              </c:pt>
              <c:pt idx="1173">
                <c:v>0</c:v>
              </c:pt>
              <c:pt idx="1174">
                <c:v>1.3333333333333333</c:v>
              </c:pt>
              <c:pt idx="1175">
                <c:v>2</c:v>
              </c:pt>
              <c:pt idx="1176">
                <c:v>0</c:v>
              </c:pt>
              <c:pt idx="1177">
                <c:v>0</c:v>
              </c:pt>
              <c:pt idx="1178">
                <c:v>1.875</c:v>
              </c:pt>
              <c:pt idx="1179">
                <c:v>7.083333333333333</c:v>
              </c:pt>
              <c:pt idx="1180">
                <c:v>2.7916666666666665</c:v>
              </c:pt>
              <c:pt idx="1181">
                <c:v>7.458333333333333</c:v>
              </c:pt>
              <c:pt idx="1182">
                <c:v>0</c:v>
              </c:pt>
              <c:pt idx="1183">
                <c:v>1.5416666666666667</c:v>
              </c:pt>
              <c:pt idx="1184">
                <c:v>0</c:v>
              </c:pt>
              <c:pt idx="1185">
                <c:v>1.5833333333333333</c:v>
              </c:pt>
              <c:pt idx="1186">
                <c:v>1.375</c:v>
              </c:pt>
              <c:pt idx="1187">
                <c:v>0</c:v>
              </c:pt>
              <c:pt idx="1188">
                <c:v>6.541666666666667</c:v>
              </c:pt>
              <c:pt idx="1189">
                <c:v>3.5833333333333335</c:v>
              </c:pt>
              <c:pt idx="1190">
                <c:v>0</c:v>
              </c:pt>
              <c:pt idx="1191">
                <c:v>4.041666666666667</c:v>
              </c:pt>
              <c:pt idx="1192">
                <c:v>0</c:v>
              </c:pt>
              <c:pt idx="1193">
                <c:v>4.25</c:v>
              </c:pt>
              <c:pt idx="1194">
                <c:v>1.3333333333333333</c:v>
              </c:pt>
              <c:pt idx="1195">
                <c:v>5.458333333333333</c:v>
              </c:pt>
              <c:pt idx="1196">
                <c:v>0</c:v>
              </c:pt>
              <c:pt idx="1197">
                <c:v>10.208333333333334</c:v>
              </c:pt>
              <c:pt idx="1198">
                <c:v>0</c:v>
              </c:pt>
              <c:pt idx="1199">
                <c:v>0</c:v>
              </c:pt>
              <c:pt idx="1200">
                <c:v>1.5</c:v>
              </c:pt>
              <c:pt idx="1201">
                <c:v>1.0833333333333333</c:v>
              </c:pt>
              <c:pt idx="1202">
                <c:v>3</c:v>
              </c:pt>
              <c:pt idx="1203">
                <c:v>0</c:v>
              </c:pt>
              <c:pt idx="1204">
                <c:v>6.791666666666667</c:v>
              </c:pt>
              <c:pt idx="1205">
                <c:v>1.9583333333333333</c:v>
              </c:pt>
              <c:pt idx="1206">
                <c:v>0</c:v>
              </c:pt>
              <c:pt idx="1207">
                <c:v>3.4583333333333335</c:v>
              </c:pt>
              <c:pt idx="1208">
                <c:v>1.9166666666666667</c:v>
              </c:pt>
              <c:pt idx="1209">
                <c:v>4.458333333333333</c:v>
              </c:pt>
              <c:pt idx="1210">
                <c:v>0</c:v>
              </c:pt>
              <c:pt idx="1211">
                <c:v>0</c:v>
              </c:pt>
              <c:pt idx="1212">
                <c:v>0</c:v>
              </c:pt>
              <c:pt idx="1213">
                <c:v>3.9166666666666665</c:v>
              </c:pt>
              <c:pt idx="1214">
                <c:v>6.291666666666667</c:v>
              </c:pt>
              <c:pt idx="1215">
                <c:v>3.125</c:v>
              </c:pt>
              <c:pt idx="1216">
                <c:v>1.375</c:v>
              </c:pt>
              <c:pt idx="1217">
                <c:v>4.583333333333333</c:v>
              </c:pt>
              <c:pt idx="1218">
                <c:v>1.0416666666666667</c:v>
              </c:pt>
              <c:pt idx="1219">
                <c:v>0</c:v>
              </c:pt>
              <c:pt idx="1220">
                <c:v>8.3333333333333339</c:v>
              </c:pt>
              <c:pt idx="1221">
                <c:v>1.4583333333333333</c:v>
              </c:pt>
              <c:pt idx="1222">
                <c:v>0</c:v>
              </c:pt>
              <c:pt idx="1223">
                <c:v>7.375</c:v>
              </c:pt>
              <c:pt idx="1224">
                <c:v>1.625</c:v>
              </c:pt>
              <c:pt idx="1225">
                <c:v>1.875</c:v>
              </c:pt>
              <c:pt idx="1226">
                <c:v>0</c:v>
              </c:pt>
              <c:pt idx="1227">
                <c:v>3.5</c:v>
              </c:pt>
              <c:pt idx="1228">
                <c:v>3.0416666666666665</c:v>
              </c:pt>
              <c:pt idx="1229">
                <c:v>5.291666666666667</c:v>
              </c:pt>
              <c:pt idx="1230">
                <c:v>3.9166666666666665</c:v>
              </c:pt>
              <c:pt idx="1231">
                <c:v>0</c:v>
              </c:pt>
              <c:pt idx="1232">
                <c:v>1.4583333333333333</c:v>
              </c:pt>
              <c:pt idx="1233">
                <c:v>2.1666666666666665</c:v>
              </c:pt>
              <c:pt idx="1234">
                <c:v>1.5</c:v>
              </c:pt>
              <c:pt idx="1235">
                <c:v>1.5833333333333333</c:v>
              </c:pt>
              <c:pt idx="1236">
                <c:v>1.8333333333333333</c:v>
              </c:pt>
              <c:pt idx="1237">
                <c:v>0</c:v>
              </c:pt>
              <c:pt idx="1238">
                <c:v>3.7916666666666665</c:v>
              </c:pt>
              <c:pt idx="1239">
                <c:v>0</c:v>
              </c:pt>
              <c:pt idx="1240">
                <c:v>3.75</c:v>
              </c:pt>
              <c:pt idx="1241">
                <c:v>2.6666666666666665</c:v>
              </c:pt>
              <c:pt idx="1242">
                <c:v>1.1666666666666667</c:v>
              </c:pt>
              <c:pt idx="1243">
                <c:v>3.125</c:v>
              </c:pt>
              <c:pt idx="1244">
                <c:v>0</c:v>
              </c:pt>
              <c:pt idx="1245">
                <c:v>5.625</c:v>
              </c:pt>
              <c:pt idx="1246">
                <c:v>0</c:v>
              </c:pt>
              <c:pt idx="1247">
                <c:v>0</c:v>
              </c:pt>
              <c:pt idx="1248">
                <c:v>5.791666666666667</c:v>
              </c:pt>
              <c:pt idx="1249">
                <c:v>3.625</c:v>
              </c:pt>
              <c:pt idx="1250">
                <c:v>4.333333333333333</c:v>
              </c:pt>
              <c:pt idx="1251">
                <c:v>0</c:v>
              </c:pt>
              <c:pt idx="1252">
                <c:v>4.083333333333333</c:v>
              </c:pt>
              <c:pt idx="1253">
                <c:v>2</c:v>
              </c:pt>
              <c:pt idx="1254">
                <c:v>0</c:v>
              </c:pt>
              <c:pt idx="1255">
                <c:v>1.125</c:v>
              </c:pt>
              <c:pt idx="1256">
                <c:v>0</c:v>
              </c:pt>
              <c:pt idx="1257">
                <c:v>6.375</c:v>
              </c:pt>
              <c:pt idx="1258">
                <c:v>5.416666666666667</c:v>
              </c:pt>
              <c:pt idx="1259">
                <c:v>0</c:v>
              </c:pt>
              <c:pt idx="1260">
                <c:v>1.0833333333333333</c:v>
              </c:pt>
              <c:pt idx="1261">
                <c:v>3.2916666666666665</c:v>
              </c:pt>
              <c:pt idx="1262">
                <c:v>1.75</c:v>
              </c:pt>
              <c:pt idx="1263">
                <c:v>1.0833333333333333</c:v>
              </c:pt>
              <c:pt idx="1264">
                <c:v>0</c:v>
              </c:pt>
              <c:pt idx="1265">
                <c:v>0</c:v>
              </c:pt>
              <c:pt idx="1266">
                <c:v>3.7083333333333335</c:v>
              </c:pt>
              <c:pt idx="1267">
                <c:v>3.8333333333333335</c:v>
              </c:pt>
              <c:pt idx="1268">
                <c:v>3.625</c:v>
              </c:pt>
              <c:pt idx="1269">
                <c:v>1.2916666666666667</c:v>
              </c:pt>
              <c:pt idx="1270">
                <c:v>0</c:v>
              </c:pt>
              <c:pt idx="1271">
                <c:v>8.6666666666666661</c:v>
              </c:pt>
              <c:pt idx="1272">
                <c:v>3.125</c:v>
              </c:pt>
              <c:pt idx="1273">
                <c:v>1.5416666666666667</c:v>
              </c:pt>
              <c:pt idx="1274">
                <c:v>0</c:v>
              </c:pt>
              <c:pt idx="1275">
                <c:v>2.7083333333333335</c:v>
              </c:pt>
              <c:pt idx="1276">
                <c:v>7.125</c:v>
              </c:pt>
              <c:pt idx="1277">
                <c:v>0</c:v>
              </c:pt>
              <c:pt idx="1278">
                <c:v>2.625</c:v>
              </c:pt>
              <c:pt idx="1279">
                <c:v>0</c:v>
              </c:pt>
              <c:pt idx="1280">
                <c:v>0</c:v>
              </c:pt>
              <c:pt idx="1281">
                <c:v>3.1666666666666665</c:v>
              </c:pt>
              <c:pt idx="1282">
                <c:v>3.6666666666666665</c:v>
              </c:pt>
              <c:pt idx="1283">
                <c:v>3.9583333333333335</c:v>
              </c:pt>
              <c:pt idx="1284">
                <c:v>2.4166666666666665</c:v>
              </c:pt>
              <c:pt idx="1285">
                <c:v>0</c:v>
              </c:pt>
              <c:pt idx="1286">
                <c:v>0</c:v>
              </c:pt>
              <c:pt idx="1287">
                <c:v>3.875</c:v>
              </c:pt>
              <c:pt idx="1288">
                <c:v>1.875</c:v>
              </c:pt>
              <c:pt idx="1289">
                <c:v>0</c:v>
              </c:pt>
              <c:pt idx="1290">
                <c:v>2.0416666666666665</c:v>
              </c:pt>
              <c:pt idx="1291">
                <c:v>3</c:v>
              </c:pt>
              <c:pt idx="1292">
                <c:v>0</c:v>
              </c:pt>
              <c:pt idx="1293">
                <c:v>2.4166666666666665</c:v>
              </c:pt>
              <c:pt idx="1294">
                <c:v>2</c:v>
              </c:pt>
              <c:pt idx="1295">
                <c:v>0</c:v>
              </c:pt>
              <c:pt idx="1296">
                <c:v>2.5833333333333335</c:v>
              </c:pt>
              <c:pt idx="1297">
                <c:v>3.8333333333333335</c:v>
              </c:pt>
              <c:pt idx="1298">
                <c:v>5.708333333333333</c:v>
              </c:pt>
              <c:pt idx="1299">
                <c:v>4.541666666666667</c:v>
              </c:pt>
              <c:pt idx="1300">
                <c:v>4.333333333333333</c:v>
              </c:pt>
              <c:pt idx="1301">
                <c:v>0</c:v>
              </c:pt>
              <c:pt idx="1302">
                <c:v>0</c:v>
              </c:pt>
              <c:pt idx="1303">
                <c:v>3.625</c:v>
              </c:pt>
              <c:pt idx="1304">
                <c:v>1.4583333333333333</c:v>
              </c:pt>
              <c:pt idx="1305">
                <c:v>1.375</c:v>
              </c:pt>
              <c:pt idx="1306">
                <c:v>0</c:v>
              </c:pt>
              <c:pt idx="1307">
                <c:v>4.166666666666667</c:v>
              </c:pt>
              <c:pt idx="1308">
                <c:v>7.5</c:v>
              </c:pt>
              <c:pt idx="1309">
                <c:v>2.1666666666666665</c:v>
              </c:pt>
              <c:pt idx="1310">
                <c:v>2</c:v>
              </c:pt>
              <c:pt idx="1311">
                <c:v>4.416666666666667</c:v>
              </c:pt>
              <c:pt idx="1312">
                <c:v>0</c:v>
              </c:pt>
              <c:pt idx="1313">
                <c:v>11.416666666666666</c:v>
              </c:pt>
              <c:pt idx="1314">
                <c:v>0</c:v>
              </c:pt>
              <c:pt idx="1315">
                <c:v>0</c:v>
              </c:pt>
              <c:pt idx="1316">
                <c:v>0</c:v>
              </c:pt>
              <c:pt idx="1317">
                <c:v>8.7083333333333339</c:v>
              </c:pt>
              <c:pt idx="1318">
                <c:v>0</c:v>
              </c:pt>
              <c:pt idx="1319">
                <c:v>0</c:v>
              </c:pt>
              <c:pt idx="1320">
                <c:v>4.666666666666667</c:v>
              </c:pt>
              <c:pt idx="1321">
                <c:v>3.5416666666666665</c:v>
              </c:pt>
              <c:pt idx="1322">
                <c:v>1.625</c:v>
              </c:pt>
              <c:pt idx="1323">
                <c:v>0</c:v>
              </c:pt>
              <c:pt idx="1324">
                <c:v>0</c:v>
              </c:pt>
              <c:pt idx="1325">
                <c:v>1.4583333333333333</c:v>
              </c:pt>
              <c:pt idx="1326">
                <c:v>1.875</c:v>
              </c:pt>
              <c:pt idx="1327">
                <c:v>2.625</c:v>
              </c:pt>
              <c:pt idx="1328">
                <c:v>6.041666666666667</c:v>
              </c:pt>
              <c:pt idx="1329">
                <c:v>0</c:v>
              </c:pt>
              <c:pt idx="1330">
                <c:v>4.583333333333333</c:v>
              </c:pt>
              <c:pt idx="1331">
                <c:v>0</c:v>
              </c:pt>
              <c:pt idx="1332">
                <c:v>0</c:v>
              </c:pt>
              <c:pt idx="1333">
                <c:v>3.5</c:v>
              </c:pt>
              <c:pt idx="1334">
                <c:v>1.9583333333333333</c:v>
              </c:pt>
              <c:pt idx="1335">
                <c:v>1.0416666666666667</c:v>
              </c:pt>
              <c:pt idx="1336">
                <c:v>1.875</c:v>
              </c:pt>
              <c:pt idx="1337">
                <c:v>4.291666666666667</c:v>
              </c:pt>
              <c:pt idx="1338">
                <c:v>0</c:v>
              </c:pt>
              <c:pt idx="1339">
                <c:v>0</c:v>
              </c:pt>
              <c:pt idx="1340">
                <c:v>0</c:v>
              </c:pt>
              <c:pt idx="1341">
                <c:v>0</c:v>
              </c:pt>
              <c:pt idx="1342">
                <c:v>1.4166666666666667</c:v>
              </c:pt>
              <c:pt idx="1343">
                <c:v>0</c:v>
              </c:pt>
              <c:pt idx="1344">
                <c:v>0</c:v>
              </c:pt>
              <c:pt idx="1345">
                <c:v>6.875</c:v>
              </c:pt>
              <c:pt idx="1346">
                <c:v>1.5833333333333333</c:v>
              </c:pt>
              <c:pt idx="1347">
                <c:v>0</c:v>
              </c:pt>
              <c:pt idx="1348">
                <c:v>0</c:v>
              </c:pt>
              <c:pt idx="1349">
                <c:v>2.5833333333333335</c:v>
              </c:pt>
              <c:pt idx="1350">
                <c:v>10.916666666666666</c:v>
              </c:pt>
              <c:pt idx="1351">
                <c:v>0</c:v>
              </c:pt>
              <c:pt idx="1352">
                <c:v>0</c:v>
              </c:pt>
              <c:pt idx="1353">
                <c:v>7.041666666666667</c:v>
              </c:pt>
              <c:pt idx="1354">
                <c:v>1.3333333333333333</c:v>
              </c:pt>
              <c:pt idx="1355">
                <c:v>0</c:v>
              </c:pt>
              <c:pt idx="1356">
                <c:v>7.416666666666667</c:v>
              </c:pt>
              <c:pt idx="1357">
                <c:v>1.5</c:v>
              </c:pt>
              <c:pt idx="1358">
                <c:v>0</c:v>
              </c:pt>
              <c:pt idx="1359">
                <c:v>3.375</c:v>
              </c:pt>
              <c:pt idx="1360">
                <c:v>1.8333333333333333</c:v>
              </c:pt>
              <c:pt idx="1361">
                <c:v>3.4583333333333335</c:v>
              </c:pt>
              <c:pt idx="1362">
                <c:v>1.25</c:v>
              </c:pt>
              <c:pt idx="1363">
                <c:v>4</c:v>
              </c:pt>
              <c:pt idx="1364">
                <c:v>1.3333333333333333</c:v>
              </c:pt>
              <c:pt idx="1365">
                <c:v>3.0833333333333335</c:v>
              </c:pt>
              <c:pt idx="1366">
                <c:v>6.541666666666667</c:v>
              </c:pt>
              <c:pt idx="1367">
                <c:v>1.9583333333333333</c:v>
              </c:pt>
              <c:pt idx="1368">
                <c:v>3.75</c:v>
              </c:pt>
              <c:pt idx="1369">
                <c:v>1.0416666666666667</c:v>
              </c:pt>
              <c:pt idx="1370">
                <c:v>6.625</c:v>
              </c:pt>
              <c:pt idx="1371">
                <c:v>2.875</c:v>
              </c:pt>
              <c:pt idx="1372">
                <c:v>2.875</c:v>
              </c:pt>
              <c:pt idx="1373">
                <c:v>9.75</c:v>
              </c:pt>
              <c:pt idx="1374">
                <c:v>0</c:v>
              </c:pt>
              <c:pt idx="1375">
                <c:v>4.583333333333333</c:v>
              </c:pt>
              <c:pt idx="1376">
                <c:v>2.5</c:v>
              </c:pt>
              <c:pt idx="1377">
                <c:v>1.4166666666666667</c:v>
              </c:pt>
              <c:pt idx="1378">
                <c:v>0</c:v>
              </c:pt>
              <c:pt idx="1379">
                <c:v>0</c:v>
              </c:pt>
              <c:pt idx="1380">
                <c:v>1.8333333333333333</c:v>
              </c:pt>
              <c:pt idx="1381">
                <c:v>0</c:v>
              </c:pt>
              <c:pt idx="1382">
                <c:v>0</c:v>
              </c:pt>
              <c:pt idx="1383">
                <c:v>4.375</c:v>
              </c:pt>
              <c:pt idx="1384">
                <c:v>0</c:v>
              </c:pt>
              <c:pt idx="1385">
                <c:v>0</c:v>
              </c:pt>
              <c:pt idx="1386">
                <c:v>1.75</c:v>
              </c:pt>
              <c:pt idx="1387">
                <c:v>0</c:v>
              </c:pt>
              <c:pt idx="1388">
                <c:v>0</c:v>
              </c:pt>
              <c:pt idx="1389">
                <c:v>3.125</c:v>
              </c:pt>
              <c:pt idx="1390">
                <c:v>1.4583333333333333</c:v>
              </c:pt>
              <c:pt idx="1391">
                <c:v>0</c:v>
              </c:pt>
              <c:pt idx="1392">
                <c:v>0</c:v>
              </c:pt>
              <c:pt idx="1393">
                <c:v>8.375</c:v>
              </c:pt>
              <c:pt idx="1394">
                <c:v>1.6666666666666667</c:v>
              </c:pt>
              <c:pt idx="1395">
                <c:v>1.1666666666666667</c:v>
              </c:pt>
              <c:pt idx="1396">
                <c:v>0</c:v>
              </c:pt>
              <c:pt idx="1397">
                <c:v>5.166666666666667</c:v>
              </c:pt>
              <c:pt idx="1398">
                <c:v>1.7916666666666667</c:v>
              </c:pt>
              <c:pt idx="1399">
                <c:v>3.5833333333333335</c:v>
              </c:pt>
              <c:pt idx="1400">
                <c:v>4</c:v>
              </c:pt>
              <c:pt idx="1401">
                <c:v>0</c:v>
              </c:pt>
              <c:pt idx="1402">
                <c:v>1.875</c:v>
              </c:pt>
              <c:pt idx="1403">
                <c:v>4.166666666666667</c:v>
              </c:pt>
              <c:pt idx="1404">
                <c:v>0</c:v>
              </c:pt>
              <c:pt idx="1405">
                <c:v>0</c:v>
              </c:pt>
              <c:pt idx="1406">
                <c:v>3.375</c:v>
              </c:pt>
              <c:pt idx="1407">
                <c:v>1.25</c:v>
              </c:pt>
              <c:pt idx="1408">
                <c:v>1.2083333333333333</c:v>
              </c:pt>
              <c:pt idx="1409">
                <c:v>3.5416666666666665</c:v>
              </c:pt>
              <c:pt idx="1410">
                <c:v>0</c:v>
              </c:pt>
              <c:pt idx="1411">
                <c:v>4.5</c:v>
              </c:pt>
              <c:pt idx="1412">
                <c:v>3.8333333333333335</c:v>
              </c:pt>
              <c:pt idx="1413">
                <c:v>4.958333333333333</c:v>
              </c:pt>
              <c:pt idx="1414">
                <c:v>4.5</c:v>
              </c:pt>
              <c:pt idx="1415">
                <c:v>1.5833333333333333</c:v>
              </c:pt>
              <c:pt idx="1416">
                <c:v>4</c:v>
              </c:pt>
              <c:pt idx="1417">
                <c:v>5.791666666666667</c:v>
              </c:pt>
              <c:pt idx="1418">
                <c:v>4.666666666666667</c:v>
              </c:pt>
              <c:pt idx="1419">
                <c:v>2.0416666666666665</c:v>
              </c:pt>
              <c:pt idx="1420">
                <c:v>1.625</c:v>
              </c:pt>
              <c:pt idx="1421">
                <c:v>0</c:v>
              </c:pt>
              <c:pt idx="1422">
                <c:v>0</c:v>
              </c:pt>
              <c:pt idx="1423">
                <c:v>0</c:v>
              </c:pt>
              <c:pt idx="1424">
                <c:v>4.958333333333333</c:v>
              </c:pt>
              <c:pt idx="1425">
                <c:v>0</c:v>
              </c:pt>
              <c:pt idx="1426">
                <c:v>2.7083333333333335</c:v>
              </c:pt>
              <c:pt idx="1427">
                <c:v>0</c:v>
              </c:pt>
              <c:pt idx="1428">
                <c:v>3.7083333333333335</c:v>
              </c:pt>
              <c:pt idx="1429">
                <c:v>4.583333333333333</c:v>
              </c:pt>
              <c:pt idx="1430">
                <c:v>1.375</c:v>
              </c:pt>
              <c:pt idx="1431">
                <c:v>6.208333333333333</c:v>
              </c:pt>
              <c:pt idx="1432">
                <c:v>0</c:v>
              </c:pt>
              <c:pt idx="1433">
                <c:v>0</c:v>
              </c:pt>
              <c:pt idx="1434">
                <c:v>6.708333333333333</c:v>
              </c:pt>
              <c:pt idx="1435">
                <c:v>0</c:v>
              </c:pt>
              <c:pt idx="1436">
                <c:v>0</c:v>
              </c:pt>
              <c:pt idx="1437">
                <c:v>5.291666666666667</c:v>
              </c:pt>
              <c:pt idx="1438">
                <c:v>1.8333333333333333</c:v>
              </c:pt>
              <c:pt idx="1439">
                <c:v>3.2083333333333335</c:v>
              </c:pt>
              <c:pt idx="1440">
                <c:v>1.875</c:v>
              </c:pt>
              <c:pt idx="1441">
                <c:v>0</c:v>
              </c:pt>
              <c:pt idx="1442">
                <c:v>10.291666666666666</c:v>
              </c:pt>
              <c:pt idx="1443">
                <c:v>1.625</c:v>
              </c:pt>
              <c:pt idx="1444">
                <c:v>2.1666666666666665</c:v>
              </c:pt>
              <c:pt idx="1445">
                <c:v>4.375</c:v>
              </c:pt>
              <c:pt idx="1446">
                <c:v>3.3333333333333335</c:v>
              </c:pt>
              <c:pt idx="1447">
                <c:v>0</c:v>
              </c:pt>
              <c:pt idx="1448">
                <c:v>0</c:v>
              </c:pt>
              <c:pt idx="1449">
                <c:v>7.791666666666667</c:v>
              </c:pt>
              <c:pt idx="1450">
                <c:v>1.8333333333333333</c:v>
              </c:pt>
              <c:pt idx="1451">
                <c:v>3.7916666666666665</c:v>
              </c:pt>
              <c:pt idx="1452">
                <c:v>2.625</c:v>
              </c:pt>
              <c:pt idx="1453">
                <c:v>1.5</c:v>
              </c:pt>
              <c:pt idx="1454">
                <c:v>1.75</c:v>
              </c:pt>
              <c:pt idx="1455">
                <c:v>0</c:v>
              </c:pt>
              <c:pt idx="1456">
                <c:v>0</c:v>
              </c:pt>
              <c:pt idx="1457">
                <c:v>7.583333333333333</c:v>
              </c:pt>
              <c:pt idx="1458">
                <c:v>2.2083333333333335</c:v>
              </c:pt>
              <c:pt idx="1459">
                <c:v>5.5</c:v>
              </c:pt>
              <c:pt idx="1460">
                <c:v>3.7083333333333335</c:v>
              </c:pt>
              <c:pt idx="1461">
                <c:v>5.125</c:v>
              </c:pt>
              <c:pt idx="1462">
                <c:v>0</c:v>
              </c:pt>
              <c:pt idx="1463">
                <c:v>1.4166666666666667</c:v>
              </c:pt>
              <c:pt idx="1464">
                <c:v>4.958333333333333</c:v>
              </c:pt>
              <c:pt idx="1465">
                <c:v>0</c:v>
              </c:pt>
              <c:pt idx="1466">
                <c:v>2.4583333333333335</c:v>
              </c:pt>
              <c:pt idx="1467">
                <c:v>0</c:v>
              </c:pt>
              <c:pt idx="1468">
                <c:v>5.375</c:v>
              </c:pt>
              <c:pt idx="1469">
                <c:v>0</c:v>
              </c:pt>
              <c:pt idx="1470">
                <c:v>0</c:v>
              </c:pt>
              <c:pt idx="1471">
                <c:v>5.208333333333333</c:v>
              </c:pt>
              <c:pt idx="1472">
                <c:v>2.1666666666666665</c:v>
              </c:pt>
              <c:pt idx="1473">
                <c:v>3.5</c:v>
              </c:pt>
              <c:pt idx="1474">
                <c:v>0</c:v>
              </c:pt>
              <c:pt idx="1475">
                <c:v>0</c:v>
              </c:pt>
              <c:pt idx="1476">
                <c:v>1.5</c:v>
              </c:pt>
              <c:pt idx="1477">
                <c:v>4.125</c:v>
              </c:pt>
              <c:pt idx="1478">
                <c:v>3.5</c:v>
              </c:pt>
              <c:pt idx="1479">
                <c:v>0</c:v>
              </c:pt>
              <c:pt idx="1480">
                <c:v>5.125</c:v>
              </c:pt>
              <c:pt idx="1481">
                <c:v>1.875</c:v>
              </c:pt>
              <c:pt idx="1482">
                <c:v>3.875</c:v>
              </c:pt>
              <c:pt idx="1483">
                <c:v>2.625</c:v>
              </c:pt>
              <c:pt idx="1484">
                <c:v>9.6666666666666661</c:v>
              </c:pt>
              <c:pt idx="1485">
                <c:v>0</c:v>
              </c:pt>
              <c:pt idx="1486">
                <c:v>2.1666666666666665</c:v>
              </c:pt>
              <c:pt idx="1487">
                <c:v>3.375</c:v>
              </c:pt>
              <c:pt idx="1488">
                <c:v>2.9583333333333335</c:v>
              </c:pt>
              <c:pt idx="1489">
                <c:v>1.7916666666666667</c:v>
              </c:pt>
              <c:pt idx="1490">
                <c:v>5.666666666666667</c:v>
              </c:pt>
              <c:pt idx="1491">
                <c:v>1.375</c:v>
              </c:pt>
              <c:pt idx="1492">
                <c:v>0</c:v>
              </c:pt>
              <c:pt idx="1493">
                <c:v>0</c:v>
              </c:pt>
              <c:pt idx="1494">
                <c:v>0</c:v>
              </c:pt>
              <c:pt idx="1495">
                <c:v>6.375</c:v>
              </c:pt>
              <c:pt idx="1496">
                <c:v>3.4583333333333335</c:v>
              </c:pt>
              <c:pt idx="1497">
                <c:v>0</c:v>
              </c:pt>
              <c:pt idx="1498">
                <c:v>3.3333333333333335</c:v>
              </c:pt>
              <c:pt idx="1499">
                <c:v>3.5416666666666665</c:v>
              </c:pt>
              <c:pt idx="1500">
                <c:v>2.7083333333333335</c:v>
              </c:pt>
              <c:pt idx="1501">
                <c:v>2.5</c:v>
              </c:pt>
              <c:pt idx="1502">
                <c:v>1.0833333333333333</c:v>
              </c:pt>
              <c:pt idx="1503">
                <c:v>0</c:v>
              </c:pt>
              <c:pt idx="1504">
                <c:v>3.625</c:v>
              </c:pt>
              <c:pt idx="1505">
                <c:v>0</c:v>
              </c:pt>
              <c:pt idx="1506">
                <c:v>1.625</c:v>
              </c:pt>
              <c:pt idx="1507">
                <c:v>1.7916666666666667</c:v>
              </c:pt>
              <c:pt idx="1508">
                <c:v>4.541666666666667</c:v>
              </c:pt>
              <c:pt idx="1509">
                <c:v>4.208333333333333</c:v>
              </c:pt>
              <c:pt idx="1510">
                <c:v>1.3333333333333333</c:v>
              </c:pt>
              <c:pt idx="1511">
                <c:v>1.6666666666666667</c:v>
              </c:pt>
              <c:pt idx="1512">
                <c:v>4.791666666666667</c:v>
              </c:pt>
              <c:pt idx="1513">
                <c:v>1.9166666666666667</c:v>
              </c:pt>
              <c:pt idx="1514">
                <c:v>0</c:v>
              </c:pt>
              <c:pt idx="1515">
                <c:v>5.666666666666667</c:v>
              </c:pt>
              <c:pt idx="1516">
                <c:v>5.25</c:v>
              </c:pt>
              <c:pt idx="1517">
                <c:v>3.5</c:v>
              </c:pt>
              <c:pt idx="1518">
                <c:v>6.958333333333333</c:v>
              </c:pt>
              <c:pt idx="1519">
                <c:v>0</c:v>
              </c:pt>
              <c:pt idx="1520">
                <c:v>1.75</c:v>
              </c:pt>
              <c:pt idx="1521">
                <c:v>8.5416666666666661</c:v>
              </c:pt>
              <c:pt idx="1522">
                <c:v>0</c:v>
              </c:pt>
              <c:pt idx="1523">
                <c:v>3.4583333333333335</c:v>
              </c:pt>
              <c:pt idx="1524">
                <c:v>3.7916666666666665</c:v>
              </c:pt>
              <c:pt idx="1525">
                <c:v>7.666666666666667</c:v>
              </c:pt>
              <c:pt idx="1526">
                <c:v>8.4583333333333339</c:v>
              </c:pt>
              <c:pt idx="1527">
                <c:v>11.208333333333334</c:v>
              </c:pt>
              <c:pt idx="1528">
                <c:v>1.375</c:v>
              </c:pt>
              <c:pt idx="1529">
                <c:v>5.25</c:v>
              </c:pt>
              <c:pt idx="1530">
                <c:v>3.0416666666666665</c:v>
              </c:pt>
              <c:pt idx="1531">
                <c:v>0</c:v>
              </c:pt>
              <c:pt idx="1532">
                <c:v>2.3333333333333335</c:v>
              </c:pt>
              <c:pt idx="1533">
                <c:v>1.5</c:v>
              </c:pt>
              <c:pt idx="1534">
                <c:v>4.125</c:v>
              </c:pt>
              <c:pt idx="1535">
                <c:v>1.4583333333333333</c:v>
              </c:pt>
              <c:pt idx="1536">
                <c:v>2.1666666666666665</c:v>
              </c:pt>
              <c:pt idx="1537">
                <c:v>0</c:v>
              </c:pt>
              <c:pt idx="1538">
                <c:v>1.7916666666666667</c:v>
              </c:pt>
              <c:pt idx="1539">
                <c:v>6.541666666666667</c:v>
              </c:pt>
              <c:pt idx="1540">
                <c:v>3.4166666666666665</c:v>
              </c:pt>
              <c:pt idx="1541">
                <c:v>2.4583333333333335</c:v>
              </c:pt>
              <c:pt idx="1542">
                <c:v>0</c:v>
              </c:pt>
              <c:pt idx="1543">
                <c:v>3.7916666666666665</c:v>
              </c:pt>
              <c:pt idx="1544">
                <c:v>1.6666666666666667</c:v>
              </c:pt>
              <c:pt idx="1545">
                <c:v>0</c:v>
              </c:pt>
              <c:pt idx="1546">
                <c:v>4.083333333333333</c:v>
              </c:pt>
              <c:pt idx="1547">
                <c:v>4.041666666666667</c:v>
              </c:pt>
              <c:pt idx="1548">
                <c:v>3.9166666666666665</c:v>
              </c:pt>
              <c:pt idx="1549">
                <c:v>9</c:v>
              </c:pt>
              <c:pt idx="1550">
                <c:v>0</c:v>
              </c:pt>
              <c:pt idx="1551">
                <c:v>9</c:v>
              </c:pt>
              <c:pt idx="1552">
                <c:v>1.2083333333333333</c:v>
              </c:pt>
              <c:pt idx="1553">
                <c:v>7.541666666666667</c:v>
              </c:pt>
              <c:pt idx="1554">
                <c:v>1</c:v>
              </c:pt>
              <c:pt idx="1555">
                <c:v>0</c:v>
              </c:pt>
              <c:pt idx="1556">
                <c:v>3.5</c:v>
              </c:pt>
              <c:pt idx="1557">
                <c:v>4.458333333333333</c:v>
              </c:pt>
              <c:pt idx="1558">
                <c:v>0</c:v>
              </c:pt>
              <c:pt idx="1559">
                <c:v>0</c:v>
              </c:pt>
              <c:pt idx="1560">
                <c:v>4.375</c:v>
              </c:pt>
              <c:pt idx="1561">
                <c:v>1.5</c:v>
              </c:pt>
              <c:pt idx="1562">
                <c:v>1.7916666666666667</c:v>
              </c:pt>
              <c:pt idx="1563">
                <c:v>0</c:v>
              </c:pt>
              <c:pt idx="1564">
                <c:v>4.583333333333333</c:v>
              </c:pt>
              <c:pt idx="1565">
                <c:v>10.291666666666666</c:v>
              </c:pt>
              <c:pt idx="1566">
                <c:v>5.958333333333333</c:v>
              </c:pt>
              <c:pt idx="1567">
                <c:v>0</c:v>
              </c:pt>
              <c:pt idx="1568">
                <c:v>2.6666666666666665</c:v>
              </c:pt>
              <c:pt idx="1569">
                <c:v>0</c:v>
              </c:pt>
              <c:pt idx="1570">
                <c:v>3.8333333333333335</c:v>
              </c:pt>
              <c:pt idx="1571">
                <c:v>0</c:v>
              </c:pt>
              <c:pt idx="1572">
                <c:v>1.4583333333333333</c:v>
              </c:pt>
              <c:pt idx="1573">
                <c:v>8.4166666666666661</c:v>
              </c:pt>
              <c:pt idx="1574">
                <c:v>0</c:v>
              </c:pt>
              <c:pt idx="1575">
                <c:v>0</c:v>
              </c:pt>
              <c:pt idx="1576">
                <c:v>0</c:v>
              </c:pt>
              <c:pt idx="1577">
                <c:v>1.625</c:v>
              </c:pt>
              <c:pt idx="1578">
                <c:v>3.375</c:v>
              </c:pt>
              <c:pt idx="1579">
                <c:v>0</c:v>
              </c:pt>
              <c:pt idx="1580">
                <c:v>4.416666666666667</c:v>
              </c:pt>
              <c:pt idx="1581">
                <c:v>2.5</c:v>
              </c:pt>
              <c:pt idx="1582">
                <c:v>7.125</c:v>
              </c:pt>
              <c:pt idx="1583">
                <c:v>1.5416666666666667</c:v>
              </c:pt>
              <c:pt idx="1584">
                <c:v>5.208333333333333</c:v>
              </c:pt>
              <c:pt idx="1585">
                <c:v>3.5416666666666665</c:v>
              </c:pt>
              <c:pt idx="1586">
                <c:v>0</c:v>
              </c:pt>
              <c:pt idx="1587">
                <c:v>2.4583333333333335</c:v>
              </c:pt>
              <c:pt idx="1588">
                <c:v>2.0833333333333335</c:v>
              </c:pt>
              <c:pt idx="1589">
                <c:v>1.375</c:v>
              </c:pt>
              <c:pt idx="1590">
                <c:v>0</c:v>
              </c:pt>
              <c:pt idx="1591">
                <c:v>3.4166666666666665</c:v>
              </c:pt>
              <c:pt idx="1592">
                <c:v>0</c:v>
              </c:pt>
              <c:pt idx="1593">
                <c:v>4.125</c:v>
              </c:pt>
              <c:pt idx="1594">
                <c:v>0</c:v>
              </c:pt>
              <c:pt idx="1595">
                <c:v>7.25</c:v>
              </c:pt>
              <c:pt idx="1596">
                <c:v>1.0416666666666667</c:v>
              </c:pt>
              <c:pt idx="1597">
                <c:v>8.3333333333333339</c:v>
              </c:pt>
              <c:pt idx="1598">
                <c:v>0</c:v>
              </c:pt>
              <c:pt idx="1599">
                <c:v>1.3333333333333333</c:v>
              </c:pt>
              <c:pt idx="1600">
                <c:v>0</c:v>
              </c:pt>
              <c:pt idx="1601">
                <c:v>3.75</c:v>
              </c:pt>
              <c:pt idx="1602">
                <c:v>3.375</c:v>
              </c:pt>
              <c:pt idx="1603">
                <c:v>6.25</c:v>
              </c:pt>
              <c:pt idx="1604">
                <c:v>4.416666666666667</c:v>
              </c:pt>
              <c:pt idx="1605">
                <c:v>0</c:v>
              </c:pt>
              <c:pt idx="1606">
                <c:v>0</c:v>
              </c:pt>
              <c:pt idx="1607">
                <c:v>2.125</c:v>
              </c:pt>
              <c:pt idx="1608">
                <c:v>5.208333333333333</c:v>
              </c:pt>
              <c:pt idx="1609">
                <c:v>2.7916666666666665</c:v>
              </c:pt>
              <c:pt idx="1610">
                <c:v>1.2916666666666667</c:v>
              </c:pt>
              <c:pt idx="1611">
                <c:v>0</c:v>
              </c:pt>
              <c:pt idx="1612">
                <c:v>0</c:v>
              </c:pt>
              <c:pt idx="1613">
                <c:v>2.9166666666666665</c:v>
              </c:pt>
              <c:pt idx="1614">
                <c:v>0</c:v>
              </c:pt>
              <c:pt idx="1615">
                <c:v>0</c:v>
              </c:pt>
              <c:pt idx="1616">
                <c:v>4.875</c:v>
              </c:pt>
              <c:pt idx="1617">
                <c:v>1.6666666666666667</c:v>
              </c:pt>
              <c:pt idx="1618">
                <c:v>0</c:v>
              </c:pt>
              <c:pt idx="1619">
                <c:v>0</c:v>
              </c:pt>
              <c:pt idx="1620">
                <c:v>0</c:v>
              </c:pt>
              <c:pt idx="1621">
                <c:v>1.75</c:v>
              </c:pt>
              <c:pt idx="1622">
                <c:v>5.125</c:v>
              </c:pt>
              <c:pt idx="1623">
                <c:v>7.625</c:v>
              </c:pt>
              <c:pt idx="1624">
                <c:v>5.583333333333333</c:v>
              </c:pt>
              <c:pt idx="1625">
                <c:v>2.125</c:v>
              </c:pt>
              <c:pt idx="1626">
                <c:v>3.2916666666666665</c:v>
              </c:pt>
              <c:pt idx="1627">
                <c:v>0</c:v>
              </c:pt>
              <c:pt idx="1628">
                <c:v>4.875</c:v>
              </c:pt>
              <c:pt idx="1629">
                <c:v>0</c:v>
              </c:pt>
              <c:pt idx="1630">
                <c:v>4.25</c:v>
              </c:pt>
              <c:pt idx="1631">
                <c:v>4.708333333333333</c:v>
              </c:pt>
              <c:pt idx="1632">
                <c:v>0</c:v>
              </c:pt>
              <c:pt idx="1633">
                <c:v>4.708333333333333</c:v>
              </c:pt>
              <c:pt idx="1634">
                <c:v>6.458333333333333</c:v>
              </c:pt>
              <c:pt idx="1635">
                <c:v>1.5833333333333333</c:v>
              </c:pt>
              <c:pt idx="1636">
                <c:v>1.5</c:v>
              </c:pt>
              <c:pt idx="1637">
                <c:v>6.916666666666667</c:v>
              </c:pt>
              <c:pt idx="1638">
                <c:v>2.4583333333333335</c:v>
              </c:pt>
              <c:pt idx="1639">
                <c:v>6.416666666666667</c:v>
              </c:pt>
              <c:pt idx="1640">
                <c:v>4.375</c:v>
              </c:pt>
              <c:pt idx="1641">
                <c:v>3</c:v>
              </c:pt>
              <c:pt idx="1642">
                <c:v>3.9583333333333335</c:v>
              </c:pt>
              <c:pt idx="1643">
                <c:v>0</c:v>
              </c:pt>
              <c:pt idx="1644">
                <c:v>2.625</c:v>
              </c:pt>
              <c:pt idx="1645">
                <c:v>1.5</c:v>
              </c:pt>
              <c:pt idx="1646">
                <c:v>0</c:v>
              </c:pt>
              <c:pt idx="1647">
                <c:v>1.125</c:v>
              </c:pt>
              <c:pt idx="1648">
                <c:v>4.583333333333333</c:v>
              </c:pt>
              <c:pt idx="1649">
                <c:v>3.5833333333333335</c:v>
              </c:pt>
              <c:pt idx="1650">
                <c:v>3.0416666666666665</c:v>
              </c:pt>
              <c:pt idx="1651">
                <c:v>2.9583333333333335</c:v>
              </c:pt>
              <c:pt idx="1652">
                <c:v>5.416666666666667</c:v>
              </c:pt>
              <c:pt idx="1653">
                <c:v>1.625</c:v>
              </c:pt>
              <c:pt idx="1654">
                <c:v>2.4583333333333335</c:v>
              </c:pt>
              <c:pt idx="1655">
                <c:v>1.4166666666666667</c:v>
              </c:pt>
              <c:pt idx="1656">
                <c:v>2.9166666666666665</c:v>
              </c:pt>
              <c:pt idx="1657">
                <c:v>0</c:v>
              </c:pt>
              <c:pt idx="1658">
                <c:v>3.7083333333333335</c:v>
              </c:pt>
              <c:pt idx="1659">
                <c:v>3.2916666666666665</c:v>
              </c:pt>
              <c:pt idx="1660">
                <c:v>0</c:v>
              </c:pt>
              <c:pt idx="1661">
                <c:v>0</c:v>
              </c:pt>
              <c:pt idx="1662">
                <c:v>2.0416666666666665</c:v>
              </c:pt>
              <c:pt idx="1663">
                <c:v>2.3333333333333335</c:v>
              </c:pt>
              <c:pt idx="1664">
                <c:v>3.2083333333333335</c:v>
              </c:pt>
              <c:pt idx="1665">
                <c:v>3.9166666666666665</c:v>
              </c:pt>
              <c:pt idx="1666">
                <c:v>0</c:v>
              </c:pt>
              <c:pt idx="1667">
                <c:v>0</c:v>
              </c:pt>
              <c:pt idx="1668">
                <c:v>3.375</c:v>
              </c:pt>
              <c:pt idx="1669">
                <c:v>4.333333333333333</c:v>
              </c:pt>
              <c:pt idx="1670">
                <c:v>0</c:v>
              </c:pt>
              <c:pt idx="1671">
                <c:v>0</c:v>
              </c:pt>
              <c:pt idx="1672">
                <c:v>1.4583333333333333</c:v>
              </c:pt>
              <c:pt idx="1673">
                <c:v>3.4583333333333335</c:v>
              </c:pt>
              <c:pt idx="1674">
                <c:v>1.6666666666666667</c:v>
              </c:pt>
              <c:pt idx="1675">
                <c:v>0</c:v>
              </c:pt>
              <c:pt idx="1676">
                <c:v>3.3333333333333335</c:v>
              </c:pt>
              <c:pt idx="1677">
                <c:v>4.5</c:v>
              </c:pt>
              <c:pt idx="1678">
                <c:v>9</c:v>
              </c:pt>
              <c:pt idx="1679">
                <c:v>1.625</c:v>
              </c:pt>
              <c:pt idx="1680">
                <c:v>1.6666666666666667</c:v>
              </c:pt>
              <c:pt idx="1681">
                <c:v>1.7916666666666667</c:v>
              </c:pt>
              <c:pt idx="1682">
                <c:v>0</c:v>
              </c:pt>
              <c:pt idx="1683">
                <c:v>1.4583333333333333</c:v>
              </c:pt>
              <c:pt idx="1684">
                <c:v>10.708333333333334</c:v>
              </c:pt>
              <c:pt idx="1685">
                <c:v>6.833333333333333</c:v>
              </c:pt>
              <c:pt idx="1686">
                <c:v>0</c:v>
              </c:pt>
              <c:pt idx="1687">
                <c:v>7.291666666666667</c:v>
              </c:pt>
              <c:pt idx="1688">
                <c:v>0</c:v>
              </c:pt>
              <c:pt idx="1689">
                <c:v>0</c:v>
              </c:pt>
              <c:pt idx="1690">
                <c:v>3.0416666666666665</c:v>
              </c:pt>
              <c:pt idx="1691">
                <c:v>7.416666666666667</c:v>
              </c:pt>
              <c:pt idx="1692">
                <c:v>4.916666666666667</c:v>
              </c:pt>
              <c:pt idx="1693">
                <c:v>2.0416666666666665</c:v>
              </c:pt>
              <c:pt idx="1694">
                <c:v>4.791666666666667</c:v>
              </c:pt>
              <c:pt idx="1695">
                <c:v>3.0416666666666665</c:v>
              </c:pt>
              <c:pt idx="1696">
                <c:v>2.375</c:v>
              </c:pt>
              <c:pt idx="1697">
                <c:v>11.208333333333334</c:v>
              </c:pt>
              <c:pt idx="1698">
                <c:v>4.541666666666667</c:v>
              </c:pt>
              <c:pt idx="1699">
                <c:v>0</c:v>
              </c:pt>
              <c:pt idx="1700">
                <c:v>3.375</c:v>
              </c:pt>
              <c:pt idx="1701">
                <c:v>3.7916666666666665</c:v>
              </c:pt>
              <c:pt idx="1702">
                <c:v>5.5</c:v>
              </c:pt>
              <c:pt idx="1703">
                <c:v>6.5</c:v>
              </c:pt>
              <c:pt idx="1704">
                <c:v>0</c:v>
              </c:pt>
              <c:pt idx="1705">
                <c:v>0</c:v>
              </c:pt>
              <c:pt idx="1706">
                <c:v>5.083333333333333</c:v>
              </c:pt>
              <c:pt idx="1707">
                <c:v>4.416666666666667</c:v>
              </c:pt>
              <c:pt idx="1708">
                <c:v>0</c:v>
              </c:pt>
              <c:pt idx="1709">
                <c:v>3.3333333333333335</c:v>
              </c:pt>
              <c:pt idx="1710">
                <c:v>4.166666666666667</c:v>
              </c:pt>
              <c:pt idx="1711">
                <c:v>3.375</c:v>
              </c:pt>
              <c:pt idx="1712">
                <c:v>4.208333333333333</c:v>
              </c:pt>
              <c:pt idx="1713">
                <c:v>0</c:v>
              </c:pt>
              <c:pt idx="1714">
                <c:v>3.875</c:v>
              </c:pt>
              <c:pt idx="1715">
                <c:v>2.0625</c:v>
              </c:pt>
              <c:pt idx="1716">
                <c:v>1.3333333333333333</c:v>
              </c:pt>
              <c:pt idx="1717">
                <c:v>2.1666666666666665</c:v>
              </c:pt>
              <c:pt idx="1718">
                <c:v>4.958333333333333</c:v>
              </c:pt>
              <c:pt idx="1719">
                <c:v>3.5416666666666665</c:v>
              </c:pt>
              <c:pt idx="1720">
                <c:v>5.125</c:v>
              </c:pt>
              <c:pt idx="1721">
                <c:v>5.25</c:v>
              </c:pt>
              <c:pt idx="1722">
                <c:v>1.4166666666666667</c:v>
              </c:pt>
              <c:pt idx="1723">
                <c:v>5.125</c:v>
              </c:pt>
              <c:pt idx="1724">
                <c:v>5.916666666666667</c:v>
              </c:pt>
              <c:pt idx="1725">
                <c:v>0</c:v>
              </c:pt>
              <c:pt idx="1726">
                <c:v>4.291666666666667</c:v>
              </c:pt>
              <c:pt idx="1727">
                <c:v>0</c:v>
              </c:pt>
              <c:pt idx="1728">
                <c:v>0</c:v>
              </c:pt>
              <c:pt idx="1729">
                <c:v>8</c:v>
              </c:pt>
              <c:pt idx="1730">
                <c:v>1.8333333333333333</c:v>
              </c:pt>
              <c:pt idx="1731">
                <c:v>1.4166666666666667</c:v>
              </c:pt>
              <c:pt idx="1732">
                <c:v>1.3333333333333333</c:v>
              </c:pt>
              <c:pt idx="1733">
                <c:v>0</c:v>
              </c:pt>
              <c:pt idx="1734">
                <c:v>8.8333333333333339</c:v>
              </c:pt>
              <c:pt idx="1735">
                <c:v>2.2083333333333335</c:v>
              </c:pt>
              <c:pt idx="1736">
                <c:v>3.3333333333333335</c:v>
              </c:pt>
              <c:pt idx="1737">
                <c:v>1.25</c:v>
              </c:pt>
              <c:pt idx="1738">
                <c:v>0</c:v>
              </c:pt>
              <c:pt idx="1739">
                <c:v>3.75</c:v>
              </c:pt>
              <c:pt idx="1740">
                <c:v>1.7083333333333333</c:v>
              </c:pt>
              <c:pt idx="1741">
                <c:v>2.3333333333333335</c:v>
              </c:pt>
              <c:pt idx="1742">
                <c:v>0</c:v>
              </c:pt>
              <c:pt idx="1743">
                <c:v>2.8333333333333335</c:v>
              </c:pt>
              <c:pt idx="1744">
                <c:v>0</c:v>
              </c:pt>
              <c:pt idx="1745">
                <c:v>3.875</c:v>
              </c:pt>
              <c:pt idx="1746">
                <c:v>1.75</c:v>
              </c:pt>
              <c:pt idx="1747">
                <c:v>3.4583333333333335</c:v>
              </c:pt>
              <c:pt idx="1748">
                <c:v>1.2083333333333333</c:v>
              </c:pt>
              <c:pt idx="1749">
                <c:v>3.3333333333333335</c:v>
              </c:pt>
              <c:pt idx="1750">
                <c:v>0</c:v>
              </c:pt>
              <c:pt idx="1751">
                <c:v>0</c:v>
              </c:pt>
              <c:pt idx="1752">
                <c:v>0</c:v>
              </c:pt>
              <c:pt idx="1753">
                <c:v>2.3333333333333335</c:v>
              </c:pt>
              <c:pt idx="1754">
                <c:v>2.8333333333333335</c:v>
              </c:pt>
              <c:pt idx="1755">
                <c:v>1.1666666666666667</c:v>
              </c:pt>
              <c:pt idx="1756">
                <c:v>0</c:v>
              </c:pt>
              <c:pt idx="1757">
                <c:v>1.5416666666666667</c:v>
              </c:pt>
              <c:pt idx="1758">
                <c:v>4.375</c:v>
              </c:pt>
              <c:pt idx="1759">
                <c:v>3.9166666666666665</c:v>
              </c:pt>
              <c:pt idx="1760">
                <c:v>0</c:v>
              </c:pt>
              <c:pt idx="1761">
                <c:v>1.9583333333333333</c:v>
              </c:pt>
              <c:pt idx="1762">
                <c:v>1.7083333333333333</c:v>
              </c:pt>
              <c:pt idx="1763">
                <c:v>1.2083333333333333</c:v>
              </c:pt>
              <c:pt idx="1764">
                <c:v>4.583333333333333</c:v>
              </c:pt>
              <c:pt idx="1765">
                <c:v>3.125</c:v>
              </c:pt>
              <c:pt idx="1766">
                <c:v>0</c:v>
              </c:pt>
              <c:pt idx="1767">
                <c:v>4.166666666666667</c:v>
              </c:pt>
              <c:pt idx="1768">
                <c:v>1.7916666666666667</c:v>
              </c:pt>
              <c:pt idx="1769">
                <c:v>4.541666666666667</c:v>
              </c:pt>
              <c:pt idx="1770">
                <c:v>2.625</c:v>
              </c:pt>
              <c:pt idx="1771">
                <c:v>4.583333333333333</c:v>
              </c:pt>
              <c:pt idx="1772">
                <c:v>2.1666666666666665</c:v>
              </c:pt>
              <c:pt idx="1773">
                <c:v>3.7916666666666665</c:v>
              </c:pt>
              <c:pt idx="1774">
                <c:v>2.375</c:v>
              </c:pt>
              <c:pt idx="1775">
                <c:v>1.75</c:v>
              </c:pt>
              <c:pt idx="1776">
                <c:v>0</c:v>
              </c:pt>
              <c:pt idx="1777">
                <c:v>0</c:v>
              </c:pt>
              <c:pt idx="1778">
                <c:v>4.541666666666667</c:v>
              </c:pt>
              <c:pt idx="1779">
                <c:v>2.125</c:v>
              </c:pt>
              <c:pt idx="1780">
                <c:v>0</c:v>
              </c:pt>
              <c:pt idx="1781">
                <c:v>5.875</c:v>
              </c:pt>
              <c:pt idx="1782">
                <c:v>0</c:v>
              </c:pt>
              <c:pt idx="1783">
                <c:v>4.083333333333333</c:v>
              </c:pt>
              <c:pt idx="1784">
                <c:v>3.625</c:v>
              </c:pt>
              <c:pt idx="1785">
                <c:v>1.125</c:v>
              </c:pt>
              <c:pt idx="1786">
                <c:v>0</c:v>
              </c:pt>
              <c:pt idx="1787">
                <c:v>1.25</c:v>
              </c:pt>
              <c:pt idx="1788">
                <c:v>1.8333333333333333</c:v>
              </c:pt>
              <c:pt idx="1789">
                <c:v>5.083333333333333</c:v>
              </c:pt>
              <c:pt idx="1790">
                <c:v>0</c:v>
              </c:pt>
              <c:pt idx="1791">
                <c:v>3.3333333333333335</c:v>
              </c:pt>
              <c:pt idx="1792">
                <c:v>8.6666666666666661</c:v>
              </c:pt>
              <c:pt idx="1793">
                <c:v>0</c:v>
              </c:pt>
              <c:pt idx="1794">
                <c:v>12.041666666666666</c:v>
              </c:pt>
              <c:pt idx="1795">
                <c:v>0</c:v>
              </c:pt>
              <c:pt idx="1796">
                <c:v>1.7083333333333333</c:v>
              </c:pt>
              <c:pt idx="1797">
                <c:v>0</c:v>
              </c:pt>
              <c:pt idx="1798">
                <c:v>0</c:v>
              </c:pt>
              <c:pt idx="1799">
                <c:v>5.791666666666667</c:v>
              </c:pt>
              <c:pt idx="1800">
                <c:v>3.9166666666666665</c:v>
              </c:pt>
              <c:pt idx="1801">
                <c:v>3.1666666666666665</c:v>
              </c:pt>
              <c:pt idx="1802">
                <c:v>0</c:v>
              </c:pt>
              <c:pt idx="1803">
                <c:v>3.0416666666666665</c:v>
              </c:pt>
              <c:pt idx="1804">
                <c:v>1.8333333333333333</c:v>
              </c:pt>
              <c:pt idx="1805">
                <c:v>7.208333333333333</c:v>
              </c:pt>
              <c:pt idx="1806">
                <c:v>0</c:v>
              </c:pt>
              <c:pt idx="1807">
                <c:v>2.25</c:v>
              </c:pt>
              <c:pt idx="1808">
                <c:v>0</c:v>
              </c:pt>
              <c:pt idx="1809">
                <c:v>5</c:v>
              </c:pt>
              <c:pt idx="1810">
                <c:v>0</c:v>
              </c:pt>
              <c:pt idx="1811">
                <c:v>0</c:v>
              </c:pt>
              <c:pt idx="1812">
                <c:v>3.7083333333333335</c:v>
              </c:pt>
              <c:pt idx="1813">
                <c:v>0</c:v>
              </c:pt>
              <c:pt idx="1814">
                <c:v>3.9166666666666665</c:v>
              </c:pt>
              <c:pt idx="1815">
                <c:v>6.145833333333333</c:v>
              </c:pt>
              <c:pt idx="1816">
                <c:v>1.7916666666666667</c:v>
              </c:pt>
              <c:pt idx="1817">
                <c:v>1.5416666666666667</c:v>
              </c:pt>
              <c:pt idx="1818">
                <c:v>2.875</c:v>
              </c:pt>
              <c:pt idx="1819">
                <c:v>1.5</c:v>
              </c:pt>
              <c:pt idx="1820">
                <c:v>0</c:v>
              </c:pt>
              <c:pt idx="1821">
                <c:v>0</c:v>
              </c:pt>
              <c:pt idx="1822">
                <c:v>1.6666666666666667</c:v>
              </c:pt>
              <c:pt idx="1823">
                <c:v>1.6666666666666667</c:v>
              </c:pt>
              <c:pt idx="1824">
                <c:v>2.375</c:v>
              </c:pt>
              <c:pt idx="1825">
                <c:v>0</c:v>
              </c:pt>
              <c:pt idx="1826">
                <c:v>1.5</c:v>
              </c:pt>
              <c:pt idx="1827">
                <c:v>3.6666666666666665</c:v>
              </c:pt>
              <c:pt idx="1828">
                <c:v>0</c:v>
              </c:pt>
              <c:pt idx="1829">
                <c:v>2.9166666666666665</c:v>
              </c:pt>
              <c:pt idx="1830">
                <c:v>4.708333333333333</c:v>
              </c:pt>
              <c:pt idx="1831">
                <c:v>4.833333333333333</c:v>
              </c:pt>
              <c:pt idx="1832">
                <c:v>0</c:v>
              </c:pt>
              <c:pt idx="1833">
                <c:v>0</c:v>
              </c:pt>
              <c:pt idx="1834">
                <c:v>5.75</c:v>
              </c:pt>
              <c:pt idx="1835">
                <c:v>6.625</c:v>
              </c:pt>
              <c:pt idx="1836">
                <c:v>4.708333333333333</c:v>
              </c:pt>
              <c:pt idx="1837">
                <c:v>6.833333333333333</c:v>
              </c:pt>
              <c:pt idx="1838">
                <c:v>0</c:v>
              </c:pt>
              <c:pt idx="1839">
                <c:v>0</c:v>
              </c:pt>
              <c:pt idx="1840">
                <c:v>2.75</c:v>
              </c:pt>
              <c:pt idx="1841">
                <c:v>0</c:v>
              </c:pt>
              <c:pt idx="1842">
                <c:v>0</c:v>
              </c:pt>
              <c:pt idx="1843">
                <c:v>1.25</c:v>
              </c:pt>
              <c:pt idx="1844">
                <c:v>2.9166666666666665</c:v>
              </c:pt>
              <c:pt idx="1845">
                <c:v>1.7083333333333333</c:v>
              </c:pt>
              <c:pt idx="1846">
                <c:v>1.6666666666666667</c:v>
              </c:pt>
              <c:pt idx="1847">
                <c:v>2.9583333333333335</c:v>
              </c:pt>
              <c:pt idx="1848">
                <c:v>6.291666666666667</c:v>
              </c:pt>
              <c:pt idx="1849">
                <c:v>3.5833333333333335</c:v>
              </c:pt>
              <c:pt idx="1850">
                <c:v>3.7916666666666665</c:v>
              </c:pt>
              <c:pt idx="1851">
                <c:v>4.416666666666667</c:v>
              </c:pt>
              <c:pt idx="1852">
                <c:v>1.0833333333333333</c:v>
              </c:pt>
              <c:pt idx="1853">
                <c:v>0</c:v>
              </c:pt>
              <c:pt idx="1854">
                <c:v>1.7916666666666667</c:v>
              </c:pt>
              <c:pt idx="1855">
                <c:v>1.25</c:v>
              </c:pt>
              <c:pt idx="1856">
                <c:v>2.7916666666666665</c:v>
              </c:pt>
              <c:pt idx="1857">
                <c:v>0</c:v>
              </c:pt>
              <c:pt idx="1858">
                <c:v>6.083333333333333</c:v>
              </c:pt>
              <c:pt idx="1859">
                <c:v>2.875</c:v>
              </c:pt>
              <c:pt idx="1860">
                <c:v>2.4583333333333335</c:v>
              </c:pt>
              <c:pt idx="1861">
                <c:v>5.5</c:v>
              </c:pt>
              <c:pt idx="1862">
                <c:v>5.083333333333333</c:v>
              </c:pt>
              <c:pt idx="1863">
                <c:v>1.625</c:v>
              </c:pt>
              <c:pt idx="1864">
                <c:v>6.083333333333333</c:v>
              </c:pt>
              <c:pt idx="1865">
                <c:v>5.75</c:v>
              </c:pt>
              <c:pt idx="1866">
                <c:v>3.9583333333333335</c:v>
              </c:pt>
              <c:pt idx="1867">
                <c:v>3.6666666666666665</c:v>
              </c:pt>
              <c:pt idx="1868">
                <c:v>0</c:v>
              </c:pt>
              <c:pt idx="1869">
                <c:v>3.5</c:v>
              </c:pt>
              <c:pt idx="1870">
                <c:v>5.666666666666667</c:v>
              </c:pt>
              <c:pt idx="1871">
                <c:v>0</c:v>
              </c:pt>
              <c:pt idx="1872">
                <c:v>2.875</c:v>
              </c:pt>
              <c:pt idx="1873">
                <c:v>2.75</c:v>
              </c:pt>
              <c:pt idx="1874">
                <c:v>0</c:v>
              </c:pt>
              <c:pt idx="1875">
                <c:v>0</c:v>
              </c:pt>
              <c:pt idx="1876">
                <c:v>0</c:v>
              </c:pt>
              <c:pt idx="1877">
                <c:v>2</c:v>
              </c:pt>
              <c:pt idx="1878">
                <c:v>2.0833333333333335</c:v>
              </c:pt>
              <c:pt idx="1879">
                <c:v>0</c:v>
              </c:pt>
              <c:pt idx="1880">
                <c:v>1.8333333333333333</c:v>
              </c:pt>
              <c:pt idx="1881">
                <c:v>0</c:v>
              </c:pt>
              <c:pt idx="1882">
                <c:v>4.125</c:v>
              </c:pt>
              <c:pt idx="1883">
                <c:v>0</c:v>
              </c:pt>
              <c:pt idx="1884">
                <c:v>0</c:v>
              </c:pt>
              <c:pt idx="1885">
                <c:v>0</c:v>
              </c:pt>
              <c:pt idx="1886">
                <c:v>0</c:v>
              </c:pt>
              <c:pt idx="1887">
                <c:v>8.0416666666666661</c:v>
              </c:pt>
              <c:pt idx="1888">
                <c:v>0</c:v>
              </c:pt>
              <c:pt idx="1889">
                <c:v>1.4166666666666667</c:v>
              </c:pt>
              <c:pt idx="1890">
                <c:v>9.5</c:v>
              </c:pt>
              <c:pt idx="1891">
                <c:v>3.7083333333333335</c:v>
              </c:pt>
              <c:pt idx="1892">
                <c:v>0</c:v>
              </c:pt>
              <c:pt idx="1893">
                <c:v>4.333333333333333</c:v>
              </c:pt>
              <c:pt idx="1894">
                <c:v>0</c:v>
              </c:pt>
              <c:pt idx="1895">
                <c:v>1.125</c:v>
              </c:pt>
              <c:pt idx="1896">
                <c:v>1.8333333333333333</c:v>
              </c:pt>
              <c:pt idx="1897">
                <c:v>1.8333333333333333</c:v>
              </c:pt>
              <c:pt idx="1898">
                <c:v>2</c:v>
              </c:pt>
              <c:pt idx="1899">
                <c:v>6.791666666666667</c:v>
              </c:pt>
              <c:pt idx="1900">
                <c:v>1.5</c:v>
              </c:pt>
              <c:pt idx="1901">
                <c:v>2.5</c:v>
              </c:pt>
              <c:pt idx="1902">
                <c:v>0</c:v>
              </c:pt>
              <c:pt idx="1903">
                <c:v>4.25</c:v>
              </c:pt>
              <c:pt idx="1904">
                <c:v>2.7916666666666665</c:v>
              </c:pt>
              <c:pt idx="1905">
                <c:v>4</c:v>
              </c:pt>
              <c:pt idx="1906">
                <c:v>1.4166666666666667</c:v>
              </c:pt>
              <c:pt idx="1907">
                <c:v>2.2083333333333335</c:v>
              </c:pt>
              <c:pt idx="1908">
                <c:v>1.875</c:v>
              </c:pt>
              <c:pt idx="1909">
                <c:v>0</c:v>
              </c:pt>
              <c:pt idx="1910">
                <c:v>1.0416666666666667</c:v>
              </c:pt>
              <c:pt idx="1911">
                <c:v>3</c:v>
              </c:pt>
              <c:pt idx="1912">
                <c:v>2.125</c:v>
              </c:pt>
              <c:pt idx="1913">
                <c:v>0</c:v>
              </c:pt>
              <c:pt idx="1914">
                <c:v>0</c:v>
              </c:pt>
              <c:pt idx="1915">
                <c:v>0</c:v>
              </c:pt>
              <c:pt idx="1916">
                <c:v>3.2916666666666665</c:v>
              </c:pt>
              <c:pt idx="1917">
                <c:v>0</c:v>
              </c:pt>
              <c:pt idx="1918">
                <c:v>0</c:v>
              </c:pt>
              <c:pt idx="1919">
                <c:v>6.625</c:v>
              </c:pt>
              <c:pt idx="1920">
                <c:v>0</c:v>
              </c:pt>
              <c:pt idx="1921">
                <c:v>4.125</c:v>
              </c:pt>
              <c:pt idx="1922">
                <c:v>4.5</c:v>
              </c:pt>
              <c:pt idx="1923">
                <c:v>1.4166666666666667</c:v>
              </c:pt>
              <c:pt idx="1924">
                <c:v>1.4583333333333333</c:v>
              </c:pt>
              <c:pt idx="1925">
                <c:v>3.6666666666666665</c:v>
              </c:pt>
              <c:pt idx="1926">
                <c:v>0</c:v>
              </c:pt>
              <c:pt idx="1927">
                <c:v>1.25</c:v>
              </c:pt>
              <c:pt idx="1928">
                <c:v>0</c:v>
              </c:pt>
              <c:pt idx="1929">
                <c:v>0</c:v>
              </c:pt>
              <c:pt idx="1930">
                <c:v>4.75</c:v>
              </c:pt>
              <c:pt idx="1931">
                <c:v>0</c:v>
              </c:pt>
              <c:pt idx="1932">
                <c:v>2.7916666666666665</c:v>
              </c:pt>
              <c:pt idx="1933">
                <c:v>2.1666666666666665</c:v>
              </c:pt>
              <c:pt idx="1934">
                <c:v>0</c:v>
              </c:pt>
              <c:pt idx="1935">
                <c:v>0</c:v>
              </c:pt>
              <c:pt idx="1936">
                <c:v>3.5833333333333335</c:v>
              </c:pt>
              <c:pt idx="1937">
                <c:v>3.875</c:v>
              </c:pt>
              <c:pt idx="1938">
                <c:v>1.7916666666666667</c:v>
              </c:pt>
              <c:pt idx="1939">
                <c:v>0</c:v>
              </c:pt>
              <c:pt idx="1940">
                <c:v>3.7083333333333335</c:v>
              </c:pt>
              <c:pt idx="1941">
                <c:v>0</c:v>
              </c:pt>
              <c:pt idx="1942">
                <c:v>5.75</c:v>
              </c:pt>
              <c:pt idx="1943">
                <c:v>1.5416666666666667</c:v>
              </c:pt>
              <c:pt idx="1944">
                <c:v>0</c:v>
              </c:pt>
              <c:pt idx="1945">
                <c:v>0</c:v>
              </c:pt>
              <c:pt idx="1946">
                <c:v>2.2916666666666665</c:v>
              </c:pt>
              <c:pt idx="1947">
                <c:v>4.458333333333333</c:v>
              </c:pt>
              <c:pt idx="1948">
                <c:v>2.625</c:v>
              </c:pt>
              <c:pt idx="1949">
                <c:v>0</c:v>
              </c:pt>
              <c:pt idx="1950">
                <c:v>0</c:v>
              </c:pt>
              <c:pt idx="1951">
                <c:v>2.1666666666666665</c:v>
              </c:pt>
              <c:pt idx="1952">
                <c:v>1.375</c:v>
              </c:pt>
              <c:pt idx="1953">
                <c:v>3.0833333333333335</c:v>
              </c:pt>
              <c:pt idx="1954">
                <c:v>3.8333333333333335</c:v>
              </c:pt>
              <c:pt idx="1955">
                <c:v>1.3333333333333333</c:v>
              </c:pt>
              <c:pt idx="1956">
                <c:v>1.9166666666666667</c:v>
              </c:pt>
              <c:pt idx="1957">
                <c:v>3.7916666666666665</c:v>
              </c:pt>
              <c:pt idx="1958">
                <c:v>0</c:v>
              </c:pt>
              <c:pt idx="1959">
                <c:v>1.8333333333333333</c:v>
              </c:pt>
              <c:pt idx="1960">
                <c:v>3.875</c:v>
              </c:pt>
              <c:pt idx="1961">
                <c:v>1.1666666666666667</c:v>
              </c:pt>
              <c:pt idx="1962">
                <c:v>4.041666666666667</c:v>
              </c:pt>
              <c:pt idx="1963">
                <c:v>3.6666666666666665</c:v>
              </c:pt>
              <c:pt idx="1964">
                <c:v>1.9583333333333333</c:v>
              </c:pt>
              <c:pt idx="1965">
                <c:v>1.4166666666666667</c:v>
              </c:pt>
              <c:pt idx="1966">
                <c:v>3.6666666666666665</c:v>
              </c:pt>
              <c:pt idx="1967">
                <c:v>3.9583333333333335</c:v>
              </c:pt>
              <c:pt idx="1968">
                <c:v>2.1666666666666665</c:v>
              </c:pt>
              <c:pt idx="1969">
                <c:v>0</c:v>
              </c:pt>
              <c:pt idx="1970">
                <c:v>3.3333333333333335</c:v>
              </c:pt>
              <c:pt idx="1971">
                <c:v>7.875</c:v>
              </c:pt>
              <c:pt idx="1972">
                <c:v>4.166666666666667</c:v>
              </c:pt>
              <c:pt idx="1973">
                <c:v>0</c:v>
              </c:pt>
              <c:pt idx="1974">
                <c:v>0</c:v>
              </c:pt>
              <c:pt idx="1975">
                <c:v>1.75</c:v>
              </c:pt>
              <c:pt idx="1976">
                <c:v>3.0416666666666665</c:v>
              </c:pt>
              <c:pt idx="1977">
                <c:v>1.7083333333333333</c:v>
              </c:pt>
              <c:pt idx="1978">
                <c:v>1.7916666666666667</c:v>
              </c:pt>
              <c:pt idx="1979">
                <c:v>1.4166666666666667</c:v>
              </c:pt>
              <c:pt idx="1980">
                <c:v>0</c:v>
              </c:pt>
              <c:pt idx="1981">
                <c:v>2.75</c:v>
              </c:pt>
              <c:pt idx="1982">
                <c:v>3.75</c:v>
              </c:pt>
              <c:pt idx="1983">
                <c:v>0</c:v>
              </c:pt>
              <c:pt idx="1984">
                <c:v>4.25</c:v>
              </c:pt>
              <c:pt idx="1985">
                <c:v>3.0416666666666665</c:v>
              </c:pt>
              <c:pt idx="1986">
                <c:v>0</c:v>
              </c:pt>
              <c:pt idx="1987">
                <c:v>1.5833333333333333</c:v>
              </c:pt>
              <c:pt idx="1988">
                <c:v>10.791666666666666</c:v>
              </c:pt>
              <c:pt idx="1989">
                <c:v>0</c:v>
              </c:pt>
              <c:pt idx="1990">
                <c:v>3.2916666666666665</c:v>
              </c:pt>
              <c:pt idx="1991">
                <c:v>3.25</c:v>
              </c:pt>
              <c:pt idx="1992">
                <c:v>0</c:v>
              </c:pt>
              <c:pt idx="1993">
                <c:v>4.166666666666667</c:v>
              </c:pt>
              <c:pt idx="1994">
                <c:v>2.6666666666666665</c:v>
              </c:pt>
              <c:pt idx="1995">
                <c:v>1.375</c:v>
              </c:pt>
              <c:pt idx="1996">
                <c:v>3.125</c:v>
              </c:pt>
              <c:pt idx="1997">
                <c:v>6.083333333333333</c:v>
              </c:pt>
              <c:pt idx="1998">
                <c:v>1.9583333333333333</c:v>
              </c:pt>
              <c:pt idx="1999">
                <c:v>0</c:v>
              </c:pt>
              <c:pt idx="2000">
                <c:v>5.083333333333333</c:v>
              </c:pt>
              <c:pt idx="2001">
                <c:v>0</c:v>
              </c:pt>
              <c:pt idx="2002">
                <c:v>1.3333333333333333</c:v>
              </c:pt>
              <c:pt idx="2003">
                <c:v>3.5833333333333335</c:v>
              </c:pt>
              <c:pt idx="2004">
                <c:v>5.875</c:v>
              </c:pt>
              <c:pt idx="2005">
                <c:v>4.041666666666667</c:v>
              </c:pt>
              <c:pt idx="2006">
                <c:v>1.2916666666666667</c:v>
              </c:pt>
              <c:pt idx="2007">
                <c:v>1.5</c:v>
              </c:pt>
              <c:pt idx="2008">
                <c:v>3.5833333333333335</c:v>
              </c:pt>
              <c:pt idx="2009">
                <c:v>1.1666666666666667</c:v>
              </c:pt>
              <c:pt idx="2010">
                <c:v>0.8125</c:v>
              </c:pt>
              <c:pt idx="2011">
                <c:v>0</c:v>
              </c:pt>
              <c:pt idx="2012">
                <c:v>6.166666666666667</c:v>
              </c:pt>
              <c:pt idx="2013">
                <c:v>6.041666666666667</c:v>
              </c:pt>
              <c:pt idx="2014">
                <c:v>0</c:v>
              </c:pt>
              <c:pt idx="2015">
                <c:v>3.875</c:v>
              </c:pt>
              <c:pt idx="2016">
                <c:v>0</c:v>
              </c:pt>
              <c:pt idx="2017">
                <c:v>4.291666666666667</c:v>
              </c:pt>
              <c:pt idx="2018">
                <c:v>0</c:v>
              </c:pt>
              <c:pt idx="2019">
                <c:v>3.6666666666666665</c:v>
              </c:pt>
              <c:pt idx="2020">
                <c:v>0</c:v>
              </c:pt>
              <c:pt idx="2021">
                <c:v>0</c:v>
              </c:pt>
              <c:pt idx="2022">
                <c:v>0</c:v>
              </c:pt>
              <c:pt idx="2023">
                <c:v>1.2083333333333333</c:v>
              </c:pt>
              <c:pt idx="2024">
                <c:v>1.125</c:v>
              </c:pt>
              <c:pt idx="2025">
                <c:v>1.8333333333333333</c:v>
              </c:pt>
              <c:pt idx="2026">
                <c:v>2.1666666666666665</c:v>
              </c:pt>
              <c:pt idx="2027">
                <c:v>3.0833333333333335</c:v>
              </c:pt>
              <c:pt idx="2028">
                <c:v>4.416666666666667</c:v>
              </c:pt>
              <c:pt idx="2029">
                <c:v>5.25</c:v>
              </c:pt>
              <c:pt idx="2030">
                <c:v>0</c:v>
              </c:pt>
              <c:pt idx="2031">
                <c:v>0</c:v>
              </c:pt>
              <c:pt idx="2032">
                <c:v>5.166666666666667</c:v>
              </c:pt>
              <c:pt idx="2033">
                <c:v>1.375</c:v>
              </c:pt>
              <c:pt idx="2034">
                <c:v>0</c:v>
              </c:pt>
              <c:pt idx="2035">
                <c:v>2.1666666666666665</c:v>
              </c:pt>
              <c:pt idx="2036">
                <c:v>4.916666666666667</c:v>
              </c:pt>
              <c:pt idx="2037">
                <c:v>6.833333333333333</c:v>
              </c:pt>
              <c:pt idx="2038">
                <c:v>3.3333333333333335</c:v>
              </c:pt>
              <c:pt idx="2039">
                <c:v>2.7083333333333335</c:v>
              </c:pt>
              <c:pt idx="2040">
                <c:v>4.291666666666667</c:v>
              </c:pt>
              <c:pt idx="2041">
                <c:v>2.5</c:v>
              </c:pt>
              <c:pt idx="2042">
                <c:v>1.4166666666666667</c:v>
              </c:pt>
              <c:pt idx="2043">
                <c:v>1.7916666666666667</c:v>
              </c:pt>
              <c:pt idx="2044">
                <c:v>0</c:v>
              </c:pt>
              <c:pt idx="2045">
                <c:v>0</c:v>
              </c:pt>
              <c:pt idx="2046">
                <c:v>1.25</c:v>
              </c:pt>
              <c:pt idx="2047">
                <c:v>1.9166666666666667</c:v>
              </c:pt>
              <c:pt idx="2048">
                <c:v>0</c:v>
              </c:pt>
              <c:pt idx="2049">
                <c:v>0</c:v>
              </c:pt>
              <c:pt idx="2050">
                <c:v>0</c:v>
              </c:pt>
              <c:pt idx="2051">
                <c:v>0</c:v>
              </c:pt>
              <c:pt idx="2052">
                <c:v>3.5416666666666665</c:v>
              </c:pt>
              <c:pt idx="2053">
                <c:v>0</c:v>
              </c:pt>
              <c:pt idx="2054">
                <c:v>6.083333333333333</c:v>
              </c:pt>
              <c:pt idx="2055">
                <c:v>5.666666666666667</c:v>
              </c:pt>
              <c:pt idx="2056">
                <c:v>5.916666666666667</c:v>
              </c:pt>
              <c:pt idx="2057">
                <c:v>5.916666666666667</c:v>
              </c:pt>
              <c:pt idx="2058">
                <c:v>0</c:v>
              </c:pt>
              <c:pt idx="2059">
                <c:v>0</c:v>
              </c:pt>
              <c:pt idx="2060">
                <c:v>0</c:v>
              </c:pt>
              <c:pt idx="2061">
                <c:v>2.8333333333333335</c:v>
              </c:pt>
              <c:pt idx="2062">
                <c:v>5.833333333333333</c:v>
              </c:pt>
              <c:pt idx="2063">
                <c:v>2.9166666666666665</c:v>
              </c:pt>
              <c:pt idx="2064">
                <c:v>0</c:v>
              </c:pt>
              <c:pt idx="2065">
                <c:v>5.666666666666667</c:v>
              </c:pt>
              <c:pt idx="2066">
                <c:v>0</c:v>
              </c:pt>
              <c:pt idx="2067">
                <c:v>1.2916666666666667</c:v>
              </c:pt>
              <c:pt idx="2068">
                <c:v>1.2916666666666667</c:v>
              </c:pt>
              <c:pt idx="2069">
                <c:v>1.4583333333333333</c:v>
              </c:pt>
              <c:pt idx="2070">
                <c:v>0</c:v>
              </c:pt>
              <c:pt idx="2071">
                <c:v>1.5</c:v>
              </c:pt>
              <c:pt idx="2072">
                <c:v>3.8333333333333335</c:v>
              </c:pt>
              <c:pt idx="2073">
                <c:v>2.75</c:v>
              </c:pt>
              <c:pt idx="2074">
                <c:v>0</c:v>
              </c:pt>
              <c:pt idx="2075">
                <c:v>3.2916666666666665</c:v>
              </c:pt>
              <c:pt idx="2076">
                <c:v>0</c:v>
              </c:pt>
              <c:pt idx="2077">
                <c:v>2.375</c:v>
              </c:pt>
              <c:pt idx="2078">
                <c:v>3.125</c:v>
              </c:pt>
              <c:pt idx="2079">
                <c:v>0</c:v>
              </c:pt>
              <c:pt idx="2080">
                <c:v>0</c:v>
              </c:pt>
              <c:pt idx="2081">
                <c:v>4.833333333333333</c:v>
              </c:pt>
              <c:pt idx="2082">
                <c:v>1.9166666666666667</c:v>
              </c:pt>
              <c:pt idx="2083">
                <c:v>1.4166666666666667</c:v>
              </c:pt>
              <c:pt idx="2084">
                <c:v>3.2916666666666665</c:v>
              </c:pt>
              <c:pt idx="2085">
                <c:v>3.6666666666666665</c:v>
              </c:pt>
              <c:pt idx="2086">
                <c:v>10.208333333333334</c:v>
              </c:pt>
              <c:pt idx="2087">
                <c:v>0</c:v>
              </c:pt>
              <c:pt idx="2088">
                <c:v>14.666666666666666</c:v>
              </c:pt>
              <c:pt idx="2089">
                <c:v>1.7083333333333333</c:v>
              </c:pt>
              <c:pt idx="2090">
                <c:v>3.3333333333333335</c:v>
              </c:pt>
              <c:pt idx="2091">
                <c:v>0</c:v>
              </c:pt>
              <c:pt idx="2092">
                <c:v>1.5833333333333333</c:v>
              </c:pt>
              <c:pt idx="2093">
                <c:v>1.875</c:v>
              </c:pt>
              <c:pt idx="2094">
                <c:v>2.5833333333333335</c:v>
              </c:pt>
              <c:pt idx="2095">
                <c:v>3.75</c:v>
              </c:pt>
              <c:pt idx="2096">
                <c:v>1.625</c:v>
              </c:pt>
              <c:pt idx="2097">
                <c:v>3.5</c:v>
              </c:pt>
              <c:pt idx="2098">
                <c:v>3.0833333333333335</c:v>
              </c:pt>
              <c:pt idx="2099">
                <c:v>2.0833333333333335</c:v>
              </c:pt>
              <c:pt idx="2100">
                <c:v>1.875</c:v>
              </c:pt>
              <c:pt idx="2101">
                <c:v>0</c:v>
              </c:pt>
              <c:pt idx="2102">
                <c:v>2.625</c:v>
              </c:pt>
              <c:pt idx="2103">
                <c:v>1.625</c:v>
              </c:pt>
              <c:pt idx="2104">
                <c:v>0</c:v>
              </c:pt>
              <c:pt idx="2105">
                <c:v>4.458333333333333</c:v>
              </c:pt>
              <c:pt idx="2106">
                <c:v>0</c:v>
              </c:pt>
              <c:pt idx="2107">
                <c:v>2</c:v>
              </c:pt>
              <c:pt idx="2108">
                <c:v>0</c:v>
              </c:pt>
              <c:pt idx="2109">
                <c:v>3.9583333333333335</c:v>
              </c:pt>
              <c:pt idx="2110">
                <c:v>1.8333333333333333</c:v>
              </c:pt>
              <c:pt idx="2111">
                <c:v>4.291666666666667</c:v>
              </c:pt>
              <c:pt idx="2112">
                <c:v>4.875</c:v>
              </c:pt>
              <c:pt idx="2113">
                <c:v>5.791666666666667</c:v>
              </c:pt>
              <c:pt idx="2114">
                <c:v>0</c:v>
              </c:pt>
              <c:pt idx="2115">
                <c:v>2.6666666666666665</c:v>
              </c:pt>
              <c:pt idx="2116">
                <c:v>6.416666666666667</c:v>
              </c:pt>
              <c:pt idx="2117">
                <c:v>3.7916666666666665</c:v>
              </c:pt>
              <c:pt idx="2118">
                <c:v>5.916666666666667</c:v>
              </c:pt>
              <c:pt idx="2119">
                <c:v>2.2916666666666665</c:v>
              </c:pt>
              <c:pt idx="2120">
                <c:v>2.7083333333333335</c:v>
              </c:pt>
              <c:pt idx="2121">
                <c:v>0</c:v>
              </c:pt>
              <c:pt idx="2122">
                <c:v>3.875</c:v>
              </c:pt>
              <c:pt idx="2123">
                <c:v>0</c:v>
              </c:pt>
              <c:pt idx="2124">
                <c:v>1.5416666666666667</c:v>
              </c:pt>
              <c:pt idx="2125">
                <c:v>4.375</c:v>
              </c:pt>
              <c:pt idx="2126">
                <c:v>1.6666666666666667</c:v>
              </c:pt>
              <c:pt idx="2127">
                <c:v>0</c:v>
              </c:pt>
              <c:pt idx="2128">
                <c:v>0</c:v>
              </c:pt>
              <c:pt idx="2129">
                <c:v>0</c:v>
              </c:pt>
              <c:pt idx="2130">
                <c:v>2.0833333333333335</c:v>
              </c:pt>
              <c:pt idx="2131">
                <c:v>9</c:v>
              </c:pt>
              <c:pt idx="2132">
                <c:v>2.75</c:v>
              </c:pt>
              <c:pt idx="2133">
                <c:v>4.5</c:v>
              </c:pt>
              <c:pt idx="2134">
                <c:v>1.75</c:v>
              </c:pt>
              <c:pt idx="2135">
                <c:v>10.291666666666666</c:v>
              </c:pt>
              <c:pt idx="2136">
                <c:v>4.5</c:v>
              </c:pt>
              <c:pt idx="2137">
                <c:v>0</c:v>
              </c:pt>
              <c:pt idx="2138">
                <c:v>2.125</c:v>
              </c:pt>
              <c:pt idx="2139">
                <c:v>7.583333333333333</c:v>
              </c:pt>
              <c:pt idx="2140">
                <c:v>1.9583333333333333</c:v>
              </c:pt>
              <c:pt idx="2141">
                <c:v>6.083333333333333</c:v>
              </c:pt>
              <c:pt idx="2142">
                <c:v>4.25</c:v>
              </c:pt>
              <c:pt idx="2143">
                <c:v>3.9166666666666665</c:v>
              </c:pt>
              <c:pt idx="2144">
                <c:v>3.7083333333333335</c:v>
              </c:pt>
              <c:pt idx="2145">
                <c:v>3.0416666666666665</c:v>
              </c:pt>
              <c:pt idx="2146">
                <c:v>0</c:v>
              </c:pt>
              <c:pt idx="2147">
                <c:v>6.666666666666667</c:v>
              </c:pt>
              <c:pt idx="2148">
                <c:v>4.291666666666667</c:v>
              </c:pt>
              <c:pt idx="2149">
                <c:v>5.416666666666667</c:v>
              </c:pt>
              <c:pt idx="2150">
                <c:v>0</c:v>
              </c:pt>
              <c:pt idx="2151">
                <c:v>0</c:v>
              </c:pt>
              <c:pt idx="2152">
                <c:v>4.916666666666667</c:v>
              </c:pt>
              <c:pt idx="2153">
                <c:v>2.7916666666666665</c:v>
              </c:pt>
              <c:pt idx="2154">
                <c:v>1.5</c:v>
              </c:pt>
              <c:pt idx="2155">
                <c:v>0</c:v>
              </c:pt>
              <c:pt idx="2156">
                <c:v>2.5</c:v>
              </c:pt>
              <c:pt idx="2157">
                <c:v>0</c:v>
              </c:pt>
              <c:pt idx="2158">
                <c:v>0</c:v>
              </c:pt>
              <c:pt idx="2159">
                <c:v>5.916666666666667</c:v>
              </c:pt>
              <c:pt idx="2160">
                <c:v>0</c:v>
              </c:pt>
              <c:pt idx="2161">
                <c:v>1.125</c:v>
              </c:pt>
              <c:pt idx="2162">
                <c:v>2.125</c:v>
              </c:pt>
              <c:pt idx="2163">
                <c:v>3.2083333333333335</c:v>
              </c:pt>
              <c:pt idx="2164">
                <c:v>0</c:v>
              </c:pt>
              <c:pt idx="2165">
                <c:v>5.5</c:v>
              </c:pt>
              <c:pt idx="2166">
                <c:v>2</c:v>
              </c:pt>
              <c:pt idx="2167">
                <c:v>6.083333333333333</c:v>
              </c:pt>
              <c:pt idx="2168">
                <c:v>5.083333333333333</c:v>
              </c:pt>
              <c:pt idx="2169">
                <c:v>0</c:v>
              </c:pt>
              <c:pt idx="2170">
                <c:v>0</c:v>
              </c:pt>
              <c:pt idx="2171">
                <c:v>3.125</c:v>
              </c:pt>
              <c:pt idx="2172">
                <c:v>1.8333333333333333</c:v>
              </c:pt>
              <c:pt idx="2173">
                <c:v>0</c:v>
              </c:pt>
              <c:pt idx="2174">
                <c:v>2.25</c:v>
              </c:pt>
              <c:pt idx="2175">
                <c:v>0</c:v>
              </c:pt>
              <c:pt idx="2176">
                <c:v>2.0416666666666665</c:v>
              </c:pt>
              <c:pt idx="2177">
                <c:v>1.0833333333333333</c:v>
              </c:pt>
              <c:pt idx="2178">
                <c:v>4.125</c:v>
              </c:pt>
              <c:pt idx="2179">
                <c:v>1.875</c:v>
              </c:pt>
              <c:pt idx="2180">
                <c:v>0</c:v>
              </c:pt>
              <c:pt idx="2181">
                <c:v>5.791666666666667</c:v>
              </c:pt>
              <c:pt idx="2182">
                <c:v>3.0416666666666665</c:v>
              </c:pt>
              <c:pt idx="2183">
                <c:v>1.5833333333333333</c:v>
              </c:pt>
              <c:pt idx="2184">
                <c:v>2.7083333333333335</c:v>
              </c:pt>
              <c:pt idx="2185">
                <c:v>0</c:v>
              </c:pt>
              <c:pt idx="2186">
                <c:v>6.708333333333333</c:v>
              </c:pt>
              <c:pt idx="2187">
                <c:v>6.875</c:v>
              </c:pt>
              <c:pt idx="2188">
                <c:v>8.5</c:v>
              </c:pt>
              <c:pt idx="2189">
                <c:v>4.458333333333333</c:v>
              </c:pt>
              <c:pt idx="2190">
                <c:v>2.5833333333333335</c:v>
              </c:pt>
              <c:pt idx="2191">
                <c:v>0</c:v>
              </c:pt>
              <c:pt idx="2192">
                <c:v>0</c:v>
              </c:pt>
              <c:pt idx="2193">
                <c:v>0</c:v>
              </c:pt>
              <c:pt idx="2194">
                <c:v>0</c:v>
              </c:pt>
              <c:pt idx="2195">
                <c:v>0</c:v>
              </c:pt>
              <c:pt idx="2196">
                <c:v>0</c:v>
              </c:pt>
              <c:pt idx="2197">
                <c:v>5.375</c:v>
              </c:pt>
              <c:pt idx="2198">
                <c:v>0</c:v>
              </c:pt>
              <c:pt idx="2199">
                <c:v>0</c:v>
              </c:pt>
              <c:pt idx="2200">
                <c:v>1.6666666666666667</c:v>
              </c:pt>
              <c:pt idx="2201">
                <c:v>1.5</c:v>
              </c:pt>
              <c:pt idx="2202">
                <c:v>1.9166666666666667</c:v>
              </c:pt>
              <c:pt idx="2203">
                <c:v>1.75</c:v>
              </c:pt>
              <c:pt idx="2204">
                <c:v>0</c:v>
              </c:pt>
              <c:pt idx="2205">
                <c:v>1.75</c:v>
              </c:pt>
              <c:pt idx="2206">
                <c:v>0</c:v>
              </c:pt>
              <c:pt idx="2207">
                <c:v>1.3333333333333333</c:v>
              </c:pt>
              <c:pt idx="2208">
                <c:v>3.875</c:v>
              </c:pt>
              <c:pt idx="2209">
                <c:v>0</c:v>
              </c:pt>
              <c:pt idx="2210">
                <c:v>0</c:v>
              </c:pt>
              <c:pt idx="2211">
                <c:v>0</c:v>
              </c:pt>
              <c:pt idx="2212">
                <c:v>0</c:v>
              </c:pt>
              <c:pt idx="2213">
                <c:v>1.5416666666666667</c:v>
              </c:pt>
              <c:pt idx="2214">
                <c:v>5.375</c:v>
              </c:pt>
              <c:pt idx="2215">
                <c:v>0</c:v>
              </c:pt>
              <c:pt idx="2216">
                <c:v>1.3333333333333333</c:v>
              </c:pt>
              <c:pt idx="2217">
                <c:v>4.416666666666667</c:v>
              </c:pt>
              <c:pt idx="2218">
                <c:v>2.125</c:v>
              </c:pt>
              <c:pt idx="2219">
                <c:v>2.125</c:v>
              </c:pt>
              <c:pt idx="2220">
                <c:v>5.041666666666667</c:v>
              </c:pt>
              <c:pt idx="2221">
                <c:v>6.666666666666667</c:v>
              </c:pt>
              <c:pt idx="2222">
                <c:v>3.75</c:v>
              </c:pt>
              <c:pt idx="2223">
                <c:v>0</c:v>
              </c:pt>
              <c:pt idx="2224">
                <c:v>0</c:v>
              </c:pt>
              <c:pt idx="2225">
                <c:v>2.125</c:v>
              </c:pt>
              <c:pt idx="2226">
                <c:v>6.75</c:v>
              </c:pt>
              <c:pt idx="2227">
                <c:v>6.333333333333333</c:v>
              </c:pt>
              <c:pt idx="2228">
                <c:v>0</c:v>
              </c:pt>
              <c:pt idx="2229">
                <c:v>0</c:v>
              </c:pt>
              <c:pt idx="2230">
                <c:v>4.458333333333333</c:v>
              </c:pt>
              <c:pt idx="2231">
                <c:v>5.375</c:v>
              </c:pt>
              <c:pt idx="2232">
                <c:v>2.125</c:v>
              </c:pt>
              <c:pt idx="2233">
                <c:v>0</c:v>
              </c:pt>
              <c:pt idx="2234">
                <c:v>0</c:v>
              </c:pt>
              <c:pt idx="2235">
                <c:v>0</c:v>
              </c:pt>
              <c:pt idx="2236">
                <c:v>0</c:v>
              </c:pt>
              <c:pt idx="2237">
                <c:v>8.625</c:v>
              </c:pt>
              <c:pt idx="2238">
                <c:v>0</c:v>
              </c:pt>
              <c:pt idx="2239">
                <c:v>3.75</c:v>
              </c:pt>
              <c:pt idx="2240">
                <c:v>1.4166666666666667</c:v>
              </c:pt>
              <c:pt idx="2241">
                <c:v>2.0416666666666665</c:v>
              </c:pt>
              <c:pt idx="2242">
                <c:v>0</c:v>
              </c:pt>
              <c:pt idx="2243">
                <c:v>5.916666666666667</c:v>
              </c:pt>
              <c:pt idx="2244">
                <c:v>4.791666666666667</c:v>
              </c:pt>
              <c:pt idx="2245">
                <c:v>5.041666666666667</c:v>
              </c:pt>
              <c:pt idx="2246">
                <c:v>3.375</c:v>
              </c:pt>
              <c:pt idx="2247">
                <c:v>2.3333333333333335</c:v>
              </c:pt>
              <c:pt idx="2248">
                <c:v>4.041666666666667</c:v>
              </c:pt>
              <c:pt idx="2249">
                <c:v>3.25</c:v>
              </c:pt>
              <c:pt idx="2250">
                <c:v>0</c:v>
              </c:pt>
              <c:pt idx="2251">
                <c:v>0</c:v>
              </c:pt>
              <c:pt idx="2252">
                <c:v>1.25</c:v>
              </c:pt>
              <c:pt idx="2253">
                <c:v>1.3333333333333333</c:v>
              </c:pt>
              <c:pt idx="2254">
                <c:v>7.208333333333333</c:v>
              </c:pt>
              <c:pt idx="2255">
                <c:v>1.3333333333333333</c:v>
              </c:pt>
              <c:pt idx="2256">
                <c:v>1.6666666666666667</c:v>
              </c:pt>
              <c:pt idx="2257">
                <c:v>0</c:v>
              </c:pt>
              <c:pt idx="2258">
                <c:v>0</c:v>
              </c:pt>
              <c:pt idx="2259">
                <c:v>1.5</c:v>
              </c:pt>
              <c:pt idx="2260">
                <c:v>0</c:v>
              </c:pt>
              <c:pt idx="2261">
                <c:v>3.2916666666666665</c:v>
              </c:pt>
              <c:pt idx="2262">
                <c:v>0</c:v>
              </c:pt>
              <c:pt idx="2263">
                <c:v>0</c:v>
              </c:pt>
              <c:pt idx="2264">
                <c:v>4.416666666666667</c:v>
              </c:pt>
              <c:pt idx="2265">
                <c:v>0</c:v>
              </c:pt>
              <c:pt idx="2266">
                <c:v>3.2083333333333335</c:v>
              </c:pt>
              <c:pt idx="2267">
                <c:v>0</c:v>
              </c:pt>
              <c:pt idx="2268">
                <c:v>0</c:v>
              </c:pt>
              <c:pt idx="2269">
                <c:v>5.583333333333333</c:v>
              </c:pt>
              <c:pt idx="2270">
                <c:v>1.3333333333333333</c:v>
              </c:pt>
              <c:pt idx="2271">
                <c:v>2.875</c:v>
              </c:pt>
              <c:pt idx="2272">
                <c:v>1.4166666666666667</c:v>
              </c:pt>
              <c:pt idx="2273">
                <c:v>3.2083333333333335</c:v>
              </c:pt>
              <c:pt idx="2274">
                <c:v>5.166666666666667</c:v>
              </c:pt>
              <c:pt idx="2275">
                <c:v>1.1666666666666667</c:v>
              </c:pt>
              <c:pt idx="2276">
                <c:v>0</c:v>
              </c:pt>
              <c:pt idx="2277">
                <c:v>2</c:v>
              </c:pt>
              <c:pt idx="2278">
                <c:v>4.916666666666667</c:v>
              </c:pt>
              <c:pt idx="2279">
                <c:v>0</c:v>
              </c:pt>
              <c:pt idx="2280">
                <c:v>0</c:v>
              </c:pt>
              <c:pt idx="2281">
                <c:v>1.75</c:v>
              </c:pt>
              <c:pt idx="2282">
                <c:v>1.25</c:v>
              </c:pt>
              <c:pt idx="2283">
                <c:v>8.2083333333333339</c:v>
              </c:pt>
              <c:pt idx="2284">
                <c:v>1.8333333333333333</c:v>
              </c:pt>
              <c:pt idx="2285">
                <c:v>0</c:v>
              </c:pt>
              <c:pt idx="2286">
                <c:v>0</c:v>
              </c:pt>
              <c:pt idx="2287">
                <c:v>0</c:v>
              </c:pt>
              <c:pt idx="2288">
                <c:v>0</c:v>
              </c:pt>
              <c:pt idx="2289">
                <c:v>0</c:v>
              </c:pt>
              <c:pt idx="2290">
                <c:v>1.875</c:v>
              </c:pt>
              <c:pt idx="2291">
                <c:v>0</c:v>
              </c:pt>
              <c:pt idx="2292">
                <c:v>1.4166666666666667</c:v>
              </c:pt>
              <c:pt idx="2293">
                <c:v>1.875</c:v>
              </c:pt>
              <c:pt idx="2294">
                <c:v>3.5833333333333335</c:v>
              </c:pt>
              <c:pt idx="2295">
                <c:v>0</c:v>
              </c:pt>
              <c:pt idx="2296">
                <c:v>3.625</c:v>
              </c:pt>
              <c:pt idx="2297">
                <c:v>0</c:v>
              </c:pt>
              <c:pt idx="2298">
                <c:v>1.4583333333333333</c:v>
              </c:pt>
              <c:pt idx="2299">
                <c:v>0</c:v>
              </c:pt>
              <c:pt idx="2300">
                <c:v>3.4166666666666665</c:v>
              </c:pt>
              <c:pt idx="2301">
                <c:v>2.6666666666666665</c:v>
              </c:pt>
              <c:pt idx="2302">
                <c:v>0</c:v>
              </c:pt>
              <c:pt idx="2303">
                <c:v>0</c:v>
              </c:pt>
              <c:pt idx="2304">
                <c:v>3.5833333333333335</c:v>
              </c:pt>
              <c:pt idx="2305">
                <c:v>6.25</c:v>
              </c:pt>
              <c:pt idx="2306">
                <c:v>0</c:v>
              </c:pt>
              <c:pt idx="2307">
                <c:v>0</c:v>
              </c:pt>
              <c:pt idx="2308">
                <c:v>0</c:v>
              </c:pt>
              <c:pt idx="2309">
                <c:v>1.7916666666666667</c:v>
              </c:pt>
              <c:pt idx="2310">
                <c:v>3.25</c:v>
              </c:pt>
              <c:pt idx="2311">
                <c:v>0</c:v>
              </c:pt>
              <c:pt idx="2312">
                <c:v>0</c:v>
              </c:pt>
              <c:pt idx="2313">
                <c:v>0</c:v>
              </c:pt>
              <c:pt idx="2314">
                <c:v>10.833333333333334</c:v>
              </c:pt>
              <c:pt idx="2315">
                <c:v>0</c:v>
              </c:pt>
              <c:pt idx="2316">
                <c:v>1.0833333333333333</c:v>
              </c:pt>
              <c:pt idx="2317">
                <c:v>0</c:v>
              </c:pt>
              <c:pt idx="2318">
                <c:v>2.5</c:v>
              </c:pt>
              <c:pt idx="2319">
                <c:v>2.6666666666666665</c:v>
              </c:pt>
              <c:pt idx="2320">
                <c:v>3.2916666666666665</c:v>
              </c:pt>
              <c:pt idx="2321">
                <c:v>0</c:v>
              </c:pt>
              <c:pt idx="2322">
                <c:v>0</c:v>
              </c:pt>
              <c:pt idx="2323">
                <c:v>2.6666666666666665</c:v>
              </c:pt>
              <c:pt idx="2324">
                <c:v>0</c:v>
              </c:pt>
              <c:pt idx="2325">
                <c:v>1.25</c:v>
              </c:pt>
              <c:pt idx="2326">
                <c:v>1.625</c:v>
              </c:pt>
              <c:pt idx="2327">
                <c:v>0</c:v>
              </c:pt>
              <c:pt idx="2328">
                <c:v>4.375</c:v>
              </c:pt>
              <c:pt idx="2329">
                <c:v>1.625</c:v>
              </c:pt>
              <c:pt idx="2330">
                <c:v>3.3333333333333335</c:v>
              </c:pt>
              <c:pt idx="2331">
                <c:v>0</c:v>
              </c:pt>
              <c:pt idx="2332">
                <c:v>0</c:v>
              </c:pt>
              <c:pt idx="2333">
                <c:v>0</c:v>
              </c:pt>
              <c:pt idx="2334">
                <c:v>0</c:v>
              </c:pt>
              <c:pt idx="2335">
                <c:v>1.2916666666666667</c:v>
              </c:pt>
              <c:pt idx="2336">
                <c:v>0</c:v>
              </c:pt>
              <c:pt idx="2337">
                <c:v>6.625</c:v>
              </c:pt>
              <c:pt idx="2338">
                <c:v>1.875</c:v>
              </c:pt>
              <c:pt idx="2339">
                <c:v>3.2916666666666665</c:v>
              </c:pt>
              <c:pt idx="2340">
                <c:v>2.7916666666666665</c:v>
              </c:pt>
              <c:pt idx="2341">
                <c:v>0</c:v>
              </c:pt>
              <c:pt idx="2342">
                <c:v>4.25</c:v>
              </c:pt>
              <c:pt idx="2343">
                <c:v>1.875</c:v>
              </c:pt>
              <c:pt idx="2344">
                <c:v>4.625</c:v>
              </c:pt>
              <c:pt idx="2345">
                <c:v>0</c:v>
              </c:pt>
              <c:pt idx="2346">
                <c:v>2</c:v>
              </c:pt>
              <c:pt idx="2347">
                <c:v>4.416666666666667</c:v>
              </c:pt>
              <c:pt idx="2348">
                <c:v>1.4583333333333333</c:v>
              </c:pt>
              <c:pt idx="2349">
                <c:v>4.958333333333333</c:v>
              </c:pt>
              <c:pt idx="2350">
                <c:v>1.875</c:v>
              </c:pt>
              <c:pt idx="2351">
                <c:v>4.791666666666667</c:v>
              </c:pt>
              <c:pt idx="2352">
                <c:v>0</c:v>
              </c:pt>
              <c:pt idx="2353">
                <c:v>1.5833333333333333</c:v>
              </c:pt>
              <c:pt idx="2354">
                <c:v>0</c:v>
              </c:pt>
              <c:pt idx="2355">
                <c:v>7.458333333333333</c:v>
              </c:pt>
              <c:pt idx="2356">
                <c:v>1.5</c:v>
              </c:pt>
              <c:pt idx="2357">
                <c:v>4</c:v>
              </c:pt>
              <c:pt idx="2358">
                <c:v>4.916666666666667</c:v>
              </c:pt>
              <c:pt idx="2359">
                <c:v>0</c:v>
              </c:pt>
              <c:pt idx="2360">
                <c:v>4.75</c:v>
              </c:pt>
              <c:pt idx="2361">
                <c:v>3.875</c:v>
              </c:pt>
              <c:pt idx="2362">
                <c:v>0</c:v>
              </c:pt>
              <c:pt idx="2363">
                <c:v>2.7083333333333335</c:v>
              </c:pt>
              <c:pt idx="2364">
                <c:v>0</c:v>
              </c:pt>
              <c:pt idx="2365">
                <c:v>9.25</c:v>
              </c:pt>
              <c:pt idx="2366">
                <c:v>6.666666666666667</c:v>
              </c:pt>
              <c:pt idx="2367">
                <c:v>6.916666666666667</c:v>
              </c:pt>
              <c:pt idx="2368">
                <c:v>1.9583333333333333</c:v>
              </c:pt>
              <c:pt idx="2369">
                <c:v>2.625</c:v>
              </c:pt>
              <c:pt idx="2370">
                <c:v>0</c:v>
              </c:pt>
              <c:pt idx="2371">
                <c:v>3.875</c:v>
              </c:pt>
              <c:pt idx="2372">
                <c:v>9.7083333333333339</c:v>
              </c:pt>
              <c:pt idx="2373">
                <c:v>0</c:v>
              </c:pt>
              <c:pt idx="2374">
                <c:v>0</c:v>
              </c:pt>
              <c:pt idx="2375">
                <c:v>7.791666666666667</c:v>
              </c:pt>
              <c:pt idx="2376">
                <c:v>1.1666666666666667</c:v>
              </c:pt>
              <c:pt idx="2377">
                <c:v>0</c:v>
              </c:pt>
              <c:pt idx="2378">
                <c:v>0</c:v>
              </c:pt>
              <c:pt idx="2379">
                <c:v>0</c:v>
              </c:pt>
              <c:pt idx="2380">
                <c:v>1.8333333333333333</c:v>
              </c:pt>
              <c:pt idx="2381">
                <c:v>5.083333333333333</c:v>
              </c:pt>
              <c:pt idx="2382">
                <c:v>7.875</c:v>
              </c:pt>
              <c:pt idx="2383">
                <c:v>0</c:v>
              </c:pt>
              <c:pt idx="2384">
                <c:v>2.5</c:v>
              </c:pt>
              <c:pt idx="2385">
                <c:v>10.875</c:v>
              </c:pt>
              <c:pt idx="2386">
                <c:v>2.2916666666666665</c:v>
              </c:pt>
              <c:pt idx="2387">
                <c:v>5.25</c:v>
              </c:pt>
              <c:pt idx="2388">
                <c:v>3.0416666666666665</c:v>
              </c:pt>
              <c:pt idx="2389">
                <c:v>0</c:v>
              </c:pt>
              <c:pt idx="2390">
                <c:v>0</c:v>
              </c:pt>
              <c:pt idx="2391">
                <c:v>2.1666666666666665</c:v>
              </c:pt>
              <c:pt idx="2392">
                <c:v>3.6666666666666665</c:v>
              </c:pt>
              <c:pt idx="2393">
                <c:v>8.375</c:v>
              </c:pt>
              <c:pt idx="2394">
                <c:v>1.5</c:v>
              </c:pt>
              <c:pt idx="2395">
                <c:v>0</c:v>
              </c:pt>
              <c:pt idx="2396">
                <c:v>5.041666666666667</c:v>
              </c:pt>
              <c:pt idx="2397">
                <c:v>0</c:v>
              </c:pt>
              <c:pt idx="2398">
                <c:v>4</c:v>
              </c:pt>
              <c:pt idx="2399">
                <c:v>0</c:v>
              </c:pt>
              <c:pt idx="2400">
                <c:v>9.1666666666666661</c:v>
              </c:pt>
              <c:pt idx="2401">
                <c:v>0</c:v>
              </c:pt>
              <c:pt idx="2402">
                <c:v>1.5416666666666667</c:v>
              </c:pt>
              <c:pt idx="2403">
                <c:v>0</c:v>
              </c:pt>
              <c:pt idx="2404">
                <c:v>5.083333333333333</c:v>
              </c:pt>
              <c:pt idx="2405">
                <c:v>4.166666666666667</c:v>
              </c:pt>
              <c:pt idx="2406">
                <c:v>1.5416666666666667</c:v>
              </c:pt>
              <c:pt idx="2407">
                <c:v>1.0416666666666667</c:v>
              </c:pt>
              <c:pt idx="2408">
                <c:v>0</c:v>
              </c:pt>
              <c:pt idx="2409">
                <c:v>3.9583333333333335</c:v>
              </c:pt>
              <c:pt idx="2410">
                <c:v>7.75</c:v>
              </c:pt>
              <c:pt idx="2411">
                <c:v>6.958333333333333</c:v>
              </c:pt>
              <c:pt idx="2412">
                <c:v>1.9583333333333333</c:v>
              </c:pt>
              <c:pt idx="2413">
                <c:v>2.75</c:v>
              </c:pt>
              <c:pt idx="2414">
                <c:v>3.25</c:v>
              </c:pt>
              <c:pt idx="2415">
                <c:v>3.0416666666666665</c:v>
              </c:pt>
              <c:pt idx="2416">
                <c:v>0</c:v>
              </c:pt>
              <c:pt idx="2417">
                <c:v>1.3333333333333333</c:v>
              </c:pt>
              <c:pt idx="2418">
                <c:v>1.5</c:v>
              </c:pt>
              <c:pt idx="2419">
                <c:v>6.166666666666667</c:v>
              </c:pt>
              <c:pt idx="2420">
                <c:v>4.541666666666667</c:v>
              </c:pt>
              <c:pt idx="2421">
                <c:v>0</c:v>
              </c:pt>
              <c:pt idx="2422">
                <c:v>3.625</c:v>
              </c:pt>
              <c:pt idx="2423">
                <c:v>2.5833333333333335</c:v>
              </c:pt>
              <c:pt idx="2424">
                <c:v>1.5</c:v>
              </c:pt>
              <c:pt idx="2425">
                <c:v>1.3333333333333333</c:v>
              </c:pt>
              <c:pt idx="2426">
                <c:v>2.8333333333333335</c:v>
              </c:pt>
              <c:pt idx="2427">
                <c:v>2.1666666666666665</c:v>
              </c:pt>
              <c:pt idx="2428">
                <c:v>5.541666666666667</c:v>
              </c:pt>
              <c:pt idx="2429">
                <c:v>5.291666666666667</c:v>
              </c:pt>
              <c:pt idx="2430">
                <c:v>0</c:v>
              </c:pt>
              <c:pt idx="2431">
                <c:v>3.3333333333333335</c:v>
              </c:pt>
              <c:pt idx="2432">
                <c:v>1.8333333333333333</c:v>
              </c:pt>
              <c:pt idx="2433">
                <c:v>0</c:v>
              </c:pt>
              <c:pt idx="2434">
                <c:v>0</c:v>
              </c:pt>
              <c:pt idx="2435">
                <c:v>0</c:v>
              </c:pt>
              <c:pt idx="2436">
                <c:v>1.0416666666666667</c:v>
              </c:pt>
              <c:pt idx="2437">
                <c:v>0</c:v>
              </c:pt>
              <c:pt idx="2438">
                <c:v>5.458333333333333</c:v>
              </c:pt>
              <c:pt idx="2439">
                <c:v>0</c:v>
              </c:pt>
              <c:pt idx="2440">
                <c:v>3.875</c:v>
              </c:pt>
              <c:pt idx="2441">
                <c:v>0</c:v>
              </c:pt>
              <c:pt idx="2442">
                <c:v>4.041666666666667</c:v>
              </c:pt>
              <c:pt idx="2443">
                <c:v>0</c:v>
              </c:pt>
              <c:pt idx="2444">
                <c:v>0</c:v>
              </c:pt>
              <c:pt idx="2445">
                <c:v>0</c:v>
              </c:pt>
              <c:pt idx="2446">
                <c:v>1.2083333333333333</c:v>
              </c:pt>
              <c:pt idx="2447">
                <c:v>0</c:v>
              </c:pt>
              <c:pt idx="2448">
                <c:v>2.375</c:v>
              </c:pt>
              <c:pt idx="2449">
                <c:v>5.125</c:v>
              </c:pt>
              <c:pt idx="2450">
                <c:v>3.0416666666666665</c:v>
              </c:pt>
              <c:pt idx="2451">
                <c:v>0</c:v>
              </c:pt>
              <c:pt idx="2452">
                <c:v>9.8333333333333339</c:v>
              </c:pt>
              <c:pt idx="2453">
                <c:v>0</c:v>
              </c:pt>
              <c:pt idx="2454">
                <c:v>0</c:v>
              </c:pt>
              <c:pt idx="2455">
                <c:v>5.666666666666667</c:v>
              </c:pt>
              <c:pt idx="2456">
                <c:v>1.8333333333333333</c:v>
              </c:pt>
              <c:pt idx="2457">
                <c:v>3.7916666666666665</c:v>
              </c:pt>
              <c:pt idx="2458">
                <c:v>3.6666666666666665</c:v>
              </c:pt>
              <c:pt idx="2459">
                <c:v>0</c:v>
              </c:pt>
              <c:pt idx="2460">
                <c:v>0</c:v>
              </c:pt>
              <c:pt idx="2461">
                <c:v>1.2916666666666667</c:v>
              </c:pt>
              <c:pt idx="2462">
                <c:v>8.7916666666666661</c:v>
              </c:pt>
              <c:pt idx="2463">
                <c:v>2.9583333333333335</c:v>
              </c:pt>
              <c:pt idx="2464">
                <c:v>1.3333333333333333</c:v>
              </c:pt>
              <c:pt idx="2465">
                <c:v>1.5</c:v>
              </c:pt>
              <c:pt idx="2466">
                <c:v>0</c:v>
              </c:pt>
              <c:pt idx="2467">
                <c:v>0</c:v>
              </c:pt>
              <c:pt idx="2468">
                <c:v>1.1666666666666667</c:v>
              </c:pt>
              <c:pt idx="2469">
                <c:v>1.7916666666666667</c:v>
              </c:pt>
              <c:pt idx="2470">
                <c:v>4.166666666666667</c:v>
              </c:pt>
              <c:pt idx="2471">
                <c:v>2.9166666666666665</c:v>
              </c:pt>
              <c:pt idx="2472">
                <c:v>7.25</c:v>
              </c:pt>
              <c:pt idx="2473">
                <c:v>2.5416666666666665</c:v>
              </c:pt>
              <c:pt idx="2474">
                <c:v>6.958333333333333</c:v>
              </c:pt>
              <c:pt idx="2475">
                <c:v>2.0833333333333335</c:v>
              </c:pt>
              <c:pt idx="2476">
                <c:v>0</c:v>
              </c:pt>
              <c:pt idx="2477">
                <c:v>0</c:v>
              </c:pt>
              <c:pt idx="2478">
                <c:v>3.2916666666666665</c:v>
              </c:pt>
              <c:pt idx="2479">
                <c:v>0</c:v>
              </c:pt>
              <c:pt idx="2480">
                <c:v>1.6666666666666667</c:v>
              </c:pt>
              <c:pt idx="2481">
                <c:v>2</c:v>
              </c:pt>
              <c:pt idx="2482">
                <c:v>1.5416666666666667</c:v>
              </c:pt>
              <c:pt idx="2483">
                <c:v>0</c:v>
              </c:pt>
              <c:pt idx="2484">
                <c:v>2.25</c:v>
              </c:pt>
              <c:pt idx="2485">
                <c:v>2.9583333333333335</c:v>
              </c:pt>
              <c:pt idx="2486">
                <c:v>0</c:v>
              </c:pt>
              <c:pt idx="2487">
                <c:v>4.375</c:v>
              </c:pt>
              <c:pt idx="2488">
                <c:v>1</c:v>
              </c:pt>
              <c:pt idx="2489">
                <c:v>6.75</c:v>
              </c:pt>
              <c:pt idx="2490">
                <c:v>2.1666666666666665</c:v>
              </c:pt>
              <c:pt idx="2491">
                <c:v>0</c:v>
              </c:pt>
              <c:pt idx="2492">
                <c:v>0</c:v>
              </c:pt>
              <c:pt idx="2493">
                <c:v>1.6666666666666667</c:v>
              </c:pt>
              <c:pt idx="2494">
                <c:v>4.166666666666667</c:v>
              </c:pt>
              <c:pt idx="2495">
                <c:v>2</c:v>
              </c:pt>
              <c:pt idx="2496">
                <c:v>2.6666666666666665</c:v>
              </c:pt>
              <c:pt idx="2497">
                <c:v>4.083333333333333</c:v>
              </c:pt>
              <c:pt idx="2498">
                <c:v>2.1666666666666665</c:v>
              </c:pt>
              <c:pt idx="2499">
                <c:v>2.625</c:v>
              </c:pt>
              <c:pt idx="2500">
                <c:v>3.375</c:v>
              </c:pt>
              <c:pt idx="2501">
                <c:v>8.6666666666666661</c:v>
              </c:pt>
              <c:pt idx="2502">
                <c:v>2.6666666666666665</c:v>
              </c:pt>
              <c:pt idx="2503">
                <c:v>0</c:v>
              </c:pt>
              <c:pt idx="2504">
                <c:v>0</c:v>
              </c:pt>
              <c:pt idx="2505">
                <c:v>3.7083333333333335</c:v>
              </c:pt>
              <c:pt idx="2506">
                <c:v>1.7916666666666667</c:v>
              </c:pt>
              <c:pt idx="2507">
                <c:v>4.25</c:v>
              </c:pt>
              <c:pt idx="2508">
                <c:v>0</c:v>
              </c:pt>
              <c:pt idx="2509">
                <c:v>0</c:v>
              </c:pt>
              <c:pt idx="2510">
                <c:v>4.25</c:v>
              </c:pt>
              <c:pt idx="2511">
                <c:v>0</c:v>
              </c:pt>
              <c:pt idx="2512">
                <c:v>2.7916666666666665</c:v>
              </c:pt>
              <c:pt idx="2513">
                <c:v>1.375</c:v>
              </c:pt>
              <c:pt idx="2514">
                <c:v>0</c:v>
              </c:pt>
              <c:pt idx="2515">
                <c:v>3.4583333333333335</c:v>
              </c:pt>
              <c:pt idx="2516">
                <c:v>1.5833333333333333</c:v>
              </c:pt>
              <c:pt idx="2517">
                <c:v>0.9375</c:v>
              </c:pt>
              <c:pt idx="2518">
                <c:v>0</c:v>
              </c:pt>
              <c:pt idx="2519">
                <c:v>4.166666666666667</c:v>
              </c:pt>
              <c:pt idx="2520">
                <c:v>0</c:v>
              </c:pt>
              <c:pt idx="2521">
                <c:v>3.4166666666666665</c:v>
              </c:pt>
              <c:pt idx="2522">
                <c:v>3.1666666666666665</c:v>
              </c:pt>
              <c:pt idx="2523">
                <c:v>3.7083333333333335</c:v>
              </c:pt>
              <c:pt idx="2524">
                <c:v>1.7916666666666667</c:v>
              </c:pt>
              <c:pt idx="2525">
                <c:v>0</c:v>
              </c:pt>
              <c:pt idx="2526">
                <c:v>4.5</c:v>
              </c:pt>
              <c:pt idx="2527">
                <c:v>4.041666666666667</c:v>
              </c:pt>
              <c:pt idx="2528">
                <c:v>3.0833333333333335</c:v>
              </c:pt>
              <c:pt idx="2529">
                <c:v>2.6666666666666665</c:v>
              </c:pt>
              <c:pt idx="2530">
                <c:v>4.625</c:v>
              </c:pt>
              <c:pt idx="2531">
                <c:v>6.416666666666667</c:v>
              </c:pt>
              <c:pt idx="2532">
                <c:v>0</c:v>
              </c:pt>
              <c:pt idx="2533">
                <c:v>4.666666666666667</c:v>
              </c:pt>
              <c:pt idx="2534">
                <c:v>0</c:v>
              </c:pt>
              <c:pt idx="2535">
                <c:v>2.375</c:v>
              </c:pt>
              <c:pt idx="2536">
                <c:v>3.0833333333333335</c:v>
              </c:pt>
              <c:pt idx="2537">
                <c:v>0</c:v>
              </c:pt>
              <c:pt idx="2538">
                <c:v>0</c:v>
              </c:pt>
              <c:pt idx="2539">
                <c:v>2.0416666666666665</c:v>
              </c:pt>
              <c:pt idx="2540">
                <c:v>4.375</c:v>
              </c:pt>
              <c:pt idx="2541">
                <c:v>3.75</c:v>
              </c:pt>
              <c:pt idx="2542">
                <c:v>0</c:v>
              </c:pt>
              <c:pt idx="2543">
                <c:v>0</c:v>
              </c:pt>
              <c:pt idx="2544">
                <c:v>4.25</c:v>
              </c:pt>
              <c:pt idx="2545">
                <c:v>3.875</c:v>
              </c:pt>
              <c:pt idx="2546">
                <c:v>6.5</c:v>
              </c:pt>
              <c:pt idx="2547">
                <c:v>1.5416666666666667</c:v>
              </c:pt>
              <c:pt idx="2548">
                <c:v>4.958333333333333</c:v>
              </c:pt>
              <c:pt idx="2549">
                <c:v>0</c:v>
              </c:pt>
              <c:pt idx="2550">
                <c:v>1.625</c:v>
              </c:pt>
              <c:pt idx="2551">
                <c:v>0</c:v>
              </c:pt>
              <c:pt idx="2552">
                <c:v>2.25</c:v>
              </c:pt>
              <c:pt idx="2553">
                <c:v>3.2916666666666665</c:v>
              </c:pt>
              <c:pt idx="2554">
                <c:v>1.3333333333333333</c:v>
              </c:pt>
              <c:pt idx="2555">
                <c:v>3.25</c:v>
              </c:pt>
              <c:pt idx="2556">
                <c:v>0</c:v>
              </c:pt>
              <c:pt idx="2557">
                <c:v>10.5</c:v>
              </c:pt>
              <c:pt idx="2558">
                <c:v>3.0416666666666665</c:v>
              </c:pt>
              <c:pt idx="2559">
                <c:v>0</c:v>
              </c:pt>
              <c:pt idx="2560">
                <c:v>0</c:v>
              </c:pt>
              <c:pt idx="2561">
                <c:v>3.6666666666666665</c:v>
              </c:pt>
              <c:pt idx="2562">
                <c:v>1.6666666666666667</c:v>
              </c:pt>
              <c:pt idx="2563">
                <c:v>4.5</c:v>
              </c:pt>
              <c:pt idx="2564">
                <c:v>0</c:v>
              </c:pt>
              <c:pt idx="2565">
                <c:v>0</c:v>
              </c:pt>
              <c:pt idx="2566">
                <c:v>4.708333333333333</c:v>
              </c:pt>
              <c:pt idx="2567">
                <c:v>1.5</c:v>
              </c:pt>
              <c:pt idx="2568">
                <c:v>0</c:v>
              </c:pt>
              <c:pt idx="2569">
                <c:v>8.0833333333333339</c:v>
              </c:pt>
              <c:pt idx="2570">
                <c:v>1.7916666666666667</c:v>
              </c:pt>
              <c:pt idx="2571">
                <c:v>3.5</c:v>
              </c:pt>
              <c:pt idx="2572">
                <c:v>1.25</c:v>
              </c:pt>
              <c:pt idx="2573">
                <c:v>6.083333333333333</c:v>
              </c:pt>
              <c:pt idx="2574">
                <c:v>4.541666666666667</c:v>
              </c:pt>
              <c:pt idx="2575">
                <c:v>1.9166666666666667</c:v>
              </c:pt>
              <c:pt idx="2576">
                <c:v>1.4583333333333333</c:v>
              </c:pt>
              <c:pt idx="2577">
                <c:v>0</c:v>
              </c:pt>
              <c:pt idx="2578">
                <c:v>0</c:v>
              </c:pt>
              <c:pt idx="2579">
                <c:v>0</c:v>
              </c:pt>
              <c:pt idx="2580">
                <c:v>3.4583333333333335</c:v>
              </c:pt>
              <c:pt idx="2581">
                <c:v>5.125</c:v>
              </c:pt>
              <c:pt idx="2582">
                <c:v>0</c:v>
              </c:pt>
              <c:pt idx="2583">
                <c:v>1.4166666666666667</c:v>
              </c:pt>
              <c:pt idx="2584">
                <c:v>1.7083333333333333</c:v>
              </c:pt>
              <c:pt idx="2585">
                <c:v>0</c:v>
              </c:pt>
              <c:pt idx="2586">
                <c:v>0</c:v>
              </c:pt>
              <c:pt idx="2587">
                <c:v>1.6666666666666667</c:v>
              </c:pt>
              <c:pt idx="2588">
                <c:v>0</c:v>
              </c:pt>
              <c:pt idx="2589">
                <c:v>0</c:v>
              </c:pt>
              <c:pt idx="2590">
                <c:v>0</c:v>
              </c:pt>
              <c:pt idx="2591">
                <c:v>6.291666666666667</c:v>
              </c:pt>
              <c:pt idx="2592">
                <c:v>0</c:v>
              </c:pt>
              <c:pt idx="2593">
                <c:v>7.416666666666667</c:v>
              </c:pt>
              <c:pt idx="2594">
                <c:v>8.5416666666666661</c:v>
              </c:pt>
              <c:pt idx="2595">
                <c:v>0</c:v>
              </c:pt>
              <c:pt idx="2596">
                <c:v>3.375</c:v>
              </c:pt>
              <c:pt idx="2597">
                <c:v>0</c:v>
              </c:pt>
              <c:pt idx="2598">
                <c:v>1.9166666666666667</c:v>
              </c:pt>
              <c:pt idx="2599">
                <c:v>5.375</c:v>
              </c:pt>
              <c:pt idx="2600">
                <c:v>1.375</c:v>
              </c:pt>
              <c:pt idx="2601">
                <c:v>0</c:v>
              </c:pt>
              <c:pt idx="2602">
                <c:v>1.5416666666666667</c:v>
              </c:pt>
              <c:pt idx="2603">
                <c:v>0</c:v>
              </c:pt>
              <c:pt idx="2604">
                <c:v>1.9583333333333333</c:v>
              </c:pt>
              <c:pt idx="2605">
                <c:v>1.3333333333333333</c:v>
              </c:pt>
              <c:pt idx="2606">
                <c:v>4.75</c:v>
              </c:pt>
              <c:pt idx="2607">
                <c:v>2.9583333333333335</c:v>
              </c:pt>
              <c:pt idx="2608">
                <c:v>1.5833333333333333</c:v>
              </c:pt>
              <c:pt idx="2609">
                <c:v>0</c:v>
              </c:pt>
              <c:pt idx="2610">
                <c:v>2.5</c:v>
              </c:pt>
              <c:pt idx="2611">
                <c:v>3.3333333333333335</c:v>
              </c:pt>
              <c:pt idx="2612">
                <c:v>0</c:v>
              </c:pt>
              <c:pt idx="2613">
                <c:v>1.1666666666666667</c:v>
              </c:pt>
              <c:pt idx="2614">
                <c:v>0</c:v>
              </c:pt>
              <c:pt idx="2615">
                <c:v>5.458333333333333</c:v>
              </c:pt>
              <c:pt idx="2616">
                <c:v>0</c:v>
              </c:pt>
              <c:pt idx="2617">
                <c:v>0</c:v>
              </c:pt>
              <c:pt idx="2618">
                <c:v>0</c:v>
              </c:pt>
              <c:pt idx="2619">
                <c:v>1.25</c:v>
              </c:pt>
              <c:pt idx="2620">
                <c:v>0</c:v>
              </c:pt>
              <c:pt idx="2621">
                <c:v>2.7083333333333335</c:v>
              </c:pt>
              <c:pt idx="2622">
                <c:v>0</c:v>
              </c:pt>
              <c:pt idx="2623">
                <c:v>0</c:v>
              </c:pt>
              <c:pt idx="2624">
                <c:v>5.125</c:v>
              </c:pt>
              <c:pt idx="2625">
                <c:v>3.8333333333333335</c:v>
              </c:pt>
              <c:pt idx="2626">
                <c:v>5.375</c:v>
              </c:pt>
              <c:pt idx="2627">
                <c:v>0</c:v>
              </c:pt>
              <c:pt idx="2628">
                <c:v>1.5833333333333333</c:v>
              </c:pt>
              <c:pt idx="2629">
                <c:v>0</c:v>
              </c:pt>
              <c:pt idx="2630">
                <c:v>0</c:v>
              </c:pt>
              <c:pt idx="2631">
                <c:v>4.25</c:v>
              </c:pt>
              <c:pt idx="2632">
                <c:v>0</c:v>
              </c:pt>
              <c:pt idx="2633">
                <c:v>1.8333333333333333</c:v>
              </c:pt>
              <c:pt idx="2634">
                <c:v>0</c:v>
              </c:pt>
              <c:pt idx="2635">
                <c:v>1.4166666666666667</c:v>
              </c:pt>
              <c:pt idx="2636">
                <c:v>0</c:v>
              </c:pt>
              <c:pt idx="2637">
                <c:v>0</c:v>
              </c:pt>
              <c:pt idx="2638">
                <c:v>0</c:v>
              </c:pt>
              <c:pt idx="2639">
                <c:v>3.7083333333333335</c:v>
              </c:pt>
              <c:pt idx="2640">
                <c:v>3.5833333333333335</c:v>
              </c:pt>
              <c:pt idx="2641">
                <c:v>0</c:v>
              </c:pt>
              <c:pt idx="2642">
                <c:v>5.25</c:v>
              </c:pt>
              <c:pt idx="2643">
                <c:v>1.75</c:v>
              </c:pt>
              <c:pt idx="2644">
                <c:v>0</c:v>
              </c:pt>
              <c:pt idx="2645">
                <c:v>0</c:v>
              </c:pt>
              <c:pt idx="2646">
                <c:v>1.5416666666666667</c:v>
              </c:pt>
              <c:pt idx="2647">
                <c:v>2.6458333333333335</c:v>
              </c:pt>
              <c:pt idx="2648">
                <c:v>1.5833333333333333</c:v>
              </c:pt>
              <c:pt idx="2649">
                <c:v>1.2916666666666667</c:v>
              </c:pt>
              <c:pt idx="2650">
                <c:v>4.875</c:v>
              </c:pt>
              <c:pt idx="2651">
                <c:v>5.958333333333333</c:v>
              </c:pt>
              <c:pt idx="2652">
                <c:v>4.333333333333333</c:v>
              </c:pt>
              <c:pt idx="2653">
                <c:v>5.208333333333333</c:v>
              </c:pt>
              <c:pt idx="2654">
                <c:v>4.666666666666667</c:v>
              </c:pt>
              <c:pt idx="2655">
                <c:v>1.8333333333333333</c:v>
              </c:pt>
              <c:pt idx="2656">
                <c:v>2.5416666666666665</c:v>
              </c:pt>
              <c:pt idx="2657">
                <c:v>1.125</c:v>
              </c:pt>
              <c:pt idx="2658">
                <c:v>7.666666666666667</c:v>
              </c:pt>
              <c:pt idx="2659">
                <c:v>1.375</c:v>
              </c:pt>
              <c:pt idx="2660">
                <c:v>5.708333333333333</c:v>
              </c:pt>
              <c:pt idx="2661">
                <c:v>3</c:v>
              </c:pt>
              <c:pt idx="2662">
                <c:v>4.25</c:v>
              </c:pt>
              <c:pt idx="2663">
                <c:v>1.625</c:v>
              </c:pt>
              <c:pt idx="2664">
                <c:v>0</c:v>
              </c:pt>
              <c:pt idx="2665">
                <c:v>3.5</c:v>
              </c:pt>
              <c:pt idx="2666">
                <c:v>0</c:v>
              </c:pt>
              <c:pt idx="2667">
                <c:v>3.875</c:v>
              </c:pt>
              <c:pt idx="2668">
                <c:v>1.0416666666666667</c:v>
              </c:pt>
              <c:pt idx="2669">
                <c:v>2.7916666666666665</c:v>
              </c:pt>
              <c:pt idx="2670">
                <c:v>4</c:v>
              </c:pt>
              <c:pt idx="2671">
                <c:v>0</c:v>
              </c:pt>
              <c:pt idx="2672">
                <c:v>5.666666666666667</c:v>
              </c:pt>
              <c:pt idx="2673">
                <c:v>2.0833333333333335</c:v>
              </c:pt>
              <c:pt idx="2674">
                <c:v>4.041666666666667</c:v>
              </c:pt>
              <c:pt idx="2675">
                <c:v>0</c:v>
              </c:pt>
              <c:pt idx="2676">
                <c:v>0</c:v>
              </c:pt>
              <c:pt idx="2677">
                <c:v>0</c:v>
              </c:pt>
              <c:pt idx="2678">
                <c:v>6.125</c:v>
              </c:pt>
              <c:pt idx="2679">
                <c:v>1.3333333333333333</c:v>
              </c:pt>
              <c:pt idx="2680">
                <c:v>5.208333333333333</c:v>
              </c:pt>
              <c:pt idx="2681">
                <c:v>3.4583333333333335</c:v>
              </c:pt>
              <c:pt idx="2682">
                <c:v>0</c:v>
              </c:pt>
              <c:pt idx="2683">
                <c:v>5.416666666666667</c:v>
              </c:pt>
              <c:pt idx="2684">
                <c:v>4.916666666666667</c:v>
              </c:pt>
              <c:pt idx="2685">
                <c:v>7.25</c:v>
              </c:pt>
              <c:pt idx="2686">
                <c:v>0</c:v>
              </c:pt>
              <c:pt idx="2687">
                <c:v>3.625</c:v>
              </c:pt>
              <c:pt idx="2688">
                <c:v>0</c:v>
              </c:pt>
              <c:pt idx="2689">
                <c:v>1.8333333333333333</c:v>
              </c:pt>
              <c:pt idx="2690">
                <c:v>0</c:v>
              </c:pt>
              <c:pt idx="2691">
                <c:v>6.083333333333333</c:v>
              </c:pt>
              <c:pt idx="2692">
                <c:v>1.7916666666666667</c:v>
              </c:pt>
              <c:pt idx="2693">
                <c:v>3.1666666666666665</c:v>
              </c:pt>
              <c:pt idx="2694">
                <c:v>0</c:v>
              </c:pt>
              <c:pt idx="2695">
                <c:v>5.958333333333333</c:v>
              </c:pt>
              <c:pt idx="2696">
                <c:v>4.833333333333333</c:v>
              </c:pt>
              <c:pt idx="2697">
                <c:v>2.375</c:v>
              </c:pt>
              <c:pt idx="2698">
                <c:v>3.0833333333333335</c:v>
              </c:pt>
              <c:pt idx="2699">
                <c:v>0</c:v>
              </c:pt>
              <c:pt idx="2700">
                <c:v>0</c:v>
              </c:pt>
              <c:pt idx="2701">
                <c:v>3.0833333333333335</c:v>
              </c:pt>
              <c:pt idx="2702">
                <c:v>1.7083333333333333</c:v>
              </c:pt>
              <c:pt idx="2703">
                <c:v>2.2916666666666665</c:v>
              </c:pt>
              <c:pt idx="2704">
                <c:v>5</c:v>
              </c:pt>
              <c:pt idx="2705">
                <c:v>1.5</c:v>
              </c:pt>
              <c:pt idx="2706">
                <c:v>0</c:v>
              </c:pt>
              <c:pt idx="2707">
                <c:v>0</c:v>
              </c:pt>
              <c:pt idx="2708">
                <c:v>0</c:v>
              </c:pt>
              <c:pt idx="2709">
                <c:v>5.833333333333333</c:v>
              </c:pt>
              <c:pt idx="2710">
                <c:v>5.375</c:v>
              </c:pt>
              <c:pt idx="2711">
                <c:v>0</c:v>
              </c:pt>
              <c:pt idx="2712">
                <c:v>0</c:v>
              </c:pt>
              <c:pt idx="2713">
                <c:v>6.458333333333333</c:v>
              </c:pt>
              <c:pt idx="2714">
                <c:v>0</c:v>
              </c:pt>
              <c:pt idx="2715">
                <c:v>0</c:v>
              </c:pt>
              <c:pt idx="2716">
                <c:v>0</c:v>
              </c:pt>
              <c:pt idx="2717">
                <c:v>4.333333333333333</c:v>
              </c:pt>
              <c:pt idx="2718">
                <c:v>1.5416666666666667</c:v>
              </c:pt>
              <c:pt idx="2719">
                <c:v>4</c:v>
              </c:pt>
              <c:pt idx="2720">
                <c:v>2.3333333333333335</c:v>
              </c:pt>
              <c:pt idx="2721">
                <c:v>0</c:v>
              </c:pt>
              <c:pt idx="2722">
                <c:v>4.791666666666667</c:v>
              </c:pt>
              <c:pt idx="2723">
                <c:v>0</c:v>
              </c:pt>
              <c:pt idx="2724">
                <c:v>1.7083333333333333</c:v>
              </c:pt>
              <c:pt idx="2725">
                <c:v>3.2916666666666665</c:v>
              </c:pt>
              <c:pt idx="2726">
                <c:v>2.0416666666666665</c:v>
              </c:pt>
              <c:pt idx="2727">
                <c:v>2.2916666666666665</c:v>
              </c:pt>
              <c:pt idx="2728">
                <c:v>6.875</c:v>
              </c:pt>
              <c:pt idx="2729">
                <c:v>1.2083333333333333</c:v>
              </c:pt>
              <c:pt idx="2730">
                <c:v>1.25</c:v>
              </c:pt>
              <c:pt idx="2731">
                <c:v>3.5416666666666665</c:v>
              </c:pt>
              <c:pt idx="2732">
                <c:v>1.0416666666666667</c:v>
              </c:pt>
              <c:pt idx="2733">
                <c:v>0</c:v>
              </c:pt>
              <c:pt idx="2734">
                <c:v>0</c:v>
              </c:pt>
              <c:pt idx="2735">
                <c:v>3.625</c:v>
              </c:pt>
              <c:pt idx="2736">
                <c:v>0</c:v>
              </c:pt>
              <c:pt idx="2737">
                <c:v>1.7083333333333333</c:v>
              </c:pt>
              <c:pt idx="2738">
                <c:v>4.583333333333333</c:v>
              </c:pt>
              <c:pt idx="2739">
                <c:v>0</c:v>
              </c:pt>
              <c:pt idx="2740">
                <c:v>0</c:v>
              </c:pt>
              <c:pt idx="2741">
                <c:v>2.5416666666666665</c:v>
              </c:pt>
              <c:pt idx="2742">
                <c:v>0</c:v>
              </c:pt>
              <c:pt idx="2743">
                <c:v>0</c:v>
              </c:pt>
              <c:pt idx="2744">
                <c:v>2.7916666666666665</c:v>
              </c:pt>
              <c:pt idx="2745">
                <c:v>3.75</c:v>
              </c:pt>
              <c:pt idx="2746">
                <c:v>3.375</c:v>
              </c:pt>
              <c:pt idx="2747">
                <c:v>0</c:v>
              </c:pt>
              <c:pt idx="2748">
                <c:v>5.166666666666667</c:v>
              </c:pt>
              <c:pt idx="2749">
                <c:v>7.333333333333333</c:v>
              </c:pt>
              <c:pt idx="2750">
                <c:v>1.5</c:v>
              </c:pt>
              <c:pt idx="2751">
                <c:v>8.2083333333333339</c:v>
              </c:pt>
              <c:pt idx="2752">
                <c:v>0</c:v>
              </c:pt>
              <c:pt idx="2753">
                <c:v>4.208333333333333</c:v>
              </c:pt>
              <c:pt idx="2754">
                <c:v>0</c:v>
              </c:pt>
              <c:pt idx="2755">
                <c:v>1.9166666666666667</c:v>
              </c:pt>
              <c:pt idx="2756">
                <c:v>3.125</c:v>
              </c:pt>
              <c:pt idx="2757">
                <c:v>2.7083333333333335</c:v>
              </c:pt>
              <c:pt idx="2758">
                <c:v>1.8333333333333333</c:v>
              </c:pt>
              <c:pt idx="2759">
                <c:v>6.583333333333333</c:v>
              </c:pt>
              <c:pt idx="2760">
                <c:v>2</c:v>
              </c:pt>
              <c:pt idx="2761">
                <c:v>2.5416666666666665</c:v>
              </c:pt>
              <c:pt idx="2762">
                <c:v>4.666666666666667</c:v>
              </c:pt>
              <c:pt idx="2763">
                <c:v>0</c:v>
              </c:pt>
              <c:pt idx="2764">
                <c:v>0</c:v>
              </c:pt>
              <c:pt idx="2765">
                <c:v>4.375</c:v>
              </c:pt>
              <c:pt idx="2766">
                <c:v>5.291666666666667</c:v>
              </c:pt>
              <c:pt idx="2767">
                <c:v>4.375</c:v>
              </c:pt>
              <c:pt idx="2768">
                <c:v>0</c:v>
              </c:pt>
              <c:pt idx="2769">
                <c:v>0</c:v>
              </c:pt>
              <c:pt idx="2770">
                <c:v>0</c:v>
              </c:pt>
              <c:pt idx="2771">
                <c:v>3.9583333333333335</c:v>
              </c:pt>
              <c:pt idx="2772">
                <c:v>0</c:v>
              </c:pt>
              <c:pt idx="2773">
                <c:v>5.5</c:v>
              </c:pt>
              <c:pt idx="2774">
                <c:v>1.9583333333333333</c:v>
              </c:pt>
              <c:pt idx="2775">
                <c:v>1.375</c:v>
              </c:pt>
              <c:pt idx="2776">
                <c:v>3.7916666666666665</c:v>
              </c:pt>
              <c:pt idx="2777">
                <c:v>0</c:v>
              </c:pt>
              <c:pt idx="2778">
                <c:v>4.791666666666667</c:v>
              </c:pt>
              <c:pt idx="2779">
                <c:v>6.458333333333333</c:v>
              </c:pt>
              <c:pt idx="2780">
                <c:v>4.583333333333333</c:v>
              </c:pt>
              <c:pt idx="2781">
                <c:v>0</c:v>
              </c:pt>
              <c:pt idx="2782">
                <c:v>7.791666666666667</c:v>
              </c:pt>
              <c:pt idx="2783">
                <c:v>0</c:v>
              </c:pt>
              <c:pt idx="2784">
                <c:v>4.375</c:v>
              </c:pt>
              <c:pt idx="2785">
                <c:v>0</c:v>
              </c:pt>
              <c:pt idx="2786">
                <c:v>8.875</c:v>
              </c:pt>
              <c:pt idx="2787">
                <c:v>2.4166666666666665</c:v>
              </c:pt>
              <c:pt idx="2788">
                <c:v>6.958333333333333</c:v>
              </c:pt>
              <c:pt idx="2789">
                <c:v>1.6666666666666667</c:v>
              </c:pt>
              <c:pt idx="2790">
                <c:v>1.7916666666666667</c:v>
              </c:pt>
              <c:pt idx="2791">
                <c:v>0</c:v>
              </c:pt>
              <c:pt idx="2792">
                <c:v>0</c:v>
              </c:pt>
              <c:pt idx="2793">
                <c:v>2.5833333333333335</c:v>
              </c:pt>
              <c:pt idx="2794">
                <c:v>1.9583333333333333</c:v>
              </c:pt>
              <c:pt idx="2795">
                <c:v>1.4583333333333333</c:v>
              </c:pt>
              <c:pt idx="2796">
                <c:v>5.791666666666667</c:v>
              </c:pt>
              <c:pt idx="2797">
                <c:v>3</c:v>
              </c:pt>
              <c:pt idx="2798">
                <c:v>9.7916666666666661</c:v>
              </c:pt>
              <c:pt idx="2799">
                <c:v>0</c:v>
              </c:pt>
              <c:pt idx="2800">
                <c:v>4.833333333333333</c:v>
              </c:pt>
              <c:pt idx="2801">
                <c:v>0</c:v>
              </c:pt>
              <c:pt idx="2802">
                <c:v>0</c:v>
              </c:pt>
              <c:pt idx="2803">
                <c:v>0</c:v>
              </c:pt>
              <c:pt idx="2804">
                <c:v>1.125</c:v>
              </c:pt>
              <c:pt idx="2805">
                <c:v>6.666666666666667</c:v>
              </c:pt>
              <c:pt idx="2806">
                <c:v>5.708333333333333</c:v>
              </c:pt>
              <c:pt idx="2807">
                <c:v>0</c:v>
              </c:pt>
              <c:pt idx="2808">
                <c:v>4.5</c:v>
              </c:pt>
              <c:pt idx="2809">
                <c:v>0</c:v>
              </c:pt>
              <c:pt idx="2810">
                <c:v>1.3333333333333333</c:v>
              </c:pt>
              <c:pt idx="2811">
                <c:v>0</c:v>
              </c:pt>
              <c:pt idx="2812">
                <c:v>2.0833333333333335</c:v>
              </c:pt>
              <c:pt idx="2813">
                <c:v>3.5</c:v>
              </c:pt>
              <c:pt idx="2814">
                <c:v>0</c:v>
              </c:pt>
              <c:pt idx="2815">
                <c:v>1.8333333333333333</c:v>
              </c:pt>
              <c:pt idx="2816">
                <c:v>0</c:v>
              </c:pt>
              <c:pt idx="2817">
                <c:v>0</c:v>
              </c:pt>
              <c:pt idx="2818">
                <c:v>3.625</c:v>
              </c:pt>
              <c:pt idx="2819">
                <c:v>5.041666666666667</c:v>
              </c:pt>
              <c:pt idx="2820">
                <c:v>0</c:v>
              </c:pt>
              <c:pt idx="2821">
                <c:v>2</c:v>
              </c:pt>
              <c:pt idx="2822">
                <c:v>0</c:v>
              </c:pt>
              <c:pt idx="2823">
                <c:v>3.4583333333333335</c:v>
              </c:pt>
              <c:pt idx="2824">
                <c:v>3.5</c:v>
              </c:pt>
              <c:pt idx="2825">
                <c:v>2.9583333333333335</c:v>
              </c:pt>
              <c:pt idx="2826">
                <c:v>4.625</c:v>
              </c:pt>
              <c:pt idx="2827">
                <c:v>1.0416666666666667</c:v>
              </c:pt>
              <c:pt idx="2828">
                <c:v>0</c:v>
              </c:pt>
              <c:pt idx="2829">
                <c:v>0</c:v>
              </c:pt>
              <c:pt idx="2830">
                <c:v>4.416666666666667</c:v>
              </c:pt>
              <c:pt idx="2831">
                <c:v>4.625</c:v>
              </c:pt>
              <c:pt idx="2832">
                <c:v>1.9583333333333333</c:v>
              </c:pt>
              <c:pt idx="2833">
                <c:v>0</c:v>
              </c:pt>
              <c:pt idx="2834">
                <c:v>3.5833333333333335</c:v>
              </c:pt>
              <c:pt idx="2835">
                <c:v>2.3333333333333335</c:v>
              </c:pt>
              <c:pt idx="2836">
                <c:v>2.5</c:v>
              </c:pt>
              <c:pt idx="2837">
                <c:v>4.958333333333333</c:v>
              </c:pt>
              <c:pt idx="2838">
                <c:v>0</c:v>
              </c:pt>
              <c:pt idx="2839">
                <c:v>1.5416666666666667</c:v>
              </c:pt>
              <c:pt idx="2840">
                <c:v>0</c:v>
              </c:pt>
              <c:pt idx="2841">
                <c:v>5.166666666666667</c:v>
              </c:pt>
              <c:pt idx="2842">
                <c:v>1.75</c:v>
              </c:pt>
              <c:pt idx="2843">
                <c:v>0</c:v>
              </c:pt>
              <c:pt idx="2844">
                <c:v>3.5833333333333335</c:v>
              </c:pt>
              <c:pt idx="2845">
                <c:v>0</c:v>
              </c:pt>
              <c:pt idx="2846">
                <c:v>1.4583333333333333</c:v>
              </c:pt>
              <c:pt idx="2847">
                <c:v>0</c:v>
              </c:pt>
              <c:pt idx="2848">
                <c:v>5.375</c:v>
              </c:pt>
              <c:pt idx="2849">
                <c:v>0</c:v>
              </c:pt>
              <c:pt idx="2850">
                <c:v>0</c:v>
              </c:pt>
              <c:pt idx="2851">
                <c:v>1.8333333333333333</c:v>
              </c:pt>
              <c:pt idx="2852">
                <c:v>4.416666666666667</c:v>
              </c:pt>
              <c:pt idx="2853">
                <c:v>4.416666666666667</c:v>
              </c:pt>
              <c:pt idx="2854">
                <c:v>0</c:v>
              </c:pt>
              <c:pt idx="2855">
                <c:v>1.5416666666666667</c:v>
              </c:pt>
              <c:pt idx="2856">
                <c:v>0</c:v>
              </c:pt>
              <c:pt idx="2857">
                <c:v>5.541666666666667</c:v>
              </c:pt>
              <c:pt idx="2858">
                <c:v>1.4166666666666667</c:v>
              </c:pt>
              <c:pt idx="2859">
                <c:v>4</c:v>
              </c:pt>
              <c:pt idx="2860">
                <c:v>1.4583333333333333</c:v>
              </c:pt>
              <c:pt idx="2861">
                <c:v>4.833333333333333</c:v>
              </c:pt>
              <c:pt idx="2862">
                <c:v>4.041666666666667</c:v>
              </c:pt>
              <c:pt idx="2863">
                <c:v>0</c:v>
              </c:pt>
              <c:pt idx="2864">
                <c:v>2.5416666666666665</c:v>
              </c:pt>
              <c:pt idx="2865">
                <c:v>2.5416666666666665</c:v>
              </c:pt>
              <c:pt idx="2866">
                <c:v>2.9583333333333335</c:v>
              </c:pt>
              <c:pt idx="2867">
                <c:v>0</c:v>
              </c:pt>
              <c:pt idx="2868">
                <c:v>0</c:v>
              </c:pt>
              <c:pt idx="2869">
                <c:v>2.9791666666666665</c:v>
              </c:pt>
              <c:pt idx="2870">
                <c:v>2</c:v>
              </c:pt>
              <c:pt idx="2871">
                <c:v>4.208333333333333</c:v>
              </c:pt>
              <c:pt idx="2872">
                <c:v>2</c:v>
              </c:pt>
              <c:pt idx="2873">
                <c:v>8.75</c:v>
              </c:pt>
              <c:pt idx="2874">
                <c:v>1.75</c:v>
              </c:pt>
              <c:pt idx="2875">
                <c:v>1.1666666666666667</c:v>
              </c:pt>
              <c:pt idx="2876">
                <c:v>1.25</c:v>
              </c:pt>
              <c:pt idx="2877">
                <c:v>0</c:v>
              </c:pt>
              <c:pt idx="2878">
                <c:v>0</c:v>
              </c:pt>
              <c:pt idx="2879">
                <c:v>4.666666666666667</c:v>
              </c:pt>
              <c:pt idx="2880">
                <c:v>3.7083333333333335</c:v>
              </c:pt>
              <c:pt idx="2881">
                <c:v>2.875</c:v>
              </c:pt>
              <c:pt idx="2882">
                <c:v>0</c:v>
              </c:pt>
              <c:pt idx="2883">
                <c:v>0</c:v>
              </c:pt>
              <c:pt idx="2884">
                <c:v>0</c:v>
              </c:pt>
              <c:pt idx="2885">
                <c:v>3.4583333333333335</c:v>
              </c:pt>
              <c:pt idx="2886">
                <c:v>1.5833333333333333</c:v>
              </c:pt>
              <c:pt idx="2887">
                <c:v>3.625</c:v>
              </c:pt>
              <c:pt idx="2888">
                <c:v>0</c:v>
              </c:pt>
              <c:pt idx="2889">
                <c:v>3.75</c:v>
              </c:pt>
              <c:pt idx="2890">
                <c:v>0</c:v>
              </c:pt>
              <c:pt idx="2891">
                <c:v>2.875</c:v>
              </c:pt>
              <c:pt idx="2892">
                <c:v>0</c:v>
              </c:pt>
              <c:pt idx="2893">
                <c:v>0</c:v>
              </c:pt>
              <c:pt idx="2894">
                <c:v>0</c:v>
              </c:pt>
              <c:pt idx="2895">
                <c:v>0</c:v>
              </c:pt>
              <c:pt idx="2896">
                <c:v>2.6666666666666665</c:v>
              </c:pt>
              <c:pt idx="2897">
                <c:v>0</c:v>
              </c:pt>
              <c:pt idx="2898">
                <c:v>5.541666666666667</c:v>
              </c:pt>
              <c:pt idx="2899">
                <c:v>0</c:v>
              </c:pt>
              <c:pt idx="2900">
                <c:v>3.5833333333333335</c:v>
              </c:pt>
              <c:pt idx="2901">
                <c:v>5.375</c:v>
              </c:pt>
              <c:pt idx="2902">
                <c:v>0</c:v>
              </c:pt>
              <c:pt idx="2903">
                <c:v>5.583333333333333</c:v>
              </c:pt>
              <c:pt idx="2904">
                <c:v>0</c:v>
              </c:pt>
              <c:pt idx="2905">
                <c:v>1.6666666666666667</c:v>
              </c:pt>
              <c:pt idx="2906">
                <c:v>8.0416666666666661</c:v>
              </c:pt>
              <c:pt idx="2907">
                <c:v>1.75</c:v>
              </c:pt>
              <c:pt idx="2908">
                <c:v>0</c:v>
              </c:pt>
              <c:pt idx="2909">
                <c:v>0</c:v>
              </c:pt>
              <c:pt idx="2910">
                <c:v>0</c:v>
              </c:pt>
              <c:pt idx="2911">
                <c:v>1.625</c:v>
              </c:pt>
              <c:pt idx="2912">
                <c:v>13.416666666666666</c:v>
              </c:pt>
              <c:pt idx="2913">
                <c:v>3.25</c:v>
              </c:pt>
              <c:pt idx="2914">
                <c:v>1.375</c:v>
              </c:pt>
              <c:pt idx="2915">
                <c:v>1.5</c:v>
              </c:pt>
              <c:pt idx="2916">
                <c:v>3.5</c:v>
              </c:pt>
              <c:pt idx="2917">
                <c:v>3.5833333333333335</c:v>
              </c:pt>
              <c:pt idx="2918">
                <c:v>0</c:v>
              </c:pt>
              <c:pt idx="2919">
                <c:v>2.1666666666666665</c:v>
              </c:pt>
              <c:pt idx="2920">
                <c:v>1.875</c:v>
              </c:pt>
              <c:pt idx="2921">
                <c:v>1.7916666666666667</c:v>
              </c:pt>
              <c:pt idx="2922">
                <c:v>3.75</c:v>
              </c:pt>
              <c:pt idx="2923">
                <c:v>5.916666666666667</c:v>
              </c:pt>
              <c:pt idx="2924">
                <c:v>0</c:v>
              </c:pt>
              <c:pt idx="2925">
                <c:v>4.333333333333333</c:v>
              </c:pt>
              <c:pt idx="2926">
                <c:v>1.2916666666666667</c:v>
              </c:pt>
              <c:pt idx="2927">
                <c:v>0</c:v>
              </c:pt>
              <c:pt idx="2928">
                <c:v>7.625</c:v>
              </c:pt>
              <c:pt idx="2929">
                <c:v>2.375</c:v>
              </c:pt>
              <c:pt idx="2930">
                <c:v>5.416666666666667</c:v>
              </c:pt>
              <c:pt idx="2931">
                <c:v>3.5</c:v>
              </c:pt>
              <c:pt idx="2932">
                <c:v>1.625</c:v>
              </c:pt>
              <c:pt idx="2933">
                <c:v>3.625</c:v>
              </c:pt>
              <c:pt idx="2934">
                <c:v>3.1666666666666665</c:v>
              </c:pt>
              <c:pt idx="2935">
                <c:v>0</c:v>
              </c:pt>
              <c:pt idx="2936">
                <c:v>1.6666666666666667</c:v>
              </c:pt>
              <c:pt idx="2937">
                <c:v>1.25</c:v>
              </c:pt>
              <c:pt idx="2938">
                <c:v>1.1666666666666667</c:v>
              </c:pt>
              <c:pt idx="2939">
                <c:v>2.125</c:v>
              </c:pt>
              <c:pt idx="2940">
                <c:v>5.083333333333333</c:v>
              </c:pt>
              <c:pt idx="2941">
                <c:v>0</c:v>
              </c:pt>
              <c:pt idx="2942">
                <c:v>0</c:v>
              </c:pt>
              <c:pt idx="2943">
                <c:v>0</c:v>
              </c:pt>
              <c:pt idx="2944">
                <c:v>2</c:v>
              </c:pt>
              <c:pt idx="2945">
                <c:v>3.2916666666666665</c:v>
              </c:pt>
              <c:pt idx="2946">
                <c:v>5.166666666666667</c:v>
              </c:pt>
              <c:pt idx="2947">
                <c:v>0</c:v>
              </c:pt>
              <c:pt idx="2948">
                <c:v>0</c:v>
              </c:pt>
              <c:pt idx="2949">
                <c:v>6.625</c:v>
              </c:pt>
              <c:pt idx="2950">
                <c:v>3.5</c:v>
              </c:pt>
              <c:pt idx="2951">
                <c:v>0</c:v>
              </c:pt>
              <c:pt idx="2952">
                <c:v>4.375</c:v>
              </c:pt>
              <c:pt idx="2953">
                <c:v>7.666666666666667</c:v>
              </c:pt>
              <c:pt idx="2954">
                <c:v>3.875</c:v>
              </c:pt>
              <c:pt idx="2955">
                <c:v>7.875</c:v>
              </c:pt>
              <c:pt idx="2956">
                <c:v>1.5833333333333333</c:v>
              </c:pt>
              <c:pt idx="2957">
                <c:v>6.666666666666667</c:v>
              </c:pt>
              <c:pt idx="2958">
                <c:v>0</c:v>
              </c:pt>
              <c:pt idx="2959">
                <c:v>1.7083333333333333</c:v>
              </c:pt>
              <c:pt idx="2960">
                <c:v>4.708333333333333</c:v>
              </c:pt>
              <c:pt idx="2961">
                <c:v>3.375</c:v>
              </c:pt>
              <c:pt idx="2962">
                <c:v>2.4166666666666665</c:v>
              </c:pt>
              <c:pt idx="2963">
                <c:v>4.25</c:v>
              </c:pt>
              <c:pt idx="2964">
                <c:v>9.5416666666666661</c:v>
              </c:pt>
              <c:pt idx="2965">
                <c:v>7.208333333333333</c:v>
              </c:pt>
              <c:pt idx="2966">
                <c:v>1.8333333333333333</c:v>
              </c:pt>
              <c:pt idx="2967">
                <c:v>0</c:v>
              </c:pt>
              <c:pt idx="2968">
                <c:v>0</c:v>
              </c:pt>
              <c:pt idx="2969">
                <c:v>5.916666666666667</c:v>
              </c:pt>
              <c:pt idx="2970">
                <c:v>0</c:v>
              </c:pt>
              <c:pt idx="2971">
                <c:v>4.708333333333333</c:v>
              </c:pt>
              <c:pt idx="2972">
                <c:v>4.083333333333333</c:v>
              </c:pt>
              <c:pt idx="2973">
                <c:v>1.9166666666666667</c:v>
              </c:pt>
              <c:pt idx="2974">
                <c:v>3.125</c:v>
              </c:pt>
              <c:pt idx="2975">
                <c:v>1.9166666666666667</c:v>
              </c:pt>
              <c:pt idx="2976">
                <c:v>2.0833333333333335</c:v>
              </c:pt>
              <c:pt idx="2977">
                <c:v>6.541666666666667</c:v>
              </c:pt>
              <c:pt idx="2978">
                <c:v>3</c:v>
              </c:pt>
              <c:pt idx="2979">
                <c:v>0</c:v>
              </c:pt>
              <c:pt idx="2980">
                <c:v>2.0416666666666665</c:v>
              </c:pt>
              <c:pt idx="2981">
                <c:v>7.666666666666667</c:v>
              </c:pt>
              <c:pt idx="2982">
                <c:v>1.6666666666666667</c:v>
              </c:pt>
              <c:pt idx="2983">
                <c:v>3.3333333333333335</c:v>
              </c:pt>
              <c:pt idx="2984">
                <c:v>8.2083333333333339</c:v>
              </c:pt>
              <c:pt idx="2985">
                <c:v>0</c:v>
              </c:pt>
              <c:pt idx="2986">
                <c:v>3.5416666666666665</c:v>
              </c:pt>
              <c:pt idx="2987">
                <c:v>4.041666666666667</c:v>
              </c:pt>
              <c:pt idx="2988">
                <c:v>6.416666666666667</c:v>
              </c:pt>
              <c:pt idx="2989">
                <c:v>4.791666666666667</c:v>
              </c:pt>
              <c:pt idx="2990">
                <c:v>5.375</c:v>
              </c:pt>
              <c:pt idx="2991">
                <c:v>1.625</c:v>
              </c:pt>
              <c:pt idx="2992">
                <c:v>3.7083333333333335</c:v>
              </c:pt>
              <c:pt idx="2993">
                <c:v>0</c:v>
              </c:pt>
              <c:pt idx="2994">
                <c:v>1.25</c:v>
              </c:pt>
              <c:pt idx="2995">
                <c:v>0</c:v>
              </c:pt>
              <c:pt idx="2996">
                <c:v>2.8333333333333335</c:v>
              </c:pt>
              <c:pt idx="2997">
                <c:v>5.166666666666667</c:v>
              </c:pt>
              <c:pt idx="2998">
                <c:v>2.9583333333333335</c:v>
              </c:pt>
              <c:pt idx="2999">
                <c:v>1.1666666666666667</c:v>
              </c:pt>
              <c:pt idx="3000">
                <c:v>1.9166666666666667</c:v>
              </c:pt>
              <c:pt idx="3001">
                <c:v>0</c:v>
              </c:pt>
              <c:pt idx="3002">
                <c:v>0</c:v>
              </c:pt>
              <c:pt idx="3003">
                <c:v>3.875</c:v>
              </c:pt>
              <c:pt idx="3004">
                <c:v>4.125</c:v>
              </c:pt>
              <c:pt idx="3005">
                <c:v>1.4583333333333333</c:v>
              </c:pt>
              <c:pt idx="3006">
                <c:v>2.4583333333333335</c:v>
              </c:pt>
              <c:pt idx="3007">
                <c:v>5.666666666666667</c:v>
              </c:pt>
              <c:pt idx="3008">
                <c:v>7.166666666666667</c:v>
              </c:pt>
              <c:pt idx="3009">
                <c:v>2.625</c:v>
              </c:pt>
              <c:pt idx="3010">
                <c:v>1.8333333333333333</c:v>
              </c:pt>
              <c:pt idx="3011">
                <c:v>3.3333333333333335</c:v>
              </c:pt>
              <c:pt idx="3012">
                <c:v>4.25</c:v>
              </c:pt>
              <c:pt idx="3013">
                <c:v>1.1666666666666667</c:v>
              </c:pt>
              <c:pt idx="3014">
                <c:v>3.625</c:v>
              </c:pt>
              <c:pt idx="3015">
                <c:v>1.8333333333333333</c:v>
              </c:pt>
              <c:pt idx="3016">
                <c:v>4.083333333333333</c:v>
              </c:pt>
              <c:pt idx="3017">
                <c:v>3.25</c:v>
              </c:pt>
              <c:pt idx="3018">
                <c:v>0</c:v>
              </c:pt>
              <c:pt idx="3019">
                <c:v>6.375</c:v>
              </c:pt>
              <c:pt idx="3020">
                <c:v>9.1666666666666661</c:v>
              </c:pt>
              <c:pt idx="3021">
                <c:v>4.666666666666667</c:v>
              </c:pt>
              <c:pt idx="3022">
                <c:v>3.6666666666666665</c:v>
              </c:pt>
              <c:pt idx="3023">
                <c:v>1.8333333333333333</c:v>
              </c:pt>
              <c:pt idx="3024">
                <c:v>1.5416666666666667</c:v>
              </c:pt>
              <c:pt idx="3025">
                <c:v>1.5416666666666667</c:v>
              </c:pt>
              <c:pt idx="3026">
                <c:v>1.625</c:v>
              </c:pt>
              <c:pt idx="3027">
                <c:v>0</c:v>
              </c:pt>
              <c:pt idx="3028">
                <c:v>0</c:v>
              </c:pt>
              <c:pt idx="3029">
                <c:v>3.5</c:v>
              </c:pt>
              <c:pt idx="3030">
                <c:v>2.5416666666666665</c:v>
              </c:pt>
              <c:pt idx="3031">
                <c:v>4.333333333333333</c:v>
              </c:pt>
              <c:pt idx="3032">
                <c:v>4.666666666666667</c:v>
              </c:pt>
              <c:pt idx="3033">
                <c:v>1.7916666666666667</c:v>
              </c:pt>
              <c:pt idx="3034">
                <c:v>3.5</c:v>
              </c:pt>
              <c:pt idx="3035">
                <c:v>1.4583333333333333</c:v>
              </c:pt>
              <c:pt idx="3036">
                <c:v>1.25</c:v>
              </c:pt>
              <c:pt idx="3037">
                <c:v>0</c:v>
              </c:pt>
              <c:pt idx="3038">
                <c:v>0</c:v>
              </c:pt>
              <c:pt idx="3039">
                <c:v>0</c:v>
              </c:pt>
              <c:pt idx="3040">
                <c:v>0</c:v>
              </c:pt>
              <c:pt idx="3041">
                <c:v>1.4166666666666667</c:v>
              </c:pt>
              <c:pt idx="3042">
                <c:v>5.666666666666667</c:v>
              </c:pt>
              <c:pt idx="3043">
                <c:v>2.625</c:v>
              </c:pt>
              <c:pt idx="3044">
                <c:v>4.041666666666667</c:v>
              </c:pt>
              <c:pt idx="3045">
                <c:v>1.2083333333333333</c:v>
              </c:pt>
              <c:pt idx="3046">
                <c:v>0</c:v>
              </c:pt>
              <c:pt idx="3047">
                <c:v>5.625</c:v>
              </c:pt>
              <c:pt idx="3048">
                <c:v>0</c:v>
              </c:pt>
              <c:pt idx="3049">
                <c:v>1.125</c:v>
              </c:pt>
              <c:pt idx="3050">
                <c:v>2.4583333333333335</c:v>
              </c:pt>
              <c:pt idx="3051">
                <c:v>7.375</c:v>
              </c:pt>
              <c:pt idx="3052">
                <c:v>7.125</c:v>
              </c:pt>
              <c:pt idx="3053">
                <c:v>1.5416666666666667</c:v>
              </c:pt>
              <c:pt idx="3054">
                <c:v>0</c:v>
              </c:pt>
              <c:pt idx="3055">
                <c:v>5</c:v>
              </c:pt>
              <c:pt idx="3056">
                <c:v>8.2083333333333339</c:v>
              </c:pt>
              <c:pt idx="3057">
                <c:v>6.583333333333333</c:v>
              </c:pt>
              <c:pt idx="3058">
                <c:v>6.625</c:v>
              </c:pt>
              <c:pt idx="3059">
                <c:v>1.5</c:v>
              </c:pt>
              <c:pt idx="3060">
                <c:v>1.8333333333333333</c:v>
              </c:pt>
              <c:pt idx="3061">
                <c:v>0</c:v>
              </c:pt>
              <c:pt idx="3062">
                <c:v>3.25</c:v>
              </c:pt>
              <c:pt idx="3063">
                <c:v>0</c:v>
              </c:pt>
              <c:pt idx="3064">
                <c:v>0</c:v>
              </c:pt>
              <c:pt idx="3065">
                <c:v>2.7916666666666665</c:v>
              </c:pt>
              <c:pt idx="3066">
                <c:v>1.2916666666666667</c:v>
              </c:pt>
              <c:pt idx="3067">
                <c:v>3.375</c:v>
              </c:pt>
              <c:pt idx="3068">
                <c:v>3.7083333333333335</c:v>
              </c:pt>
              <c:pt idx="3069">
                <c:v>1.375</c:v>
              </c:pt>
              <c:pt idx="3070">
                <c:v>0</c:v>
              </c:pt>
              <c:pt idx="3071">
                <c:v>0</c:v>
              </c:pt>
              <c:pt idx="3072">
                <c:v>1.7083333333333333</c:v>
              </c:pt>
              <c:pt idx="3073">
                <c:v>0</c:v>
              </c:pt>
              <c:pt idx="3074">
                <c:v>2.625</c:v>
              </c:pt>
              <c:pt idx="3075">
                <c:v>1.0416666666666667</c:v>
              </c:pt>
              <c:pt idx="3076">
                <c:v>3.4166666666666665</c:v>
              </c:pt>
              <c:pt idx="3077">
                <c:v>1.0833333333333333</c:v>
              </c:pt>
              <c:pt idx="3078">
                <c:v>1.4583333333333333</c:v>
              </c:pt>
              <c:pt idx="3079">
                <c:v>0</c:v>
              </c:pt>
              <c:pt idx="3080">
                <c:v>0</c:v>
              </c:pt>
              <c:pt idx="3081">
                <c:v>8.2916666666666661</c:v>
              </c:pt>
              <c:pt idx="3082">
                <c:v>0</c:v>
              </c:pt>
              <c:pt idx="3083">
                <c:v>0</c:v>
              </c:pt>
              <c:pt idx="3084">
                <c:v>0</c:v>
              </c:pt>
              <c:pt idx="3085">
                <c:v>2.9583333333333335</c:v>
              </c:pt>
              <c:pt idx="3086">
                <c:v>4.916666666666667</c:v>
              </c:pt>
              <c:pt idx="3087">
                <c:v>0</c:v>
              </c:pt>
              <c:pt idx="3088">
                <c:v>0</c:v>
              </c:pt>
              <c:pt idx="3089">
                <c:v>1.6666666666666667</c:v>
              </c:pt>
              <c:pt idx="3090">
                <c:v>1.75</c:v>
              </c:pt>
              <c:pt idx="3091">
                <c:v>3.4166666666666665</c:v>
              </c:pt>
              <c:pt idx="3092">
                <c:v>0</c:v>
              </c:pt>
              <c:pt idx="3093">
                <c:v>0</c:v>
              </c:pt>
              <c:pt idx="3094">
                <c:v>0</c:v>
              </c:pt>
              <c:pt idx="3095">
                <c:v>1.5</c:v>
              </c:pt>
              <c:pt idx="3096">
                <c:v>0</c:v>
              </c:pt>
              <c:pt idx="3097">
                <c:v>2.0416666666666665</c:v>
              </c:pt>
              <c:pt idx="3098">
                <c:v>3.875</c:v>
              </c:pt>
              <c:pt idx="3099">
                <c:v>0</c:v>
              </c:pt>
              <c:pt idx="3100">
                <c:v>1.25</c:v>
              </c:pt>
              <c:pt idx="3101">
                <c:v>3.7916666666666665</c:v>
              </c:pt>
              <c:pt idx="3102">
                <c:v>3.1666666666666665</c:v>
              </c:pt>
              <c:pt idx="3103">
                <c:v>1.875</c:v>
              </c:pt>
              <c:pt idx="3104">
                <c:v>2.4583333333333335</c:v>
              </c:pt>
              <c:pt idx="3105">
                <c:v>0</c:v>
              </c:pt>
              <c:pt idx="3106">
                <c:v>1.2916666666666667</c:v>
              </c:pt>
              <c:pt idx="3107">
                <c:v>1.6666666666666667</c:v>
              </c:pt>
              <c:pt idx="3108">
                <c:v>0</c:v>
              </c:pt>
              <c:pt idx="3109">
                <c:v>1.625</c:v>
              </c:pt>
              <c:pt idx="3110">
                <c:v>4.375</c:v>
              </c:pt>
              <c:pt idx="3111">
                <c:v>2.1666666666666665</c:v>
              </c:pt>
              <c:pt idx="3112">
                <c:v>3.3333333333333335</c:v>
              </c:pt>
              <c:pt idx="3113">
                <c:v>2.8333333333333335</c:v>
              </c:pt>
              <c:pt idx="3114">
                <c:v>7.75</c:v>
              </c:pt>
              <c:pt idx="3115">
                <c:v>3.0833333333333335</c:v>
              </c:pt>
              <c:pt idx="3116">
                <c:v>5.708333333333333</c:v>
              </c:pt>
              <c:pt idx="3117">
                <c:v>0</c:v>
              </c:pt>
              <c:pt idx="3118">
                <c:v>5.25</c:v>
              </c:pt>
              <c:pt idx="3119">
                <c:v>4.583333333333333</c:v>
              </c:pt>
              <c:pt idx="3120">
                <c:v>1.5</c:v>
              </c:pt>
              <c:pt idx="3121">
                <c:v>2.5416666666666665</c:v>
              </c:pt>
              <c:pt idx="3122">
                <c:v>5.416666666666667</c:v>
              </c:pt>
              <c:pt idx="3123">
                <c:v>0</c:v>
              </c:pt>
              <c:pt idx="3124">
                <c:v>2.2916666666666665</c:v>
              </c:pt>
              <c:pt idx="3125">
                <c:v>1.8333333333333333</c:v>
              </c:pt>
              <c:pt idx="3126">
                <c:v>0</c:v>
              </c:pt>
              <c:pt idx="3127">
                <c:v>4.083333333333333</c:v>
              </c:pt>
              <c:pt idx="3128">
                <c:v>4.375</c:v>
              </c:pt>
              <c:pt idx="3129">
                <c:v>0</c:v>
              </c:pt>
              <c:pt idx="3130">
                <c:v>3.4166666666666665</c:v>
              </c:pt>
              <c:pt idx="3131">
                <c:v>4.125</c:v>
              </c:pt>
              <c:pt idx="3132">
                <c:v>0</c:v>
              </c:pt>
              <c:pt idx="3133">
                <c:v>4.125</c:v>
              </c:pt>
              <c:pt idx="3134">
                <c:v>3.125</c:v>
              </c:pt>
              <c:pt idx="3135">
                <c:v>1.7083333333333333</c:v>
              </c:pt>
              <c:pt idx="3136">
                <c:v>2.2083333333333335</c:v>
              </c:pt>
              <c:pt idx="3137">
                <c:v>3.75</c:v>
              </c:pt>
              <c:pt idx="3138">
                <c:v>12.375</c:v>
              </c:pt>
              <c:pt idx="3139">
                <c:v>0</c:v>
              </c:pt>
              <c:pt idx="3140">
                <c:v>0</c:v>
              </c:pt>
              <c:pt idx="3141">
                <c:v>2.25</c:v>
              </c:pt>
              <c:pt idx="3142">
                <c:v>0</c:v>
              </c:pt>
              <c:pt idx="3143">
                <c:v>0</c:v>
              </c:pt>
              <c:pt idx="3144">
                <c:v>1.8333333333333333</c:v>
              </c:pt>
              <c:pt idx="3145">
                <c:v>2.9166666666666665</c:v>
              </c:pt>
              <c:pt idx="3146">
                <c:v>3.9166666666666665</c:v>
              </c:pt>
              <c:pt idx="3147">
                <c:v>1.4166666666666667</c:v>
              </c:pt>
              <c:pt idx="3148">
                <c:v>1.6666666666666667</c:v>
              </c:pt>
              <c:pt idx="3149">
                <c:v>5.625</c:v>
              </c:pt>
              <c:pt idx="3150">
                <c:v>1.625</c:v>
              </c:pt>
              <c:pt idx="3151">
                <c:v>3.5</c:v>
              </c:pt>
              <c:pt idx="3152">
                <c:v>5.916666666666667</c:v>
              </c:pt>
              <c:pt idx="3153">
                <c:v>6.958333333333333</c:v>
              </c:pt>
              <c:pt idx="3154">
                <c:v>4.083333333333333</c:v>
              </c:pt>
              <c:pt idx="3155">
                <c:v>2.5833333333333335</c:v>
              </c:pt>
              <c:pt idx="3156">
                <c:v>8.2916666666666661</c:v>
              </c:pt>
              <c:pt idx="3157">
                <c:v>1.625</c:v>
              </c:pt>
              <c:pt idx="3158">
                <c:v>4.791666666666667</c:v>
              </c:pt>
              <c:pt idx="3159">
                <c:v>0</c:v>
              </c:pt>
              <c:pt idx="3160">
                <c:v>3.4583333333333335</c:v>
              </c:pt>
              <c:pt idx="3161">
                <c:v>0</c:v>
              </c:pt>
              <c:pt idx="3162">
                <c:v>3.2916666666666665</c:v>
              </c:pt>
              <c:pt idx="3163">
                <c:v>1.6666666666666667</c:v>
              </c:pt>
              <c:pt idx="3164">
                <c:v>0</c:v>
              </c:pt>
              <c:pt idx="3165">
                <c:v>2.0416666666666665</c:v>
              </c:pt>
              <c:pt idx="3166">
                <c:v>11.125</c:v>
              </c:pt>
              <c:pt idx="3167">
                <c:v>3.5</c:v>
              </c:pt>
              <c:pt idx="3168">
                <c:v>2.5416666666666665</c:v>
              </c:pt>
              <c:pt idx="3169">
                <c:v>0</c:v>
              </c:pt>
              <c:pt idx="3170">
                <c:v>0</c:v>
              </c:pt>
              <c:pt idx="3171">
                <c:v>0</c:v>
              </c:pt>
              <c:pt idx="3172">
                <c:v>3.9583333333333335</c:v>
              </c:pt>
              <c:pt idx="3173">
                <c:v>2.0416666666666665</c:v>
              </c:pt>
              <c:pt idx="3174">
                <c:v>0</c:v>
              </c:pt>
              <c:pt idx="3175">
                <c:v>0</c:v>
              </c:pt>
              <c:pt idx="3176">
                <c:v>4.75</c:v>
              </c:pt>
              <c:pt idx="3177">
                <c:v>0</c:v>
              </c:pt>
              <c:pt idx="3178">
                <c:v>0</c:v>
              </c:pt>
              <c:pt idx="3179">
                <c:v>0</c:v>
              </c:pt>
              <c:pt idx="3180">
                <c:v>1.625</c:v>
              </c:pt>
              <c:pt idx="3181">
                <c:v>4.291666666666667</c:v>
              </c:pt>
              <c:pt idx="3182">
                <c:v>0</c:v>
              </c:pt>
              <c:pt idx="3183">
                <c:v>5.333333333333333</c:v>
              </c:pt>
              <c:pt idx="3184">
                <c:v>0</c:v>
              </c:pt>
              <c:pt idx="3185">
                <c:v>2.5</c:v>
              </c:pt>
              <c:pt idx="3186">
                <c:v>0</c:v>
              </c:pt>
              <c:pt idx="3187">
                <c:v>5.416666666666667</c:v>
              </c:pt>
              <c:pt idx="3188">
                <c:v>4.125</c:v>
              </c:pt>
              <c:pt idx="3189">
                <c:v>0</c:v>
              </c:pt>
              <c:pt idx="3190">
                <c:v>2.625</c:v>
              </c:pt>
              <c:pt idx="3191">
                <c:v>2.9583333333333335</c:v>
              </c:pt>
              <c:pt idx="3192">
                <c:v>4.416666666666667</c:v>
              </c:pt>
              <c:pt idx="3193">
                <c:v>6.041666666666667</c:v>
              </c:pt>
              <c:pt idx="3194">
                <c:v>0</c:v>
              </c:pt>
              <c:pt idx="3195">
                <c:v>1.4583333333333333</c:v>
              </c:pt>
              <c:pt idx="3196">
                <c:v>1.7083333333333333</c:v>
              </c:pt>
              <c:pt idx="3197">
                <c:v>1.375</c:v>
              </c:pt>
              <c:pt idx="3198">
                <c:v>0</c:v>
              </c:pt>
              <c:pt idx="3199">
                <c:v>6.416666666666667</c:v>
              </c:pt>
              <c:pt idx="3200">
                <c:v>2.2083333333333335</c:v>
              </c:pt>
              <c:pt idx="3201">
                <c:v>8.2916666666666661</c:v>
              </c:pt>
              <c:pt idx="3202">
                <c:v>5.333333333333333</c:v>
              </c:pt>
              <c:pt idx="3203">
                <c:v>5.291666666666667</c:v>
              </c:pt>
              <c:pt idx="3204">
                <c:v>1.5</c:v>
              </c:pt>
              <c:pt idx="3205">
                <c:v>3.7916666666666665</c:v>
              </c:pt>
              <c:pt idx="3206">
                <c:v>0</c:v>
              </c:pt>
              <c:pt idx="3207">
                <c:v>1.9166666666666667</c:v>
              </c:pt>
              <c:pt idx="3208">
                <c:v>5</c:v>
              </c:pt>
              <c:pt idx="3209">
                <c:v>5.875</c:v>
              </c:pt>
              <c:pt idx="3210">
                <c:v>10.875</c:v>
              </c:pt>
              <c:pt idx="3211">
                <c:v>0</c:v>
              </c:pt>
              <c:pt idx="3212">
                <c:v>3.375</c:v>
              </c:pt>
              <c:pt idx="3213">
                <c:v>2.6666666666666665</c:v>
              </c:pt>
              <c:pt idx="3214">
                <c:v>0</c:v>
              </c:pt>
              <c:pt idx="3215">
                <c:v>2.6666666666666665</c:v>
              </c:pt>
              <c:pt idx="3216">
                <c:v>6.125</c:v>
              </c:pt>
              <c:pt idx="3217">
                <c:v>1.6666666666666667</c:v>
              </c:pt>
              <c:pt idx="3218">
                <c:v>1.0833333333333333</c:v>
              </c:pt>
              <c:pt idx="3219">
                <c:v>1.7083333333333333</c:v>
              </c:pt>
              <c:pt idx="3220">
                <c:v>1.75</c:v>
              </c:pt>
              <c:pt idx="3221">
                <c:v>2.1666666666666665</c:v>
              </c:pt>
              <c:pt idx="3222">
                <c:v>3.6666666666666665</c:v>
              </c:pt>
              <c:pt idx="3223">
                <c:v>3.8333333333333335</c:v>
              </c:pt>
              <c:pt idx="3224">
                <c:v>2.625</c:v>
              </c:pt>
              <c:pt idx="3225">
                <c:v>4.666666666666667</c:v>
              </c:pt>
              <c:pt idx="3226">
                <c:v>0</c:v>
              </c:pt>
              <c:pt idx="3227">
                <c:v>0</c:v>
              </c:pt>
              <c:pt idx="3228">
                <c:v>0</c:v>
              </c:pt>
              <c:pt idx="3229">
                <c:v>0</c:v>
              </c:pt>
              <c:pt idx="3230">
                <c:v>0</c:v>
              </c:pt>
              <c:pt idx="3231">
                <c:v>8.9583333333333339</c:v>
              </c:pt>
              <c:pt idx="3232">
                <c:v>1.3333333333333333</c:v>
              </c:pt>
              <c:pt idx="3233">
                <c:v>1.7916666666666667</c:v>
              </c:pt>
              <c:pt idx="3234">
                <c:v>6</c:v>
              </c:pt>
              <c:pt idx="3235">
                <c:v>13.208333333333334</c:v>
              </c:pt>
              <c:pt idx="3236">
                <c:v>0</c:v>
              </c:pt>
              <c:pt idx="3237">
                <c:v>5</c:v>
              </c:pt>
              <c:pt idx="3238">
                <c:v>4.166666666666667</c:v>
              </c:pt>
              <c:pt idx="3239">
                <c:v>3.2083333333333335</c:v>
              </c:pt>
              <c:pt idx="3240">
                <c:v>6.208333333333333</c:v>
              </c:pt>
              <c:pt idx="3241">
                <c:v>2.7916666666666665</c:v>
              </c:pt>
              <c:pt idx="3242">
                <c:v>4.083333333333333</c:v>
              </c:pt>
              <c:pt idx="3243">
                <c:v>1.4583333333333333</c:v>
              </c:pt>
              <c:pt idx="3244">
                <c:v>0</c:v>
              </c:pt>
              <c:pt idx="3245">
                <c:v>6.166666666666667</c:v>
              </c:pt>
              <c:pt idx="3246">
                <c:v>3.9166666666666665</c:v>
              </c:pt>
              <c:pt idx="3247">
                <c:v>1.0416666666666667</c:v>
              </c:pt>
              <c:pt idx="3248">
                <c:v>4.666666666666667</c:v>
              </c:pt>
              <c:pt idx="3249">
                <c:v>3.1666666666666665</c:v>
              </c:pt>
              <c:pt idx="3250">
                <c:v>3.625</c:v>
              </c:pt>
              <c:pt idx="3251">
                <c:v>7.25</c:v>
              </c:pt>
              <c:pt idx="3252">
                <c:v>0</c:v>
              </c:pt>
              <c:pt idx="3253">
                <c:v>0</c:v>
              </c:pt>
              <c:pt idx="3254">
                <c:v>0</c:v>
              </c:pt>
              <c:pt idx="3255">
                <c:v>2.0416666666666665</c:v>
              </c:pt>
              <c:pt idx="3256">
                <c:v>1.3333333333333333</c:v>
              </c:pt>
              <c:pt idx="3257">
                <c:v>0</c:v>
              </c:pt>
              <c:pt idx="3258">
                <c:v>0</c:v>
              </c:pt>
              <c:pt idx="3259">
                <c:v>1.8333333333333333</c:v>
              </c:pt>
              <c:pt idx="3260">
                <c:v>4.125</c:v>
              </c:pt>
              <c:pt idx="3261">
                <c:v>7.041666666666667</c:v>
              </c:pt>
              <c:pt idx="3262">
                <c:v>6.708333333333333</c:v>
              </c:pt>
              <c:pt idx="3263">
                <c:v>1.2083333333333333</c:v>
              </c:pt>
              <c:pt idx="3264">
                <c:v>3.8333333333333335</c:v>
              </c:pt>
              <c:pt idx="3265">
                <c:v>0</c:v>
              </c:pt>
              <c:pt idx="3266">
                <c:v>0</c:v>
              </c:pt>
              <c:pt idx="3267">
                <c:v>2.9166666666666665</c:v>
              </c:pt>
              <c:pt idx="3268">
                <c:v>5.208333333333333</c:v>
              </c:pt>
              <c:pt idx="3269">
                <c:v>4.375</c:v>
              </c:pt>
              <c:pt idx="3270">
                <c:v>0</c:v>
              </c:pt>
              <c:pt idx="3271">
                <c:v>4.125</c:v>
              </c:pt>
              <c:pt idx="3272">
                <c:v>1.4166666666666667</c:v>
              </c:pt>
              <c:pt idx="3273">
                <c:v>0</c:v>
              </c:pt>
              <c:pt idx="3274">
                <c:v>3.1666666666666665</c:v>
              </c:pt>
              <c:pt idx="3275">
                <c:v>2.9583333333333335</c:v>
              </c:pt>
              <c:pt idx="3276">
                <c:v>2.7083333333333335</c:v>
              </c:pt>
              <c:pt idx="3277">
                <c:v>1.375</c:v>
              </c:pt>
              <c:pt idx="3278">
                <c:v>1.375</c:v>
              </c:pt>
              <c:pt idx="3279">
                <c:v>1.75</c:v>
              </c:pt>
              <c:pt idx="3280">
                <c:v>0</c:v>
              </c:pt>
              <c:pt idx="3281">
                <c:v>4.208333333333333</c:v>
              </c:pt>
              <c:pt idx="3282">
                <c:v>0</c:v>
              </c:pt>
              <c:pt idx="3283">
                <c:v>4.583333333333333</c:v>
              </c:pt>
              <c:pt idx="3284">
                <c:v>3.1666666666666665</c:v>
              </c:pt>
              <c:pt idx="3285">
                <c:v>3.2916666666666665</c:v>
              </c:pt>
              <c:pt idx="3286">
                <c:v>3.1666666666666665</c:v>
              </c:pt>
              <c:pt idx="3287">
                <c:v>0</c:v>
              </c:pt>
              <c:pt idx="3288">
                <c:v>0</c:v>
              </c:pt>
              <c:pt idx="3289">
                <c:v>1.2916666666666667</c:v>
              </c:pt>
              <c:pt idx="3290">
                <c:v>0</c:v>
              </c:pt>
              <c:pt idx="3291">
                <c:v>9.4583333333333339</c:v>
              </c:pt>
              <c:pt idx="3292">
                <c:v>1.3333333333333333</c:v>
              </c:pt>
              <c:pt idx="3293">
                <c:v>5.333333333333333</c:v>
              </c:pt>
              <c:pt idx="3294">
                <c:v>3.875</c:v>
              </c:pt>
              <c:pt idx="3295">
                <c:v>6.291666666666667</c:v>
              </c:pt>
              <c:pt idx="3296">
                <c:v>7</c:v>
              </c:pt>
              <c:pt idx="3297">
                <c:v>0</c:v>
              </c:pt>
              <c:pt idx="3298">
                <c:v>5.833333333333333</c:v>
              </c:pt>
              <c:pt idx="3299">
                <c:v>6.708333333333333</c:v>
              </c:pt>
              <c:pt idx="3300">
                <c:v>0</c:v>
              </c:pt>
              <c:pt idx="3301">
                <c:v>7.666666666666667</c:v>
              </c:pt>
              <c:pt idx="3302">
                <c:v>6.416666666666667</c:v>
              </c:pt>
              <c:pt idx="3303">
                <c:v>0</c:v>
              </c:pt>
              <c:pt idx="3304">
                <c:v>1.8333333333333333</c:v>
              </c:pt>
              <c:pt idx="3305">
                <c:v>1.3333333333333333</c:v>
              </c:pt>
              <c:pt idx="3306">
                <c:v>2</c:v>
              </c:pt>
              <c:pt idx="3307">
                <c:v>6.333333333333333</c:v>
              </c:pt>
              <c:pt idx="3308">
                <c:v>1.25</c:v>
              </c:pt>
              <c:pt idx="3309">
                <c:v>0</c:v>
              </c:pt>
              <c:pt idx="3310">
                <c:v>0</c:v>
              </c:pt>
              <c:pt idx="3311">
                <c:v>5.916666666666667</c:v>
              </c:pt>
              <c:pt idx="3312">
                <c:v>0</c:v>
              </c:pt>
              <c:pt idx="3313">
                <c:v>0</c:v>
              </c:pt>
              <c:pt idx="3314">
                <c:v>4.541666666666667</c:v>
              </c:pt>
              <c:pt idx="3315">
                <c:v>1.2083333333333333</c:v>
              </c:pt>
              <c:pt idx="3316">
                <c:v>0</c:v>
              </c:pt>
              <c:pt idx="3317">
                <c:v>1.7916666666666667</c:v>
              </c:pt>
              <c:pt idx="3318">
                <c:v>0</c:v>
              </c:pt>
              <c:pt idx="3319">
                <c:v>0</c:v>
              </c:pt>
              <c:pt idx="3320">
                <c:v>0</c:v>
              </c:pt>
              <c:pt idx="3321">
                <c:v>5.666666666666667</c:v>
              </c:pt>
              <c:pt idx="3322">
                <c:v>1.2083333333333333</c:v>
              </c:pt>
              <c:pt idx="3323">
                <c:v>0</c:v>
              </c:pt>
              <c:pt idx="3324">
                <c:v>4.3125</c:v>
              </c:pt>
              <c:pt idx="3325">
                <c:v>5.041666666666667</c:v>
              </c:pt>
              <c:pt idx="3326">
                <c:v>0</c:v>
              </c:pt>
              <c:pt idx="3327">
                <c:v>0</c:v>
              </c:pt>
              <c:pt idx="3328">
                <c:v>0</c:v>
              </c:pt>
              <c:pt idx="3329">
                <c:v>2.4166666666666665</c:v>
              </c:pt>
              <c:pt idx="3330">
                <c:v>2.25</c:v>
              </c:pt>
              <c:pt idx="3331">
                <c:v>1.5416666666666667</c:v>
              </c:pt>
              <c:pt idx="3332">
                <c:v>4</c:v>
              </c:pt>
              <c:pt idx="3333">
                <c:v>1.8333333333333333</c:v>
              </c:pt>
              <c:pt idx="3334">
                <c:v>0</c:v>
              </c:pt>
              <c:pt idx="3335">
                <c:v>5.666666666666667</c:v>
              </c:pt>
              <c:pt idx="3336">
                <c:v>0</c:v>
              </c:pt>
              <c:pt idx="3337">
                <c:v>7.145833333333333</c:v>
              </c:pt>
              <c:pt idx="3338">
                <c:v>5.208333333333333</c:v>
              </c:pt>
              <c:pt idx="3339">
                <c:v>0</c:v>
              </c:pt>
              <c:pt idx="3340">
                <c:v>8.1666666666666661</c:v>
              </c:pt>
              <c:pt idx="3341">
                <c:v>1.375</c:v>
              </c:pt>
              <c:pt idx="3342">
                <c:v>3.375</c:v>
              </c:pt>
              <c:pt idx="3343">
                <c:v>1.3333333333333333</c:v>
              </c:pt>
              <c:pt idx="3344">
                <c:v>5.75</c:v>
              </c:pt>
              <c:pt idx="3345">
                <c:v>5.583333333333333</c:v>
              </c:pt>
              <c:pt idx="3346">
                <c:v>1.1666666666666667</c:v>
              </c:pt>
              <c:pt idx="3347">
                <c:v>1.1666666666666667</c:v>
              </c:pt>
              <c:pt idx="3348">
                <c:v>1.7083333333333333</c:v>
              </c:pt>
              <c:pt idx="3349">
                <c:v>5.708333333333333</c:v>
              </c:pt>
              <c:pt idx="3350">
                <c:v>1.6666666666666667</c:v>
              </c:pt>
              <c:pt idx="3351">
                <c:v>5.208333333333333</c:v>
              </c:pt>
              <c:pt idx="3352">
                <c:v>1.625</c:v>
              </c:pt>
              <c:pt idx="3353">
                <c:v>3.3333333333333335</c:v>
              </c:pt>
              <c:pt idx="3354">
                <c:v>2.5416666666666665</c:v>
              </c:pt>
              <c:pt idx="3355">
                <c:v>0</c:v>
              </c:pt>
              <c:pt idx="3356">
                <c:v>2.5</c:v>
              </c:pt>
              <c:pt idx="3357">
                <c:v>1.6666666666666667</c:v>
              </c:pt>
              <c:pt idx="3358">
                <c:v>1.125</c:v>
              </c:pt>
              <c:pt idx="3359">
                <c:v>0</c:v>
              </c:pt>
              <c:pt idx="3360">
                <c:v>5.041666666666667</c:v>
              </c:pt>
              <c:pt idx="3361">
                <c:v>1.9166666666666667</c:v>
              </c:pt>
              <c:pt idx="3362">
                <c:v>2.0416666666666665</c:v>
              </c:pt>
              <c:pt idx="3363">
                <c:v>5.75</c:v>
              </c:pt>
              <c:pt idx="3364">
                <c:v>2.125</c:v>
              </c:pt>
              <c:pt idx="3365">
                <c:v>5.166666666666667</c:v>
              </c:pt>
              <c:pt idx="3366">
                <c:v>0</c:v>
              </c:pt>
              <c:pt idx="3367">
                <c:v>3.2083333333333335</c:v>
              </c:pt>
              <c:pt idx="3368">
                <c:v>5.416666666666667</c:v>
              </c:pt>
              <c:pt idx="3369">
                <c:v>1.4166666666666667</c:v>
              </c:pt>
              <c:pt idx="3370">
                <c:v>1.0416666666666667</c:v>
              </c:pt>
              <c:pt idx="3371">
                <c:v>6.125</c:v>
              </c:pt>
              <c:pt idx="3372">
                <c:v>1.375</c:v>
              </c:pt>
              <c:pt idx="3373">
                <c:v>6.333333333333333</c:v>
              </c:pt>
              <c:pt idx="3374">
                <c:v>2.5833333333333335</c:v>
              </c:pt>
              <c:pt idx="3375">
                <c:v>1.5</c:v>
              </c:pt>
              <c:pt idx="3376">
                <c:v>0</c:v>
              </c:pt>
              <c:pt idx="3377">
                <c:v>4.125</c:v>
              </c:pt>
              <c:pt idx="3378">
                <c:v>0</c:v>
              </c:pt>
              <c:pt idx="3379">
                <c:v>0</c:v>
              </c:pt>
              <c:pt idx="3380">
                <c:v>3.2083333333333335</c:v>
              </c:pt>
              <c:pt idx="3381">
                <c:v>0</c:v>
              </c:pt>
              <c:pt idx="3382">
                <c:v>7.875</c:v>
              </c:pt>
              <c:pt idx="3383">
                <c:v>7.75</c:v>
              </c:pt>
              <c:pt idx="3384">
                <c:v>2.5</c:v>
              </c:pt>
              <c:pt idx="3385">
                <c:v>0</c:v>
              </c:pt>
              <c:pt idx="3386">
                <c:v>1.7916666666666667</c:v>
              </c:pt>
              <c:pt idx="3387">
                <c:v>0</c:v>
              </c:pt>
              <c:pt idx="3388">
                <c:v>0</c:v>
              </c:pt>
              <c:pt idx="3389">
                <c:v>2.7083333333333335</c:v>
              </c:pt>
              <c:pt idx="3390">
                <c:v>0</c:v>
              </c:pt>
              <c:pt idx="3391">
                <c:v>4.166666666666667</c:v>
              </c:pt>
              <c:pt idx="3392">
                <c:v>0</c:v>
              </c:pt>
              <c:pt idx="3393">
                <c:v>0</c:v>
              </c:pt>
              <c:pt idx="3394">
                <c:v>4.166666666666667</c:v>
              </c:pt>
              <c:pt idx="3395">
                <c:v>4.958333333333333</c:v>
              </c:pt>
              <c:pt idx="3396">
                <c:v>5.166666666666667</c:v>
              </c:pt>
              <c:pt idx="3397">
                <c:v>3.0416666666666665</c:v>
              </c:pt>
              <c:pt idx="3398">
                <c:v>1.2916666666666667</c:v>
              </c:pt>
              <c:pt idx="3399">
                <c:v>0</c:v>
              </c:pt>
              <c:pt idx="3400">
                <c:v>3.7916666666666665</c:v>
              </c:pt>
              <c:pt idx="3401">
                <c:v>2.375</c:v>
              </c:pt>
              <c:pt idx="3402">
                <c:v>2.2916666666666665</c:v>
              </c:pt>
              <c:pt idx="3403">
                <c:v>0</c:v>
              </c:pt>
              <c:pt idx="3404">
                <c:v>9.75</c:v>
              </c:pt>
              <c:pt idx="3405">
                <c:v>4.875</c:v>
              </c:pt>
              <c:pt idx="3406">
                <c:v>3.375</c:v>
              </c:pt>
              <c:pt idx="3407">
                <c:v>1.4166666666666667</c:v>
              </c:pt>
              <c:pt idx="3408">
                <c:v>0</c:v>
              </c:pt>
              <c:pt idx="3409">
                <c:v>2.0833333333333335</c:v>
              </c:pt>
              <c:pt idx="3410">
                <c:v>8.125</c:v>
              </c:pt>
              <c:pt idx="3411">
                <c:v>4.75</c:v>
              </c:pt>
              <c:pt idx="3412">
                <c:v>0</c:v>
              </c:pt>
              <c:pt idx="3413">
                <c:v>0</c:v>
              </c:pt>
              <c:pt idx="3414">
                <c:v>6.041666666666667</c:v>
              </c:pt>
              <c:pt idx="3415">
                <c:v>1.5416666666666667</c:v>
              </c:pt>
              <c:pt idx="3416">
                <c:v>0</c:v>
              </c:pt>
              <c:pt idx="3417">
                <c:v>4.166666666666667</c:v>
              </c:pt>
              <c:pt idx="3418">
                <c:v>5.625</c:v>
              </c:pt>
              <c:pt idx="3419">
                <c:v>0</c:v>
              </c:pt>
              <c:pt idx="3420">
                <c:v>5.791666666666667</c:v>
              </c:pt>
              <c:pt idx="3421">
                <c:v>1.5</c:v>
              </c:pt>
              <c:pt idx="3422">
                <c:v>0</c:v>
              </c:pt>
              <c:pt idx="3423">
                <c:v>3.25</c:v>
              </c:pt>
              <c:pt idx="3424">
                <c:v>0</c:v>
              </c:pt>
              <c:pt idx="3425">
                <c:v>0</c:v>
              </c:pt>
              <c:pt idx="3426">
                <c:v>2.125</c:v>
              </c:pt>
              <c:pt idx="3427">
                <c:v>4.208333333333333</c:v>
              </c:pt>
              <c:pt idx="3428">
                <c:v>6.166666666666667</c:v>
              </c:pt>
              <c:pt idx="3429">
                <c:v>0</c:v>
              </c:pt>
              <c:pt idx="3430">
                <c:v>4.375</c:v>
              </c:pt>
              <c:pt idx="3431">
                <c:v>2.6666666666666665</c:v>
              </c:pt>
              <c:pt idx="3432">
                <c:v>0</c:v>
              </c:pt>
              <c:pt idx="3433">
                <c:v>2.6666666666666665</c:v>
              </c:pt>
              <c:pt idx="3434">
                <c:v>0</c:v>
              </c:pt>
              <c:pt idx="3435">
                <c:v>0</c:v>
              </c:pt>
              <c:pt idx="3436">
                <c:v>1.125</c:v>
              </c:pt>
              <c:pt idx="3437">
                <c:v>3.625</c:v>
              </c:pt>
              <c:pt idx="3438">
                <c:v>3.5</c:v>
              </c:pt>
              <c:pt idx="3439">
                <c:v>6.875</c:v>
              </c:pt>
              <c:pt idx="3440">
                <c:v>2</c:v>
              </c:pt>
              <c:pt idx="3441">
                <c:v>0</c:v>
              </c:pt>
              <c:pt idx="3442">
                <c:v>1.2083333333333333</c:v>
              </c:pt>
              <c:pt idx="3443">
                <c:v>4.083333333333333</c:v>
              </c:pt>
              <c:pt idx="3444">
                <c:v>4.125</c:v>
              </c:pt>
              <c:pt idx="3445">
                <c:v>2.0416666666666665</c:v>
              </c:pt>
              <c:pt idx="3446">
                <c:v>4.625</c:v>
              </c:pt>
              <c:pt idx="3447">
                <c:v>1.125</c:v>
              </c:pt>
              <c:pt idx="3448">
                <c:v>3.9583333333333335</c:v>
              </c:pt>
              <c:pt idx="3449">
                <c:v>7.125</c:v>
              </c:pt>
              <c:pt idx="3450">
                <c:v>0</c:v>
              </c:pt>
              <c:pt idx="3451">
                <c:v>1.75</c:v>
              </c:pt>
              <c:pt idx="3452">
                <c:v>4.25</c:v>
              </c:pt>
              <c:pt idx="3453">
                <c:v>4.666666666666667</c:v>
              </c:pt>
              <c:pt idx="3454">
                <c:v>0</c:v>
              </c:pt>
              <c:pt idx="3455">
                <c:v>4.25</c:v>
              </c:pt>
              <c:pt idx="3456">
                <c:v>1.4166666666666667</c:v>
              </c:pt>
              <c:pt idx="3457">
                <c:v>0</c:v>
              </c:pt>
              <c:pt idx="3458">
                <c:v>4.6875</c:v>
              </c:pt>
              <c:pt idx="3459">
                <c:v>0</c:v>
              </c:pt>
              <c:pt idx="3460">
                <c:v>1.4166666666666667</c:v>
              </c:pt>
              <c:pt idx="3461">
                <c:v>4.208333333333333</c:v>
              </c:pt>
              <c:pt idx="3462">
                <c:v>6.583333333333333</c:v>
              </c:pt>
              <c:pt idx="3463">
                <c:v>1.5</c:v>
              </c:pt>
              <c:pt idx="3464">
                <c:v>2.7916666666666665</c:v>
              </c:pt>
              <c:pt idx="3465">
                <c:v>8.375</c:v>
              </c:pt>
              <c:pt idx="3466">
                <c:v>0</c:v>
              </c:pt>
              <c:pt idx="3467">
                <c:v>4.875</c:v>
              </c:pt>
              <c:pt idx="3468">
                <c:v>3.7916666666666665</c:v>
              </c:pt>
              <c:pt idx="3469">
                <c:v>1.75</c:v>
              </c:pt>
              <c:pt idx="3470">
                <c:v>3.5833333333333335</c:v>
              </c:pt>
              <c:pt idx="3471">
                <c:v>0</c:v>
              </c:pt>
              <c:pt idx="3472">
                <c:v>1.0833333333333333</c:v>
              </c:pt>
              <c:pt idx="3473">
                <c:v>0</c:v>
              </c:pt>
              <c:pt idx="3474">
                <c:v>2.7083333333333335</c:v>
              </c:pt>
              <c:pt idx="3475">
                <c:v>4.958333333333333</c:v>
              </c:pt>
              <c:pt idx="3476">
                <c:v>0</c:v>
              </c:pt>
              <c:pt idx="3477">
                <c:v>0</c:v>
              </c:pt>
              <c:pt idx="3478">
                <c:v>1.4583333333333333</c:v>
              </c:pt>
              <c:pt idx="3479">
                <c:v>5.333333333333333</c:v>
              </c:pt>
              <c:pt idx="3480">
                <c:v>6.25</c:v>
              </c:pt>
              <c:pt idx="3481">
                <c:v>1.5833333333333333</c:v>
              </c:pt>
              <c:pt idx="3482">
                <c:v>5.708333333333333</c:v>
              </c:pt>
              <c:pt idx="3483">
                <c:v>0</c:v>
              </c:pt>
              <c:pt idx="3484">
                <c:v>2.5833333333333335</c:v>
              </c:pt>
              <c:pt idx="3485">
                <c:v>3.4166666666666665</c:v>
              </c:pt>
              <c:pt idx="3486">
                <c:v>0</c:v>
              </c:pt>
              <c:pt idx="3487">
                <c:v>3</c:v>
              </c:pt>
              <c:pt idx="3488">
                <c:v>1.5416666666666667</c:v>
              </c:pt>
              <c:pt idx="3489">
                <c:v>0</c:v>
              </c:pt>
              <c:pt idx="3490">
                <c:v>0</c:v>
              </c:pt>
              <c:pt idx="3491">
                <c:v>5.083333333333333</c:v>
              </c:pt>
              <c:pt idx="3492">
                <c:v>1.1666666666666667</c:v>
              </c:pt>
              <c:pt idx="3493">
                <c:v>1.9583333333333333</c:v>
              </c:pt>
              <c:pt idx="3494">
                <c:v>1.2083333333333333</c:v>
              </c:pt>
              <c:pt idx="3495">
                <c:v>1.5</c:v>
              </c:pt>
              <c:pt idx="3496">
                <c:v>2.4583333333333335</c:v>
              </c:pt>
              <c:pt idx="3497">
                <c:v>2.0416666666666665</c:v>
              </c:pt>
              <c:pt idx="3498">
                <c:v>0</c:v>
              </c:pt>
              <c:pt idx="3499">
                <c:v>1.4583333333333333</c:v>
              </c:pt>
              <c:pt idx="3500">
                <c:v>2</c:v>
              </c:pt>
              <c:pt idx="3501">
                <c:v>1.4583333333333333</c:v>
              </c:pt>
              <c:pt idx="3502">
                <c:v>6.916666666666667</c:v>
              </c:pt>
              <c:pt idx="3503">
                <c:v>0</c:v>
              </c:pt>
              <c:pt idx="3504">
                <c:v>0</c:v>
              </c:pt>
              <c:pt idx="3505">
                <c:v>0</c:v>
              </c:pt>
              <c:pt idx="3506">
                <c:v>0</c:v>
              </c:pt>
              <c:pt idx="3507">
                <c:v>2</c:v>
              </c:pt>
              <c:pt idx="3508">
                <c:v>3.375</c:v>
              </c:pt>
              <c:pt idx="3509">
                <c:v>2.625</c:v>
              </c:pt>
              <c:pt idx="3510">
                <c:v>4.5</c:v>
              </c:pt>
              <c:pt idx="3511">
                <c:v>2.875</c:v>
              </c:pt>
              <c:pt idx="3512">
                <c:v>3.4583333333333335</c:v>
              </c:pt>
              <c:pt idx="3513">
                <c:v>1.2083333333333333</c:v>
              </c:pt>
              <c:pt idx="3514">
                <c:v>4.208333333333333</c:v>
              </c:pt>
              <c:pt idx="3515">
                <c:v>0</c:v>
              </c:pt>
              <c:pt idx="3516">
                <c:v>5.583333333333333</c:v>
              </c:pt>
              <c:pt idx="3517">
                <c:v>0</c:v>
              </c:pt>
              <c:pt idx="3518">
                <c:v>5.291666666666667</c:v>
              </c:pt>
              <c:pt idx="3519">
                <c:v>6.958333333333333</c:v>
              </c:pt>
              <c:pt idx="3520">
                <c:v>0</c:v>
              </c:pt>
              <c:pt idx="3521">
                <c:v>2.7083333333333335</c:v>
              </c:pt>
              <c:pt idx="3522">
                <c:v>0</c:v>
              </c:pt>
              <c:pt idx="3523">
                <c:v>5.958333333333333</c:v>
              </c:pt>
              <c:pt idx="3524">
                <c:v>1.2916666666666667</c:v>
              </c:pt>
              <c:pt idx="3525">
                <c:v>7.125</c:v>
              </c:pt>
              <c:pt idx="3526">
                <c:v>0</c:v>
              </c:pt>
              <c:pt idx="3527">
                <c:v>2.75</c:v>
              </c:pt>
              <c:pt idx="3528">
                <c:v>8.25</c:v>
              </c:pt>
              <c:pt idx="3529">
                <c:v>1.3333333333333333</c:v>
              </c:pt>
              <c:pt idx="3530">
                <c:v>9.2083333333333339</c:v>
              </c:pt>
              <c:pt idx="3531">
                <c:v>3.9166666666666665</c:v>
              </c:pt>
              <c:pt idx="3532">
                <c:v>1.25</c:v>
              </c:pt>
              <c:pt idx="3533">
                <c:v>0</c:v>
              </c:pt>
              <c:pt idx="3534">
                <c:v>6.416666666666667</c:v>
              </c:pt>
              <c:pt idx="3535">
                <c:v>5.375</c:v>
              </c:pt>
              <c:pt idx="3536">
                <c:v>0</c:v>
              </c:pt>
              <c:pt idx="3537">
                <c:v>2.4583333333333335</c:v>
              </c:pt>
              <c:pt idx="3538">
                <c:v>1.125</c:v>
              </c:pt>
              <c:pt idx="3539">
                <c:v>1.7916666666666667</c:v>
              </c:pt>
              <c:pt idx="3540">
                <c:v>1.2916666666666667</c:v>
              </c:pt>
              <c:pt idx="3541">
                <c:v>0</c:v>
              </c:pt>
              <c:pt idx="3542">
                <c:v>1.25</c:v>
              </c:pt>
              <c:pt idx="3543">
                <c:v>5.083333333333333</c:v>
              </c:pt>
              <c:pt idx="3544">
                <c:v>1.5833333333333333</c:v>
              </c:pt>
              <c:pt idx="3545">
                <c:v>1.5833333333333333</c:v>
              </c:pt>
              <c:pt idx="3546">
                <c:v>2.7916666666666665</c:v>
              </c:pt>
              <c:pt idx="3547">
                <c:v>0</c:v>
              </c:pt>
              <c:pt idx="3548">
                <c:v>0</c:v>
              </c:pt>
              <c:pt idx="3549">
                <c:v>6.166666666666667</c:v>
              </c:pt>
              <c:pt idx="3550">
                <c:v>0</c:v>
              </c:pt>
              <c:pt idx="3551">
                <c:v>1.8333333333333333</c:v>
              </c:pt>
              <c:pt idx="3552">
                <c:v>4.791666666666667</c:v>
              </c:pt>
              <c:pt idx="3553">
                <c:v>5.75</c:v>
              </c:pt>
              <c:pt idx="3554">
                <c:v>2.9583333333333335</c:v>
              </c:pt>
              <c:pt idx="3555">
                <c:v>0</c:v>
              </c:pt>
              <c:pt idx="3556">
                <c:v>7.416666666666667</c:v>
              </c:pt>
              <c:pt idx="3557">
                <c:v>1.9166666666666667</c:v>
              </c:pt>
              <c:pt idx="3558">
                <c:v>0</c:v>
              </c:pt>
              <c:pt idx="3559">
                <c:v>4.333333333333333</c:v>
              </c:pt>
              <c:pt idx="3560">
                <c:v>5.208333333333333</c:v>
              </c:pt>
              <c:pt idx="3561">
                <c:v>8.1666666666666661</c:v>
              </c:pt>
              <c:pt idx="3562">
                <c:v>1.5</c:v>
              </c:pt>
              <c:pt idx="3563">
                <c:v>1.5</c:v>
              </c:pt>
              <c:pt idx="3564">
                <c:v>1.2916666666666667</c:v>
              </c:pt>
              <c:pt idx="3565">
                <c:v>1.7083333333333333</c:v>
              </c:pt>
              <c:pt idx="3566">
                <c:v>0</c:v>
              </c:pt>
              <c:pt idx="3567">
                <c:v>1.3333333333333333</c:v>
              </c:pt>
              <c:pt idx="3568">
                <c:v>2.25</c:v>
              </c:pt>
              <c:pt idx="3569">
                <c:v>0</c:v>
              </c:pt>
              <c:pt idx="3570">
                <c:v>1.8333333333333333</c:v>
              </c:pt>
              <c:pt idx="3571">
                <c:v>1.4166666666666667</c:v>
              </c:pt>
              <c:pt idx="3572">
                <c:v>0</c:v>
              </c:pt>
              <c:pt idx="3573">
                <c:v>3.0416666666666665</c:v>
              </c:pt>
              <c:pt idx="3574">
                <c:v>1.25</c:v>
              </c:pt>
              <c:pt idx="3575">
                <c:v>0</c:v>
              </c:pt>
              <c:pt idx="3576">
                <c:v>4.375</c:v>
              </c:pt>
              <c:pt idx="3577">
                <c:v>6.75</c:v>
              </c:pt>
              <c:pt idx="3578">
                <c:v>3.4166666666666665</c:v>
              </c:pt>
              <c:pt idx="3579">
                <c:v>5.166666666666667</c:v>
              </c:pt>
              <c:pt idx="3580">
                <c:v>1.5416666666666667</c:v>
              </c:pt>
              <c:pt idx="3581">
                <c:v>7.25</c:v>
              </c:pt>
              <c:pt idx="3582">
                <c:v>0</c:v>
              </c:pt>
              <c:pt idx="3583">
                <c:v>1.4583333333333333</c:v>
              </c:pt>
              <c:pt idx="3584">
                <c:v>0</c:v>
              </c:pt>
              <c:pt idx="3585">
                <c:v>5.458333333333333</c:v>
              </c:pt>
              <c:pt idx="3586">
                <c:v>0</c:v>
              </c:pt>
              <c:pt idx="3587">
                <c:v>8.1666666666666661</c:v>
              </c:pt>
              <c:pt idx="3588">
                <c:v>3.7916666666666665</c:v>
              </c:pt>
              <c:pt idx="3589">
                <c:v>0</c:v>
              </c:pt>
              <c:pt idx="3590">
                <c:v>4.166666666666667</c:v>
              </c:pt>
              <c:pt idx="3591">
                <c:v>3.2916666666666665</c:v>
              </c:pt>
              <c:pt idx="3592">
                <c:v>2.4583333333333335</c:v>
              </c:pt>
              <c:pt idx="3593">
                <c:v>3.9166666666666665</c:v>
              </c:pt>
              <c:pt idx="3594">
                <c:v>0</c:v>
              </c:pt>
              <c:pt idx="3595">
                <c:v>2.9583333333333335</c:v>
              </c:pt>
              <c:pt idx="3596">
                <c:v>1.9166666666666667</c:v>
              </c:pt>
              <c:pt idx="3597">
                <c:v>4.083333333333333</c:v>
              </c:pt>
              <c:pt idx="3598">
                <c:v>3.6666666666666665</c:v>
              </c:pt>
              <c:pt idx="3599">
                <c:v>4.666666666666667</c:v>
              </c:pt>
              <c:pt idx="3600">
                <c:v>1.375</c:v>
              </c:pt>
              <c:pt idx="3601">
                <c:v>6.833333333333333</c:v>
              </c:pt>
              <c:pt idx="3602">
                <c:v>3.625</c:v>
              </c:pt>
              <c:pt idx="3603">
                <c:v>6</c:v>
              </c:pt>
              <c:pt idx="3604">
                <c:v>2.7083333333333335</c:v>
              </c:pt>
              <c:pt idx="3605">
                <c:v>1.5416666666666667</c:v>
              </c:pt>
              <c:pt idx="3606">
                <c:v>10.125</c:v>
              </c:pt>
              <c:pt idx="3607">
                <c:v>0</c:v>
              </c:pt>
              <c:pt idx="3608">
                <c:v>4.791666666666667</c:v>
              </c:pt>
              <c:pt idx="3609">
                <c:v>0</c:v>
              </c:pt>
              <c:pt idx="3610">
                <c:v>1.875</c:v>
              </c:pt>
              <c:pt idx="3611">
                <c:v>1.4583333333333333</c:v>
              </c:pt>
              <c:pt idx="3612">
                <c:v>1.9166666666666667</c:v>
              </c:pt>
              <c:pt idx="3613">
                <c:v>1.4583333333333333</c:v>
              </c:pt>
              <c:pt idx="3614">
                <c:v>0</c:v>
              </c:pt>
              <c:pt idx="3615">
                <c:v>3.125</c:v>
              </c:pt>
              <c:pt idx="3616">
                <c:v>0.97916666666666663</c:v>
              </c:pt>
              <c:pt idx="3617">
                <c:v>5.75</c:v>
              </c:pt>
              <c:pt idx="3618">
                <c:v>0</c:v>
              </c:pt>
              <c:pt idx="3619">
                <c:v>0</c:v>
              </c:pt>
              <c:pt idx="3620">
                <c:v>1.9166666666666667</c:v>
              </c:pt>
              <c:pt idx="3621">
                <c:v>4.041666666666667</c:v>
              </c:pt>
              <c:pt idx="3622">
                <c:v>0</c:v>
              </c:pt>
              <c:pt idx="3623">
                <c:v>1.25</c:v>
              </c:pt>
              <c:pt idx="3624">
                <c:v>0</c:v>
              </c:pt>
              <c:pt idx="3625">
                <c:v>0</c:v>
              </c:pt>
              <c:pt idx="3626">
                <c:v>0</c:v>
              </c:pt>
              <c:pt idx="3627">
                <c:v>2.625</c:v>
              </c:pt>
              <c:pt idx="3628">
                <c:v>1.125</c:v>
              </c:pt>
              <c:pt idx="3629">
                <c:v>0</c:v>
              </c:pt>
              <c:pt idx="3630">
                <c:v>1.7916666666666667</c:v>
              </c:pt>
              <c:pt idx="3631">
                <c:v>5</c:v>
              </c:pt>
              <c:pt idx="3632">
                <c:v>1.2083333333333333</c:v>
              </c:pt>
              <c:pt idx="3633">
                <c:v>0</c:v>
              </c:pt>
              <c:pt idx="3634">
                <c:v>0</c:v>
              </c:pt>
              <c:pt idx="3635">
                <c:v>6.75</c:v>
              </c:pt>
              <c:pt idx="3636">
                <c:v>0</c:v>
              </c:pt>
              <c:pt idx="3637">
                <c:v>6.416666666666667</c:v>
              </c:pt>
              <c:pt idx="3638">
                <c:v>3.625</c:v>
              </c:pt>
              <c:pt idx="3639">
                <c:v>3.25</c:v>
              </c:pt>
              <c:pt idx="3640">
                <c:v>0</c:v>
              </c:pt>
              <c:pt idx="3641">
                <c:v>1.625</c:v>
              </c:pt>
              <c:pt idx="3642">
                <c:v>5.208333333333333</c:v>
              </c:pt>
              <c:pt idx="3643">
                <c:v>4.166666666666667</c:v>
              </c:pt>
              <c:pt idx="3644">
                <c:v>3.6666666666666665</c:v>
              </c:pt>
              <c:pt idx="3645">
                <c:v>0</c:v>
              </c:pt>
              <c:pt idx="3646">
                <c:v>3.5</c:v>
              </c:pt>
              <c:pt idx="3647">
                <c:v>0</c:v>
              </c:pt>
              <c:pt idx="3648">
                <c:v>5.666666666666667</c:v>
              </c:pt>
              <c:pt idx="3649">
                <c:v>0</c:v>
              </c:pt>
              <c:pt idx="3650">
                <c:v>9.0833333333333339</c:v>
              </c:pt>
              <c:pt idx="3651">
                <c:v>0</c:v>
              </c:pt>
              <c:pt idx="3652">
                <c:v>0</c:v>
              </c:pt>
              <c:pt idx="3653">
                <c:v>0</c:v>
              </c:pt>
              <c:pt idx="3654">
                <c:v>6.666666666666667</c:v>
              </c:pt>
              <c:pt idx="3655">
                <c:v>2.0833333333333335</c:v>
              </c:pt>
              <c:pt idx="3656">
                <c:v>0</c:v>
              </c:pt>
              <c:pt idx="3657">
                <c:v>0</c:v>
              </c:pt>
              <c:pt idx="3658">
                <c:v>1.5833333333333333</c:v>
              </c:pt>
              <c:pt idx="3659">
                <c:v>0</c:v>
              </c:pt>
              <c:pt idx="3660">
                <c:v>2.0416666666666665</c:v>
              </c:pt>
              <c:pt idx="3661">
                <c:v>0</c:v>
              </c:pt>
              <c:pt idx="3662">
                <c:v>7.291666666666667</c:v>
              </c:pt>
              <c:pt idx="3663">
                <c:v>1.875</c:v>
              </c:pt>
              <c:pt idx="3664">
                <c:v>1.7083333333333333</c:v>
              </c:pt>
              <c:pt idx="3665">
                <c:v>1.2083333333333333</c:v>
              </c:pt>
              <c:pt idx="3666">
                <c:v>0</c:v>
              </c:pt>
              <c:pt idx="3667">
                <c:v>0</c:v>
              </c:pt>
              <c:pt idx="3668">
                <c:v>0</c:v>
              </c:pt>
              <c:pt idx="3669">
                <c:v>0</c:v>
              </c:pt>
              <c:pt idx="3670">
                <c:v>4.75</c:v>
              </c:pt>
              <c:pt idx="3671">
                <c:v>1.9583333333333333</c:v>
              </c:pt>
              <c:pt idx="3672">
                <c:v>5.875</c:v>
              </c:pt>
              <c:pt idx="3673">
                <c:v>1.375</c:v>
              </c:pt>
              <c:pt idx="3674">
                <c:v>2.5833333333333335</c:v>
              </c:pt>
              <c:pt idx="3675">
                <c:v>1.5</c:v>
              </c:pt>
              <c:pt idx="3676">
                <c:v>6.083333333333333</c:v>
              </c:pt>
              <c:pt idx="3677">
                <c:v>4.416666666666667</c:v>
              </c:pt>
              <c:pt idx="3678">
                <c:v>9.0833333333333339</c:v>
              </c:pt>
              <c:pt idx="3679">
                <c:v>0</c:v>
              </c:pt>
              <c:pt idx="3680">
                <c:v>0</c:v>
              </c:pt>
              <c:pt idx="3681">
                <c:v>1.75</c:v>
              </c:pt>
              <c:pt idx="3682">
                <c:v>5.5</c:v>
              </c:pt>
              <c:pt idx="3683">
                <c:v>6.875</c:v>
              </c:pt>
              <c:pt idx="3684">
                <c:v>1.0416666666666667</c:v>
              </c:pt>
              <c:pt idx="3685">
                <c:v>0</c:v>
              </c:pt>
              <c:pt idx="3686">
                <c:v>0</c:v>
              </c:pt>
              <c:pt idx="3687">
                <c:v>2.3333333333333335</c:v>
              </c:pt>
              <c:pt idx="3688">
                <c:v>5.625</c:v>
              </c:pt>
              <c:pt idx="3689">
                <c:v>5.666666666666667</c:v>
              </c:pt>
              <c:pt idx="3690">
                <c:v>2.125</c:v>
              </c:pt>
              <c:pt idx="3691">
                <c:v>0</c:v>
              </c:pt>
              <c:pt idx="3692">
                <c:v>0</c:v>
              </c:pt>
              <c:pt idx="3693">
                <c:v>5.375</c:v>
              </c:pt>
              <c:pt idx="3694">
                <c:v>4.833333333333333</c:v>
              </c:pt>
              <c:pt idx="3695">
                <c:v>0</c:v>
              </c:pt>
              <c:pt idx="3696">
                <c:v>0</c:v>
              </c:pt>
              <c:pt idx="3697">
                <c:v>5.791666666666667</c:v>
              </c:pt>
              <c:pt idx="3698">
                <c:v>1.3333333333333333</c:v>
              </c:pt>
              <c:pt idx="3699">
                <c:v>0</c:v>
              </c:pt>
              <c:pt idx="3700">
                <c:v>0</c:v>
              </c:pt>
              <c:pt idx="3701">
                <c:v>4.208333333333333</c:v>
              </c:pt>
              <c:pt idx="3702">
                <c:v>0</c:v>
              </c:pt>
              <c:pt idx="3703">
                <c:v>3.125</c:v>
              </c:pt>
              <c:pt idx="3704">
                <c:v>2.9583333333333335</c:v>
              </c:pt>
              <c:pt idx="3705">
                <c:v>7.166666666666667</c:v>
              </c:pt>
              <c:pt idx="3706">
                <c:v>1.0833333333333333</c:v>
              </c:pt>
              <c:pt idx="3707">
                <c:v>0</c:v>
              </c:pt>
              <c:pt idx="3708">
                <c:v>0</c:v>
              </c:pt>
              <c:pt idx="3709">
                <c:v>3.75</c:v>
              </c:pt>
              <c:pt idx="3710">
                <c:v>4.916666666666667</c:v>
              </c:pt>
              <c:pt idx="3711">
                <c:v>0</c:v>
              </c:pt>
              <c:pt idx="3712">
                <c:v>0</c:v>
              </c:pt>
              <c:pt idx="3713">
                <c:v>1.4583333333333333</c:v>
              </c:pt>
              <c:pt idx="3714">
                <c:v>1.875</c:v>
              </c:pt>
              <c:pt idx="3715">
                <c:v>3.7916666666666665</c:v>
              </c:pt>
              <c:pt idx="3716">
                <c:v>1.4583333333333333</c:v>
              </c:pt>
              <c:pt idx="3717">
                <c:v>3.2916666666666665</c:v>
              </c:pt>
              <c:pt idx="3718">
                <c:v>0</c:v>
              </c:pt>
              <c:pt idx="3719">
                <c:v>4.875</c:v>
              </c:pt>
              <c:pt idx="3720">
                <c:v>2.0416666666666665</c:v>
              </c:pt>
              <c:pt idx="3721">
                <c:v>3.1666666666666665</c:v>
              </c:pt>
              <c:pt idx="3722">
                <c:v>2.0833333333333335</c:v>
              </c:pt>
              <c:pt idx="3723">
                <c:v>3.2916666666666665</c:v>
              </c:pt>
              <c:pt idx="3724">
                <c:v>0</c:v>
              </c:pt>
              <c:pt idx="3725">
                <c:v>2.5833333333333335</c:v>
              </c:pt>
              <c:pt idx="3726">
                <c:v>1.4166666666666667</c:v>
              </c:pt>
              <c:pt idx="3727">
                <c:v>1.625</c:v>
              </c:pt>
              <c:pt idx="3728">
                <c:v>3.7916666666666665</c:v>
              </c:pt>
              <c:pt idx="3729">
                <c:v>1.7083333333333333</c:v>
              </c:pt>
              <c:pt idx="3730">
                <c:v>1.4583333333333333</c:v>
              </c:pt>
              <c:pt idx="3731">
                <c:v>0</c:v>
              </c:pt>
              <c:pt idx="3732">
                <c:v>4.625</c:v>
              </c:pt>
              <c:pt idx="3733">
                <c:v>1.4166666666666667</c:v>
              </c:pt>
              <c:pt idx="3734">
                <c:v>4.875</c:v>
              </c:pt>
              <c:pt idx="3735">
                <c:v>1.625</c:v>
              </c:pt>
              <c:pt idx="3736">
                <c:v>1.4166666666666667</c:v>
              </c:pt>
              <c:pt idx="3737">
                <c:v>4.125</c:v>
              </c:pt>
              <c:pt idx="3738">
                <c:v>11.083333333333334</c:v>
              </c:pt>
              <c:pt idx="3739">
                <c:v>7.5</c:v>
              </c:pt>
              <c:pt idx="3740">
                <c:v>1.5833333333333333</c:v>
              </c:pt>
              <c:pt idx="3741">
                <c:v>9.9583333333333339</c:v>
              </c:pt>
              <c:pt idx="3742">
                <c:v>5.291666666666667</c:v>
              </c:pt>
              <c:pt idx="3743">
                <c:v>0</c:v>
              </c:pt>
              <c:pt idx="3744">
                <c:v>0</c:v>
              </c:pt>
              <c:pt idx="3745">
                <c:v>0</c:v>
              </c:pt>
              <c:pt idx="3746">
                <c:v>5.166666666666667</c:v>
              </c:pt>
              <c:pt idx="3747">
                <c:v>0</c:v>
              </c:pt>
              <c:pt idx="3748">
                <c:v>2.0833333333333335</c:v>
              </c:pt>
              <c:pt idx="3749">
                <c:v>0</c:v>
              </c:pt>
              <c:pt idx="3750">
                <c:v>3.0416666666666665</c:v>
              </c:pt>
              <c:pt idx="3751">
                <c:v>2.0833333333333335</c:v>
              </c:pt>
              <c:pt idx="3752">
                <c:v>0</c:v>
              </c:pt>
              <c:pt idx="3753">
                <c:v>1.375</c:v>
              </c:pt>
              <c:pt idx="3754">
                <c:v>7.958333333333333</c:v>
              </c:pt>
              <c:pt idx="3755">
                <c:v>2.1666666666666665</c:v>
              </c:pt>
              <c:pt idx="3756">
                <c:v>0</c:v>
              </c:pt>
              <c:pt idx="3757">
                <c:v>2.375</c:v>
              </c:pt>
              <c:pt idx="3758">
                <c:v>0</c:v>
              </c:pt>
              <c:pt idx="3759">
                <c:v>1.9166666666666667</c:v>
              </c:pt>
              <c:pt idx="3760">
                <c:v>0</c:v>
              </c:pt>
              <c:pt idx="3761">
                <c:v>5.291666666666667</c:v>
              </c:pt>
              <c:pt idx="3762">
                <c:v>0</c:v>
              </c:pt>
              <c:pt idx="3763">
                <c:v>4.708333333333333</c:v>
              </c:pt>
              <c:pt idx="3764">
                <c:v>1.3333333333333333</c:v>
              </c:pt>
              <c:pt idx="3765">
                <c:v>1.375</c:v>
              </c:pt>
              <c:pt idx="3766">
                <c:v>5.666666666666667</c:v>
              </c:pt>
              <c:pt idx="3767">
                <c:v>4.666666666666667</c:v>
              </c:pt>
              <c:pt idx="3768">
                <c:v>0</c:v>
              </c:pt>
              <c:pt idx="3769">
                <c:v>0</c:v>
              </c:pt>
              <c:pt idx="3770">
                <c:v>0</c:v>
              </c:pt>
              <c:pt idx="3771">
                <c:v>3.4166666666666665</c:v>
              </c:pt>
              <c:pt idx="3772">
                <c:v>0</c:v>
              </c:pt>
              <c:pt idx="3773">
                <c:v>0</c:v>
              </c:pt>
              <c:pt idx="3774">
                <c:v>7.25</c:v>
              </c:pt>
              <c:pt idx="3775">
                <c:v>0</c:v>
              </c:pt>
              <c:pt idx="3776">
                <c:v>6.833333333333333</c:v>
              </c:pt>
              <c:pt idx="3777">
                <c:v>1.1666666666666667</c:v>
              </c:pt>
              <c:pt idx="3778">
                <c:v>0</c:v>
              </c:pt>
              <c:pt idx="3779">
                <c:v>1.7916666666666667</c:v>
              </c:pt>
              <c:pt idx="3780">
                <c:v>0</c:v>
              </c:pt>
              <c:pt idx="3781">
                <c:v>1.7083333333333333</c:v>
              </c:pt>
              <c:pt idx="3782">
                <c:v>0</c:v>
              </c:pt>
              <c:pt idx="3783">
                <c:v>2.0416666666666665</c:v>
              </c:pt>
              <c:pt idx="3784">
                <c:v>3.0833333333333335</c:v>
              </c:pt>
              <c:pt idx="3785">
                <c:v>1.6666666666666667</c:v>
              </c:pt>
              <c:pt idx="3786">
                <c:v>4.708333333333333</c:v>
              </c:pt>
              <c:pt idx="3787">
                <c:v>10.375</c:v>
              </c:pt>
              <c:pt idx="3788">
                <c:v>2</c:v>
              </c:pt>
              <c:pt idx="3789">
                <c:v>4.125</c:v>
              </c:pt>
              <c:pt idx="3790">
                <c:v>3</c:v>
              </c:pt>
              <c:pt idx="3791">
                <c:v>0</c:v>
              </c:pt>
              <c:pt idx="3792">
                <c:v>0</c:v>
              </c:pt>
              <c:pt idx="3793">
                <c:v>0</c:v>
              </c:pt>
              <c:pt idx="3794">
                <c:v>1.8333333333333333</c:v>
              </c:pt>
              <c:pt idx="3795">
                <c:v>2.5416666666666665</c:v>
              </c:pt>
              <c:pt idx="3796">
                <c:v>2.625</c:v>
              </c:pt>
              <c:pt idx="3797">
                <c:v>1.7083333333333333</c:v>
              </c:pt>
              <c:pt idx="3798">
                <c:v>4.25</c:v>
              </c:pt>
              <c:pt idx="3799">
                <c:v>6.208333333333333</c:v>
              </c:pt>
              <c:pt idx="3800">
                <c:v>0</c:v>
              </c:pt>
              <c:pt idx="3801">
                <c:v>9.125</c:v>
              </c:pt>
              <c:pt idx="3802">
                <c:v>4.625</c:v>
              </c:pt>
              <c:pt idx="3803">
                <c:v>0</c:v>
              </c:pt>
              <c:pt idx="3804">
                <c:v>0</c:v>
              </c:pt>
              <c:pt idx="3805">
                <c:v>0</c:v>
              </c:pt>
              <c:pt idx="3806">
                <c:v>0</c:v>
              </c:pt>
              <c:pt idx="3807">
                <c:v>3.25</c:v>
              </c:pt>
              <c:pt idx="3808">
                <c:v>4.333333333333333</c:v>
              </c:pt>
              <c:pt idx="3809">
                <c:v>0</c:v>
              </c:pt>
              <c:pt idx="3810">
                <c:v>0</c:v>
              </c:pt>
              <c:pt idx="3811">
                <c:v>0</c:v>
              </c:pt>
              <c:pt idx="3812">
                <c:v>5.833333333333333</c:v>
              </c:pt>
              <c:pt idx="3813">
                <c:v>3.1666666666666665</c:v>
              </c:pt>
              <c:pt idx="3814">
                <c:v>5.5</c:v>
              </c:pt>
              <c:pt idx="3815">
                <c:v>0</c:v>
              </c:pt>
              <c:pt idx="3816">
                <c:v>0</c:v>
              </c:pt>
              <c:pt idx="3817">
                <c:v>3.0833333333333335</c:v>
              </c:pt>
              <c:pt idx="3818">
                <c:v>0</c:v>
              </c:pt>
              <c:pt idx="3819">
                <c:v>6</c:v>
              </c:pt>
              <c:pt idx="3820">
                <c:v>2.75</c:v>
              </c:pt>
              <c:pt idx="3821">
                <c:v>2.6666666666666665</c:v>
              </c:pt>
              <c:pt idx="3822">
                <c:v>3</c:v>
              </c:pt>
              <c:pt idx="3823">
                <c:v>2.0416666666666665</c:v>
              </c:pt>
              <c:pt idx="3824">
                <c:v>3.7083333333333335</c:v>
              </c:pt>
              <c:pt idx="3825">
                <c:v>2.4583333333333335</c:v>
              </c:pt>
              <c:pt idx="3826">
                <c:v>0</c:v>
              </c:pt>
              <c:pt idx="3827">
                <c:v>2.25</c:v>
              </c:pt>
              <c:pt idx="3828">
                <c:v>0</c:v>
              </c:pt>
              <c:pt idx="3829">
                <c:v>5.458333333333333</c:v>
              </c:pt>
              <c:pt idx="3830">
                <c:v>0</c:v>
              </c:pt>
              <c:pt idx="3831">
                <c:v>5.958333333333333</c:v>
              </c:pt>
              <c:pt idx="3832">
                <c:v>1.4583333333333333</c:v>
              </c:pt>
              <c:pt idx="3833">
                <c:v>6.375</c:v>
              </c:pt>
              <c:pt idx="3834">
                <c:v>3.375</c:v>
              </c:pt>
              <c:pt idx="3835">
                <c:v>0</c:v>
              </c:pt>
              <c:pt idx="3836">
                <c:v>5</c:v>
              </c:pt>
              <c:pt idx="3837">
                <c:v>0</c:v>
              </c:pt>
              <c:pt idx="3838">
                <c:v>2.1666666666666665</c:v>
              </c:pt>
              <c:pt idx="3839">
                <c:v>3.75</c:v>
              </c:pt>
              <c:pt idx="3840">
                <c:v>3.9583333333333335</c:v>
              </c:pt>
              <c:pt idx="3841">
                <c:v>1.25</c:v>
              </c:pt>
              <c:pt idx="3842">
                <c:v>0</c:v>
              </c:pt>
              <c:pt idx="3843">
                <c:v>1.5</c:v>
              </c:pt>
              <c:pt idx="3844">
                <c:v>3.75</c:v>
              </c:pt>
              <c:pt idx="3845">
                <c:v>2.0416666666666665</c:v>
              </c:pt>
              <c:pt idx="3846">
                <c:v>1.1666666666666667</c:v>
              </c:pt>
              <c:pt idx="3847">
                <c:v>5</c:v>
              </c:pt>
              <c:pt idx="3848">
                <c:v>3.2916666666666665</c:v>
              </c:pt>
              <c:pt idx="3849">
                <c:v>5.833333333333333</c:v>
              </c:pt>
              <c:pt idx="3850">
                <c:v>1.9166666666666667</c:v>
              </c:pt>
              <c:pt idx="3851">
                <c:v>2.3333333333333335</c:v>
              </c:pt>
              <c:pt idx="3852">
                <c:v>0</c:v>
              </c:pt>
              <c:pt idx="3853">
                <c:v>7</c:v>
              </c:pt>
              <c:pt idx="3854">
                <c:v>1.4583333333333333</c:v>
              </c:pt>
              <c:pt idx="3855">
                <c:v>3.4583333333333335</c:v>
              </c:pt>
              <c:pt idx="3856">
                <c:v>1.875</c:v>
              </c:pt>
              <c:pt idx="3857">
                <c:v>2.7916666666666665</c:v>
              </c:pt>
              <c:pt idx="3858">
                <c:v>1.75</c:v>
              </c:pt>
              <c:pt idx="3859">
                <c:v>0</c:v>
              </c:pt>
              <c:pt idx="3860">
                <c:v>3.2083333333333335</c:v>
              </c:pt>
              <c:pt idx="3861">
                <c:v>0</c:v>
              </c:pt>
              <c:pt idx="3862">
                <c:v>11.666666666666666</c:v>
              </c:pt>
              <c:pt idx="3863">
                <c:v>1.375</c:v>
              </c:pt>
              <c:pt idx="3864">
                <c:v>1.2916666666666667</c:v>
              </c:pt>
              <c:pt idx="3865">
                <c:v>2</c:v>
              </c:pt>
              <c:pt idx="3866">
                <c:v>2.9583333333333335</c:v>
              </c:pt>
              <c:pt idx="3867">
                <c:v>3.4166666666666665</c:v>
              </c:pt>
              <c:pt idx="3868">
                <c:v>0</c:v>
              </c:pt>
              <c:pt idx="3869">
                <c:v>3.2083333333333335</c:v>
              </c:pt>
              <c:pt idx="3870">
                <c:v>4.291666666666667</c:v>
              </c:pt>
              <c:pt idx="3871">
                <c:v>0</c:v>
              </c:pt>
              <c:pt idx="3872">
                <c:v>7.541666666666667</c:v>
              </c:pt>
              <c:pt idx="3873">
                <c:v>7.75</c:v>
              </c:pt>
              <c:pt idx="3874">
                <c:v>1.4583333333333333</c:v>
              </c:pt>
              <c:pt idx="3875">
                <c:v>7.583333333333333</c:v>
              </c:pt>
              <c:pt idx="3876">
                <c:v>1.4166666666666667</c:v>
              </c:pt>
              <c:pt idx="3877">
                <c:v>2.0833333333333335</c:v>
              </c:pt>
              <c:pt idx="3878">
                <c:v>1.0833333333333333</c:v>
              </c:pt>
              <c:pt idx="3879">
                <c:v>2.0833333333333335</c:v>
              </c:pt>
              <c:pt idx="3880">
                <c:v>0</c:v>
              </c:pt>
              <c:pt idx="3881">
                <c:v>8.25</c:v>
              </c:pt>
              <c:pt idx="3882">
                <c:v>3.375</c:v>
              </c:pt>
              <c:pt idx="3883">
                <c:v>3.6666666666666665</c:v>
              </c:pt>
              <c:pt idx="3884">
                <c:v>0</c:v>
              </c:pt>
              <c:pt idx="3885">
                <c:v>4.125</c:v>
              </c:pt>
              <c:pt idx="3886">
                <c:v>2.7083333333333335</c:v>
              </c:pt>
              <c:pt idx="3887">
                <c:v>1.2916666666666667</c:v>
              </c:pt>
              <c:pt idx="3888">
                <c:v>1.4166666666666667</c:v>
              </c:pt>
              <c:pt idx="3889">
                <c:v>1.2916666666666667</c:v>
              </c:pt>
              <c:pt idx="3890">
                <c:v>0</c:v>
              </c:pt>
              <c:pt idx="3891">
                <c:v>5.041666666666667</c:v>
              </c:pt>
              <c:pt idx="3892">
                <c:v>0</c:v>
              </c:pt>
              <c:pt idx="3893">
                <c:v>1.9166666666666667</c:v>
              </c:pt>
              <c:pt idx="3894">
                <c:v>6.625</c:v>
              </c:pt>
              <c:pt idx="3895">
                <c:v>2.5</c:v>
              </c:pt>
              <c:pt idx="3896">
                <c:v>0</c:v>
              </c:pt>
              <c:pt idx="3897">
                <c:v>2.25</c:v>
              </c:pt>
              <c:pt idx="3898">
                <c:v>1.125</c:v>
              </c:pt>
              <c:pt idx="3899">
                <c:v>0</c:v>
              </c:pt>
              <c:pt idx="3900">
                <c:v>1.7916666666666667</c:v>
              </c:pt>
              <c:pt idx="3901">
                <c:v>0</c:v>
              </c:pt>
              <c:pt idx="3902">
                <c:v>2.0416666666666665</c:v>
              </c:pt>
              <c:pt idx="3903">
                <c:v>2.0833333333333335</c:v>
              </c:pt>
              <c:pt idx="3904">
                <c:v>5.25</c:v>
              </c:pt>
              <c:pt idx="3905">
                <c:v>0</c:v>
              </c:pt>
              <c:pt idx="3906">
                <c:v>6.916666666666667</c:v>
              </c:pt>
              <c:pt idx="3907">
                <c:v>0</c:v>
              </c:pt>
              <c:pt idx="3908">
                <c:v>2.6666666666666665</c:v>
              </c:pt>
              <c:pt idx="3909">
                <c:v>5.541666666666667</c:v>
              </c:pt>
              <c:pt idx="3910">
                <c:v>1.4583333333333333</c:v>
              </c:pt>
              <c:pt idx="3911">
                <c:v>1.2083333333333333</c:v>
              </c:pt>
              <c:pt idx="3912">
                <c:v>1.0833333333333333</c:v>
              </c:pt>
              <c:pt idx="3913">
                <c:v>3.3333333333333335</c:v>
              </c:pt>
              <c:pt idx="3914">
                <c:v>6.375</c:v>
              </c:pt>
              <c:pt idx="3915">
                <c:v>0</c:v>
              </c:pt>
              <c:pt idx="3916">
                <c:v>0</c:v>
              </c:pt>
              <c:pt idx="3917">
                <c:v>1.875</c:v>
              </c:pt>
              <c:pt idx="3918">
                <c:v>8.0833333333333339</c:v>
              </c:pt>
              <c:pt idx="3919">
                <c:v>1.25</c:v>
              </c:pt>
              <c:pt idx="3920">
                <c:v>1.4166666666666667</c:v>
              </c:pt>
              <c:pt idx="3921">
                <c:v>1.7916666666666667</c:v>
              </c:pt>
              <c:pt idx="3922">
                <c:v>2.8333333333333335</c:v>
              </c:pt>
              <c:pt idx="3923">
                <c:v>0</c:v>
              </c:pt>
              <c:pt idx="3924">
                <c:v>2.9583333333333335</c:v>
              </c:pt>
              <c:pt idx="3925">
                <c:v>1.625</c:v>
              </c:pt>
              <c:pt idx="3926">
                <c:v>1.7916666666666667</c:v>
              </c:pt>
              <c:pt idx="3927">
                <c:v>0</c:v>
              </c:pt>
              <c:pt idx="3928">
                <c:v>3.7083333333333335</c:v>
              </c:pt>
              <c:pt idx="3929">
                <c:v>4.625</c:v>
              </c:pt>
              <c:pt idx="3930">
                <c:v>1.125</c:v>
              </c:pt>
              <c:pt idx="3931">
                <c:v>4.916666666666667</c:v>
              </c:pt>
              <c:pt idx="3932">
                <c:v>1.5416666666666667</c:v>
              </c:pt>
              <c:pt idx="3933">
                <c:v>5.041666666666667</c:v>
              </c:pt>
              <c:pt idx="3934">
                <c:v>4.541666666666667</c:v>
              </c:pt>
              <c:pt idx="3935">
                <c:v>0</c:v>
              </c:pt>
              <c:pt idx="3936">
                <c:v>7.125</c:v>
              </c:pt>
              <c:pt idx="3937">
                <c:v>4.666666666666667</c:v>
              </c:pt>
              <c:pt idx="3938">
                <c:v>1.9583333333333333</c:v>
              </c:pt>
              <c:pt idx="3939">
                <c:v>10.333333333333334</c:v>
              </c:pt>
              <c:pt idx="3940">
                <c:v>6.833333333333333</c:v>
              </c:pt>
              <c:pt idx="3941">
                <c:v>3.7916666666666665</c:v>
              </c:pt>
              <c:pt idx="3942">
                <c:v>1.9583333333333333</c:v>
              </c:pt>
              <c:pt idx="3943">
                <c:v>0</c:v>
              </c:pt>
              <c:pt idx="3944">
                <c:v>1.2916666666666667</c:v>
              </c:pt>
              <c:pt idx="3945">
                <c:v>2.2083333333333335</c:v>
              </c:pt>
              <c:pt idx="3946">
                <c:v>3.375</c:v>
              </c:pt>
              <c:pt idx="3947">
                <c:v>1.8333333333333333</c:v>
              </c:pt>
              <c:pt idx="3948">
                <c:v>4.958333333333333</c:v>
              </c:pt>
              <c:pt idx="3949">
                <c:v>5.541666666666667</c:v>
              </c:pt>
              <c:pt idx="3950">
                <c:v>0</c:v>
              </c:pt>
              <c:pt idx="3951">
                <c:v>2.1666666666666665</c:v>
              </c:pt>
              <c:pt idx="3952">
                <c:v>0</c:v>
              </c:pt>
              <c:pt idx="3953">
                <c:v>3.5416666666666665</c:v>
              </c:pt>
              <c:pt idx="3954">
                <c:v>10</c:v>
              </c:pt>
              <c:pt idx="3955">
                <c:v>0</c:v>
              </c:pt>
              <c:pt idx="3956">
                <c:v>2.9166666666666665</c:v>
              </c:pt>
              <c:pt idx="3957">
                <c:v>4.958333333333333</c:v>
              </c:pt>
              <c:pt idx="3958">
                <c:v>0</c:v>
              </c:pt>
              <c:pt idx="3959">
                <c:v>4.208333333333333</c:v>
              </c:pt>
              <c:pt idx="3960">
                <c:v>5.291666666666667</c:v>
              </c:pt>
              <c:pt idx="3961">
                <c:v>0</c:v>
              </c:pt>
              <c:pt idx="3962">
                <c:v>2.375</c:v>
              </c:pt>
              <c:pt idx="3963">
                <c:v>3.5833333333333335</c:v>
              </c:pt>
              <c:pt idx="3964">
                <c:v>3.9583333333333335</c:v>
              </c:pt>
              <c:pt idx="3965">
                <c:v>3.125</c:v>
              </c:pt>
              <c:pt idx="3966">
                <c:v>3.3333333333333335</c:v>
              </c:pt>
              <c:pt idx="3967">
                <c:v>3.25</c:v>
              </c:pt>
              <c:pt idx="3968">
                <c:v>8.1666666666666661</c:v>
              </c:pt>
              <c:pt idx="3969">
                <c:v>0</c:v>
              </c:pt>
              <c:pt idx="3970">
                <c:v>0</c:v>
              </c:pt>
              <c:pt idx="3971">
                <c:v>0</c:v>
              </c:pt>
              <c:pt idx="3972">
                <c:v>2.25</c:v>
              </c:pt>
              <c:pt idx="3973">
                <c:v>0</c:v>
              </c:pt>
              <c:pt idx="3974">
                <c:v>2.875</c:v>
              </c:pt>
              <c:pt idx="3975">
                <c:v>3.125</c:v>
              </c:pt>
              <c:pt idx="3976">
                <c:v>4.666666666666667</c:v>
              </c:pt>
              <c:pt idx="3977">
                <c:v>0</c:v>
              </c:pt>
              <c:pt idx="3978">
                <c:v>2.8333333333333335</c:v>
              </c:pt>
              <c:pt idx="3979">
                <c:v>3.3333333333333335</c:v>
              </c:pt>
              <c:pt idx="3980">
                <c:v>1.8333333333333333</c:v>
              </c:pt>
              <c:pt idx="3981">
                <c:v>2.9166666666666665</c:v>
              </c:pt>
              <c:pt idx="3982">
                <c:v>1.5</c:v>
              </c:pt>
              <c:pt idx="3983">
                <c:v>1.9166666666666667</c:v>
              </c:pt>
              <c:pt idx="3984">
                <c:v>5.708333333333333</c:v>
              </c:pt>
              <c:pt idx="3985">
                <c:v>4.458333333333333</c:v>
              </c:pt>
              <c:pt idx="3986">
                <c:v>0</c:v>
              </c:pt>
              <c:pt idx="3987">
                <c:v>0</c:v>
              </c:pt>
              <c:pt idx="3988">
                <c:v>4</c:v>
              </c:pt>
              <c:pt idx="3989">
                <c:v>5.625</c:v>
              </c:pt>
              <c:pt idx="3990">
                <c:v>5</c:v>
              </c:pt>
              <c:pt idx="3991">
                <c:v>5</c:v>
              </c:pt>
              <c:pt idx="3992">
                <c:v>1</c:v>
              </c:pt>
              <c:pt idx="3993">
                <c:v>2.7916666666666665</c:v>
              </c:pt>
              <c:pt idx="3994">
                <c:v>0</c:v>
              </c:pt>
              <c:pt idx="3995">
                <c:v>0</c:v>
              </c:pt>
              <c:pt idx="3996">
                <c:v>7.791666666666667</c:v>
              </c:pt>
              <c:pt idx="3997">
                <c:v>1.6666666666666667</c:v>
              </c:pt>
              <c:pt idx="3998">
                <c:v>1.4583333333333333</c:v>
              </c:pt>
              <c:pt idx="3999">
                <c:v>0</c:v>
              </c:pt>
              <c:pt idx="4000">
                <c:v>0</c:v>
              </c:pt>
              <c:pt idx="4001">
                <c:v>0</c:v>
              </c:pt>
              <c:pt idx="4002">
                <c:v>1.5416666666666667</c:v>
              </c:pt>
              <c:pt idx="4003">
                <c:v>4.166666666666667</c:v>
              </c:pt>
              <c:pt idx="4004">
                <c:v>1.875</c:v>
              </c:pt>
              <c:pt idx="4005">
                <c:v>4.291666666666667</c:v>
              </c:pt>
              <c:pt idx="4006">
                <c:v>2.8333333333333335</c:v>
              </c:pt>
              <c:pt idx="4007">
                <c:v>6.75</c:v>
              </c:pt>
              <c:pt idx="4008">
                <c:v>0</c:v>
              </c:pt>
              <c:pt idx="4009">
                <c:v>2.25</c:v>
              </c:pt>
              <c:pt idx="4010">
                <c:v>4.583333333333333</c:v>
              </c:pt>
              <c:pt idx="4011">
                <c:v>5.916666666666667</c:v>
              </c:pt>
              <c:pt idx="4012">
                <c:v>2.0833333333333335</c:v>
              </c:pt>
              <c:pt idx="4013">
                <c:v>2.5416666666666665</c:v>
              </c:pt>
              <c:pt idx="4014">
                <c:v>0</c:v>
              </c:pt>
              <c:pt idx="4015">
                <c:v>4.125</c:v>
              </c:pt>
              <c:pt idx="4016">
                <c:v>3.2083333333333335</c:v>
              </c:pt>
              <c:pt idx="4017">
                <c:v>6.791666666666667</c:v>
              </c:pt>
              <c:pt idx="4018">
                <c:v>0</c:v>
              </c:pt>
              <c:pt idx="4019">
                <c:v>4.625</c:v>
              </c:pt>
              <c:pt idx="4020">
                <c:v>0</c:v>
              </c:pt>
              <c:pt idx="4021">
                <c:v>5.958333333333333</c:v>
              </c:pt>
              <c:pt idx="4022">
                <c:v>5</c:v>
              </c:pt>
              <c:pt idx="4023">
                <c:v>2.7916666666666665</c:v>
              </c:pt>
              <c:pt idx="4024">
                <c:v>6.375</c:v>
              </c:pt>
              <c:pt idx="4025">
                <c:v>0</c:v>
              </c:pt>
              <c:pt idx="4026">
                <c:v>1.2916666666666667</c:v>
              </c:pt>
              <c:pt idx="4027">
                <c:v>3.0833333333333335</c:v>
              </c:pt>
              <c:pt idx="4028">
                <c:v>3.125</c:v>
              </c:pt>
              <c:pt idx="4029">
                <c:v>4.75</c:v>
              </c:pt>
              <c:pt idx="4030">
                <c:v>0</c:v>
              </c:pt>
              <c:pt idx="4031">
                <c:v>0</c:v>
              </c:pt>
              <c:pt idx="4032">
                <c:v>0</c:v>
              </c:pt>
              <c:pt idx="4033">
                <c:v>0</c:v>
              </c:pt>
              <c:pt idx="4034">
                <c:v>0</c:v>
              </c:pt>
              <c:pt idx="4035">
                <c:v>0</c:v>
              </c:pt>
              <c:pt idx="4036">
                <c:v>5.083333333333333</c:v>
              </c:pt>
              <c:pt idx="4037">
                <c:v>2.75</c:v>
              </c:pt>
              <c:pt idx="4038">
                <c:v>1.2083333333333333</c:v>
              </c:pt>
              <c:pt idx="4039">
                <c:v>6.416666666666667</c:v>
              </c:pt>
              <c:pt idx="4040">
                <c:v>1.0833333333333333</c:v>
              </c:pt>
              <c:pt idx="4041">
                <c:v>0</c:v>
              </c:pt>
              <c:pt idx="4042">
                <c:v>1.7083333333333333</c:v>
              </c:pt>
              <c:pt idx="4043">
                <c:v>3.0833333333333335</c:v>
              </c:pt>
              <c:pt idx="4044">
                <c:v>0</c:v>
              </c:pt>
              <c:pt idx="4045">
                <c:v>7</c:v>
              </c:pt>
              <c:pt idx="4046">
                <c:v>5</c:v>
              </c:pt>
              <c:pt idx="4047">
                <c:v>0</c:v>
              </c:pt>
              <c:pt idx="4048">
                <c:v>3.5833333333333335</c:v>
              </c:pt>
              <c:pt idx="4049">
                <c:v>1.2083333333333333</c:v>
              </c:pt>
              <c:pt idx="4050">
                <c:v>0</c:v>
              </c:pt>
              <c:pt idx="4051">
                <c:v>4.625</c:v>
              </c:pt>
              <c:pt idx="4052">
                <c:v>0</c:v>
              </c:pt>
              <c:pt idx="4053">
                <c:v>1.9166666666666667</c:v>
              </c:pt>
              <c:pt idx="4054">
                <c:v>3.5416666666666665</c:v>
              </c:pt>
              <c:pt idx="4055">
                <c:v>0</c:v>
              </c:pt>
              <c:pt idx="4056">
                <c:v>3.9166666666666665</c:v>
              </c:pt>
              <c:pt idx="4057">
                <c:v>2.625</c:v>
              </c:pt>
              <c:pt idx="4058">
                <c:v>1.9583333333333333</c:v>
              </c:pt>
              <c:pt idx="4059">
                <c:v>1.75</c:v>
              </c:pt>
              <c:pt idx="4060">
                <c:v>4.583333333333333</c:v>
              </c:pt>
              <c:pt idx="4061">
                <c:v>1.75</c:v>
              </c:pt>
              <c:pt idx="4062">
                <c:v>2.0833333333333335</c:v>
              </c:pt>
              <c:pt idx="4063">
                <c:v>0</c:v>
              </c:pt>
              <c:pt idx="4064">
                <c:v>1.4583333333333333</c:v>
              </c:pt>
              <c:pt idx="4065">
                <c:v>2.2083333333333335</c:v>
              </c:pt>
              <c:pt idx="4066">
                <c:v>2.0833333333333335</c:v>
              </c:pt>
              <c:pt idx="4067">
                <c:v>2.7083333333333335</c:v>
              </c:pt>
              <c:pt idx="4068">
                <c:v>1.9166666666666667</c:v>
              </c:pt>
              <c:pt idx="4069">
                <c:v>2.0416666666666665</c:v>
              </c:pt>
              <c:pt idx="4070">
                <c:v>7.666666666666667</c:v>
              </c:pt>
              <c:pt idx="4071">
                <c:v>2.5416666666666665</c:v>
              </c:pt>
              <c:pt idx="4072">
                <c:v>4.375</c:v>
              </c:pt>
              <c:pt idx="4073">
                <c:v>0</c:v>
              </c:pt>
              <c:pt idx="4074">
                <c:v>10.041666666666666</c:v>
              </c:pt>
              <c:pt idx="4075">
                <c:v>5.208333333333333</c:v>
              </c:pt>
              <c:pt idx="4076">
                <c:v>3.2916666666666665</c:v>
              </c:pt>
              <c:pt idx="4077">
                <c:v>0</c:v>
              </c:pt>
              <c:pt idx="4078">
                <c:v>0</c:v>
              </c:pt>
              <c:pt idx="4079">
                <c:v>2.8333333333333335</c:v>
              </c:pt>
              <c:pt idx="4080">
                <c:v>3.375</c:v>
              </c:pt>
              <c:pt idx="4081">
                <c:v>0</c:v>
              </c:pt>
              <c:pt idx="4082">
                <c:v>2.625</c:v>
              </c:pt>
              <c:pt idx="4083">
                <c:v>2.25</c:v>
              </c:pt>
              <c:pt idx="4084">
                <c:v>0</c:v>
              </c:pt>
              <c:pt idx="4085">
                <c:v>1.3333333333333333</c:v>
              </c:pt>
              <c:pt idx="4086">
                <c:v>3.5833333333333335</c:v>
              </c:pt>
              <c:pt idx="4087">
                <c:v>4.375</c:v>
              </c:pt>
              <c:pt idx="4088">
                <c:v>5.25</c:v>
              </c:pt>
              <c:pt idx="4089">
                <c:v>2.0833333333333335</c:v>
              </c:pt>
              <c:pt idx="4090">
                <c:v>4.166666666666667</c:v>
              </c:pt>
              <c:pt idx="4091">
                <c:v>0</c:v>
              </c:pt>
              <c:pt idx="4092">
                <c:v>1.5833333333333333</c:v>
              </c:pt>
              <c:pt idx="4093">
                <c:v>8.5</c:v>
              </c:pt>
              <c:pt idx="4094">
                <c:v>1.6666666666666667</c:v>
              </c:pt>
              <c:pt idx="4095">
                <c:v>0</c:v>
              </c:pt>
              <c:pt idx="4096">
                <c:v>0</c:v>
              </c:pt>
              <c:pt idx="4097">
                <c:v>4.416666666666667</c:v>
              </c:pt>
              <c:pt idx="4098">
                <c:v>0</c:v>
              </c:pt>
              <c:pt idx="4099">
                <c:v>0</c:v>
              </c:pt>
              <c:pt idx="4100">
                <c:v>3.5833333333333335</c:v>
              </c:pt>
              <c:pt idx="4101">
                <c:v>3.25</c:v>
              </c:pt>
              <c:pt idx="4102">
                <c:v>5.458333333333333</c:v>
              </c:pt>
              <c:pt idx="4103">
                <c:v>4.708333333333333</c:v>
              </c:pt>
              <c:pt idx="4104">
                <c:v>0</c:v>
              </c:pt>
              <c:pt idx="4105">
                <c:v>1.3958333333333333</c:v>
              </c:pt>
              <c:pt idx="4106">
                <c:v>4.208333333333333</c:v>
              </c:pt>
              <c:pt idx="4107">
                <c:v>2</c:v>
              </c:pt>
              <c:pt idx="4108">
                <c:v>0</c:v>
              </c:pt>
              <c:pt idx="4109">
                <c:v>2.6666666666666665</c:v>
              </c:pt>
              <c:pt idx="4110">
                <c:v>2.2083333333333335</c:v>
              </c:pt>
              <c:pt idx="4111">
                <c:v>2.7916666666666665</c:v>
              </c:pt>
              <c:pt idx="4112">
                <c:v>3.625</c:v>
              </c:pt>
              <c:pt idx="4113">
                <c:v>0</c:v>
              </c:pt>
              <c:pt idx="4114">
                <c:v>3</c:v>
              </c:pt>
              <c:pt idx="4115">
                <c:v>3.1666666666666665</c:v>
              </c:pt>
              <c:pt idx="4116">
                <c:v>7.083333333333333</c:v>
              </c:pt>
              <c:pt idx="4117">
                <c:v>5.916666666666667</c:v>
              </c:pt>
              <c:pt idx="4118">
                <c:v>0</c:v>
              </c:pt>
              <c:pt idx="4119">
                <c:v>2.8333333333333335</c:v>
              </c:pt>
              <c:pt idx="4120">
                <c:v>0</c:v>
              </c:pt>
              <c:pt idx="4121">
                <c:v>2.875</c:v>
              </c:pt>
              <c:pt idx="4122">
                <c:v>0</c:v>
              </c:pt>
              <c:pt idx="4123">
                <c:v>4.916666666666667</c:v>
              </c:pt>
              <c:pt idx="4124">
                <c:v>9.1666666666666661</c:v>
              </c:pt>
              <c:pt idx="4125">
                <c:v>0</c:v>
              </c:pt>
              <c:pt idx="4126">
                <c:v>0</c:v>
              </c:pt>
              <c:pt idx="4127">
                <c:v>2.25</c:v>
              </c:pt>
              <c:pt idx="4128">
                <c:v>6.208333333333333</c:v>
              </c:pt>
              <c:pt idx="4129">
                <c:v>0</c:v>
              </c:pt>
              <c:pt idx="4130">
                <c:v>0</c:v>
              </c:pt>
              <c:pt idx="4131">
                <c:v>3</c:v>
              </c:pt>
              <c:pt idx="4132">
                <c:v>2</c:v>
              </c:pt>
              <c:pt idx="4133">
                <c:v>2.9583333333333335</c:v>
              </c:pt>
              <c:pt idx="4134">
                <c:v>0</c:v>
              </c:pt>
              <c:pt idx="4135">
                <c:v>0</c:v>
              </c:pt>
              <c:pt idx="4136">
                <c:v>4.291666666666667</c:v>
              </c:pt>
              <c:pt idx="4137">
                <c:v>2.125</c:v>
              </c:pt>
              <c:pt idx="4138">
                <c:v>1.75</c:v>
              </c:pt>
              <c:pt idx="4139">
                <c:v>0</c:v>
              </c:pt>
              <c:pt idx="4140">
                <c:v>7.958333333333333</c:v>
              </c:pt>
              <c:pt idx="4141">
                <c:v>3</c:v>
              </c:pt>
              <c:pt idx="4142">
                <c:v>3.125</c:v>
              </c:pt>
              <c:pt idx="4143">
                <c:v>1.7083333333333333</c:v>
              </c:pt>
              <c:pt idx="4144">
                <c:v>3.5416666666666665</c:v>
              </c:pt>
              <c:pt idx="4145">
                <c:v>2.1666666666666665</c:v>
              </c:pt>
              <c:pt idx="4146">
                <c:v>5.416666666666667</c:v>
              </c:pt>
              <c:pt idx="4147">
                <c:v>3.2916666666666665</c:v>
              </c:pt>
              <c:pt idx="4148">
                <c:v>0</c:v>
              </c:pt>
              <c:pt idx="4149">
                <c:v>1.6666666666666667</c:v>
              </c:pt>
              <c:pt idx="4150">
                <c:v>6.416666666666667</c:v>
              </c:pt>
              <c:pt idx="4151">
                <c:v>3.2916666666666665</c:v>
              </c:pt>
              <c:pt idx="4152">
                <c:v>5.708333333333333</c:v>
              </c:pt>
              <c:pt idx="4153">
                <c:v>1.125</c:v>
              </c:pt>
              <c:pt idx="4154">
                <c:v>7.5</c:v>
              </c:pt>
              <c:pt idx="4155">
                <c:v>3.8333333333333335</c:v>
              </c:pt>
              <c:pt idx="4156">
                <c:v>2.0416666666666665</c:v>
              </c:pt>
              <c:pt idx="4157">
                <c:v>3.2083333333333335</c:v>
              </c:pt>
              <c:pt idx="4158">
                <c:v>5.333333333333333</c:v>
              </c:pt>
              <c:pt idx="4159">
                <c:v>4.791666666666667</c:v>
              </c:pt>
              <c:pt idx="4160">
                <c:v>2.6666666666666665</c:v>
              </c:pt>
              <c:pt idx="4161">
                <c:v>3.4583333333333335</c:v>
              </c:pt>
              <c:pt idx="4162">
                <c:v>0</c:v>
              </c:pt>
              <c:pt idx="4163">
                <c:v>1.75</c:v>
              </c:pt>
              <c:pt idx="4164">
                <c:v>1.5833333333333333</c:v>
              </c:pt>
              <c:pt idx="4165">
                <c:v>5.583333333333333</c:v>
              </c:pt>
              <c:pt idx="4166">
                <c:v>6.833333333333333</c:v>
              </c:pt>
              <c:pt idx="4167">
                <c:v>4.666666666666667</c:v>
              </c:pt>
              <c:pt idx="4168">
                <c:v>1.4583333333333333</c:v>
              </c:pt>
              <c:pt idx="4169">
                <c:v>1.5833333333333333</c:v>
              </c:pt>
              <c:pt idx="4170">
                <c:v>1.8333333333333333</c:v>
              </c:pt>
              <c:pt idx="4171">
                <c:v>0</c:v>
              </c:pt>
              <c:pt idx="4172">
                <c:v>2.5416666666666665</c:v>
              </c:pt>
              <c:pt idx="4173">
                <c:v>0</c:v>
              </c:pt>
              <c:pt idx="4174">
                <c:v>1.8333333333333333</c:v>
              </c:pt>
              <c:pt idx="4175">
                <c:v>0</c:v>
              </c:pt>
              <c:pt idx="4176">
                <c:v>2.8333333333333335</c:v>
              </c:pt>
              <c:pt idx="4177">
                <c:v>1.8333333333333333</c:v>
              </c:pt>
              <c:pt idx="4178">
                <c:v>3.2083333333333335</c:v>
              </c:pt>
              <c:pt idx="4179">
                <c:v>0</c:v>
              </c:pt>
              <c:pt idx="4180">
                <c:v>0</c:v>
              </c:pt>
              <c:pt idx="4181">
                <c:v>5.083333333333333</c:v>
              </c:pt>
              <c:pt idx="4182">
                <c:v>0</c:v>
              </c:pt>
              <c:pt idx="4183">
                <c:v>2.9166666666666665</c:v>
              </c:pt>
              <c:pt idx="4184">
                <c:v>1.7916666666666667</c:v>
              </c:pt>
              <c:pt idx="4185">
                <c:v>1.6666666666666667</c:v>
              </c:pt>
              <c:pt idx="4186">
                <c:v>0</c:v>
              </c:pt>
              <c:pt idx="4187">
                <c:v>2.0833333333333335</c:v>
              </c:pt>
              <c:pt idx="4188">
                <c:v>3.9583333333333335</c:v>
              </c:pt>
              <c:pt idx="4189">
                <c:v>2.5</c:v>
              </c:pt>
              <c:pt idx="4190">
                <c:v>0</c:v>
              </c:pt>
              <c:pt idx="4191">
                <c:v>2.375</c:v>
              </c:pt>
              <c:pt idx="4192">
                <c:v>6.833333333333333</c:v>
              </c:pt>
              <c:pt idx="4193">
                <c:v>1.3333333333333333</c:v>
              </c:pt>
              <c:pt idx="4194">
                <c:v>5.833333333333333</c:v>
              </c:pt>
              <c:pt idx="4195">
                <c:v>0</c:v>
              </c:pt>
              <c:pt idx="4196">
                <c:v>7.583333333333333</c:v>
              </c:pt>
              <c:pt idx="4197">
                <c:v>2.4583333333333335</c:v>
              </c:pt>
              <c:pt idx="4198">
                <c:v>5.041666666666667</c:v>
              </c:pt>
              <c:pt idx="4199">
                <c:v>5.708333333333333</c:v>
              </c:pt>
              <c:pt idx="4200">
                <c:v>2.875</c:v>
              </c:pt>
              <c:pt idx="4201">
                <c:v>0</c:v>
              </c:pt>
              <c:pt idx="4202">
                <c:v>0</c:v>
              </c:pt>
              <c:pt idx="4203">
                <c:v>3</c:v>
              </c:pt>
              <c:pt idx="4204">
                <c:v>0</c:v>
              </c:pt>
              <c:pt idx="4205">
                <c:v>5.166666666666667</c:v>
              </c:pt>
              <c:pt idx="4206">
                <c:v>1.375</c:v>
              </c:pt>
              <c:pt idx="4207">
                <c:v>0</c:v>
              </c:pt>
              <c:pt idx="4208">
                <c:v>2.5</c:v>
              </c:pt>
              <c:pt idx="4209">
                <c:v>1.0416666666666667</c:v>
              </c:pt>
              <c:pt idx="4210">
                <c:v>1.625</c:v>
              </c:pt>
              <c:pt idx="4211">
                <c:v>1.2916666666666667</c:v>
              </c:pt>
              <c:pt idx="4212">
                <c:v>0</c:v>
              </c:pt>
              <c:pt idx="4213">
                <c:v>1.4583333333333333</c:v>
              </c:pt>
              <c:pt idx="4214">
                <c:v>1.7916666666666667</c:v>
              </c:pt>
              <c:pt idx="4215">
                <c:v>0</c:v>
              </c:pt>
              <c:pt idx="4216">
                <c:v>6.291666666666667</c:v>
              </c:pt>
              <c:pt idx="4217">
                <c:v>1.6666666666666667</c:v>
              </c:pt>
              <c:pt idx="4218">
                <c:v>1.4583333333333333</c:v>
              </c:pt>
              <c:pt idx="4219">
                <c:v>3.25</c:v>
              </c:pt>
              <c:pt idx="4220">
                <c:v>0</c:v>
              </c:pt>
              <c:pt idx="4221">
                <c:v>3.9166666666666665</c:v>
              </c:pt>
              <c:pt idx="4222">
                <c:v>6.75</c:v>
              </c:pt>
              <c:pt idx="4223">
                <c:v>3.4166666666666665</c:v>
              </c:pt>
              <c:pt idx="4224">
                <c:v>7.666666666666667</c:v>
              </c:pt>
              <c:pt idx="4225">
                <c:v>1.375</c:v>
              </c:pt>
              <c:pt idx="4226">
                <c:v>1.9583333333333333</c:v>
              </c:pt>
              <c:pt idx="4227">
                <c:v>0</c:v>
              </c:pt>
              <c:pt idx="4228">
                <c:v>0</c:v>
              </c:pt>
              <c:pt idx="4229">
                <c:v>3.125</c:v>
              </c:pt>
              <c:pt idx="4230">
                <c:v>7</c:v>
              </c:pt>
              <c:pt idx="4231">
                <c:v>0</c:v>
              </c:pt>
              <c:pt idx="4232">
                <c:v>0.91666666666666663</c:v>
              </c:pt>
              <c:pt idx="4233">
                <c:v>6.333333333333333</c:v>
              </c:pt>
              <c:pt idx="4234">
                <c:v>3.5</c:v>
              </c:pt>
              <c:pt idx="4235">
                <c:v>3.0416666666666665</c:v>
              </c:pt>
              <c:pt idx="4236">
                <c:v>0</c:v>
              </c:pt>
              <c:pt idx="4237">
                <c:v>1.25</c:v>
              </c:pt>
              <c:pt idx="4238">
                <c:v>3.7083333333333335</c:v>
              </c:pt>
              <c:pt idx="4239">
                <c:v>6.75</c:v>
              </c:pt>
              <c:pt idx="4240">
                <c:v>3.125</c:v>
              </c:pt>
              <c:pt idx="4241">
                <c:v>3.4583333333333335</c:v>
              </c:pt>
              <c:pt idx="4242">
                <c:v>1.25</c:v>
              </c:pt>
              <c:pt idx="4243">
                <c:v>0</c:v>
              </c:pt>
              <c:pt idx="4244">
                <c:v>3.0416666666666665</c:v>
              </c:pt>
              <c:pt idx="4245">
                <c:v>4.291666666666667</c:v>
              </c:pt>
              <c:pt idx="4246">
                <c:v>3.3333333333333335</c:v>
              </c:pt>
              <c:pt idx="4247">
                <c:v>1.25</c:v>
              </c:pt>
              <c:pt idx="4248">
                <c:v>4.708333333333333</c:v>
              </c:pt>
              <c:pt idx="4249">
                <c:v>0</c:v>
              </c:pt>
              <c:pt idx="4250">
                <c:v>0</c:v>
              </c:pt>
              <c:pt idx="4251">
                <c:v>1.375</c:v>
              </c:pt>
              <c:pt idx="4252">
                <c:v>1.5416666666666667</c:v>
              </c:pt>
              <c:pt idx="4253">
                <c:v>2.25</c:v>
              </c:pt>
              <c:pt idx="4254">
                <c:v>0</c:v>
              </c:pt>
              <c:pt idx="4255">
                <c:v>0</c:v>
              </c:pt>
              <c:pt idx="4256">
                <c:v>0</c:v>
              </c:pt>
              <c:pt idx="4257">
                <c:v>3.2916666666666665</c:v>
              </c:pt>
              <c:pt idx="4258">
                <c:v>1.9166666666666667</c:v>
              </c:pt>
              <c:pt idx="4259">
                <c:v>0</c:v>
              </c:pt>
              <c:pt idx="4260">
                <c:v>3.2083333333333335</c:v>
              </c:pt>
              <c:pt idx="4261">
                <c:v>0</c:v>
              </c:pt>
              <c:pt idx="4262">
                <c:v>6.958333333333333</c:v>
              </c:pt>
              <c:pt idx="4263">
                <c:v>9</c:v>
              </c:pt>
              <c:pt idx="4264">
                <c:v>3.9583333333333335</c:v>
              </c:pt>
              <c:pt idx="4265">
                <c:v>3.3333333333333335</c:v>
              </c:pt>
              <c:pt idx="4266">
                <c:v>4.458333333333333</c:v>
              </c:pt>
              <c:pt idx="4267">
                <c:v>4.333333333333333</c:v>
              </c:pt>
              <c:pt idx="4268">
                <c:v>6.25</c:v>
              </c:pt>
              <c:pt idx="4269">
                <c:v>0</c:v>
              </c:pt>
              <c:pt idx="4270">
                <c:v>2.1666666666666665</c:v>
              </c:pt>
              <c:pt idx="4271">
                <c:v>5.916666666666667</c:v>
              </c:pt>
              <c:pt idx="4272">
                <c:v>4.541666666666667</c:v>
              </c:pt>
              <c:pt idx="4273">
                <c:v>5.208333333333333</c:v>
              </c:pt>
              <c:pt idx="4274">
                <c:v>2.7083333333333335</c:v>
              </c:pt>
              <c:pt idx="4275">
                <c:v>4.166666666666667</c:v>
              </c:pt>
              <c:pt idx="4276">
                <c:v>1.6666666666666667</c:v>
              </c:pt>
              <c:pt idx="4277">
                <c:v>3.5416666666666665</c:v>
              </c:pt>
              <c:pt idx="4278">
                <c:v>1.25</c:v>
              </c:pt>
              <c:pt idx="4279">
                <c:v>3.4583333333333335</c:v>
              </c:pt>
              <c:pt idx="4280">
                <c:v>9.4583333333333339</c:v>
              </c:pt>
              <c:pt idx="4281">
                <c:v>2.4583333333333335</c:v>
              </c:pt>
              <c:pt idx="4282">
                <c:v>0</c:v>
              </c:pt>
              <c:pt idx="4283">
                <c:v>1.5833333333333333</c:v>
              </c:pt>
              <c:pt idx="4284">
                <c:v>1.6666666666666667</c:v>
              </c:pt>
              <c:pt idx="4285">
                <c:v>1.6666666666666667</c:v>
              </c:pt>
              <c:pt idx="4286">
                <c:v>0</c:v>
              </c:pt>
              <c:pt idx="4287">
                <c:v>3.9166666666666665</c:v>
              </c:pt>
              <c:pt idx="4288">
                <c:v>4.458333333333333</c:v>
              </c:pt>
              <c:pt idx="4289">
                <c:v>6.625</c:v>
              </c:pt>
              <c:pt idx="4290">
                <c:v>1.1666666666666667</c:v>
              </c:pt>
              <c:pt idx="4291">
                <c:v>4.208333333333333</c:v>
              </c:pt>
              <c:pt idx="4292">
                <c:v>3.625</c:v>
              </c:pt>
              <c:pt idx="4293">
                <c:v>1.75</c:v>
              </c:pt>
              <c:pt idx="4294">
                <c:v>1.3333333333333333</c:v>
              </c:pt>
              <c:pt idx="4295">
                <c:v>4.958333333333333</c:v>
              </c:pt>
              <c:pt idx="4296">
                <c:v>7.583333333333333</c:v>
              </c:pt>
              <c:pt idx="4297">
                <c:v>2.0833333333333335</c:v>
              </c:pt>
              <c:pt idx="4298">
                <c:v>1.2916666666666667</c:v>
              </c:pt>
              <c:pt idx="4299">
                <c:v>0</c:v>
              </c:pt>
              <c:pt idx="4300">
                <c:v>0</c:v>
              </c:pt>
              <c:pt idx="4301">
                <c:v>0</c:v>
              </c:pt>
              <c:pt idx="4302">
                <c:v>0</c:v>
              </c:pt>
              <c:pt idx="4303">
                <c:v>1.7083333333333333</c:v>
              </c:pt>
              <c:pt idx="4304">
                <c:v>5.291666666666667</c:v>
              </c:pt>
              <c:pt idx="4305">
                <c:v>7.833333333333333</c:v>
              </c:pt>
              <c:pt idx="4306">
                <c:v>7.833333333333333</c:v>
              </c:pt>
              <c:pt idx="4307">
                <c:v>4.541666666666667</c:v>
              </c:pt>
              <c:pt idx="4308">
                <c:v>5</c:v>
              </c:pt>
              <c:pt idx="4309">
                <c:v>6.458333333333333</c:v>
              </c:pt>
              <c:pt idx="4310">
                <c:v>4.25</c:v>
              </c:pt>
              <c:pt idx="4311">
                <c:v>11.208333333333334</c:v>
              </c:pt>
              <c:pt idx="4312">
                <c:v>0</c:v>
              </c:pt>
              <c:pt idx="4313">
                <c:v>0</c:v>
              </c:pt>
              <c:pt idx="4314">
                <c:v>1.1666666666666667</c:v>
              </c:pt>
              <c:pt idx="4315">
                <c:v>3.375</c:v>
              </c:pt>
              <c:pt idx="4316">
                <c:v>3.5833333333333335</c:v>
              </c:pt>
              <c:pt idx="4317">
                <c:v>3.1666666666666665</c:v>
              </c:pt>
              <c:pt idx="4318">
                <c:v>0</c:v>
              </c:pt>
              <c:pt idx="4319">
                <c:v>0</c:v>
              </c:pt>
              <c:pt idx="4320">
                <c:v>4.791666666666667</c:v>
              </c:pt>
              <c:pt idx="4321">
                <c:v>0</c:v>
              </c:pt>
              <c:pt idx="4322">
                <c:v>0</c:v>
              </c:pt>
              <c:pt idx="4323">
                <c:v>0</c:v>
              </c:pt>
              <c:pt idx="4324">
                <c:v>4.25</c:v>
              </c:pt>
              <c:pt idx="4325">
                <c:v>3.8333333333333335</c:v>
              </c:pt>
              <c:pt idx="4326">
                <c:v>1.875</c:v>
              </c:pt>
              <c:pt idx="4327">
                <c:v>2</c:v>
              </c:pt>
              <c:pt idx="4328">
                <c:v>5.083333333333333</c:v>
              </c:pt>
              <c:pt idx="4329">
                <c:v>1.375</c:v>
              </c:pt>
              <c:pt idx="4330">
                <c:v>1.625</c:v>
              </c:pt>
              <c:pt idx="4331">
                <c:v>6.083333333333333</c:v>
              </c:pt>
              <c:pt idx="4332">
                <c:v>0</c:v>
              </c:pt>
              <c:pt idx="4333">
                <c:v>3</c:v>
              </c:pt>
              <c:pt idx="4334">
                <c:v>4.958333333333333</c:v>
              </c:pt>
              <c:pt idx="4335">
                <c:v>1.5</c:v>
              </c:pt>
              <c:pt idx="4336">
                <c:v>4.75</c:v>
              </c:pt>
              <c:pt idx="4337">
                <c:v>4.833333333333333</c:v>
              </c:pt>
              <c:pt idx="4338">
                <c:v>5.916666666666667</c:v>
              </c:pt>
              <c:pt idx="4339">
                <c:v>9.375</c:v>
              </c:pt>
              <c:pt idx="4340">
                <c:v>0</c:v>
              </c:pt>
              <c:pt idx="4341">
                <c:v>5.541666666666667</c:v>
              </c:pt>
              <c:pt idx="4342">
                <c:v>6</c:v>
              </c:pt>
              <c:pt idx="4343">
                <c:v>1.1666666666666667</c:v>
              </c:pt>
              <c:pt idx="4344">
                <c:v>1.625</c:v>
              </c:pt>
              <c:pt idx="4345">
                <c:v>6</c:v>
              </c:pt>
              <c:pt idx="4346">
                <c:v>7.791666666666667</c:v>
              </c:pt>
              <c:pt idx="4347">
                <c:v>0</c:v>
              </c:pt>
              <c:pt idx="4348">
                <c:v>2.2083333333333335</c:v>
              </c:pt>
              <c:pt idx="4349">
                <c:v>0</c:v>
              </c:pt>
              <c:pt idx="4350">
                <c:v>3.5416666666666665</c:v>
              </c:pt>
              <c:pt idx="4351">
                <c:v>0</c:v>
              </c:pt>
              <c:pt idx="4352">
                <c:v>3.375</c:v>
              </c:pt>
              <c:pt idx="4353">
                <c:v>0</c:v>
              </c:pt>
              <c:pt idx="4354">
                <c:v>1.1666666666666667</c:v>
              </c:pt>
              <c:pt idx="4355">
                <c:v>1.7083333333333333</c:v>
              </c:pt>
              <c:pt idx="4356">
                <c:v>2.625</c:v>
              </c:pt>
              <c:pt idx="4357">
                <c:v>1.5</c:v>
              </c:pt>
              <c:pt idx="4358">
                <c:v>2.125</c:v>
              </c:pt>
              <c:pt idx="4359">
                <c:v>2.9166666666666665</c:v>
              </c:pt>
              <c:pt idx="4360">
                <c:v>1.1666666666666667</c:v>
              </c:pt>
              <c:pt idx="4361">
                <c:v>3.25</c:v>
              </c:pt>
              <c:pt idx="4362">
                <c:v>2.875</c:v>
              </c:pt>
              <c:pt idx="4363">
                <c:v>4.166666666666667</c:v>
              </c:pt>
              <c:pt idx="4364">
                <c:v>4.875</c:v>
              </c:pt>
              <c:pt idx="4365">
                <c:v>4.625</c:v>
              </c:pt>
              <c:pt idx="4366">
                <c:v>1.6666666666666667</c:v>
              </c:pt>
              <c:pt idx="4367">
                <c:v>0</c:v>
              </c:pt>
              <c:pt idx="4368">
                <c:v>0</c:v>
              </c:pt>
              <c:pt idx="4369">
                <c:v>1.5</c:v>
              </c:pt>
              <c:pt idx="4370">
                <c:v>3.7083333333333335</c:v>
              </c:pt>
              <c:pt idx="4371">
                <c:v>1.4583333333333333</c:v>
              </c:pt>
              <c:pt idx="4372">
                <c:v>3.5</c:v>
              </c:pt>
              <c:pt idx="4373">
                <c:v>1.375</c:v>
              </c:pt>
              <c:pt idx="4374">
                <c:v>0</c:v>
              </c:pt>
              <c:pt idx="4375">
                <c:v>3.5833333333333335</c:v>
              </c:pt>
              <c:pt idx="4376">
                <c:v>1.2916666666666667</c:v>
              </c:pt>
              <c:pt idx="4377">
                <c:v>4.958333333333333</c:v>
              </c:pt>
              <c:pt idx="4378">
                <c:v>3.4583333333333335</c:v>
              </c:pt>
              <c:pt idx="4379">
                <c:v>1.2083333333333333</c:v>
              </c:pt>
              <c:pt idx="4380">
                <c:v>0</c:v>
              </c:pt>
              <c:pt idx="4381">
                <c:v>1.5416666666666667</c:v>
              </c:pt>
              <c:pt idx="4382">
                <c:v>2.5833333333333335</c:v>
              </c:pt>
              <c:pt idx="4383">
                <c:v>3.4583333333333335</c:v>
              </c:pt>
              <c:pt idx="4384">
                <c:v>0</c:v>
              </c:pt>
              <c:pt idx="4385">
                <c:v>2.0416666666666665</c:v>
              </c:pt>
              <c:pt idx="4386">
                <c:v>3.7083333333333335</c:v>
              </c:pt>
              <c:pt idx="4387">
                <c:v>3.0416666666666665</c:v>
              </c:pt>
              <c:pt idx="4388">
                <c:v>3.9583333333333335</c:v>
              </c:pt>
              <c:pt idx="4389">
                <c:v>2.3333333333333335</c:v>
              </c:pt>
              <c:pt idx="4390">
                <c:v>0</c:v>
              </c:pt>
              <c:pt idx="4391">
                <c:v>0</c:v>
              </c:pt>
              <c:pt idx="4392">
                <c:v>0</c:v>
              </c:pt>
              <c:pt idx="4393">
                <c:v>2.2708333333333335</c:v>
              </c:pt>
              <c:pt idx="4394">
                <c:v>0</c:v>
              </c:pt>
              <c:pt idx="4395">
                <c:v>3.7916666666666665</c:v>
              </c:pt>
              <c:pt idx="4396">
                <c:v>0</c:v>
              </c:pt>
              <c:pt idx="4397">
                <c:v>4.375</c:v>
              </c:pt>
              <c:pt idx="4398">
                <c:v>3.125</c:v>
              </c:pt>
              <c:pt idx="4399">
                <c:v>1.625</c:v>
              </c:pt>
              <c:pt idx="4400">
                <c:v>5.833333333333333</c:v>
              </c:pt>
              <c:pt idx="4401">
                <c:v>5.208333333333333</c:v>
              </c:pt>
              <c:pt idx="4402">
                <c:v>0</c:v>
              </c:pt>
              <c:pt idx="4403">
                <c:v>2.0416666666666665</c:v>
              </c:pt>
              <c:pt idx="4404">
                <c:v>6.041666666666667</c:v>
              </c:pt>
              <c:pt idx="4405">
                <c:v>3.9166666666666665</c:v>
              </c:pt>
              <c:pt idx="4406">
                <c:v>1.2916666666666667</c:v>
              </c:pt>
              <c:pt idx="4407">
                <c:v>0</c:v>
              </c:pt>
              <c:pt idx="4408">
                <c:v>1.625</c:v>
              </c:pt>
              <c:pt idx="4409">
                <c:v>0</c:v>
              </c:pt>
              <c:pt idx="4410">
                <c:v>6.25</c:v>
              </c:pt>
              <c:pt idx="4411">
                <c:v>4.041666666666667</c:v>
              </c:pt>
              <c:pt idx="4412">
                <c:v>5.666666666666667</c:v>
              </c:pt>
              <c:pt idx="4413">
                <c:v>0</c:v>
              </c:pt>
              <c:pt idx="4414">
                <c:v>3.2083333333333335</c:v>
              </c:pt>
              <c:pt idx="4415">
                <c:v>5.833333333333333</c:v>
              </c:pt>
              <c:pt idx="4416">
                <c:v>0</c:v>
              </c:pt>
              <c:pt idx="4417">
                <c:v>0</c:v>
              </c:pt>
              <c:pt idx="4418">
                <c:v>6.583333333333333</c:v>
              </c:pt>
              <c:pt idx="4419">
                <c:v>0</c:v>
              </c:pt>
              <c:pt idx="4420">
                <c:v>7.416666666666667</c:v>
              </c:pt>
              <c:pt idx="4421">
                <c:v>0</c:v>
              </c:pt>
              <c:pt idx="4422">
                <c:v>0</c:v>
              </c:pt>
              <c:pt idx="4423">
                <c:v>0</c:v>
              </c:pt>
              <c:pt idx="4424">
                <c:v>3.4166666666666665</c:v>
              </c:pt>
              <c:pt idx="4425">
                <c:v>9.5</c:v>
              </c:pt>
              <c:pt idx="4426">
                <c:v>3.875</c:v>
              </c:pt>
              <c:pt idx="4427">
                <c:v>6.375</c:v>
              </c:pt>
              <c:pt idx="4428">
                <c:v>5.125</c:v>
              </c:pt>
              <c:pt idx="4429">
                <c:v>0</c:v>
              </c:pt>
              <c:pt idx="4430">
                <c:v>0</c:v>
              </c:pt>
              <c:pt idx="4431">
                <c:v>1.0416666666666667</c:v>
              </c:pt>
              <c:pt idx="4432">
                <c:v>0</c:v>
              </c:pt>
              <c:pt idx="4433">
                <c:v>1.0833333333333333</c:v>
              </c:pt>
              <c:pt idx="4434">
                <c:v>0</c:v>
              </c:pt>
              <c:pt idx="4435">
                <c:v>0</c:v>
              </c:pt>
              <c:pt idx="4436">
                <c:v>1.625</c:v>
              </c:pt>
              <c:pt idx="4437">
                <c:v>0</c:v>
              </c:pt>
              <c:pt idx="4438">
                <c:v>0</c:v>
              </c:pt>
              <c:pt idx="4439">
                <c:v>9.2916666666666661</c:v>
              </c:pt>
              <c:pt idx="4440">
                <c:v>0</c:v>
              </c:pt>
              <c:pt idx="4441">
                <c:v>1.7083333333333333</c:v>
              </c:pt>
              <c:pt idx="4442">
                <c:v>4.041666666666667</c:v>
              </c:pt>
              <c:pt idx="4443">
                <c:v>0</c:v>
              </c:pt>
              <c:pt idx="4444">
                <c:v>0</c:v>
              </c:pt>
              <c:pt idx="4445">
                <c:v>3.2083333333333335</c:v>
              </c:pt>
              <c:pt idx="4446">
                <c:v>0</c:v>
              </c:pt>
              <c:pt idx="4447">
                <c:v>1.4166666666666667</c:v>
              </c:pt>
              <c:pt idx="4448">
                <c:v>2.3333333333333335</c:v>
              </c:pt>
              <c:pt idx="4449">
                <c:v>1.375</c:v>
              </c:pt>
              <c:pt idx="4450">
                <c:v>0</c:v>
              </c:pt>
              <c:pt idx="4451">
                <c:v>1.5833333333333333</c:v>
              </c:pt>
              <c:pt idx="4452">
                <c:v>6.833333333333333</c:v>
              </c:pt>
              <c:pt idx="4453">
                <c:v>5.916666666666667</c:v>
              </c:pt>
              <c:pt idx="4454">
                <c:v>0</c:v>
              </c:pt>
              <c:pt idx="4455">
                <c:v>3.25</c:v>
              </c:pt>
              <c:pt idx="4456">
                <c:v>1.9166666666666667</c:v>
              </c:pt>
              <c:pt idx="4457">
                <c:v>0</c:v>
              </c:pt>
              <c:pt idx="4458">
                <c:v>3.4166666666666665</c:v>
              </c:pt>
              <c:pt idx="4459">
                <c:v>0</c:v>
              </c:pt>
              <c:pt idx="4460">
                <c:v>0</c:v>
              </c:pt>
              <c:pt idx="4461">
                <c:v>0</c:v>
              </c:pt>
              <c:pt idx="4462">
                <c:v>3.7083333333333335</c:v>
              </c:pt>
              <c:pt idx="4463">
                <c:v>3.5416666666666665</c:v>
              </c:pt>
              <c:pt idx="4464">
                <c:v>0</c:v>
              </c:pt>
              <c:pt idx="4465">
                <c:v>2.375</c:v>
              </c:pt>
              <c:pt idx="4466">
                <c:v>1.25</c:v>
              </c:pt>
              <c:pt idx="4467">
                <c:v>5</c:v>
              </c:pt>
              <c:pt idx="4468">
                <c:v>0</c:v>
              </c:pt>
              <c:pt idx="4469">
                <c:v>0</c:v>
              </c:pt>
              <c:pt idx="4470">
                <c:v>1.3333333333333333</c:v>
              </c:pt>
              <c:pt idx="4471">
                <c:v>1.9583333333333333</c:v>
              </c:pt>
              <c:pt idx="4472">
                <c:v>2.4166666666666665</c:v>
              </c:pt>
              <c:pt idx="4473">
                <c:v>0</c:v>
              </c:pt>
              <c:pt idx="4474">
                <c:v>5.041666666666667</c:v>
              </c:pt>
              <c:pt idx="4475">
                <c:v>0</c:v>
              </c:pt>
              <c:pt idx="4476">
                <c:v>3.9166666666666665</c:v>
              </c:pt>
              <c:pt idx="4477">
                <c:v>5</c:v>
              </c:pt>
              <c:pt idx="4478">
                <c:v>4.666666666666667</c:v>
              </c:pt>
              <c:pt idx="4479">
                <c:v>0</c:v>
              </c:pt>
              <c:pt idx="4480">
                <c:v>0</c:v>
              </c:pt>
              <c:pt idx="4481">
                <c:v>1.9166666666666667</c:v>
              </c:pt>
              <c:pt idx="4482">
                <c:v>5.375</c:v>
              </c:pt>
              <c:pt idx="4483">
                <c:v>3.25</c:v>
              </c:pt>
              <c:pt idx="4484">
                <c:v>0</c:v>
              </c:pt>
              <c:pt idx="4485">
                <c:v>0</c:v>
              </c:pt>
              <c:pt idx="4486">
                <c:v>1.125</c:v>
              </c:pt>
              <c:pt idx="4487">
                <c:v>0</c:v>
              </c:pt>
              <c:pt idx="4488">
                <c:v>1.7916666666666667</c:v>
              </c:pt>
              <c:pt idx="4489">
                <c:v>0</c:v>
              </c:pt>
              <c:pt idx="4490">
                <c:v>3</c:v>
              </c:pt>
              <c:pt idx="4491">
                <c:v>0</c:v>
              </c:pt>
              <c:pt idx="4492">
                <c:v>1.625</c:v>
              </c:pt>
              <c:pt idx="4493">
                <c:v>3.9583333333333335</c:v>
              </c:pt>
              <c:pt idx="4494">
                <c:v>11.875</c:v>
              </c:pt>
              <c:pt idx="4495">
                <c:v>4</c:v>
              </c:pt>
              <c:pt idx="4496">
                <c:v>0</c:v>
              </c:pt>
              <c:pt idx="4497">
                <c:v>2.6666666666666665</c:v>
              </c:pt>
              <c:pt idx="4498">
                <c:v>0</c:v>
              </c:pt>
              <c:pt idx="4499">
                <c:v>1.4166666666666667</c:v>
              </c:pt>
              <c:pt idx="4500">
                <c:v>5.416666666666667</c:v>
              </c:pt>
              <c:pt idx="4501">
                <c:v>4.416666666666667</c:v>
              </c:pt>
              <c:pt idx="4502">
                <c:v>2.7916666666666665</c:v>
              </c:pt>
              <c:pt idx="4503">
                <c:v>4.166666666666667</c:v>
              </c:pt>
              <c:pt idx="4504">
                <c:v>0</c:v>
              </c:pt>
              <c:pt idx="4505">
                <c:v>2.0416666666666665</c:v>
              </c:pt>
              <c:pt idx="4506">
                <c:v>5.291666666666667</c:v>
              </c:pt>
              <c:pt idx="4507">
                <c:v>4.416666666666667</c:v>
              </c:pt>
              <c:pt idx="4508">
                <c:v>0</c:v>
              </c:pt>
              <c:pt idx="4509">
                <c:v>1.875</c:v>
              </c:pt>
              <c:pt idx="4510">
                <c:v>9.375</c:v>
              </c:pt>
              <c:pt idx="4511">
                <c:v>1.3333333333333333</c:v>
              </c:pt>
              <c:pt idx="4512">
                <c:v>4.666666666666667</c:v>
              </c:pt>
              <c:pt idx="4513">
                <c:v>3.7083333333333335</c:v>
              </c:pt>
              <c:pt idx="4514">
                <c:v>4.833333333333333</c:v>
              </c:pt>
              <c:pt idx="4515">
                <c:v>6.5</c:v>
              </c:pt>
              <c:pt idx="4516">
                <c:v>0</c:v>
              </c:pt>
              <c:pt idx="4517">
                <c:v>2.4166666666666665</c:v>
              </c:pt>
              <c:pt idx="4518">
                <c:v>3.4583333333333335</c:v>
              </c:pt>
              <c:pt idx="4519">
                <c:v>3.5416666666666665</c:v>
              </c:pt>
              <c:pt idx="4520">
                <c:v>3.375</c:v>
              </c:pt>
              <c:pt idx="4521">
                <c:v>1.7916666666666667</c:v>
              </c:pt>
              <c:pt idx="4522">
                <c:v>1.875</c:v>
              </c:pt>
              <c:pt idx="4523">
                <c:v>1.4583333333333333</c:v>
              </c:pt>
              <c:pt idx="4524">
                <c:v>1.25</c:v>
              </c:pt>
              <c:pt idx="4525">
                <c:v>2.5416666666666665</c:v>
              </c:pt>
              <c:pt idx="4526">
                <c:v>0</c:v>
              </c:pt>
              <c:pt idx="4527">
                <c:v>0</c:v>
              </c:pt>
              <c:pt idx="4528">
                <c:v>5.416666666666667</c:v>
              </c:pt>
              <c:pt idx="4529">
                <c:v>4.75</c:v>
              </c:pt>
              <c:pt idx="4530">
                <c:v>1.5833333333333333</c:v>
              </c:pt>
              <c:pt idx="4531">
                <c:v>0</c:v>
              </c:pt>
              <c:pt idx="4532">
                <c:v>4.958333333333333</c:v>
              </c:pt>
              <c:pt idx="4533">
                <c:v>5.083333333333333</c:v>
              </c:pt>
              <c:pt idx="4534">
                <c:v>4.208333333333333</c:v>
              </c:pt>
              <c:pt idx="4535">
                <c:v>1.2916666666666667</c:v>
              </c:pt>
              <c:pt idx="4536">
                <c:v>6.916666666666667</c:v>
              </c:pt>
              <c:pt idx="4537">
                <c:v>1.5833333333333333</c:v>
              </c:pt>
              <c:pt idx="4538">
                <c:v>7.916666666666667</c:v>
              </c:pt>
              <c:pt idx="4539">
                <c:v>6.375</c:v>
              </c:pt>
              <c:pt idx="4540">
                <c:v>0</c:v>
              </c:pt>
              <c:pt idx="4541">
                <c:v>5.166666666666667</c:v>
              </c:pt>
              <c:pt idx="4542">
                <c:v>5.833333333333333</c:v>
              </c:pt>
              <c:pt idx="4543">
                <c:v>2.75</c:v>
              </c:pt>
              <c:pt idx="4544">
                <c:v>1.75</c:v>
              </c:pt>
              <c:pt idx="4545">
                <c:v>5.333333333333333</c:v>
              </c:pt>
              <c:pt idx="4546">
                <c:v>2.4583333333333335</c:v>
              </c:pt>
              <c:pt idx="4547">
                <c:v>2.9166666666666665</c:v>
              </c:pt>
              <c:pt idx="4548">
                <c:v>0</c:v>
              </c:pt>
              <c:pt idx="4549">
                <c:v>1.7083333333333333</c:v>
              </c:pt>
              <c:pt idx="4550">
                <c:v>4.291666666666667</c:v>
              </c:pt>
              <c:pt idx="4551">
                <c:v>1.7083333333333333</c:v>
              </c:pt>
              <c:pt idx="4552">
                <c:v>3.75</c:v>
              </c:pt>
              <c:pt idx="4553">
                <c:v>3.125</c:v>
              </c:pt>
              <c:pt idx="4554">
                <c:v>1.1666666666666667</c:v>
              </c:pt>
              <c:pt idx="4555">
                <c:v>7.666666666666667</c:v>
              </c:pt>
              <c:pt idx="4556">
                <c:v>5.083333333333333</c:v>
              </c:pt>
              <c:pt idx="4557">
                <c:v>1.9583333333333333</c:v>
              </c:pt>
              <c:pt idx="4558">
                <c:v>1.5</c:v>
              </c:pt>
              <c:pt idx="4559">
                <c:v>0</c:v>
              </c:pt>
              <c:pt idx="4560">
                <c:v>1.125</c:v>
              </c:pt>
              <c:pt idx="4561">
                <c:v>0</c:v>
              </c:pt>
              <c:pt idx="4562">
                <c:v>1.1666666666666667</c:v>
              </c:pt>
              <c:pt idx="4563">
                <c:v>0</c:v>
              </c:pt>
              <c:pt idx="4564">
                <c:v>0</c:v>
              </c:pt>
              <c:pt idx="4565">
                <c:v>2.3333333333333335</c:v>
              </c:pt>
              <c:pt idx="4566">
                <c:v>0</c:v>
              </c:pt>
              <c:pt idx="4567">
                <c:v>1.6666666666666667</c:v>
              </c:pt>
              <c:pt idx="4568">
                <c:v>0</c:v>
              </c:pt>
              <c:pt idx="4569">
                <c:v>1.5833333333333333</c:v>
              </c:pt>
              <c:pt idx="4570">
                <c:v>1.5</c:v>
              </c:pt>
              <c:pt idx="4571">
                <c:v>0</c:v>
              </c:pt>
              <c:pt idx="4572">
                <c:v>0</c:v>
              </c:pt>
              <c:pt idx="4573">
                <c:v>1.7083333333333333</c:v>
              </c:pt>
              <c:pt idx="4574">
                <c:v>0</c:v>
              </c:pt>
              <c:pt idx="4575">
                <c:v>5.458333333333333</c:v>
              </c:pt>
              <c:pt idx="4576">
                <c:v>4</c:v>
              </c:pt>
              <c:pt idx="4577">
                <c:v>0</c:v>
              </c:pt>
              <c:pt idx="4578">
                <c:v>1.625</c:v>
              </c:pt>
              <c:pt idx="4579">
                <c:v>4.416666666666667</c:v>
              </c:pt>
              <c:pt idx="4580">
                <c:v>0</c:v>
              </c:pt>
              <c:pt idx="4581">
                <c:v>6.583333333333333</c:v>
              </c:pt>
              <c:pt idx="4582">
                <c:v>2.9583333333333335</c:v>
              </c:pt>
              <c:pt idx="4583">
                <c:v>3.5</c:v>
              </c:pt>
              <c:pt idx="4584">
                <c:v>4.375</c:v>
              </c:pt>
              <c:pt idx="4585">
                <c:v>0</c:v>
              </c:pt>
              <c:pt idx="4586">
                <c:v>4.708333333333333</c:v>
              </c:pt>
              <c:pt idx="4587">
                <c:v>0</c:v>
              </c:pt>
              <c:pt idx="4588">
                <c:v>4.333333333333333</c:v>
              </c:pt>
              <c:pt idx="4589">
                <c:v>1.375</c:v>
              </c:pt>
              <c:pt idx="4590">
                <c:v>0</c:v>
              </c:pt>
              <c:pt idx="4591">
                <c:v>4.875</c:v>
              </c:pt>
              <c:pt idx="4592">
                <c:v>0</c:v>
              </c:pt>
              <c:pt idx="4593">
                <c:v>0</c:v>
              </c:pt>
              <c:pt idx="4594">
                <c:v>0</c:v>
              </c:pt>
              <c:pt idx="4595">
                <c:v>0</c:v>
              </c:pt>
              <c:pt idx="4596">
                <c:v>3.4166666666666665</c:v>
              </c:pt>
              <c:pt idx="4597">
                <c:v>4.625</c:v>
              </c:pt>
              <c:pt idx="4598">
                <c:v>4.208333333333333</c:v>
              </c:pt>
              <c:pt idx="4599">
                <c:v>0</c:v>
              </c:pt>
              <c:pt idx="4600">
                <c:v>0</c:v>
              </c:pt>
              <c:pt idx="4601">
                <c:v>0</c:v>
              </c:pt>
              <c:pt idx="4602">
                <c:v>1.5</c:v>
              </c:pt>
              <c:pt idx="4603">
                <c:v>0</c:v>
              </c:pt>
              <c:pt idx="4604">
                <c:v>1.6666666666666667</c:v>
              </c:pt>
              <c:pt idx="4605">
                <c:v>0</c:v>
              </c:pt>
              <c:pt idx="4606">
                <c:v>0</c:v>
              </c:pt>
              <c:pt idx="4607">
                <c:v>0</c:v>
              </c:pt>
              <c:pt idx="4608">
                <c:v>2.7916666666666665</c:v>
              </c:pt>
              <c:pt idx="4609">
                <c:v>4.916666666666667</c:v>
              </c:pt>
              <c:pt idx="4610">
                <c:v>1.875</c:v>
              </c:pt>
              <c:pt idx="4611">
                <c:v>5.75</c:v>
              </c:pt>
              <c:pt idx="4612">
                <c:v>6.75</c:v>
              </c:pt>
              <c:pt idx="4613">
                <c:v>1.9166666666666667</c:v>
              </c:pt>
              <c:pt idx="4614">
                <c:v>3</c:v>
              </c:pt>
              <c:pt idx="4615">
                <c:v>1.5</c:v>
              </c:pt>
              <c:pt idx="4616">
                <c:v>0</c:v>
              </c:pt>
              <c:pt idx="4617">
                <c:v>1.2083333333333333</c:v>
              </c:pt>
              <c:pt idx="4618">
                <c:v>3.6666666666666665</c:v>
              </c:pt>
              <c:pt idx="4619">
                <c:v>1.4583333333333333</c:v>
              </c:pt>
              <c:pt idx="4620">
                <c:v>5.083333333333333</c:v>
              </c:pt>
              <c:pt idx="4621">
                <c:v>8.6666666666666661</c:v>
              </c:pt>
              <c:pt idx="4622">
                <c:v>1.7916666666666667</c:v>
              </c:pt>
              <c:pt idx="4623">
                <c:v>2.5416666666666665</c:v>
              </c:pt>
              <c:pt idx="4624">
                <c:v>3.9583333333333335</c:v>
              </c:pt>
              <c:pt idx="4625">
                <c:v>5.5</c:v>
              </c:pt>
              <c:pt idx="4626">
                <c:v>0</c:v>
              </c:pt>
              <c:pt idx="4627">
                <c:v>0</c:v>
              </c:pt>
              <c:pt idx="4628">
                <c:v>4.625</c:v>
              </c:pt>
              <c:pt idx="4629">
                <c:v>3.7083333333333335</c:v>
              </c:pt>
              <c:pt idx="4630">
                <c:v>4.666666666666667</c:v>
              </c:pt>
              <c:pt idx="4631">
                <c:v>1.2083333333333333</c:v>
              </c:pt>
              <c:pt idx="4632">
                <c:v>1.2083333333333333</c:v>
              </c:pt>
              <c:pt idx="4633">
                <c:v>3.2916666666666665</c:v>
              </c:pt>
              <c:pt idx="4634">
                <c:v>0</c:v>
              </c:pt>
              <c:pt idx="4635">
                <c:v>0</c:v>
              </c:pt>
              <c:pt idx="4636">
                <c:v>4.583333333333333</c:v>
              </c:pt>
              <c:pt idx="4637">
                <c:v>3.6666666666666665</c:v>
              </c:pt>
              <c:pt idx="4638">
                <c:v>8.2083333333333339</c:v>
              </c:pt>
              <c:pt idx="4639">
                <c:v>1.1666666666666667</c:v>
              </c:pt>
              <c:pt idx="4640">
                <c:v>1.75</c:v>
              </c:pt>
              <c:pt idx="4641">
                <c:v>0</c:v>
              </c:pt>
              <c:pt idx="4642">
                <c:v>5.833333333333333</c:v>
              </c:pt>
              <c:pt idx="4643">
                <c:v>0</c:v>
              </c:pt>
              <c:pt idx="4644">
                <c:v>0</c:v>
              </c:pt>
              <c:pt idx="4645">
                <c:v>1.8333333333333333</c:v>
              </c:pt>
              <c:pt idx="4646">
                <c:v>0</c:v>
              </c:pt>
              <c:pt idx="4647">
                <c:v>3.0416666666666665</c:v>
              </c:pt>
              <c:pt idx="4648">
                <c:v>0</c:v>
              </c:pt>
              <c:pt idx="4649">
                <c:v>1.875</c:v>
              </c:pt>
              <c:pt idx="4650">
                <c:v>0</c:v>
              </c:pt>
              <c:pt idx="4651">
                <c:v>0</c:v>
              </c:pt>
              <c:pt idx="4652">
                <c:v>5.5</c:v>
              </c:pt>
              <c:pt idx="4653">
                <c:v>0</c:v>
              </c:pt>
              <c:pt idx="4654">
                <c:v>2.1666666666666665</c:v>
              </c:pt>
              <c:pt idx="4655">
                <c:v>6.208333333333333</c:v>
              </c:pt>
              <c:pt idx="4656">
                <c:v>0</c:v>
              </c:pt>
              <c:pt idx="4657">
                <c:v>0</c:v>
              </c:pt>
              <c:pt idx="4658">
                <c:v>1.75</c:v>
              </c:pt>
              <c:pt idx="4659">
                <c:v>5.208333333333333</c:v>
              </c:pt>
              <c:pt idx="4660">
                <c:v>0</c:v>
              </c:pt>
              <c:pt idx="4661">
                <c:v>3.6666666666666665</c:v>
              </c:pt>
              <c:pt idx="4662">
                <c:v>3.6666666666666665</c:v>
              </c:pt>
              <c:pt idx="4663">
                <c:v>0</c:v>
              </c:pt>
              <c:pt idx="4664">
                <c:v>4</c:v>
              </c:pt>
              <c:pt idx="4665">
                <c:v>0</c:v>
              </c:pt>
              <c:pt idx="4666">
                <c:v>1.2916666666666667</c:v>
              </c:pt>
              <c:pt idx="4667">
                <c:v>3.8333333333333335</c:v>
              </c:pt>
              <c:pt idx="4668">
                <c:v>3.9166666666666665</c:v>
              </c:pt>
              <c:pt idx="4669">
                <c:v>0</c:v>
              </c:pt>
              <c:pt idx="4670">
                <c:v>1.875</c:v>
              </c:pt>
              <c:pt idx="4671">
                <c:v>1.5416666666666667</c:v>
              </c:pt>
              <c:pt idx="4672">
                <c:v>2.25</c:v>
              </c:pt>
              <c:pt idx="4673">
                <c:v>0</c:v>
              </c:pt>
              <c:pt idx="4674">
                <c:v>10.208333333333334</c:v>
              </c:pt>
              <c:pt idx="4675">
                <c:v>2.7916666666666665</c:v>
              </c:pt>
              <c:pt idx="4676">
                <c:v>3.4166666666666665</c:v>
              </c:pt>
              <c:pt idx="4677">
                <c:v>3.7916666666666665</c:v>
              </c:pt>
              <c:pt idx="4678">
                <c:v>1.5416666666666667</c:v>
              </c:pt>
              <c:pt idx="4679">
                <c:v>0</c:v>
              </c:pt>
              <c:pt idx="4680">
                <c:v>5.5</c:v>
              </c:pt>
              <c:pt idx="4681">
                <c:v>1.9583333333333333</c:v>
              </c:pt>
              <c:pt idx="4682">
                <c:v>1.2916666666666667</c:v>
              </c:pt>
              <c:pt idx="4683">
                <c:v>4.375</c:v>
              </c:pt>
              <c:pt idx="4684">
                <c:v>6.625</c:v>
              </c:pt>
              <c:pt idx="4685">
                <c:v>1.25</c:v>
              </c:pt>
              <c:pt idx="4686">
                <c:v>0</c:v>
              </c:pt>
              <c:pt idx="4687">
                <c:v>5.958333333333333</c:v>
              </c:pt>
              <c:pt idx="4688">
                <c:v>1.6666666666666667</c:v>
              </c:pt>
              <c:pt idx="4689">
                <c:v>1.6666666666666667</c:v>
              </c:pt>
              <c:pt idx="4690">
                <c:v>3.7083333333333335</c:v>
              </c:pt>
              <c:pt idx="4691">
                <c:v>0</c:v>
              </c:pt>
              <c:pt idx="4692">
                <c:v>5.125</c:v>
              </c:pt>
              <c:pt idx="4693">
                <c:v>5.166666666666667</c:v>
              </c:pt>
              <c:pt idx="4694">
                <c:v>5.208333333333333</c:v>
              </c:pt>
              <c:pt idx="4695">
                <c:v>2.875</c:v>
              </c:pt>
              <c:pt idx="4696">
                <c:v>7.041666666666667</c:v>
              </c:pt>
              <c:pt idx="4697">
                <c:v>0</c:v>
              </c:pt>
              <c:pt idx="4698">
                <c:v>3.3333333333333335</c:v>
              </c:pt>
              <c:pt idx="4699">
                <c:v>3.9583333333333335</c:v>
              </c:pt>
              <c:pt idx="4700">
                <c:v>0</c:v>
              </c:pt>
              <c:pt idx="4701">
                <c:v>0</c:v>
              </c:pt>
              <c:pt idx="4702">
                <c:v>0</c:v>
              </c:pt>
              <c:pt idx="4703">
                <c:v>1.0416666666666667</c:v>
              </c:pt>
              <c:pt idx="4704">
                <c:v>0</c:v>
              </c:pt>
              <c:pt idx="4705">
                <c:v>0</c:v>
              </c:pt>
              <c:pt idx="4706">
                <c:v>0</c:v>
              </c:pt>
              <c:pt idx="4707">
                <c:v>0</c:v>
              </c:pt>
              <c:pt idx="4708">
                <c:v>5.708333333333333</c:v>
              </c:pt>
              <c:pt idx="4709">
                <c:v>0</c:v>
              </c:pt>
              <c:pt idx="4710">
                <c:v>0</c:v>
              </c:pt>
              <c:pt idx="4711">
                <c:v>2.0833333333333335</c:v>
              </c:pt>
              <c:pt idx="4712">
                <c:v>4.875</c:v>
              </c:pt>
              <c:pt idx="4713">
                <c:v>7.458333333333333</c:v>
              </c:pt>
              <c:pt idx="4714">
                <c:v>0</c:v>
              </c:pt>
              <c:pt idx="4715">
                <c:v>0</c:v>
              </c:pt>
              <c:pt idx="4716">
                <c:v>1.75</c:v>
              </c:pt>
              <c:pt idx="4717">
                <c:v>1.6666666666666667</c:v>
              </c:pt>
              <c:pt idx="4718">
                <c:v>3.1666666666666665</c:v>
              </c:pt>
              <c:pt idx="4719">
                <c:v>0</c:v>
              </c:pt>
              <c:pt idx="4720">
                <c:v>0</c:v>
              </c:pt>
              <c:pt idx="4721">
                <c:v>0</c:v>
              </c:pt>
              <c:pt idx="4722">
                <c:v>1.3333333333333333</c:v>
              </c:pt>
              <c:pt idx="4723">
                <c:v>2.0416666666666665</c:v>
              </c:pt>
              <c:pt idx="4724">
                <c:v>0.5625</c:v>
              </c:pt>
              <c:pt idx="4725">
                <c:v>5.416666666666667</c:v>
              </c:pt>
              <c:pt idx="4726">
                <c:v>0</c:v>
              </c:pt>
              <c:pt idx="4727">
                <c:v>0</c:v>
              </c:pt>
              <c:pt idx="4728">
                <c:v>2.9166666666666665</c:v>
              </c:pt>
              <c:pt idx="4729">
                <c:v>4.625</c:v>
              </c:pt>
              <c:pt idx="4730">
                <c:v>5.791666666666667</c:v>
              </c:pt>
              <c:pt idx="4731">
                <c:v>0</c:v>
              </c:pt>
              <c:pt idx="4732">
                <c:v>0</c:v>
              </c:pt>
              <c:pt idx="4733">
                <c:v>1.9166666666666667</c:v>
              </c:pt>
              <c:pt idx="4734">
                <c:v>0</c:v>
              </c:pt>
              <c:pt idx="4735">
                <c:v>1.3333333333333333</c:v>
              </c:pt>
              <c:pt idx="4736">
                <c:v>1.875</c:v>
              </c:pt>
              <c:pt idx="4737">
                <c:v>2.7916666666666665</c:v>
              </c:pt>
              <c:pt idx="4738">
                <c:v>8.7916666666666661</c:v>
              </c:pt>
              <c:pt idx="4739">
                <c:v>1.8333333333333333</c:v>
              </c:pt>
              <c:pt idx="4740">
                <c:v>1.3333333333333333</c:v>
              </c:pt>
              <c:pt idx="4741">
                <c:v>3.25</c:v>
              </c:pt>
              <c:pt idx="4742">
                <c:v>2.9583333333333335</c:v>
              </c:pt>
              <c:pt idx="4743">
                <c:v>0</c:v>
              </c:pt>
              <c:pt idx="4744">
                <c:v>5.416666666666667</c:v>
              </c:pt>
              <c:pt idx="4745">
                <c:v>1.5</c:v>
              </c:pt>
              <c:pt idx="4746">
                <c:v>1.5416666666666667</c:v>
              </c:pt>
              <c:pt idx="4747">
                <c:v>2.0833333333333335</c:v>
              </c:pt>
              <c:pt idx="4748">
                <c:v>7.916666666666667</c:v>
              </c:pt>
              <c:pt idx="4749">
                <c:v>0</c:v>
              </c:pt>
              <c:pt idx="4750">
                <c:v>4</c:v>
              </c:pt>
              <c:pt idx="4751">
                <c:v>0</c:v>
              </c:pt>
              <c:pt idx="4752">
                <c:v>7.083333333333333</c:v>
              </c:pt>
              <c:pt idx="4753">
                <c:v>0</c:v>
              </c:pt>
              <c:pt idx="4754">
                <c:v>5.291666666666667</c:v>
              </c:pt>
              <c:pt idx="4755">
                <c:v>3.6666666666666665</c:v>
              </c:pt>
              <c:pt idx="4756">
                <c:v>0</c:v>
              </c:pt>
              <c:pt idx="4757">
                <c:v>0</c:v>
              </c:pt>
              <c:pt idx="4758">
                <c:v>4.5</c:v>
              </c:pt>
              <c:pt idx="4759">
                <c:v>1.2083333333333333</c:v>
              </c:pt>
              <c:pt idx="4760">
                <c:v>3.9166666666666665</c:v>
              </c:pt>
              <c:pt idx="4761">
                <c:v>6.833333333333333</c:v>
              </c:pt>
              <c:pt idx="4762">
                <c:v>5.083333333333333</c:v>
              </c:pt>
              <c:pt idx="4763">
                <c:v>3.6666666666666665</c:v>
              </c:pt>
              <c:pt idx="4764">
                <c:v>5.375</c:v>
              </c:pt>
              <c:pt idx="4765">
                <c:v>0</c:v>
              </c:pt>
              <c:pt idx="4766">
                <c:v>1.9166666666666667</c:v>
              </c:pt>
              <c:pt idx="4767">
                <c:v>2.7916666666666665</c:v>
              </c:pt>
              <c:pt idx="4768">
                <c:v>5.833333333333333</c:v>
              </c:pt>
              <c:pt idx="4769">
                <c:v>3.4166666666666665</c:v>
              </c:pt>
              <c:pt idx="4770">
                <c:v>0</c:v>
              </c:pt>
              <c:pt idx="4771">
                <c:v>6.458333333333333</c:v>
              </c:pt>
              <c:pt idx="4772">
                <c:v>6.75</c:v>
              </c:pt>
              <c:pt idx="4773">
                <c:v>2.9583333333333335</c:v>
              </c:pt>
              <c:pt idx="4774">
                <c:v>3.9166666666666665</c:v>
              </c:pt>
              <c:pt idx="4775">
                <c:v>0</c:v>
              </c:pt>
              <c:pt idx="4776">
                <c:v>1.4583333333333333</c:v>
              </c:pt>
              <c:pt idx="4777">
                <c:v>6.208333333333333</c:v>
              </c:pt>
              <c:pt idx="4778">
                <c:v>1.2916666666666667</c:v>
              </c:pt>
              <c:pt idx="4779">
                <c:v>4.5</c:v>
              </c:pt>
              <c:pt idx="4780">
                <c:v>3.0833333333333335</c:v>
              </c:pt>
              <c:pt idx="4781">
                <c:v>3.1666666666666665</c:v>
              </c:pt>
              <c:pt idx="4782">
                <c:v>0</c:v>
              </c:pt>
              <c:pt idx="4783">
                <c:v>5</c:v>
              </c:pt>
              <c:pt idx="4784">
                <c:v>0</c:v>
              </c:pt>
              <c:pt idx="4785">
                <c:v>1.625</c:v>
              </c:pt>
              <c:pt idx="4786">
                <c:v>0.9375</c:v>
              </c:pt>
              <c:pt idx="4787">
                <c:v>0</c:v>
              </c:pt>
              <c:pt idx="4788">
                <c:v>7.458333333333333</c:v>
              </c:pt>
              <c:pt idx="4789">
                <c:v>2.0416666666666665</c:v>
              </c:pt>
              <c:pt idx="4790">
                <c:v>0</c:v>
              </c:pt>
              <c:pt idx="4791">
                <c:v>2.625</c:v>
              </c:pt>
              <c:pt idx="4792">
                <c:v>2</c:v>
              </c:pt>
              <c:pt idx="4793">
                <c:v>0</c:v>
              </c:pt>
              <c:pt idx="4794">
                <c:v>3.7083333333333335</c:v>
              </c:pt>
              <c:pt idx="4795">
                <c:v>7.541666666666667</c:v>
              </c:pt>
              <c:pt idx="4796">
                <c:v>0</c:v>
              </c:pt>
              <c:pt idx="4797">
                <c:v>0</c:v>
              </c:pt>
              <c:pt idx="4798">
                <c:v>3.7083333333333335</c:v>
              </c:pt>
              <c:pt idx="4799">
                <c:v>2.75</c:v>
              </c:pt>
              <c:pt idx="4800">
                <c:v>0</c:v>
              </c:pt>
              <c:pt idx="4801">
                <c:v>2.2083333333333335</c:v>
              </c:pt>
              <c:pt idx="4802">
                <c:v>1.875</c:v>
              </c:pt>
              <c:pt idx="4803">
                <c:v>0</c:v>
              </c:pt>
              <c:pt idx="4804">
                <c:v>0</c:v>
              </c:pt>
              <c:pt idx="4805">
                <c:v>3.25</c:v>
              </c:pt>
              <c:pt idx="4806">
                <c:v>3.4166666666666665</c:v>
              </c:pt>
              <c:pt idx="4807">
                <c:v>0</c:v>
              </c:pt>
              <c:pt idx="4808">
                <c:v>2.625</c:v>
              </c:pt>
              <c:pt idx="4809">
                <c:v>0</c:v>
              </c:pt>
              <c:pt idx="4810">
                <c:v>3.625</c:v>
              </c:pt>
              <c:pt idx="4811">
                <c:v>3.2916666666666665</c:v>
              </c:pt>
              <c:pt idx="4812">
                <c:v>0</c:v>
              </c:pt>
              <c:pt idx="4813">
                <c:v>0</c:v>
              </c:pt>
              <c:pt idx="4814">
                <c:v>0</c:v>
              </c:pt>
              <c:pt idx="4815">
                <c:v>4.25</c:v>
              </c:pt>
              <c:pt idx="4816">
                <c:v>1.3333333333333333</c:v>
              </c:pt>
              <c:pt idx="4817">
                <c:v>5.25</c:v>
              </c:pt>
              <c:pt idx="4818">
                <c:v>3.4166666666666665</c:v>
              </c:pt>
              <c:pt idx="4819">
                <c:v>2.875</c:v>
              </c:pt>
              <c:pt idx="4820">
                <c:v>3</c:v>
              </c:pt>
              <c:pt idx="4821">
                <c:v>0</c:v>
              </c:pt>
              <c:pt idx="4822">
                <c:v>0</c:v>
              </c:pt>
              <c:pt idx="4823">
                <c:v>0</c:v>
              </c:pt>
              <c:pt idx="4824">
                <c:v>2.1666666666666665</c:v>
              </c:pt>
              <c:pt idx="4825">
                <c:v>1.6666666666666667</c:v>
              </c:pt>
              <c:pt idx="4826">
                <c:v>7.291666666666667</c:v>
              </c:pt>
              <c:pt idx="4827">
                <c:v>3.8333333333333335</c:v>
              </c:pt>
              <c:pt idx="4828">
                <c:v>0</c:v>
              </c:pt>
              <c:pt idx="4829">
                <c:v>2.7083333333333335</c:v>
              </c:pt>
              <c:pt idx="4830">
                <c:v>1.8333333333333333</c:v>
              </c:pt>
              <c:pt idx="4831">
                <c:v>1.2916666666666667</c:v>
              </c:pt>
              <c:pt idx="4832">
                <c:v>0</c:v>
              </c:pt>
              <c:pt idx="4833">
                <c:v>1.625</c:v>
              </c:pt>
              <c:pt idx="4834">
                <c:v>0</c:v>
              </c:pt>
              <c:pt idx="4835">
                <c:v>4.75</c:v>
              </c:pt>
              <c:pt idx="4836">
                <c:v>2.0416666666666665</c:v>
              </c:pt>
              <c:pt idx="4837">
                <c:v>2.0833333333333335</c:v>
              </c:pt>
              <c:pt idx="4838">
                <c:v>6.166666666666667</c:v>
              </c:pt>
              <c:pt idx="4839">
                <c:v>3.4583333333333335</c:v>
              </c:pt>
              <c:pt idx="4840">
                <c:v>5.291666666666667</c:v>
              </c:pt>
              <c:pt idx="4841">
                <c:v>1.8333333333333333</c:v>
              </c:pt>
              <c:pt idx="4842">
                <c:v>0</c:v>
              </c:pt>
              <c:pt idx="4843">
                <c:v>0</c:v>
              </c:pt>
              <c:pt idx="4844">
                <c:v>1.0833333333333333</c:v>
              </c:pt>
              <c:pt idx="4845">
                <c:v>0</c:v>
              </c:pt>
              <c:pt idx="4846">
                <c:v>1.7083333333333333</c:v>
              </c:pt>
              <c:pt idx="4847">
                <c:v>2.0833333333333335</c:v>
              </c:pt>
              <c:pt idx="4848">
                <c:v>1.75</c:v>
              </c:pt>
              <c:pt idx="4849">
                <c:v>4.416666666666667</c:v>
              </c:pt>
              <c:pt idx="4850">
                <c:v>4.625</c:v>
              </c:pt>
              <c:pt idx="4851">
                <c:v>0</c:v>
              </c:pt>
              <c:pt idx="4852">
                <c:v>3.9166666666666665</c:v>
              </c:pt>
              <c:pt idx="4853">
                <c:v>3.0416666666666665</c:v>
              </c:pt>
              <c:pt idx="4854">
                <c:v>0</c:v>
              </c:pt>
              <c:pt idx="4855">
                <c:v>2.6666666666666665</c:v>
              </c:pt>
              <c:pt idx="4856">
                <c:v>0</c:v>
              </c:pt>
              <c:pt idx="4857">
                <c:v>0</c:v>
              </c:pt>
              <c:pt idx="4858">
                <c:v>3.5833333333333335</c:v>
              </c:pt>
              <c:pt idx="4859">
                <c:v>1.5416666666666667</c:v>
              </c:pt>
              <c:pt idx="4860">
                <c:v>1.3333333333333333</c:v>
              </c:pt>
              <c:pt idx="4861">
                <c:v>4.416666666666667</c:v>
              </c:pt>
              <c:pt idx="4862">
                <c:v>0</c:v>
              </c:pt>
              <c:pt idx="4863">
                <c:v>0</c:v>
              </c:pt>
              <c:pt idx="4864">
                <c:v>4.083333333333333</c:v>
              </c:pt>
              <c:pt idx="4865">
                <c:v>1.9166666666666667</c:v>
              </c:pt>
              <c:pt idx="4866">
                <c:v>3.4583333333333335</c:v>
              </c:pt>
              <c:pt idx="4867">
                <c:v>1.1666666666666667</c:v>
              </c:pt>
              <c:pt idx="4868">
                <c:v>1.75</c:v>
              </c:pt>
              <c:pt idx="4869">
                <c:v>2.75</c:v>
              </c:pt>
              <c:pt idx="4870">
                <c:v>0</c:v>
              </c:pt>
              <c:pt idx="4871">
                <c:v>0</c:v>
              </c:pt>
              <c:pt idx="4872">
                <c:v>5.375</c:v>
              </c:pt>
              <c:pt idx="4873">
                <c:v>3.5833333333333335</c:v>
              </c:pt>
              <c:pt idx="4874">
                <c:v>2.25</c:v>
              </c:pt>
              <c:pt idx="4875">
                <c:v>0</c:v>
              </c:pt>
              <c:pt idx="4876">
                <c:v>0</c:v>
              </c:pt>
              <c:pt idx="4877">
                <c:v>1.9166666666666667</c:v>
              </c:pt>
              <c:pt idx="4878">
                <c:v>5.125</c:v>
              </c:pt>
              <c:pt idx="4879">
                <c:v>0</c:v>
              </c:pt>
              <c:pt idx="4880">
                <c:v>3.4583333333333335</c:v>
              </c:pt>
              <c:pt idx="4881">
                <c:v>1.9583333333333333</c:v>
              </c:pt>
              <c:pt idx="4882">
                <c:v>1.4583333333333333</c:v>
              </c:pt>
              <c:pt idx="4883">
                <c:v>3.1666666666666665</c:v>
              </c:pt>
              <c:pt idx="4884">
                <c:v>0</c:v>
              </c:pt>
              <c:pt idx="4885">
                <c:v>1.4166666666666667</c:v>
              </c:pt>
              <c:pt idx="4886">
                <c:v>2.3333333333333335</c:v>
              </c:pt>
              <c:pt idx="4887">
                <c:v>0</c:v>
              </c:pt>
              <c:pt idx="4888">
                <c:v>0</c:v>
              </c:pt>
              <c:pt idx="4889">
                <c:v>5.625</c:v>
              </c:pt>
              <c:pt idx="4890">
                <c:v>0</c:v>
              </c:pt>
              <c:pt idx="4891">
                <c:v>1.375</c:v>
              </c:pt>
              <c:pt idx="4892">
                <c:v>3.4583333333333335</c:v>
              </c:pt>
              <c:pt idx="4893">
                <c:v>1.5416666666666667</c:v>
              </c:pt>
              <c:pt idx="4894">
                <c:v>0</c:v>
              </c:pt>
              <c:pt idx="4895">
                <c:v>1.875</c:v>
              </c:pt>
              <c:pt idx="4896">
                <c:v>0</c:v>
              </c:pt>
              <c:pt idx="4897">
                <c:v>2.9166666666666665</c:v>
              </c:pt>
              <c:pt idx="4898">
                <c:v>1.7083333333333333</c:v>
              </c:pt>
              <c:pt idx="4899">
                <c:v>0</c:v>
              </c:pt>
              <c:pt idx="4900">
                <c:v>1.625</c:v>
              </c:pt>
              <c:pt idx="4901">
                <c:v>7.541666666666667</c:v>
              </c:pt>
              <c:pt idx="4902">
                <c:v>4.708333333333333</c:v>
              </c:pt>
              <c:pt idx="4903">
                <c:v>1.2916666666666667</c:v>
              </c:pt>
              <c:pt idx="4904">
                <c:v>1.875</c:v>
              </c:pt>
              <c:pt idx="4905">
                <c:v>3.7083333333333335</c:v>
              </c:pt>
              <c:pt idx="4906">
                <c:v>1.7916666666666667</c:v>
              </c:pt>
              <c:pt idx="4907">
                <c:v>2.4583333333333335</c:v>
              </c:pt>
              <c:pt idx="4908">
                <c:v>4.041666666666667</c:v>
              </c:pt>
              <c:pt idx="4909">
                <c:v>5.583333333333333</c:v>
              </c:pt>
              <c:pt idx="4910">
                <c:v>3.625</c:v>
              </c:pt>
              <c:pt idx="4911">
                <c:v>3.1666666666666665</c:v>
              </c:pt>
              <c:pt idx="4912">
                <c:v>0</c:v>
              </c:pt>
              <c:pt idx="4913">
                <c:v>0</c:v>
              </c:pt>
              <c:pt idx="4914">
                <c:v>5.5</c:v>
              </c:pt>
              <c:pt idx="4915">
                <c:v>6.791666666666667</c:v>
              </c:pt>
              <c:pt idx="4916">
                <c:v>1.625</c:v>
              </c:pt>
              <c:pt idx="4917">
                <c:v>2.0416666666666665</c:v>
              </c:pt>
              <c:pt idx="4918">
                <c:v>2.875</c:v>
              </c:pt>
              <c:pt idx="4919">
                <c:v>5.583333333333333</c:v>
              </c:pt>
              <c:pt idx="4920">
                <c:v>1.625</c:v>
              </c:pt>
              <c:pt idx="4921">
                <c:v>3.25</c:v>
              </c:pt>
              <c:pt idx="4922">
                <c:v>10.208333333333334</c:v>
              </c:pt>
              <c:pt idx="4923">
                <c:v>6.25</c:v>
              </c:pt>
              <c:pt idx="4924">
                <c:v>0</c:v>
              </c:pt>
              <c:pt idx="4925">
                <c:v>0</c:v>
              </c:pt>
              <c:pt idx="4926">
                <c:v>6.166666666666667</c:v>
              </c:pt>
              <c:pt idx="4927">
                <c:v>5.833333333333333</c:v>
              </c:pt>
              <c:pt idx="4928">
                <c:v>3.0833333333333335</c:v>
              </c:pt>
              <c:pt idx="4929">
                <c:v>0</c:v>
              </c:pt>
              <c:pt idx="4930">
                <c:v>4.416666666666667</c:v>
              </c:pt>
              <c:pt idx="4931">
                <c:v>8.2083333333333339</c:v>
              </c:pt>
              <c:pt idx="4932">
                <c:v>4.916666666666667</c:v>
              </c:pt>
              <c:pt idx="4933">
                <c:v>0</c:v>
              </c:pt>
              <c:pt idx="4934">
                <c:v>0</c:v>
              </c:pt>
              <c:pt idx="4935">
                <c:v>0</c:v>
              </c:pt>
              <c:pt idx="4936">
                <c:v>0</c:v>
              </c:pt>
              <c:pt idx="4937">
                <c:v>1.5833333333333333</c:v>
              </c:pt>
              <c:pt idx="4938">
                <c:v>0</c:v>
              </c:pt>
              <c:pt idx="4939">
                <c:v>4.416666666666667</c:v>
              </c:pt>
              <c:pt idx="4940">
                <c:v>4.75</c:v>
              </c:pt>
              <c:pt idx="4941">
                <c:v>0</c:v>
              </c:pt>
              <c:pt idx="4942">
                <c:v>2.8333333333333335</c:v>
              </c:pt>
              <c:pt idx="4943">
                <c:v>0</c:v>
              </c:pt>
              <c:pt idx="4944">
                <c:v>1.5416666666666667</c:v>
              </c:pt>
              <c:pt idx="4945">
                <c:v>0</c:v>
              </c:pt>
              <c:pt idx="4946">
                <c:v>2.125</c:v>
              </c:pt>
              <c:pt idx="4947">
                <c:v>0</c:v>
              </c:pt>
              <c:pt idx="4948">
                <c:v>0</c:v>
              </c:pt>
              <c:pt idx="4949">
                <c:v>6.416666666666667</c:v>
              </c:pt>
              <c:pt idx="4950">
                <c:v>3.5416666666666665</c:v>
              </c:pt>
              <c:pt idx="4951">
                <c:v>1.1666666666666667</c:v>
              </c:pt>
              <c:pt idx="4952">
                <c:v>0</c:v>
              </c:pt>
              <c:pt idx="4953">
                <c:v>5.125</c:v>
              </c:pt>
              <c:pt idx="4954">
                <c:v>1.5833333333333333</c:v>
              </c:pt>
              <c:pt idx="4955">
                <c:v>3.7916666666666665</c:v>
              </c:pt>
              <c:pt idx="4956">
                <c:v>0</c:v>
              </c:pt>
              <c:pt idx="4957">
                <c:v>0</c:v>
              </c:pt>
              <c:pt idx="4958">
                <c:v>0</c:v>
              </c:pt>
              <c:pt idx="4959">
                <c:v>0</c:v>
              </c:pt>
              <c:pt idx="4960">
                <c:v>0</c:v>
              </c:pt>
              <c:pt idx="4961">
                <c:v>4.958333333333333</c:v>
              </c:pt>
              <c:pt idx="4962">
                <c:v>0</c:v>
              </c:pt>
              <c:pt idx="4963">
                <c:v>1.7916666666666667</c:v>
              </c:pt>
              <c:pt idx="4964">
                <c:v>0</c:v>
              </c:pt>
              <c:pt idx="4965">
                <c:v>1.625</c:v>
              </c:pt>
              <c:pt idx="4966">
                <c:v>0</c:v>
              </c:pt>
              <c:pt idx="4967">
                <c:v>0</c:v>
              </c:pt>
              <c:pt idx="4968">
                <c:v>0</c:v>
              </c:pt>
              <c:pt idx="4969">
                <c:v>0</c:v>
              </c:pt>
              <c:pt idx="4970">
                <c:v>5.083333333333333</c:v>
              </c:pt>
              <c:pt idx="4971">
                <c:v>0</c:v>
              </c:pt>
              <c:pt idx="4972">
                <c:v>3.0833333333333335</c:v>
              </c:pt>
              <c:pt idx="4973">
                <c:v>3.3333333333333335</c:v>
              </c:pt>
              <c:pt idx="4974">
                <c:v>3.875</c:v>
              </c:pt>
              <c:pt idx="4975">
                <c:v>3.875</c:v>
              </c:pt>
              <c:pt idx="4976">
                <c:v>0</c:v>
              </c:pt>
              <c:pt idx="4977">
                <c:v>0</c:v>
              </c:pt>
              <c:pt idx="4978">
                <c:v>2.7083333333333335</c:v>
              </c:pt>
              <c:pt idx="4979">
                <c:v>0</c:v>
              </c:pt>
              <c:pt idx="4980">
                <c:v>3.6666666666666665</c:v>
              </c:pt>
              <c:pt idx="4981">
                <c:v>0</c:v>
              </c:pt>
              <c:pt idx="4982">
                <c:v>3.5833333333333335</c:v>
              </c:pt>
              <c:pt idx="4983">
                <c:v>1.3333333333333333</c:v>
              </c:pt>
              <c:pt idx="4984">
                <c:v>2.4583333333333335</c:v>
              </c:pt>
              <c:pt idx="4985">
                <c:v>3.2083333333333335</c:v>
              </c:pt>
              <c:pt idx="4986">
                <c:v>2.4166666666666665</c:v>
              </c:pt>
              <c:pt idx="4987">
                <c:v>0</c:v>
              </c:pt>
              <c:pt idx="4988">
                <c:v>1.25</c:v>
              </c:pt>
              <c:pt idx="4989">
                <c:v>3.9166666666666665</c:v>
              </c:pt>
              <c:pt idx="4990">
                <c:v>5.458333333333333</c:v>
              </c:pt>
              <c:pt idx="4991">
                <c:v>1.2083333333333333</c:v>
              </c:pt>
              <c:pt idx="4992">
                <c:v>3.125</c:v>
              </c:pt>
              <c:pt idx="4993">
                <c:v>0</c:v>
              </c:pt>
              <c:pt idx="4994">
                <c:v>3</c:v>
              </c:pt>
              <c:pt idx="4995">
                <c:v>5.75</c:v>
              </c:pt>
              <c:pt idx="4996">
                <c:v>1.875</c:v>
              </c:pt>
              <c:pt idx="4997">
                <c:v>1.2916666666666667</c:v>
              </c:pt>
              <c:pt idx="4998">
                <c:v>6.916666666666667</c:v>
              </c:pt>
              <c:pt idx="4999">
                <c:v>1.4166666666666667</c:v>
              </c:pt>
              <c:pt idx="5000">
                <c:v>2.0833333333333335</c:v>
              </c:pt>
              <c:pt idx="5001">
                <c:v>1.4583333333333333</c:v>
              </c:pt>
              <c:pt idx="5002">
                <c:v>3.3333333333333335</c:v>
              </c:pt>
              <c:pt idx="5003">
                <c:v>1.8333333333333333</c:v>
              </c:pt>
              <c:pt idx="5004">
                <c:v>4.625</c:v>
              </c:pt>
              <c:pt idx="5005">
                <c:v>4.666666666666667</c:v>
              </c:pt>
              <c:pt idx="5006">
                <c:v>3.4166666666666665</c:v>
              </c:pt>
              <c:pt idx="5007">
                <c:v>1.5833333333333333</c:v>
              </c:pt>
              <c:pt idx="5008">
                <c:v>7.75</c:v>
              </c:pt>
              <c:pt idx="5009">
                <c:v>1.5833333333333333</c:v>
              </c:pt>
              <c:pt idx="5010">
                <c:v>1.6666666666666667</c:v>
              </c:pt>
              <c:pt idx="5011">
                <c:v>5.625</c:v>
              </c:pt>
              <c:pt idx="5012">
                <c:v>1.1666666666666667</c:v>
              </c:pt>
              <c:pt idx="5013">
                <c:v>0</c:v>
              </c:pt>
              <c:pt idx="5014">
                <c:v>0</c:v>
              </c:pt>
              <c:pt idx="5015">
                <c:v>2.0833333333333335</c:v>
              </c:pt>
              <c:pt idx="5016">
                <c:v>0</c:v>
              </c:pt>
              <c:pt idx="5017">
                <c:v>5.333333333333333</c:v>
              </c:pt>
              <c:pt idx="5018">
                <c:v>0</c:v>
              </c:pt>
              <c:pt idx="5019">
                <c:v>7.75</c:v>
              </c:pt>
              <c:pt idx="5020">
                <c:v>1.375</c:v>
              </c:pt>
              <c:pt idx="5021">
                <c:v>0</c:v>
              </c:pt>
              <c:pt idx="5022">
                <c:v>1.375</c:v>
              </c:pt>
              <c:pt idx="5023">
                <c:v>2.4166666666666665</c:v>
              </c:pt>
              <c:pt idx="5024">
                <c:v>1.3333333333333333</c:v>
              </c:pt>
              <c:pt idx="5025">
                <c:v>1.4583333333333333</c:v>
              </c:pt>
              <c:pt idx="5026">
                <c:v>1.0833333333333333</c:v>
              </c:pt>
              <c:pt idx="5027">
                <c:v>0</c:v>
              </c:pt>
              <c:pt idx="5028">
                <c:v>6.875</c:v>
              </c:pt>
              <c:pt idx="5029">
                <c:v>7.083333333333333</c:v>
              </c:pt>
              <c:pt idx="5030">
                <c:v>2.9166666666666665</c:v>
              </c:pt>
              <c:pt idx="5031">
                <c:v>9.1666666666666661</c:v>
              </c:pt>
              <c:pt idx="5032">
                <c:v>0</c:v>
              </c:pt>
              <c:pt idx="5033">
                <c:v>1.75</c:v>
              </c:pt>
              <c:pt idx="5034">
                <c:v>0</c:v>
              </c:pt>
              <c:pt idx="5035">
                <c:v>1.1666666666666667</c:v>
              </c:pt>
              <c:pt idx="5036">
                <c:v>3.625</c:v>
              </c:pt>
              <c:pt idx="5037">
                <c:v>3.0833333333333335</c:v>
              </c:pt>
              <c:pt idx="5038">
                <c:v>0</c:v>
              </c:pt>
              <c:pt idx="5039">
                <c:v>0</c:v>
              </c:pt>
              <c:pt idx="5040">
                <c:v>9.7083333333333339</c:v>
              </c:pt>
              <c:pt idx="5041">
                <c:v>3.9583333333333335</c:v>
              </c:pt>
              <c:pt idx="5042">
                <c:v>2.875</c:v>
              </c:pt>
              <c:pt idx="5043">
                <c:v>1.625</c:v>
              </c:pt>
              <c:pt idx="5044">
                <c:v>2.4583333333333335</c:v>
              </c:pt>
              <c:pt idx="5045">
                <c:v>5.083333333333333</c:v>
              </c:pt>
              <c:pt idx="5046">
                <c:v>3.75</c:v>
              </c:pt>
              <c:pt idx="5047">
                <c:v>4.708333333333333</c:v>
              </c:pt>
              <c:pt idx="5048">
                <c:v>0</c:v>
              </c:pt>
              <c:pt idx="5049">
                <c:v>0</c:v>
              </c:pt>
              <c:pt idx="5050">
                <c:v>0</c:v>
              </c:pt>
              <c:pt idx="5051">
                <c:v>7.125</c:v>
              </c:pt>
              <c:pt idx="5052">
                <c:v>1.6666666666666667</c:v>
              </c:pt>
              <c:pt idx="5053">
                <c:v>0</c:v>
              </c:pt>
              <c:pt idx="5054">
                <c:v>1.875</c:v>
              </c:pt>
              <c:pt idx="5055">
                <c:v>4.708333333333333</c:v>
              </c:pt>
              <c:pt idx="5056">
                <c:v>0</c:v>
              </c:pt>
              <c:pt idx="5057">
                <c:v>4.583333333333333</c:v>
              </c:pt>
              <c:pt idx="5058">
                <c:v>0</c:v>
              </c:pt>
              <c:pt idx="5059">
                <c:v>0</c:v>
              </c:pt>
              <c:pt idx="5060">
                <c:v>0</c:v>
              </c:pt>
              <c:pt idx="5061">
                <c:v>0</c:v>
              </c:pt>
              <c:pt idx="5062">
                <c:v>0</c:v>
              </c:pt>
              <c:pt idx="5063">
                <c:v>1.625</c:v>
              </c:pt>
              <c:pt idx="5064">
                <c:v>0</c:v>
              </c:pt>
              <c:pt idx="5065">
                <c:v>0</c:v>
              </c:pt>
              <c:pt idx="5066">
                <c:v>0</c:v>
              </c:pt>
              <c:pt idx="5067">
                <c:v>1.6666666666666667</c:v>
              </c:pt>
              <c:pt idx="5068">
                <c:v>3.6666666666666665</c:v>
              </c:pt>
              <c:pt idx="5069">
                <c:v>6</c:v>
              </c:pt>
              <c:pt idx="5070">
                <c:v>2.0416666666666665</c:v>
              </c:pt>
              <c:pt idx="5071">
                <c:v>0</c:v>
              </c:pt>
              <c:pt idx="5072">
                <c:v>1.5833333333333333</c:v>
              </c:pt>
              <c:pt idx="5073">
                <c:v>3.375</c:v>
              </c:pt>
              <c:pt idx="5074">
                <c:v>0</c:v>
              </c:pt>
              <c:pt idx="5075">
                <c:v>6.208333333333333</c:v>
              </c:pt>
              <c:pt idx="5076">
                <c:v>0</c:v>
              </c:pt>
              <c:pt idx="5077">
                <c:v>4.75</c:v>
              </c:pt>
              <c:pt idx="5078">
                <c:v>0</c:v>
              </c:pt>
              <c:pt idx="5079">
                <c:v>2.1666666666666665</c:v>
              </c:pt>
              <c:pt idx="5080">
                <c:v>6.375</c:v>
              </c:pt>
              <c:pt idx="5081">
                <c:v>1.75</c:v>
              </c:pt>
              <c:pt idx="5082">
                <c:v>0</c:v>
              </c:pt>
              <c:pt idx="5083">
                <c:v>3.3333333333333335</c:v>
              </c:pt>
              <c:pt idx="5084">
                <c:v>3.4166666666666665</c:v>
              </c:pt>
              <c:pt idx="5085">
                <c:v>1.0416666666666667</c:v>
              </c:pt>
              <c:pt idx="5086">
                <c:v>3.125</c:v>
              </c:pt>
              <c:pt idx="5087">
                <c:v>3.2916666666666665</c:v>
              </c:pt>
              <c:pt idx="5088">
                <c:v>1.7083333333333333</c:v>
              </c:pt>
              <c:pt idx="5089">
                <c:v>3.4583333333333335</c:v>
              </c:pt>
              <c:pt idx="5090">
                <c:v>1.125</c:v>
              </c:pt>
              <c:pt idx="5091">
                <c:v>1.4583333333333333</c:v>
              </c:pt>
              <c:pt idx="5092">
                <c:v>0</c:v>
              </c:pt>
              <c:pt idx="5093">
                <c:v>5.708333333333333</c:v>
              </c:pt>
              <c:pt idx="5094">
                <c:v>4.666666666666667</c:v>
              </c:pt>
              <c:pt idx="5095">
                <c:v>0</c:v>
              </c:pt>
              <c:pt idx="5096">
                <c:v>4.75</c:v>
              </c:pt>
              <c:pt idx="5097">
                <c:v>0</c:v>
              </c:pt>
              <c:pt idx="5098">
                <c:v>0</c:v>
              </c:pt>
              <c:pt idx="5099">
                <c:v>0</c:v>
              </c:pt>
              <c:pt idx="5100">
                <c:v>3.2083333333333335</c:v>
              </c:pt>
              <c:pt idx="5101">
                <c:v>6.833333333333333</c:v>
              </c:pt>
              <c:pt idx="5102">
                <c:v>0</c:v>
              </c:pt>
              <c:pt idx="5103">
                <c:v>2.5833333333333335</c:v>
              </c:pt>
              <c:pt idx="5104">
                <c:v>1.75</c:v>
              </c:pt>
              <c:pt idx="5105">
                <c:v>1.25</c:v>
              </c:pt>
              <c:pt idx="5106">
                <c:v>0</c:v>
              </c:pt>
              <c:pt idx="5107">
                <c:v>4.875</c:v>
              </c:pt>
              <c:pt idx="5108">
                <c:v>6.541666666666667</c:v>
              </c:pt>
              <c:pt idx="5109">
                <c:v>3.4583333333333335</c:v>
              </c:pt>
              <c:pt idx="5110">
                <c:v>7.458333333333333</c:v>
              </c:pt>
              <c:pt idx="5111">
                <c:v>0</c:v>
              </c:pt>
              <c:pt idx="5112">
                <c:v>7.875</c:v>
              </c:pt>
              <c:pt idx="5113">
                <c:v>8.125</c:v>
              </c:pt>
              <c:pt idx="5114">
                <c:v>7.541666666666667</c:v>
              </c:pt>
              <c:pt idx="5115">
                <c:v>2.4166666666666665</c:v>
              </c:pt>
              <c:pt idx="5116">
                <c:v>1.75</c:v>
              </c:pt>
              <c:pt idx="5117">
                <c:v>5.791666666666667</c:v>
              </c:pt>
              <c:pt idx="5118">
                <c:v>7.875</c:v>
              </c:pt>
              <c:pt idx="5119">
                <c:v>3.5</c:v>
              </c:pt>
              <c:pt idx="5120">
                <c:v>3.875</c:v>
              </c:pt>
              <c:pt idx="5121">
                <c:v>0</c:v>
              </c:pt>
              <c:pt idx="5122">
                <c:v>1.4583333333333333</c:v>
              </c:pt>
              <c:pt idx="5123">
                <c:v>0</c:v>
              </c:pt>
              <c:pt idx="5124">
                <c:v>0</c:v>
              </c:pt>
              <c:pt idx="5125">
                <c:v>2.375</c:v>
              </c:pt>
              <c:pt idx="5126">
                <c:v>1.5416666666666667</c:v>
              </c:pt>
              <c:pt idx="5127">
                <c:v>3.375</c:v>
              </c:pt>
              <c:pt idx="5128">
                <c:v>0</c:v>
              </c:pt>
              <c:pt idx="5129">
                <c:v>1.2083333333333333</c:v>
              </c:pt>
              <c:pt idx="5130">
                <c:v>10.625</c:v>
              </c:pt>
              <c:pt idx="5131">
                <c:v>1.625</c:v>
              </c:pt>
              <c:pt idx="5132">
                <c:v>0</c:v>
              </c:pt>
              <c:pt idx="5133">
                <c:v>3.5416666666666665</c:v>
              </c:pt>
              <c:pt idx="5134">
                <c:v>2.625</c:v>
              </c:pt>
              <c:pt idx="5135">
                <c:v>1.875</c:v>
              </c:pt>
              <c:pt idx="5136">
                <c:v>1.5416666666666667</c:v>
              </c:pt>
              <c:pt idx="5137">
                <c:v>0</c:v>
              </c:pt>
              <c:pt idx="5138">
                <c:v>1.75</c:v>
              </c:pt>
              <c:pt idx="5139">
                <c:v>3.8333333333333335</c:v>
              </c:pt>
              <c:pt idx="5140">
                <c:v>4.083333333333333</c:v>
              </c:pt>
              <c:pt idx="5141">
                <c:v>1.25</c:v>
              </c:pt>
              <c:pt idx="5142">
                <c:v>0</c:v>
              </c:pt>
              <c:pt idx="5143">
                <c:v>8.25</c:v>
              </c:pt>
              <c:pt idx="5144">
                <c:v>0</c:v>
              </c:pt>
              <c:pt idx="5145">
                <c:v>0</c:v>
              </c:pt>
              <c:pt idx="5146">
                <c:v>1.25</c:v>
              </c:pt>
              <c:pt idx="5147">
                <c:v>6.458333333333333</c:v>
              </c:pt>
              <c:pt idx="5148">
                <c:v>3.5833333333333335</c:v>
              </c:pt>
              <c:pt idx="5149">
                <c:v>3.25</c:v>
              </c:pt>
              <c:pt idx="5150">
                <c:v>0</c:v>
              </c:pt>
              <c:pt idx="5151">
                <c:v>2.3333333333333335</c:v>
              </c:pt>
              <c:pt idx="5152">
                <c:v>1.5833333333333333</c:v>
              </c:pt>
              <c:pt idx="5153">
                <c:v>0</c:v>
              </c:pt>
              <c:pt idx="5154">
                <c:v>0</c:v>
              </c:pt>
              <c:pt idx="5155">
                <c:v>0</c:v>
              </c:pt>
              <c:pt idx="5156">
                <c:v>0</c:v>
              </c:pt>
              <c:pt idx="5157">
                <c:v>3.125</c:v>
              </c:pt>
              <c:pt idx="5158">
                <c:v>5.208333333333333</c:v>
              </c:pt>
              <c:pt idx="5159">
                <c:v>1.7083333333333333</c:v>
              </c:pt>
              <c:pt idx="5160">
                <c:v>1.5</c:v>
              </c:pt>
              <c:pt idx="5161">
                <c:v>3.2083333333333335</c:v>
              </c:pt>
              <c:pt idx="5162">
                <c:v>2.5833333333333335</c:v>
              </c:pt>
              <c:pt idx="5163">
                <c:v>0</c:v>
              </c:pt>
              <c:pt idx="5164">
                <c:v>2.8333333333333335</c:v>
              </c:pt>
              <c:pt idx="5165">
                <c:v>5.375</c:v>
              </c:pt>
              <c:pt idx="5166">
                <c:v>3.0833333333333335</c:v>
              </c:pt>
              <c:pt idx="5167">
                <c:v>6.75</c:v>
              </c:pt>
              <c:pt idx="5168">
                <c:v>1.7083333333333333</c:v>
              </c:pt>
              <c:pt idx="5169">
                <c:v>1.5833333333333333</c:v>
              </c:pt>
              <c:pt idx="5170">
                <c:v>0</c:v>
              </c:pt>
              <c:pt idx="5171">
                <c:v>7.541666666666667</c:v>
              </c:pt>
              <c:pt idx="5172">
                <c:v>3.875</c:v>
              </c:pt>
              <c:pt idx="5173">
                <c:v>1.3333333333333333</c:v>
              </c:pt>
              <c:pt idx="5174">
                <c:v>1.9166666666666667</c:v>
              </c:pt>
              <c:pt idx="5175">
                <c:v>0</c:v>
              </c:pt>
              <c:pt idx="5176">
                <c:v>3.625</c:v>
              </c:pt>
              <c:pt idx="5177">
                <c:v>3.2083333333333335</c:v>
              </c:pt>
              <c:pt idx="5178">
                <c:v>4.75</c:v>
              </c:pt>
              <c:pt idx="5179">
                <c:v>2.25</c:v>
              </c:pt>
              <c:pt idx="5180">
                <c:v>1.25</c:v>
              </c:pt>
              <c:pt idx="5181">
                <c:v>4.541666666666667</c:v>
              </c:pt>
              <c:pt idx="5182">
                <c:v>3.0416666666666665</c:v>
              </c:pt>
              <c:pt idx="5183">
                <c:v>4.708333333333333</c:v>
              </c:pt>
              <c:pt idx="5184">
                <c:v>5.375</c:v>
              </c:pt>
              <c:pt idx="5185">
                <c:v>5.875</c:v>
              </c:pt>
              <c:pt idx="5186">
                <c:v>6.083333333333333</c:v>
              </c:pt>
              <c:pt idx="5187">
                <c:v>2.5416666666666665</c:v>
              </c:pt>
              <c:pt idx="5188">
                <c:v>0</c:v>
              </c:pt>
              <c:pt idx="5189">
                <c:v>3.8333333333333335</c:v>
              </c:pt>
              <c:pt idx="5190">
                <c:v>5.5</c:v>
              </c:pt>
              <c:pt idx="5191">
                <c:v>3.5</c:v>
              </c:pt>
              <c:pt idx="5192">
                <c:v>0</c:v>
              </c:pt>
              <c:pt idx="5193">
                <c:v>1.375</c:v>
              </c:pt>
              <c:pt idx="5194">
                <c:v>1.4166666666666667</c:v>
              </c:pt>
              <c:pt idx="5195">
                <c:v>0</c:v>
              </c:pt>
              <c:pt idx="5196">
                <c:v>0</c:v>
              </c:pt>
              <c:pt idx="5197">
                <c:v>1.375</c:v>
              </c:pt>
              <c:pt idx="5198">
                <c:v>6.166666666666667</c:v>
              </c:pt>
              <c:pt idx="5199">
                <c:v>0</c:v>
              </c:pt>
              <c:pt idx="5200">
                <c:v>2</c:v>
              </c:pt>
              <c:pt idx="5201">
                <c:v>5.458333333333333</c:v>
              </c:pt>
              <c:pt idx="5202">
                <c:v>4.75</c:v>
              </c:pt>
              <c:pt idx="5203">
                <c:v>1.5</c:v>
              </c:pt>
              <c:pt idx="5204">
                <c:v>6.291666666666667</c:v>
              </c:pt>
              <c:pt idx="5205">
                <c:v>1.4166666666666667</c:v>
              </c:pt>
              <c:pt idx="5206">
                <c:v>0</c:v>
              </c:pt>
              <c:pt idx="5207">
                <c:v>0</c:v>
              </c:pt>
              <c:pt idx="5208">
                <c:v>3.5</c:v>
              </c:pt>
              <c:pt idx="5209">
                <c:v>0</c:v>
              </c:pt>
              <c:pt idx="5210">
                <c:v>6.666666666666667</c:v>
              </c:pt>
              <c:pt idx="5211">
                <c:v>1.4583333333333333</c:v>
              </c:pt>
              <c:pt idx="5212">
                <c:v>2.4583333333333335</c:v>
              </c:pt>
              <c:pt idx="5213">
                <c:v>4.833333333333333</c:v>
              </c:pt>
              <c:pt idx="5214">
                <c:v>4.25</c:v>
              </c:pt>
              <c:pt idx="5215">
                <c:v>5.958333333333333</c:v>
              </c:pt>
              <c:pt idx="5216">
                <c:v>0</c:v>
              </c:pt>
              <c:pt idx="5217">
                <c:v>1.5</c:v>
              </c:pt>
              <c:pt idx="5218">
                <c:v>1.9166666666666667</c:v>
              </c:pt>
              <c:pt idx="5219">
                <c:v>0</c:v>
              </c:pt>
              <c:pt idx="5220">
                <c:v>5.125</c:v>
              </c:pt>
              <c:pt idx="5221">
                <c:v>0</c:v>
              </c:pt>
              <c:pt idx="5222">
                <c:v>2.9583333333333335</c:v>
              </c:pt>
              <c:pt idx="5223">
                <c:v>0</c:v>
              </c:pt>
              <c:pt idx="5224">
                <c:v>0</c:v>
              </c:pt>
              <c:pt idx="5225">
                <c:v>0</c:v>
              </c:pt>
              <c:pt idx="5226">
                <c:v>4.083333333333333</c:v>
              </c:pt>
              <c:pt idx="5227">
                <c:v>1.5416666666666667</c:v>
              </c:pt>
              <c:pt idx="5228">
                <c:v>10.333333333333334</c:v>
              </c:pt>
              <c:pt idx="5229">
                <c:v>1.4166666666666667</c:v>
              </c:pt>
              <c:pt idx="5230">
                <c:v>7.708333333333333</c:v>
              </c:pt>
              <c:pt idx="5231">
                <c:v>8.125</c:v>
              </c:pt>
              <c:pt idx="5232">
                <c:v>1</c:v>
              </c:pt>
              <c:pt idx="5233">
                <c:v>0</c:v>
              </c:pt>
              <c:pt idx="5234">
                <c:v>3.25</c:v>
              </c:pt>
              <c:pt idx="5235">
                <c:v>0</c:v>
              </c:pt>
              <c:pt idx="5236">
                <c:v>6.333333333333333</c:v>
              </c:pt>
              <c:pt idx="5237">
                <c:v>0</c:v>
              </c:pt>
              <c:pt idx="5238">
                <c:v>0</c:v>
              </c:pt>
              <c:pt idx="5239">
                <c:v>0</c:v>
              </c:pt>
              <c:pt idx="5240">
                <c:v>3.5</c:v>
              </c:pt>
              <c:pt idx="5241">
                <c:v>0</c:v>
              </c:pt>
              <c:pt idx="5242">
                <c:v>1.2083333333333333</c:v>
              </c:pt>
              <c:pt idx="5243">
                <c:v>4.75</c:v>
              </c:pt>
              <c:pt idx="5244">
                <c:v>3.2083333333333335</c:v>
              </c:pt>
              <c:pt idx="5245">
                <c:v>0</c:v>
              </c:pt>
              <c:pt idx="5246">
                <c:v>1.4166666666666667</c:v>
              </c:pt>
              <c:pt idx="5247">
                <c:v>0</c:v>
              </c:pt>
              <c:pt idx="5248">
                <c:v>0</c:v>
              </c:pt>
              <c:pt idx="5249">
                <c:v>3.125</c:v>
              </c:pt>
              <c:pt idx="5250">
                <c:v>4.875</c:v>
              </c:pt>
              <c:pt idx="5251">
                <c:v>1.25</c:v>
              </c:pt>
              <c:pt idx="5252">
                <c:v>1.625</c:v>
              </c:pt>
              <c:pt idx="5253">
                <c:v>1.4583333333333333</c:v>
              </c:pt>
              <c:pt idx="5254">
                <c:v>4.791666666666667</c:v>
              </c:pt>
              <c:pt idx="5255">
                <c:v>2.125</c:v>
              </c:pt>
              <c:pt idx="5256">
                <c:v>0</c:v>
              </c:pt>
              <c:pt idx="5257">
                <c:v>4.166666666666667</c:v>
              </c:pt>
              <c:pt idx="5258">
                <c:v>2.8333333333333335</c:v>
              </c:pt>
              <c:pt idx="5259">
                <c:v>0</c:v>
              </c:pt>
              <c:pt idx="5260">
                <c:v>0</c:v>
              </c:pt>
              <c:pt idx="5261">
                <c:v>3.4583333333333335</c:v>
              </c:pt>
              <c:pt idx="5262">
                <c:v>0</c:v>
              </c:pt>
              <c:pt idx="5263">
                <c:v>4.583333333333333</c:v>
              </c:pt>
              <c:pt idx="5264">
                <c:v>1.4166666666666667</c:v>
              </c:pt>
              <c:pt idx="5265">
                <c:v>0</c:v>
              </c:pt>
              <c:pt idx="5266">
                <c:v>2.875</c:v>
              </c:pt>
              <c:pt idx="5267">
                <c:v>3.4583333333333335</c:v>
              </c:pt>
              <c:pt idx="5268">
                <c:v>0</c:v>
              </c:pt>
              <c:pt idx="5269">
                <c:v>2.4583333333333335</c:v>
              </c:pt>
              <c:pt idx="5270">
                <c:v>8.75</c:v>
              </c:pt>
              <c:pt idx="5271">
                <c:v>0</c:v>
              </c:pt>
              <c:pt idx="5272">
                <c:v>3.0416666666666665</c:v>
              </c:pt>
              <c:pt idx="5273">
                <c:v>3.5416666666666665</c:v>
              </c:pt>
              <c:pt idx="5274">
                <c:v>4.5</c:v>
              </c:pt>
              <c:pt idx="5275">
                <c:v>0</c:v>
              </c:pt>
              <c:pt idx="5276">
                <c:v>2.4583333333333335</c:v>
              </c:pt>
              <c:pt idx="5277">
                <c:v>2.2083333333333335</c:v>
              </c:pt>
              <c:pt idx="5278">
                <c:v>2.75</c:v>
              </c:pt>
              <c:pt idx="5279">
                <c:v>0</c:v>
              </c:pt>
              <c:pt idx="5280">
                <c:v>1.375</c:v>
              </c:pt>
              <c:pt idx="5281">
                <c:v>0</c:v>
              </c:pt>
              <c:pt idx="5282">
                <c:v>0</c:v>
              </c:pt>
              <c:pt idx="5283">
                <c:v>4.458333333333333</c:v>
              </c:pt>
              <c:pt idx="5284">
                <c:v>0</c:v>
              </c:pt>
              <c:pt idx="5285">
                <c:v>0</c:v>
              </c:pt>
              <c:pt idx="5286">
                <c:v>5.708333333333333</c:v>
              </c:pt>
              <c:pt idx="5287">
                <c:v>0</c:v>
              </c:pt>
              <c:pt idx="5288">
                <c:v>3.2916666666666665</c:v>
              </c:pt>
              <c:pt idx="5289">
                <c:v>1.4166666666666667</c:v>
              </c:pt>
              <c:pt idx="5290">
                <c:v>5.25</c:v>
              </c:pt>
              <c:pt idx="5291">
                <c:v>3.75</c:v>
              </c:pt>
              <c:pt idx="5292">
                <c:v>8.4166666666666661</c:v>
              </c:pt>
              <c:pt idx="5293">
                <c:v>2.875</c:v>
              </c:pt>
              <c:pt idx="5294">
                <c:v>0</c:v>
              </c:pt>
              <c:pt idx="5295">
                <c:v>0</c:v>
              </c:pt>
              <c:pt idx="5296">
                <c:v>9.4166666666666661</c:v>
              </c:pt>
              <c:pt idx="5297">
                <c:v>0</c:v>
              </c:pt>
              <c:pt idx="5298">
                <c:v>0</c:v>
              </c:pt>
              <c:pt idx="5299">
                <c:v>3.4583333333333335</c:v>
              </c:pt>
              <c:pt idx="5300">
                <c:v>0</c:v>
              </c:pt>
              <c:pt idx="5301">
                <c:v>5.75</c:v>
              </c:pt>
              <c:pt idx="5302">
                <c:v>0</c:v>
              </c:pt>
              <c:pt idx="5303">
                <c:v>0</c:v>
              </c:pt>
              <c:pt idx="5304">
                <c:v>3.0416666666666665</c:v>
              </c:pt>
              <c:pt idx="5305">
                <c:v>3.7083333333333335</c:v>
              </c:pt>
              <c:pt idx="5306">
                <c:v>1.5416666666666667</c:v>
              </c:pt>
              <c:pt idx="5307">
                <c:v>1.7916666666666667</c:v>
              </c:pt>
              <c:pt idx="5308">
                <c:v>4.125</c:v>
              </c:pt>
              <c:pt idx="5309">
                <c:v>4.75</c:v>
              </c:pt>
              <c:pt idx="5310">
                <c:v>0</c:v>
              </c:pt>
              <c:pt idx="5311">
                <c:v>2.875</c:v>
              </c:pt>
              <c:pt idx="5312">
                <c:v>0</c:v>
              </c:pt>
              <c:pt idx="5313">
                <c:v>1.4166666666666667</c:v>
              </c:pt>
              <c:pt idx="5314">
                <c:v>5.541666666666667</c:v>
              </c:pt>
              <c:pt idx="5315">
                <c:v>2.4166666666666665</c:v>
              </c:pt>
              <c:pt idx="5316">
                <c:v>3.2916666666666665</c:v>
              </c:pt>
              <c:pt idx="5317">
                <c:v>0</c:v>
              </c:pt>
              <c:pt idx="5318">
                <c:v>0</c:v>
              </c:pt>
              <c:pt idx="5319">
                <c:v>0</c:v>
              </c:pt>
              <c:pt idx="5320">
                <c:v>1.125</c:v>
              </c:pt>
              <c:pt idx="5321">
                <c:v>3.25</c:v>
              </c:pt>
              <c:pt idx="5322">
                <c:v>1.375</c:v>
              </c:pt>
              <c:pt idx="5323">
                <c:v>6.208333333333333</c:v>
              </c:pt>
              <c:pt idx="5324">
                <c:v>0</c:v>
              </c:pt>
              <c:pt idx="5325">
                <c:v>5.5</c:v>
              </c:pt>
              <c:pt idx="5326">
                <c:v>3.9166666666666665</c:v>
              </c:pt>
              <c:pt idx="5327">
                <c:v>1.7916666666666667</c:v>
              </c:pt>
              <c:pt idx="5328">
                <c:v>4.166666666666667</c:v>
              </c:pt>
              <c:pt idx="5329">
                <c:v>3.3333333333333335</c:v>
              </c:pt>
              <c:pt idx="5330">
                <c:v>5.458333333333333</c:v>
              </c:pt>
              <c:pt idx="5331">
                <c:v>0</c:v>
              </c:pt>
              <c:pt idx="5332">
                <c:v>4.208333333333333</c:v>
              </c:pt>
              <c:pt idx="5333">
                <c:v>4.75</c:v>
              </c:pt>
              <c:pt idx="5334">
                <c:v>3.5</c:v>
              </c:pt>
              <c:pt idx="5335">
                <c:v>1.875</c:v>
              </c:pt>
              <c:pt idx="5336">
                <c:v>1.7083333333333333</c:v>
              </c:pt>
              <c:pt idx="5337">
                <c:v>3.375</c:v>
              </c:pt>
              <c:pt idx="5338">
                <c:v>4.625</c:v>
              </c:pt>
              <c:pt idx="5339">
                <c:v>1.9166666666666667</c:v>
              </c:pt>
              <c:pt idx="5340">
                <c:v>3.0833333333333335</c:v>
              </c:pt>
              <c:pt idx="5341">
                <c:v>5.375</c:v>
              </c:pt>
              <c:pt idx="5342">
                <c:v>2.5833333333333335</c:v>
              </c:pt>
              <c:pt idx="5343">
                <c:v>4.458333333333333</c:v>
              </c:pt>
              <c:pt idx="5344">
                <c:v>2.9166666666666665</c:v>
              </c:pt>
              <c:pt idx="5345">
                <c:v>0</c:v>
              </c:pt>
              <c:pt idx="5346">
                <c:v>1.5416666666666667</c:v>
              </c:pt>
              <c:pt idx="5347">
                <c:v>3.9583333333333335</c:v>
              </c:pt>
              <c:pt idx="5348">
                <c:v>0</c:v>
              </c:pt>
              <c:pt idx="5349">
                <c:v>3.0833333333333335</c:v>
              </c:pt>
              <c:pt idx="5350">
                <c:v>0</c:v>
              </c:pt>
              <c:pt idx="5351">
                <c:v>1.375</c:v>
              </c:pt>
              <c:pt idx="5352">
                <c:v>6.5</c:v>
              </c:pt>
              <c:pt idx="5353">
                <c:v>10.125</c:v>
              </c:pt>
              <c:pt idx="5354">
                <c:v>3.0416666666666665</c:v>
              </c:pt>
              <c:pt idx="5355">
                <c:v>1.625</c:v>
              </c:pt>
              <c:pt idx="5356">
                <c:v>2.7916666666666665</c:v>
              </c:pt>
              <c:pt idx="5357">
                <c:v>3.5</c:v>
              </c:pt>
              <c:pt idx="5358">
                <c:v>2.875</c:v>
              </c:pt>
              <c:pt idx="5359">
                <c:v>0</c:v>
              </c:pt>
              <c:pt idx="5360">
                <c:v>6.708333333333333</c:v>
              </c:pt>
              <c:pt idx="5361">
                <c:v>0</c:v>
              </c:pt>
              <c:pt idx="5362">
                <c:v>1.4166666666666667</c:v>
              </c:pt>
              <c:pt idx="5363">
                <c:v>4.958333333333333</c:v>
              </c:pt>
              <c:pt idx="5364">
                <c:v>1.7083333333333333</c:v>
              </c:pt>
              <c:pt idx="5365">
                <c:v>4.75</c:v>
              </c:pt>
              <c:pt idx="5366">
                <c:v>3.0833333333333335</c:v>
              </c:pt>
              <c:pt idx="5367">
                <c:v>1.875</c:v>
              </c:pt>
              <c:pt idx="5368">
                <c:v>7.083333333333333</c:v>
              </c:pt>
              <c:pt idx="5369">
                <c:v>0</c:v>
              </c:pt>
              <c:pt idx="5370">
                <c:v>0</c:v>
              </c:pt>
              <c:pt idx="5371">
                <c:v>3.375</c:v>
              </c:pt>
              <c:pt idx="5372">
                <c:v>6.5</c:v>
              </c:pt>
              <c:pt idx="5373">
                <c:v>0</c:v>
              </c:pt>
              <c:pt idx="5374">
                <c:v>2.875</c:v>
              </c:pt>
              <c:pt idx="5375">
                <c:v>0</c:v>
              </c:pt>
              <c:pt idx="5376">
                <c:v>0</c:v>
              </c:pt>
              <c:pt idx="5377">
                <c:v>0</c:v>
              </c:pt>
              <c:pt idx="5378">
                <c:v>3.8333333333333335</c:v>
              </c:pt>
              <c:pt idx="5379">
                <c:v>0</c:v>
              </c:pt>
              <c:pt idx="5380">
                <c:v>3.625</c:v>
              </c:pt>
              <c:pt idx="5381">
                <c:v>0</c:v>
              </c:pt>
              <c:pt idx="5382">
                <c:v>4</c:v>
              </c:pt>
              <c:pt idx="5383">
                <c:v>4.875</c:v>
              </c:pt>
              <c:pt idx="5384">
                <c:v>1.5416666666666667</c:v>
              </c:pt>
              <c:pt idx="5385">
                <c:v>0</c:v>
              </c:pt>
              <c:pt idx="5386">
                <c:v>2.0416666666666665</c:v>
              </c:pt>
              <c:pt idx="5387">
                <c:v>4.791666666666667</c:v>
              </c:pt>
              <c:pt idx="5388">
                <c:v>0</c:v>
              </c:pt>
              <c:pt idx="5389">
                <c:v>2.9166666666666665</c:v>
              </c:pt>
              <c:pt idx="5390">
                <c:v>0</c:v>
              </c:pt>
              <c:pt idx="5391">
                <c:v>6</c:v>
              </c:pt>
              <c:pt idx="5392">
                <c:v>2.9166666666666665</c:v>
              </c:pt>
              <c:pt idx="5393">
                <c:v>1.5</c:v>
              </c:pt>
              <c:pt idx="5394">
                <c:v>1.7916666666666667</c:v>
              </c:pt>
              <c:pt idx="5395">
                <c:v>5.208333333333333</c:v>
              </c:pt>
              <c:pt idx="5396">
                <c:v>3.5833333333333335</c:v>
              </c:pt>
              <c:pt idx="5397">
                <c:v>7.791666666666667</c:v>
              </c:pt>
              <c:pt idx="5398">
                <c:v>3.5</c:v>
              </c:pt>
              <c:pt idx="5399">
                <c:v>0</c:v>
              </c:pt>
              <c:pt idx="5400">
                <c:v>8.5833333333333339</c:v>
              </c:pt>
              <c:pt idx="5401">
                <c:v>6.416666666666667</c:v>
              </c:pt>
              <c:pt idx="5402">
                <c:v>3.9166666666666665</c:v>
              </c:pt>
              <c:pt idx="5403">
                <c:v>1.8333333333333333</c:v>
              </c:pt>
              <c:pt idx="5404">
                <c:v>7.25</c:v>
              </c:pt>
              <c:pt idx="5405">
                <c:v>0</c:v>
              </c:pt>
              <c:pt idx="5406">
                <c:v>4.333333333333333</c:v>
              </c:pt>
              <c:pt idx="5407">
                <c:v>1.25</c:v>
              </c:pt>
              <c:pt idx="5408">
                <c:v>0</c:v>
              </c:pt>
              <c:pt idx="5409">
                <c:v>3</c:v>
              </c:pt>
              <c:pt idx="5410">
                <c:v>1.5</c:v>
              </c:pt>
              <c:pt idx="5411">
                <c:v>4.583333333333333</c:v>
              </c:pt>
              <c:pt idx="5412">
                <c:v>0</c:v>
              </c:pt>
              <c:pt idx="5413">
                <c:v>0</c:v>
              </c:pt>
              <c:pt idx="5414">
                <c:v>1.2083333333333333</c:v>
              </c:pt>
              <c:pt idx="5415">
                <c:v>0</c:v>
              </c:pt>
              <c:pt idx="5416">
                <c:v>0</c:v>
              </c:pt>
              <c:pt idx="5417">
                <c:v>9.0833333333333339</c:v>
              </c:pt>
              <c:pt idx="5418">
                <c:v>8.9583333333333339</c:v>
              </c:pt>
              <c:pt idx="5419">
                <c:v>0</c:v>
              </c:pt>
              <c:pt idx="5420">
                <c:v>0</c:v>
              </c:pt>
              <c:pt idx="5421">
                <c:v>0</c:v>
              </c:pt>
              <c:pt idx="5422">
                <c:v>1.1666666666666667</c:v>
              </c:pt>
              <c:pt idx="5423">
                <c:v>3.8333333333333335</c:v>
              </c:pt>
              <c:pt idx="5424">
                <c:v>1.3333333333333333</c:v>
              </c:pt>
              <c:pt idx="5425">
                <c:v>1.75</c:v>
              </c:pt>
              <c:pt idx="5426">
                <c:v>2.8333333333333335</c:v>
              </c:pt>
              <c:pt idx="5427">
                <c:v>1.625</c:v>
              </c:pt>
              <c:pt idx="5428">
                <c:v>3.875</c:v>
              </c:pt>
              <c:pt idx="5429">
                <c:v>3.4583333333333335</c:v>
              </c:pt>
              <c:pt idx="5430">
                <c:v>6.75</c:v>
              </c:pt>
              <c:pt idx="5431">
                <c:v>2.7916666666666665</c:v>
              </c:pt>
              <c:pt idx="5432">
                <c:v>0</c:v>
              </c:pt>
              <c:pt idx="5433">
                <c:v>0</c:v>
              </c:pt>
              <c:pt idx="5434">
                <c:v>5.333333333333333</c:v>
              </c:pt>
              <c:pt idx="5435">
                <c:v>0</c:v>
              </c:pt>
              <c:pt idx="5436">
                <c:v>0</c:v>
              </c:pt>
              <c:pt idx="5437">
                <c:v>0</c:v>
              </c:pt>
              <c:pt idx="5438">
                <c:v>2.2916666666666665</c:v>
              </c:pt>
              <c:pt idx="5439">
                <c:v>3.1666666666666665</c:v>
              </c:pt>
              <c:pt idx="5440">
                <c:v>3.4166666666666665</c:v>
              </c:pt>
              <c:pt idx="5441">
                <c:v>0</c:v>
              </c:pt>
              <c:pt idx="5442">
                <c:v>3.5</c:v>
              </c:pt>
              <c:pt idx="5443">
                <c:v>0</c:v>
              </c:pt>
              <c:pt idx="5444">
                <c:v>1.4583333333333333</c:v>
              </c:pt>
              <c:pt idx="5445">
                <c:v>3.75</c:v>
              </c:pt>
              <c:pt idx="5446">
                <c:v>4.625</c:v>
              </c:pt>
              <c:pt idx="5447">
                <c:v>8.4583333333333339</c:v>
              </c:pt>
              <c:pt idx="5448">
                <c:v>3.2916666666666665</c:v>
              </c:pt>
              <c:pt idx="5449">
                <c:v>1.9166666666666667</c:v>
              </c:pt>
              <c:pt idx="5450">
                <c:v>2.5833333333333335</c:v>
              </c:pt>
              <c:pt idx="5451">
                <c:v>7.75</c:v>
              </c:pt>
              <c:pt idx="5452">
                <c:v>1.3333333333333333</c:v>
              </c:pt>
              <c:pt idx="5453">
                <c:v>0</c:v>
              </c:pt>
              <c:pt idx="5454">
                <c:v>0</c:v>
              </c:pt>
              <c:pt idx="5455">
                <c:v>0</c:v>
              </c:pt>
              <c:pt idx="5456">
                <c:v>5.333333333333333</c:v>
              </c:pt>
              <c:pt idx="5457">
                <c:v>0</c:v>
              </c:pt>
              <c:pt idx="5458">
                <c:v>2.8333333333333335</c:v>
              </c:pt>
              <c:pt idx="5459">
                <c:v>3.625</c:v>
              </c:pt>
              <c:pt idx="5460">
                <c:v>1.3333333333333333</c:v>
              </c:pt>
              <c:pt idx="5461">
                <c:v>0</c:v>
              </c:pt>
              <c:pt idx="5462">
                <c:v>3.7083333333333335</c:v>
              </c:pt>
              <c:pt idx="5463">
                <c:v>4.708333333333333</c:v>
              </c:pt>
              <c:pt idx="5464">
                <c:v>8.4583333333333339</c:v>
              </c:pt>
              <c:pt idx="5465">
                <c:v>0</c:v>
              </c:pt>
              <c:pt idx="5466">
                <c:v>7.625</c:v>
              </c:pt>
              <c:pt idx="5467">
                <c:v>6.083333333333333</c:v>
              </c:pt>
              <c:pt idx="5468">
                <c:v>0</c:v>
              </c:pt>
              <c:pt idx="5469">
                <c:v>4.416666666666667</c:v>
              </c:pt>
              <c:pt idx="5470">
                <c:v>1.25</c:v>
              </c:pt>
              <c:pt idx="5471">
                <c:v>1.8333333333333333</c:v>
              </c:pt>
              <c:pt idx="5472">
                <c:v>3.7083333333333335</c:v>
              </c:pt>
              <c:pt idx="5473">
                <c:v>1.625</c:v>
              </c:pt>
              <c:pt idx="5474">
                <c:v>3.3333333333333335</c:v>
              </c:pt>
              <c:pt idx="5475">
                <c:v>3.1666666666666665</c:v>
              </c:pt>
              <c:pt idx="5476">
                <c:v>0</c:v>
              </c:pt>
              <c:pt idx="5477">
                <c:v>0</c:v>
              </c:pt>
              <c:pt idx="5478">
                <c:v>8.9166666666666661</c:v>
              </c:pt>
              <c:pt idx="5479">
                <c:v>4.916666666666667</c:v>
              </c:pt>
              <c:pt idx="5480">
                <c:v>1.9166666666666667</c:v>
              </c:pt>
              <c:pt idx="5481">
                <c:v>4.291666666666667</c:v>
              </c:pt>
              <c:pt idx="5482">
                <c:v>1.2916666666666667</c:v>
              </c:pt>
              <c:pt idx="5483">
                <c:v>3.4166666666666665</c:v>
              </c:pt>
              <c:pt idx="5484">
                <c:v>3.5</c:v>
              </c:pt>
              <c:pt idx="5485">
                <c:v>0</c:v>
              </c:pt>
              <c:pt idx="5486">
                <c:v>1.75</c:v>
              </c:pt>
              <c:pt idx="5487">
                <c:v>1.2916666666666667</c:v>
              </c:pt>
              <c:pt idx="5488">
                <c:v>1.375</c:v>
              </c:pt>
              <c:pt idx="5489">
                <c:v>0</c:v>
              </c:pt>
              <c:pt idx="5490">
                <c:v>0</c:v>
              </c:pt>
              <c:pt idx="5491">
                <c:v>0</c:v>
              </c:pt>
              <c:pt idx="5492">
                <c:v>7.083333333333333</c:v>
              </c:pt>
              <c:pt idx="5493">
                <c:v>3.9583333333333335</c:v>
              </c:pt>
              <c:pt idx="5494">
                <c:v>0</c:v>
              </c:pt>
              <c:pt idx="5495">
                <c:v>3.2916666666666665</c:v>
              </c:pt>
              <c:pt idx="5496">
                <c:v>3.3333333333333335</c:v>
              </c:pt>
              <c:pt idx="5497">
                <c:v>0</c:v>
              </c:pt>
              <c:pt idx="5498">
                <c:v>1.9166666666666667</c:v>
              </c:pt>
              <c:pt idx="5499">
                <c:v>0</c:v>
              </c:pt>
              <c:pt idx="5500">
                <c:v>0</c:v>
              </c:pt>
              <c:pt idx="5501">
                <c:v>0</c:v>
              </c:pt>
              <c:pt idx="5502">
                <c:v>1.625</c:v>
              </c:pt>
              <c:pt idx="5503">
                <c:v>3.875</c:v>
              </c:pt>
              <c:pt idx="5504">
                <c:v>0</c:v>
              </c:pt>
              <c:pt idx="5505">
                <c:v>0</c:v>
              </c:pt>
              <c:pt idx="5506">
                <c:v>2</c:v>
              </c:pt>
              <c:pt idx="5507">
                <c:v>3.3333333333333335</c:v>
              </c:pt>
              <c:pt idx="5508">
                <c:v>2.7916666666666665</c:v>
              </c:pt>
              <c:pt idx="5509">
                <c:v>5.583333333333333</c:v>
              </c:pt>
              <c:pt idx="5510">
                <c:v>2.4166666666666665</c:v>
              </c:pt>
              <c:pt idx="5511">
                <c:v>0</c:v>
              </c:pt>
              <c:pt idx="5512">
                <c:v>4.958333333333333</c:v>
              </c:pt>
              <c:pt idx="5513">
                <c:v>1.75</c:v>
              </c:pt>
              <c:pt idx="5514">
                <c:v>0</c:v>
              </c:pt>
              <c:pt idx="5515">
                <c:v>2.5</c:v>
              </c:pt>
              <c:pt idx="5516">
                <c:v>2.0833333333333335</c:v>
              </c:pt>
              <c:pt idx="5517">
                <c:v>6.708333333333333</c:v>
              </c:pt>
              <c:pt idx="5518">
                <c:v>7.583333333333333</c:v>
              </c:pt>
              <c:pt idx="5519">
                <c:v>1.4166666666666667</c:v>
              </c:pt>
              <c:pt idx="5520">
                <c:v>5.5</c:v>
              </c:pt>
              <c:pt idx="5521">
                <c:v>2.2083333333333335</c:v>
              </c:pt>
              <c:pt idx="5522">
                <c:v>6.083333333333333</c:v>
              </c:pt>
              <c:pt idx="5523">
                <c:v>2.8333333333333335</c:v>
              </c:pt>
              <c:pt idx="5524">
                <c:v>4.125</c:v>
              </c:pt>
              <c:pt idx="5525">
                <c:v>4.791666666666667</c:v>
              </c:pt>
              <c:pt idx="5526">
                <c:v>7.125</c:v>
              </c:pt>
              <c:pt idx="5527">
                <c:v>3.7083333333333335</c:v>
              </c:pt>
              <c:pt idx="5528">
                <c:v>1.4583333333333333</c:v>
              </c:pt>
              <c:pt idx="5529">
                <c:v>1.625</c:v>
              </c:pt>
              <c:pt idx="5530">
                <c:v>2.9166666666666665</c:v>
              </c:pt>
              <c:pt idx="5531">
                <c:v>1.9166666666666667</c:v>
              </c:pt>
              <c:pt idx="5532">
                <c:v>0</c:v>
              </c:pt>
              <c:pt idx="5533">
                <c:v>8.375</c:v>
              </c:pt>
              <c:pt idx="5534">
                <c:v>6</c:v>
              </c:pt>
              <c:pt idx="5535">
                <c:v>1.625</c:v>
              </c:pt>
              <c:pt idx="5536">
                <c:v>0</c:v>
              </c:pt>
              <c:pt idx="5537">
                <c:v>1.5</c:v>
              </c:pt>
              <c:pt idx="5538">
                <c:v>2</c:v>
              </c:pt>
              <c:pt idx="5539">
                <c:v>2.3333333333333335</c:v>
              </c:pt>
              <c:pt idx="5540">
                <c:v>3.7916666666666665</c:v>
              </c:pt>
              <c:pt idx="5541">
                <c:v>11.041666666666666</c:v>
              </c:pt>
              <c:pt idx="5542">
                <c:v>4.208333333333333</c:v>
              </c:pt>
              <c:pt idx="5543">
                <c:v>0</c:v>
              </c:pt>
              <c:pt idx="5544">
                <c:v>0</c:v>
              </c:pt>
              <c:pt idx="5545">
                <c:v>0</c:v>
              </c:pt>
              <c:pt idx="5546">
                <c:v>2.375</c:v>
              </c:pt>
              <c:pt idx="5547">
                <c:v>0</c:v>
              </c:pt>
              <c:pt idx="5548">
                <c:v>4.041666666666667</c:v>
              </c:pt>
              <c:pt idx="5549">
                <c:v>6.25</c:v>
              </c:pt>
              <c:pt idx="5550">
                <c:v>0</c:v>
              </c:pt>
              <c:pt idx="5551">
                <c:v>1.7083333333333333</c:v>
              </c:pt>
              <c:pt idx="5552">
                <c:v>0</c:v>
              </c:pt>
              <c:pt idx="5553">
                <c:v>0</c:v>
              </c:pt>
              <c:pt idx="5554">
                <c:v>6.708333333333333</c:v>
              </c:pt>
              <c:pt idx="5555">
                <c:v>2.3333333333333335</c:v>
              </c:pt>
              <c:pt idx="5556">
                <c:v>0</c:v>
              </c:pt>
              <c:pt idx="5557">
                <c:v>0</c:v>
              </c:pt>
              <c:pt idx="5558">
                <c:v>2.9583333333333335</c:v>
              </c:pt>
              <c:pt idx="5559">
                <c:v>4.875</c:v>
              </c:pt>
              <c:pt idx="5560">
                <c:v>1.9583333333333333</c:v>
              </c:pt>
              <c:pt idx="5561">
                <c:v>7</c:v>
              </c:pt>
              <c:pt idx="5562">
                <c:v>4.541666666666667</c:v>
              </c:pt>
              <c:pt idx="5563">
                <c:v>1.5833333333333333</c:v>
              </c:pt>
              <c:pt idx="5564">
                <c:v>3.875</c:v>
              </c:pt>
              <c:pt idx="5565">
                <c:v>4.291666666666667</c:v>
              </c:pt>
              <c:pt idx="5566">
                <c:v>5.208333333333333</c:v>
              </c:pt>
              <c:pt idx="5567">
                <c:v>1.4583333333333333</c:v>
              </c:pt>
              <c:pt idx="5568">
                <c:v>1.5416666666666667</c:v>
              </c:pt>
              <c:pt idx="5569">
                <c:v>1.7916666666666667</c:v>
              </c:pt>
              <c:pt idx="5570">
                <c:v>1.7083333333333333</c:v>
              </c:pt>
              <c:pt idx="5571">
                <c:v>2.625</c:v>
              </c:pt>
              <c:pt idx="5572">
                <c:v>0</c:v>
              </c:pt>
              <c:pt idx="5573">
                <c:v>0</c:v>
              </c:pt>
              <c:pt idx="5574">
                <c:v>4.666666666666667</c:v>
              </c:pt>
              <c:pt idx="5575">
                <c:v>6.166666666666667</c:v>
              </c:pt>
              <c:pt idx="5576">
                <c:v>4.833333333333333</c:v>
              </c:pt>
              <c:pt idx="5577">
                <c:v>6.416666666666667</c:v>
              </c:pt>
              <c:pt idx="5578">
                <c:v>2.8333333333333335</c:v>
              </c:pt>
              <c:pt idx="5579">
                <c:v>4.166666666666667</c:v>
              </c:pt>
              <c:pt idx="5580">
                <c:v>3.625</c:v>
              </c:pt>
              <c:pt idx="5581">
                <c:v>1.2083333333333333</c:v>
              </c:pt>
              <c:pt idx="5582">
                <c:v>3.0833333333333335</c:v>
              </c:pt>
              <c:pt idx="5583">
                <c:v>0</c:v>
              </c:pt>
              <c:pt idx="5584">
                <c:v>1.75</c:v>
              </c:pt>
              <c:pt idx="5585">
                <c:v>3</c:v>
              </c:pt>
              <c:pt idx="5586">
                <c:v>6.958333333333333</c:v>
              </c:pt>
              <c:pt idx="5587">
                <c:v>0</c:v>
              </c:pt>
              <c:pt idx="5588">
                <c:v>0</c:v>
              </c:pt>
              <c:pt idx="5589">
                <c:v>0</c:v>
              </c:pt>
              <c:pt idx="5590">
                <c:v>1.25</c:v>
              </c:pt>
              <c:pt idx="5591">
                <c:v>0</c:v>
              </c:pt>
              <c:pt idx="5592">
                <c:v>0</c:v>
              </c:pt>
              <c:pt idx="5593">
                <c:v>0</c:v>
              </c:pt>
              <c:pt idx="5594">
                <c:v>0</c:v>
              </c:pt>
              <c:pt idx="5595">
                <c:v>3.3125</c:v>
              </c:pt>
              <c:pt idx="5596">
                <c:v>0</c:v>
              </c:pt>
              <c:pt idx="5597">
                <c:v>2.2083333333333335</c:v>
              </c:pt>
              <c:pt idx="5598">
                <c:v>2.5</c:v>
              </c:pt>
              <c:pt idx="5599">
                <c:v>0</c:v>
              </c:pt>
              <c:pt idx="5600">
                <c:v>3.9166666666666665</c:v>
              </c:pt>
              <c:pt idx="5601">
                <c:v>0</c:v>
              </c:pt>
              <c:pt idx="5602">
                <c:v>0</c:v>
              </c:pt>
              <c:pt idx="5603">
                <c:v>0</c:v>
              </c:pt>
              <c:pt idx="5604">
                <c:v>0</c:v>
              </c:pt>
              <c:pt idx="5605">
                <c:v>0</c:v>
              </c:pt>
              <c:pt idx="5606">
                <c:v>0</c:v>
              </c:pt>
              <c:pt idx="5607">
                <c:v>4.25</c:v>
              </c:pt>
              <c:pt idx="5608">
                <c:v>5.875</c:v>
              </c:pt>
              <c:pt idx="5609">
                <c:v>4.875</c:v>
              </c:pt>
              <c:pt idx="5610">
                <c:v>0</c:v>
              </c:pt>
              <c:pt idx="5611">
                <c:v>0</c:v>
              </c:pt>
              <c:pt idx="5612">
                <c:v>0</c:v>
              </c:pt>
              <c:pt idx="5613">
                <c:v>0</c:v>
              </c:pt>
              <c:pt idx="5614">
                <c:v>3.9166666666666665</c:v>
              </c:pt>
              <c:pt idx="5615">
                <c:v>1.5416666666666667</c:v>
              </c:pt>
              <c:pt idx="5616">
                <c:v>0</c:v>
              </c:pt>
              <c:pt idx="5617">
                <c:v>5.416666666666667</c:v>
              </c:pt>
              <c:pt idx="5618">
                <c:v>5.25</c:v>
              </c:pt>
              <c:pt idx="5619">
                <c:v>2.9583333333333335</c:v>
              </c:pt>
              <c:pt idx="5620">
                <c:v>1.3333333333333333</c:v>
              </c:pt>
              <c:pt idx="5621">
                <c:v>0</c:v>
              </c:pt>
              <c:pt idx="5622">
                <c:v>4.916666666666667</c:v>
              </c:pt>
              <c:pt idx="5623">
                <c:v>4.958333333333333</c:v>
              </c:pt>
              <c:pt idx="5624">
                <c:v>5.458333333333333</c:v>
              </c:pt>
              <c:pt idx="5625">
                <c:v>3.875</c:v>
              </c:pt>
              <c:pt idx="5626">
                <c:v>3.625</c:v>
              </c:pt>
              <c:pt idx="5627">
                <c:v>0</c:v>
              </c:pt>
              <c:pt idx="5628">
                <c:v>1.375</c:v>
              </c:pt>
              <c:pt idx="5629">
                <c:v>2.0416666666666665</c:v>
              </c:pt>
              <c:pt idx="5630">
                <c:v>3</c:v>
              </c:pt>
              <c:pt idx="5631">
                <c:v>3.75</c:v>
              </c:pt>
              <c:pt idx="5632">
                <c:v>0</c:v>
              </c:pt>
              <c:pt idx="5633">
                <c:v>1.3333333333333333</c:v>
              </c:pt>
              <c:pt idx="5634">
                <c:v>6.125</c:v>
              </c:pt>
              <c:pt idx="5635">
                <c:v>5.333333333333333</c:v>
              </c:pt>
              <c:pt idx="5636">
                <c:v>0</c:v>
              </c:pt>
              <c:pt idx="5637">
                <c:v>1.75</c:v>
              </c:pt>
              <c:pt idx="5638">
                <c:v>4.833333333333333</c:v>
              </c:pt>
              <c:pt idx="5639">
                <c:v>0</c:v>
              </c:pt>
              <c:pt idx="5640">
                <c:v>2.25</c:v>
              </c:pt>
              <c:pt idx="5641">
                <c:v>4</c:v>
              </c:pt>
              <c:pt idx="5642">
                <c:v>0</c:v>
              </c:pt>
              <c:pt idx="5643">
                <c:v>5.958333333333333</c:v>
              </c:pt>
              <c:pt idx="5644">
                <c:v>1.7083333333333333</c:v>
              </c:pt>
              <c:pt idx="5645">
                <c:v>5.208333333333333</c:v>
              </c:pt>
              <c:pt idx="5646">
                <c:v>9.25</c:v>
              </c:pt>
              <c:pt idx="5647">
                <c:v>0</c:v>
              </c:pt>
              <c:pt idx="5648">
                <c:v>0</c:v>
              </c:pt>
              <c:pt idx="5649">
                <c:v>1.2083333333333333</c:v>
              </c:pt>
              <c:pt idx="5650">
                <c:v>0</c:v>
              </c:pt>
              <c:pt idx="5651">
                <c:v>1.3333333333333333</c:v>
              </c:pt>
              <c:pt idx="5652">
                <c:v>0</c:v>
              </c:pt>
              <c:pt idx="5653">
                <c:v>2.1666666666666665</c:v>
              </c:pt>
              <c:pt idx="5654">
                <c:v>2.2083333333333335</c:v>
              </c:pt>
              <c:pt idx="5655">
                <c:v>3.9583333333333335</c:v>
              </c:pt>
              <c:pt idx="5656">
                <c:v>0</c:v>
              </c:pt>
              <c:pt idx="5657">
                <c:v>11.208333333333334</c:v>
              </c:pt>
              <c:pt idx="5658">
                <c:v>1.25</c:v>
              </c:pt>
              <c:pt idx="5659">
                <c:v>0</c:v>
              </c:pt>
              <c:pt idx="5660">
                <c:v>4.791666666666667</c:v>
              </c:pt>
              <c:pt idx="5661">
                <c:v>6.041666666666667</c:v>
              </c:pt>
              <c:pt idx="5662">
                <c:v>1.6666666666666667</c:v>
              </c:pt>
              <c:pt idx="5663">
                <c:v>2.0833333333333335</c:v>
              </c:pt>
              <c:pt idx="5664">
                <c:v>6.083333333333333</c:v>
              </c:pt>
              <c:pt idx="5665">
                <c:v>0</c:v>
              </c:pt>
              <c:pt idx="5666">
                <c:v>0</c:v>
              </c:pt>
              <c:pt idx="5667">
                <c:v>5.875</c:v>
              </c:pt>
              <c:pt idx="5668">
                <c:v>2.625</c:v>
              </c:pt>
              <c:pt idx="5669">
                <c:v>3.4166666666666665</c:v>
              </c:pt>
              <c:pt idx="5670">
                <c:v>0</c:v>
              </c:pt>
              <c:pt idx="5671">
                <c:v>3.5833333333333335</c:v>
              </c:pt>
              <c:pt idx="5672">
                <c:v>3</c:v>
              </c:pt>
              <c:pt idx="5673">
                <c:v>1.375</c:v>
              </c:pt>
              <c:pt idx="5674">
                <c:v>6.25</c:v>
              </c:pt>
              <c:pt idx="5675">
                <c:v>0</c:v>
              </c:pt>
              <c:pt idx="5676">
                <c:v>0</c:v>
              </c:pt>
              <c:pt idx="5677">
                <c:v>3.6666666666666665</c:v>
              </c:pt>
              <c:pt idx="5678">
                <c:v>1.25</c:v>
              </c:pt>
              <c:pt idx="5679">
                <c:v>0</c:v>
              </c:pt>
              <c:pt idx="5680">
                <c:v>0</c:v>
              </c:pt>
              <c:pt idx="5681">
                <c:v>0</c:v>
              </c:pt>
              <c:pt idx="5682">
                <c:v>4.583333333333333</c:v>
              </c:pt>
              <c:pt idx="5683">
                <c:v>3.125</c:v>
              </c:pt>
              <c:pt idx="5684">
                <c:v>0</c:v>
              </c:pt>
              <c:pt idx="5685">
                <c:v>1.5</c:v>
              </c:pt>
              <c:pt idx="5686">
                <c:v>3.5416666666666665</c:v>
              </c:pt>
              <c:pt idx="5687">
                <c:v>4.5</c:v>
              </c:pt>
              <c:pt idx="5688">
                <c:v>2.125</c:v>
              </c:pt>
              <c:pt idx="5689">
                <c:v>1.5416666666666667</c:v>
              </c:pt>
              <c:pt idx="5690">
                <c:v>0</c:v>
              </c:pt>
              <c:pt idx="5691">
                <c:v>0</c:v>
              </c:pt>
              <c:pt idx="5692">
                <c:v>1.9166666666666667</c:v>
              </c:pt>
              <c:pt idx="5693">
                <c:v>2.125</c:v>
              </c:pt>
              <c:pt idx="5694">
                <c:v>0</c:v>
              </c:pt>
              <c:pt idx="5695">
                <c:v>0</c:v>
              </c:pt>
              <c:pt idx="5696">
                <c:v>0</c:v>
              </c:pt>
              <c:pt idx="5697">
                <c:v>1.8333333333333333</c:v>
              </c:pt>
              <c:pt idx="5698">
                <c:v>0</c:v>
              </c:pt>
              <c:pt idx="5699">
                <c:v>5.25</c:v>
              </c:pt>
              <c:pt idx="5700">
                <c:v>2.0833333333333335</c:v>
              </c:pt>
              <c:pt idx="5701">
                <c:v>3.2083333333333335</c:v>
              </c:pt>
              <c:pt idx="5702">
                <c:v>0</c:v>
              </c:pt>
              <c:pt idx="5703">
                <c:v>3.5416666666666665</c:v>
              </c:pt>
              <c:pt idx="5704">
                <c:v>0</c:v>
              </c:pt>
              <c:pt idx="5705">
                <c:v>5.625</c:v>
              </c:pt>
              <c:pt idx="5706">
                <c:v>2.1666666666666665</c:v>
              </c:pt>
              <c:pt idx="5707">
                <c:v>4.166666666666667</c:v>
              </c:pt>
              <c:pt idx="5708">
                <c:v>4.25</c:v>
              </c:pt>
              <c:pt idx="5709">
                <c:v>2.6666666666666665</c:v>
              </c:pt>
              <c:pt idx="5710">
                <c:v>0</c:v>
              </c:pt>
              <c:pt idx="5711">
                <c:v>3.0416666666666665</c:v>
              </c:pt>
              <c:pt idx="5712">
                <c:v>3.4583333333333335</c:v>
              </c:pt>
              <c:pt idx="5713">
                <c:v>1.8333333333333333</c:v>
              </c:pt>
              <c:pt idx="5714">
                <c:v>0</c:v>
              </c:pt>
              <c:pt idx="5715">
                <c:v>0</c:v>
              </c:pt>
              <c:pt idx="5716">
                <c:v>0</c:v>
              </c:pt>
              <c:pt idx="5717">
                <c:v>5.333333333333333</c:v>
              </c:pt>
              <c:pt idx="5718">
                <c:v>2.5416666666666665</c:v>
              </c:pt>
              <c:pt idx="5719">
                <c:v>1.4166666666666667</c:v>
              </c:pt>
              <c:pt idx="5720">
                <c:v>1.4583333333333333</c:v>
              </c:pt>
              <c:pt idx="5721">
                <c:v>0</c:v>
              </c:pt>
              <c:pt idx="5722">
                <c:v>1.5</c:v>
              </c:pt>
              <c:pt idx="5723">
                <c:v>2.4166666666666665</c:v>
              </c:pt>
              <c:pt idx="5724">
                <c:v>5.25</c:v>
              </c:pt>
              <c:pt idx="5725">
                <c:v>6.25</c:v>
              </c:pt>
              <c:pt idx="5726">
                <c:v>1.75</c:v>
              </c:pt>
              <c:pt idx="5727">
                <c:v>0</c:v>
              </c:pt>
              <c:pt idx="5728">
                <c:v>6.625</c:v>
              </c:pt>
              <c:pt idx="5729">
                <c:v>0</c:v>
              </c:pt>
              <c:pt idx="5730">
                <c:v>5.541666666666667</c:v>
              </c:pt>
              <c:pt idx="5731">
                <c:v>1.8333333333333333</c:v>
              </c:pt>
              <c:pt idx="5732">
                <c:v>1.9166666666666667</c:v>
              </c:pt>
              <c:pt idx="5733">
                <c:v>1.5416666666666667</c:v>
              </c:pt>
              <c:pt idx="5734">
                <c:v>6.583333333333333</c:v>
              </c:pt>
              <c:pt idx="5735">
                <c:v>1.2083333333333333</c:v>
              </c:pt>
              <c:pt idx="5736">
                <c:v>4.541666666666667</c:v>
              </c:pt>
              <c:pt idx="5737">
                <c:v>1.625</c:v>
              </c:pt>
              <c:pt idx="5738">
                <c:v>3.5833333333333335</c:v>
              </c:pt>
              <c:pt idx="5739">
                <c:v>0</c:v>
              </c:pt>
              <c:pt idx="5740">
                <c:v>0</c:v>
              </c:pt>
              <c:pt idx="5741">
                <c:v>7.291666666666667</c:v>
              </c:pt>
              <c:pt idx="5742">
                <c:v>0</c:v>
              </c:pt>
              <c:pt idx="5743">
                <c:v>4.916666666666667</c:v>
              </c:pt>
              <c:pt idx="5744">
                <c:v>1.4166666666666667</c:v>
              </c:pt>
              <c:pt idx="5745">
                <c:v>3.6666666666666665</c:v>
              </c:pt>
              <c:pt idx="5746">
                <c:v>0</c:v>
              </c:pt>
              <c:pt idx="5747">
                <c:v>0</c:v>
              </c:pt>
              <c:pt idx="5748">
                <c:v>0</c:v>
              </c:pt>
              <c:pt idx="5749">
                <c:v>6.708333333333333</c:v>
              </c:pt>
              <c:pt idx="5750">
                <c:v>0</c:v>
              </c:pt>
              <c:pt idx="5751">
                <c:v>4.625</c:v>
              </c:pt>
              <c:pt idx="5752">
                <c:v>3.5208333333333335</c:v>
              </c:pt>
              <c:pt idx="5753">
                <c:v>1.7916666666666667</c:v>
              </c:pt>
              <c:pt idx="5754">
                <c:v>5</c:v>
              </c:pt>
              <c:pt idx="5755">
                <c:v>2.6666666666666665</c:v>
              </c:pt>
              <c:pt idx="5756">
                <c:v>0</c:v>
              </c:pt>
              <c:pt idx="5757">
                <c:v>0</c:v>
              </c:pt>
              <c:pt idx="5758">
                <c:v>4.291666666666667</c:v>
              </c:pt>
              <c:pt idx="5759">
                <c:v>0</c:v>
              </c:pt>
              <c:pt idx="5760">
                <c:v>0</c:v>
              </c:pt>
              <c:pt idx="5761">
                <c:v>2.5833333333333335</c:v>
              </c:pt>
              <c:pt idx="5762">
                <c:v>4.375</c:v>
              </c:pt>
              <c:pt idx="5763">
                <c:v>5.041666666666667</c:v>
              </c:pt>
              <c:pt idx="5764">
                <c:v>3.4166666666666665</c:v>
              </c:pt>
              <c:pt idx="5765">
                <c:v>3.3333333333333335</c:v>
              </c:pt>
              <c:pt idx="5766">
                <c:v>1.75</c:v>
              </c:pt>
              <c:pt idx="5767">
                <c:v>0</c:v>
              </c:pt>
              <c:pt idx="5768">
                <c:v>1.5</c:v>
              </c:pt>
              <c:pt idx="5769">
                <c:v>0</c:v>
              </c:pt>
              <c:pt idx="5770">
                <c:v>6.208333333333333</c:v>
              </c:pt>
              <c:pt idx="5771">
                <c:v>4.125</c:v>
              </c:pt>
              <c:pt idx="5772">
                <c:v>1.9583333333333333</c:v>
              </c:pt>
              <c:pt idx="5773">
                <c:v>0</c:v>
              </c:pt>
              <c:pt idx="5774">
                <c:v>0</c:v>
              </c:pt>
              <c:pt idx="5775">
                <c:v>1.9166666666666667</c:v>
              </c:pt>
              <c:pt idx="5776">
                <c:v>5.708333333333333</c:v>
              </c:pt>
              <c:pt idx="5777">
                <c:v>3.25</c:v>
              </c:pt>
              <c:pt idx="5778">
                <c:v>0</c:v>
              </c:pt>
              <c:pt idx="5779">
                <c:v>0</c:v>
              </c:pt>
              <c:pt idx="5780">
                <c:v>3.7916666666666665</c:v>
              </c:pt>
              <c:pt idx="5781">
                <c:v>4.458333333333333</c:v>
              </c:pt>
              <c:pt idx="5782">
                <c:v>3.1666666666666665</c:v>
              </c:pt>
              <c:pt idx="5783">
                <c:v>0</c:v>
              </c:pt>
              <c:pt idx="5784">
                <c:v>4.791666666666667</c:v>
              </c:pt>
              <c:pt idx="5785">
                <c:v>1.5</c:v>
              </c:pt>
              <c:pt idx="5786">
                <c:v>4.125</c:v>
              </c:pt>
              <c:pt idx="5787">
                <c:v>3.0833333333333335</c:v>
              </c:pt>
              <c:pt idx="5788">
                <c:v>5</c:v>
              </c:pt>
              <c:pt idx="5789">
                <c:v>1.5</c:v>
              </c:pt>
              <c:pt idx="5790">
                <c:v>1.5</c:v>
              </c:pt>
              <c:pt idx="5791">
                <c:v>3.75</c:v>
              </c:pt>
              <c:pt idx="5792">
                <c:v>6</c:v>
              </c:pt>
              <c:pt idx="5793">
                <c:v>0</c:v>
              </c:pt>
              <c:pt idx="5794">
                <c:v>0</c:v>
              </c:pt>
              <c:pt idx="5795">
                <c:v>2.75</c:v>
              </c:pt>
              <c:pt idx="5796">
                <c:v>1.5833333333333333</c:v>
              </c:pt>
              <c:pt idx="5797">
                <c:v>0</c:v>
              </c:pt>
              <c:pt idx="5798">
                <c:v>3.7916666666666665</c:v>
              </c:pt>
              <c:pt idx="5799">
                <c:v>6.666666666666667</c:v>
              </c:pt>
              <c:pt idx="5800">
                <c:v>1.6666666666666667</c:v>
              </c:pt>
              <c:pt idx="5801">
                <c:v>1.75</c:v>
              </c:pt>
              <c:pt idx="5802">
                <c:v>6.625</c:v>
              </c:pt>
              <c:pt idx="5803">
                <c:v>0</c:v>
              </c:pt>
              <c:pt idx="5804">
                <c:v>5.916666666666667</c:v>
              </c:pt>
              <c:pt idx="5805">
                <c:v>4.75</c:v>
              </c:pt>
              <c:pt idx="5806">
                <c:v>5.708333333333333</c:v>
              </c:pt>
              <c:pt idx="5807">
                <c:v>2.5</c:v>
              </c:pt>
              <c:pt idx="5808">
                <c:v>0</c:v>
              </c:pt>
              <c:pt idx="5809">
                <c:v>1.9166666666666667</c:v>
              </c:pt>
              <c:pt idx="5810">
                <c:v>1.2083333333333333</c:v>
              </c:pt>
              <c:pt idx="5811">
                <c:v>1.8333333333333333</c:v>
              </c:pt>
              <c:pt idx="5812">
                <c:v>0</c:v>
              </c:pt>
              <c:pt idx="5813">
                <c:v>8.7916666666666661</c:v>
              </c:pt>
              <c:pt idx="5814">
                <c:v>3.5</c:v>
              </c:pt>
              <c:pt idx="5815">
                <c:v>0</c:v>
              </c:pt>
              <c:pt idx="5816">
                <c:v>2.0416666666666665</c:v>
              </c:pt>
              <c:pt idx="5817">
                <c:v>2.5</c:v>
              </c:pt>
              <c:pt idx="5818">
                <c:v>0</c:v>
              </c:pt>
              <c:pt idx="5819">
                <c:v>7.375</c:v>
              </c:pt>
              <c:pt idx="5820">
                <c:v>6.625</c:v>
              </c:pt>
              <c:pt idx="5821">
                <c:v>2.9583333333333335</c:v>
              </c:pt>
              <c:pt idx="5822">
                <c:v>3.2916666666666665</c:v>
              </c:pt>
              <c:pt idx="5823">
                <c:v>2.4166666666666665</c:v>
              </c:pt>
              <c:pt idx="5824">
                <c:v>1.75</c:v>
              </c:pt>
              <c:pt idx="5825">
                <c:v>3.7916666666666665</c:v>
              </c:pt>
              <c:pt idx="5826">
                <c:v>3.6666666666666665</c:v>
              </c:pt>
              <c:pt idx="5827">
                <c:v>3.4166666666666665</c:v>
              </c:pt>
              <c:pt idx="5828">
                <c:v>0</c:v>
              </c:pt>
              <c:pt idx="5829">
                <c:v>1.2083333333333333</c:v>
              </c:pt>
              <c:pt idx="5830">
                <c:v>2.9583333333333335</c:v>
              </c:pt>
              <c:pt idx="5831">
                <c:v>2.1666666666666665</c:v>
              </c:pt>
              <c:pt idx="5832">
                <c:v>2.875</c:v>
              </c:pt>
              <c:pt idx="5833">
                <c:v>1.25</c:v>
              </c:pt>
              <c:pt idx="5834">
                <c:v>1.6666666666666667</c:v>
              </c:pt>
              <c:pt idx="5835">
                <c:v>1.125</c:v>
              </c:pt>
              <c:pt idx="5836">
                <c:v>1.25</c:v>
              </c:pt>
              <c:pt idx="5837">
                <c:v>0</c:v>
              </c:pt>
              <c:pt idx="5838">
                <c:v>3.7083333333333335</c:v>
              </c:pt>
              <c:pt idx="5839">
                <c:v>0</c:v>
              </c:pt>
              <c:pt idx="5840">
                <c:v>1.5</c:v>
              </c:pt>
              <c:pt idx="5841">
                <c:v>6.041666666666667</c:v>
              </c:pt>
              <c:pt idx="5842">
                <c:v>0</c:v>
              </c:pt>
              <c:pt idx="5843">
                <c:v>0</c:v>
              </c:pt>
              <c:pt idx="5844">
                <c:v>8.6666666666666661</c:v>
              </c:pt>
              <c:pt idx="5845">
                <c:v>3.4166666666666665</c:v>
              </c:pt>
              <c:pt idx="5846">
                <c:v>5.333333333333333</c:v>
              </c:pt>
              <c:pt idx="5847">
                <c:v>4.166666666666667</c:v>
              </c:pt>
              <c:pt idx="5848">
                <c:v>0</c:v>
              </c:pt>
              <c:pt idx="5849">
                <c:v>2.625</c:v>
              </c:pt>
              <c:pt idx="5850">
                <c:v>3.0416666666666665</c:v>
              </c:pt>
              <c:pt idx="5851">
                <c:v>0</c:v>
              </c:pt>
              <c:pt idx="5852">
                <c:v>3.4583333333333335</c:v>
              </c:pt>
              <c:pt idx="5853">
                <c:v>0</c:v>
              </c:pt>
              <c:pt idx="5854">
                <c:v>0</c:v>
              </c:pt>
              <c:pt idx="5855">
                <c:v>5.208333333333333</c:v>
              </c:pt>
              <c:pt idx="5856">
                <c:v>3.75</c:v>
              </c:pt>
              <c:pt idx="5857">
                <c:v>6.208333333333333</c:v>
              </c:pt>
              <c:pt idx="5858">
                <c:v>4.583333333333333</c:v>
              </c:pt>
              <c:pt idx="5859">
                <c:v>0</c:v>
              </c:pt>
              <c:pt idx="5860">
                <c:v>1.625</c:v>
              </c:pt>
              <c:pt idx="5861">
                <c:v>2.0416666666666665</c:v>
              </c:pt>
              <c:pt idx="5862">
                <c:v>0</c:v>
              </c:pt>
              <c:pt idx="5863">
                <c:v>3.5833333333333335</c:v>
              </c:pt>
              <c:pt idx="5864">
                <c:v>1.5416666666666667</c:v>
              </c:pt>
              <c:pt idx="5865">
                <c:v>0</c:v>
              </c:pt>
              <c:pt idx="5866">
                <c:v>4.833333333333333</c:v>
              </c:pt>
              <c:pt idx="5867">
                <c:v>3.375</c:v>
              </c:pt>
              <c:pt idx="5868">
                <c:v>3.4166666666666665</c:v>
              </c:pt>
              <c:pt idx="5869">
                <c:v>5.208333333333333</c:v>
              </c:pt>
              <c:pt idx="5870">
                <c:v>4.875</c:v>
              </c:pt>
              <c:pt idx="5871">
                <c:v>0</c:v>
              </c:pt>
              <c:pt idx="5872">
                <c:v>1.2916666666666667</c:v>
              </c:pt>
              <c:pt idx="5873">
                <c:v>0</c:v>
              </c:pt>
              <c:pt idx="5874">
                <c:v>1.6666666666666667</c:v>
              </c:pt>
              <c:pt idx="5875">
                <c:v>0</c:v>
              </c:pt>
              <c:pt idx="5876">
                <c:v>0</c:v>
              </c:pt>
              <c:pt idx="5877">
                <c:v>1.4583333333333333</c:v>
              </c:pt>
              <c:pt idx="5878">
                <c:v>0</c:v>
              </c:pt>
              <c:pt idx="5879">
                <c:v>1.7083333333333333</c:v>
              </c:pt>
              <c:pt idx="5880">
                <c:v>0</c:v>
              </c:pt>
              <c:pt idx="5881">
                <c:v>7</c:v>
              </c:pt>
              <c:pt idx="5882">
                <c:v>1.7916666666666667</c:v>
              </c:pt>
              <c:pt idx="5883">
                <c:v>1.1666666666666667</c:v>
              </c:pt>
              <c:pt idx="5884">
                <c:v>0</c:v>
              </c:pt>
              <c:pt idx="5885">
                <c:v>1.2916666666666667</c:v>
              </c:pt>
              <c:pt idx="5886">
                <c:v>4.166666666666667</c:v>
              </c:pt>
              <c:pt idx="5887">
                <c:v>1</c:v>
              </c:pt>
              <c:pt idx="5888">
                <c:v>0</c:v>
              </c:pt>
              <c:pt idx="5889">
                <c:v>0</c:v>
              </c:pt>
              <c:pt idx="5890">
                <c:v>3.6666666666666665</c:v>
              </c:pt>
              <c:pt idx="5891">
                <c:v>0</c:v>
              </c:pt>
              <c:pt idx="5892">
                <c:v>2.9166666666666665</c:v>
              </c:pt>
              <c:pt idx="5893">
                <c:v>1.7083333333333333</c:v>
              </c:pt>
              <c:pt idx="5894">
                <c:v>8.9166666666666661</c:v>
              </c:pt>
              <c:pt idx="5895">
                <c:v>4.291666666666667</c:v>
              </c:pt>
              <c:pt idx="5896">
                <c:v>6.708333333333333</c:v>
              </c:pt>
              <c:pt idx="5897">
                <c:v>0</c:v>
              </c:pt>
              <c:pt idx="5898">
                <c:v>0</c:v>
              </c:pt>
              <c:pt idx="5899">
                <c:v>0</c:v>
              </c:pt>
              <c:pt idx="5900">
                <c:v>1.2083333333333333</c:v>
              </c:pt>
              <c:pt idx="5901">
                <c:v>0</c:v>
              </c:pt>
              <c:pt idx="5902">
                <c:v>2</c:v>
              </c:pt>
              <c:pt idx="5903">
                <c:v>6.083333333333333</c:v>
              </c:pt>
              <c:pt idx="5904">
                <c:v>2</c:v>
              </c:pt>
              <c:pt idx="5905">
                <c:v>3.625</c:v>
              </c:pt>
              <c:pt idx="5906">
                <c:v>3</c:v>
              </c:pt>
              <c:pt idx="5907">
                <c:v>5.708333333333333</c:v>
              </c:pt>
              <c:pt idx="5908">
                <c:v>4.666666666666667</c:v>
              </c:pt>
              <c:pt idx="5909">
                <c:v>1.1666666666666667</c:v>
              </c:pt>
              <c:pt idx="5910">
                <c:v>0</c:v>
              </c:pt>
              <c:pt idx="5911">
                <c:v>1.9583333333333333</c:v>
              </c:pt>
              <c:pt idx="5912">
                <c:v>3.9583333333333335</c:v>
              </c:pt>
              <c:pt idx="5913">
                <c:v>5.333333333333333</c:v>
              </c:pt>
              <c:pt idx="5914">
                <c:v>7.125</c:v>
              </c:pt>
              <c:pt idx="5915">
                <c:v>1.75</c:v>
              </c:pt>
              <c:pt idx="5916">
                <c:v>1.4583333333333333</c:v>
              </c:pt>
              <c:pt idx="5917">
                <c:v>2.125</c:v>
              </c:pt>
              <c:pt idx="5918">
                <c:v>5.458333333333333</c:v>
              </c:pt>
              <c:pt idx="5919">
                <c:v>2.6666666666666665</c:v>
              </c:pt>
              <c:pt idx="5920">
                <c:v>1.9583333333333333</c:v>
              </c:pt>
              <c:pt idx="5921">
                <c:v>0</c:v>
              </c:pt>
              <c:pt idx="5922">
                <c:v>3.5833333333333335</c:v>
              </c:pt>
              <c:pt idx="5923">
                <c:v>0</c:v>
              </c:pt>
              <c:pt idx="5924">
                <c:v>6.041666666666667</c:v>
              </c:pt>
              <c:pt idx="5925">
                <c:v>3.375</c:v>
              </c:pt>
              <c:pt idx="5926">
                <c:v>1.5416666666666667</c:v>
              </c:pt>
              <c:pt idx="5927">
                <c:v>4.833333333333333</c:v>
              </c:pt>
              <c:pt idx="5928">
                <c:v>1.125</c:v>
              </c:pt>
              <c:pt idx="5929">
                <c:v>4.708333333333333</c:v>
              </c:pt>
              <c:pt idx="5930">
                <c:v>7.208333333333333</c:v>
              </c:pt>
              <c:pt idx="5931">
                <c:v>0</c:v>
              </c:pt>
              <c:pt idx="5932">
                <c:v>1.8333333333333333</c:v>
              </c:pt>
              <c:pt idx="5933">
                <c:v>1.75</c:v>
              </c:pt>
              <c:pt idx="5934">
                <c:v>1.1666666666666667</c:v>
              </c:pt>
              <c:pt idx="5935">
                <c:v>1.75</c:v>
              </c:pt>
              <c:pt idx="5936">
                <c:v>0</c:v>
              </c:pt>
              <c:pt idx="5937">
                <c:v>0</c:v>
              </c:pt>
              <c:pt idx="5938">
                <c:v>1.0416666666666667</c:v>
              </c:pt>
              <c:pt idx="5939">
                <c:v>0</c:v>
              </c:pt>
              <c:pt idx="5940">
                <c:v>6.75</c:v>
              </c:pt>
              <c:pt idx="5941">
                <c:v>0</c:v>
              </c:pt>
              <c:pt idx="5942">
                <c:v>0</c:v>
              </c:pt>
              <c:pt idx="5943">
                <c:v>0</c:v>
              </c:pt>
              <c:pt idx="5944">
                <c:v>0</c:v>
              </c:pt>
              <c:pt idx="5945">
                <c:v>0</c:v>
              </c:pt>
              <c:pt idx="5946">
                <c:v>0</c:v>
              </c:pt>
              <c:pt idx="5947">
                <c:v>3.9166666666666665</c:v>
              </c:pt>
              <c:pt idx="5948">
                <c:v>2.4583333333333335</c:v>
              </c:pt>
              <c:pt idx="5949">
                <c:v>3.75</c:v>
              </c:pt>
              <c:pt idx="5950">
                <c:v>3.0416666666666665</c:v>
              </c:pt>
              <c:pt idx="5951">
                <c:v>2.5833333333333335</c:v>
              </c:pt>
              <c:pt idx="5952">
                <c:v>5.208333333333333</c:v>
              </c:pt>
              <c:pt idx="5953">
                <c:v>0</c:v>
              </c:pt>
              <c:pt idx="5954">
                <c:v>5.416666666666667</c:v>
              </c:pt>
              <c:pt idx="5955">
                <c:v>3.0833333333333335</c:v>
              </c:pt>
              <c:pt idx="5956">
                <c:v>5.875</c:v>
              </c:pt>
              <c:pt idx="5957">
                <c:v>1.9583333333333333</c:v>
              </c:pt>
              <c:pt idx="5958">
                <c:v>6.041666666666667</c:v>
              </c:pt>
              <c:pt idx="5959">
                <c:v>0</c:v>
              </c:pt>
              <c:pt idx="5960">
                <c:v>7</c:v>
              </c:pt>
              <c:pt idx="5961">
                <c:v>5.833333333333333</c:v>
              </c:pt>
              <c:pt idx="5962">
                <c:v>1.75</c:v>
              </c:pt>
              <c:pt idx="5963">
                <c:v>11.791666666666666</c:v>
              </c:pt>
              <c:pt idx="5964">
                <c:v>8.6666666666666661</c:v>
              </c:pt>
              <c:pt idx="5965">
                <c:v>1.625</c:v>
              </c:pt>
              <c:pt idx="5966">
                <c:v>6.041666666666667</c:v>
              </c:pt>
              <c:pt idx="5967">
                <c:v>5</c:v>
              </c:pt>
              <c:pt idx="5968">
                <c:v>0</c:v>
              </c:pt>
              <c:pt idx="5969">
                <c:v>0</c:v>
              </c:pt>
              <c:pt idx="5970">
                <c:v>3.1666666666666665</c:v>
              </c:pt>
              <c:pt idx="5971">
                <c:v>0</c:v>
              </c:pt>
              <c:pt idx="5972">
                <c:v>1.0416666666666667</c:v>
              </c:pt>
              <c:pt idx="5973">
                <c:v>1.2083333333333333</c:v>
              </c:pt>
              <c:pt idx="5974">
                <c:v>0</c:v>
              </c:pt>
              <c:pt idx="5975">
                <c:v>0</c:v>
              </c:pt>
              <c:pt idx="5976">
                <c:v>0</c:v>
              </c:pt>
              <c:pt idx="5977">
                <c:v>3.875</c:v>
              </c:pt>
              <c:pt idx="5978">
                <c:v>2.0833333333333335</c:v>
              </c:pt>
              <c:pt idx="5979">
                <c:v>0</c:v>
              </c:pt>
              <c:pt idx="5980">
                <c:v>1.1666666666666667</c:v>
              </c:pt>
              <c:pt idx="5981">
                <c:v>1.4166666666666667</c:v>
              </c:pt>
              <c:pt idx="5982">
                <c:v>1.4166666666666667</c:v>
              </c:pt>
              <c:pt idx="5983">
                <c:v>0</c:v>
              </c:pt>
              <c:pt idx="5984">
                <c:v>2.1666666666666665</c:v>
              </c:pt>
              <c:pt idx="5985">
                <c:v>0</c:v>
              </c:pt>
              <c:pt idx="5986">
                <c:v>4.625</c:v>
              </c:pt>
              <c:pt idx="5987">
                <c:v>2.9166666666666665</c:v>
              </c:pt>
              <c:pt idx="5988">
                <c:v>1.9583333333333333</c:v>
              </c:pt>
              <c:pt idx="5989">
                <c:v>0</c:v>
              </c:pt>
              <c:pt idx="5990">
                <c:v>3.3333333333333335</c:v>
              </c:pt>
              <c:pt idx="5991">
                <c:v>5.208333333333333</c:v>
              </c:pt>
              <c:pt idx="5992">
                <c:v>1.3333333333333333</c:v>
              </c:pt>
              <c:pt idx="5993">
                <c:v>1.3333333333333333</c:v>
              </c:pt>
              <c:pt idx="5994">
                <c:v>1.5833333333333333</c:v>
              </c:pt>
              <c:pt idx="5995">
                <c:v>1.3333333333333333</c:v>
              </c:pt>
              <c:pt idx="5996">
                <c:v>1.5833333333333333</c:v>
              </c:pt>
              <c:pt idx="5997">
                <c:v>0</c:v>
              </c:pt>
              <c:pt idx="5998">
                <c:v>0</c:v>
              </c:pt>
              <c:pt idx="5999">
                <c:v>1.4166666666666667</c:v>
              </c:pt>
              <c:pt idx="6000">
                <c:v>0</c:v>
              </c:pt>
              <c:pt idx="6001">
                <c:v>3.4583333333333335</c:v>
              </c:pt>
              <c:pt idx="6002">
                <c:v>2.75</c:v>
              </c:pt>
              <c:pt idx="6003">
                <c:v>0</c:v>
              </c:pt>
              <c:pt idx="6004">
                <c:v>4.583333333333333</c:v>
              </c:pt>
              <c:pt idx="6005">
                <c:v>0</c:v>
              </c:pt>
              <c:pt idx="6006">
                <c:v>7</c:v>
              </c:pt>
              <c:pt idx="6007">
                <c:v>3.875</c:v>
              </c:pt>
              <c:pt idx="6008">
                <c:v>1.875</c:v>
              </c:pt>
              <c:pt idx="6009">
                <c:v>7.666666666666667</c:v>
              </c:pt>
              <c:pt idx="6010">
                <c:v>3.625</c:v>
              </c:pt>
              <c:pt idx="6011">
                <c:v>1.25</c:v>
              </c:pt>
              <c:pt idx="6012">
                <c:v>0</c:v>
              </c:pt>
              <c:pt idx="6013">
                <c:v>1.6666666666666667</c:v>
              </c:pt>
              <c:pt idx="6014">
                <c:v>3.5416666666666665</c:v>
              </c:pt>
              <c:pt idx="6015">
                <c:v>0</c:v>
              </c:pt>
              <c:pt idx="6016">
                <c:v>3.7083333333333335</c:v>
              </c:pt>
              <c:pt idx="6017">
                <c:v>0</c:v>
              </c:pt>
              <c:pt idx="6018">
                <c:v>0</c:v>
              </c:pt>
              <c:pt idx="6019">
                <c:v>1.4583333333333333</c:v>
              </c:pt>
              <c:pt idx="6020">
                <c:v>0</c:v>
              </c:pt>
              <c:pt idx="6021">
                <c:v>1.9583333333333333</c:v>
              </c:pt>
              <c:pt idx="6022">
                <c:v>0</c:v>
              </c:pt>
              <c:pt idx="6023">
                <c:v>2.125</c:v>
              </c:pt>
              <c:pt idx="6024">
                <c:v>3.375</c:v>
              </c:pt>
              <c:pt idx="6025">
                <c:v>0</c:v>
              </c:pt>
              <c:pt idx="6026">
                <c:v>1.6666666666666667</c:v>
              </c:pt>
              <c:pt idx="6027">
                <c:v>4.375</c:v>
              </c:pt>
              <c:pt idx="6028">
                <c:v>0</c:v>
              </c:pt>
              <c:pt idx="6029">
                <c:v>4.666666666666667</c:v>
              </c:pt>
              <c:pt idx="6030">
                <c:v>1.5833333333333333</c:v>
              </c:pt>
              <c:pt idx="6031">
                <c:v>0</c:v>
              </c:pt>
              <c:pt idx="6032">
                <c:v>3.25</c:v>
              </c:pt>
              <c:pt idx="6033">
                <c:v>3.1666666666666665</c:v>
              </c:pt>
              <c:pt idx="6034">
                <c:v>3.7916666666666665</c:v>
              </c:pt>
              <c:pt idx="6035">
                <c:v>0</c:v>
              </c:pt>
              <c:pt idx="6036">
                <c:v>0</c:v>
              </c:pt>
              <c:pt idx="6037">
                <c:v>3.375</c:v>
              </c:pt>
              <c:pt idx="6038">
                <c:v>4</c:v>
              </c:pt>
              <c:pt idx="6039">
                <c:v>2</c:v>
              </c:pt>
              <c:pt idx="6040">
                <c:v>5.583333333333333</c:v>
              </c:pt>
              <c:pt idx="6041">
                <c:v>3.0833333333333335</c:v>
              </c:pt>
              <c:pt idx="6042">
                <c:v>4.166666666666667</c:v>
              </c:pt>
              <c:pt idx="6043">
                <c:v>1.7916666666666667</c:v>
              </c:pt>
              <c:pt idx="6044">
                <c:v>0</c:v>
              </c:pt>
              <c:pt idx="6045">
                <c:v>5.083333333333333</c:v>
              </c:pt>
              <c:pt idx="6046">
                <c:v>0</c:v>
              </c:pt>
              <c:pt idx="6047">
                <c:v>3.0833333333333335</c:v>
              </c:pt>
              <c:pt idx="6048">
                <c:v>2.5833333333333335</c:v>
              </c:pt>
              <c:pt idx="6049">
                <c:v>1.125</c:v>
              </c:pt>
              <c:pt idx="6050">
                <c:v>1.5416666666666667</c:v>
              </c:pt>
              <c:pt idx="6051">
                <c:v>3.4583333333333335</c:v>
              </c:pt>
              <c:pt idx="6052">
                <c:v>1.0833333333333333</c:v>
              </c:pt>
              <c:pt idx="6053">
                <c:v>0</c:v>
              </c:pt>
              <c:pt idx="6054">
                <c:v>6.208333333333333</c:v>
              </c:pt>
              <c:pt idx="6055">
                <c:v>0</c:v>
              </c:pt>
              <c:pt idx="6056">
                <c:v>0</c:v>
              </c:pt>
              <c:pt idx="6057">
                <c:v>2.25</c:v>
              </c:pt>
              <c:pt idx="6058">
                <c:v>0</c:v>
              </c:pt>
              <c:pt idx="6059">
                <c:v>0</c:v>
              </c:pt>
              <c:pt idx="6060">
                <c:v>6.416666666666667</c:v>
              </c:pt>
              <c:pt idx="6061">
                <c:v>2.1666666666666665</c:v>
              </c:pt>
              <c:pt idx="6062">
                <c:v>1.6666666666666667</c:v>
              </c:pt>
              <c:pt idx="6063">
                <c:v>2.9166666666666665</c:v>
              </c:pt>
              <c:pt idx="6064">
                <c:v>3.625</c:v>
              </c:pt>
              <c:pt idx="6065">
                <c:v>1.5833333333333333</c:v>
              </c:pt>
              <c:pt idx="6066">
                <c:v>1.5833333333333333</c:v>
              </c:pt>
              <c:pt idx="6067">
                <c:v>0</c:v>
              </c:pt>
              <c:pt idx="6068">
                <c:v>0</c:v>
              </c:pt>
              <c:pt idx="6069">
                <c:v>2.875</c:v>
              </c:pt>
              <c:pt idx="6070">
                <c:v>0</c:v>
              </c:pt>
              <c:pt idx="6071">
                <c:v>3.0833333333333335</c:v>
              </c:pt>
              <c:pt idx="6072">
                <c:v>0</c:v>
              </c:pt>
              <c:pt idx="6073">
                <c:v>1.625</c:v>
              </c:pt>
              <c:pt idx="6074">
                <c:v>0</c:v>
              </c:pt>
              <c:pt idx="6075">
                <c:v>0</c:v>
              </c:pt>
              <c:pt idx="6076">
                <c:v>1.4166666666666667</c:v>
              </c:pt>
              <c:pt idx="6077">
                <c:v>2.2916666666666665</c:v>
              </c:pt>
              <c:pt idx="6078">
                <c:v>3.8333333333333335</c:v>
              </c:pt>
              <c:pt idx="6079">
                <c:v>2.375</c:v>
              </c:pt>
              <c:pt idx="6080">
                <c:v>0</c:v>
              </c:pt>
              <c:pt idx="6081">
                <c:v>3.125</c:v>
              </c:pt>
              <c:pt idx="6082">
                <c:v>0</c:v>
              </c:pt>
              <c:pt idx="6083">
                <c:v>5.791666666666667</c:v>
              </c:pt>
              <c:pt idx="6084">
                <c:v>5.833333333333333</c:v>
              </c:pt>
              <c:pt idx="6085">
                <c:v>3.125</c:v>
              </c:pt>
              <c:pt idx="6086">
                <c:v>1.3333333333333333</c:v>
              </c:pt>
              <c:pt idx="6087">
                <c:v>3.3333333333333335</c:v>
              </c:pt>
              <c:pt idx="6088">
                <c:v>2.7916666666666665</c:v>
              </c:pt>
              <c:pt idx="6089">
                <c:v>4.166666666666667</c:v>
              </c:pt>
              <c:pt idx="6090">
                <c:v>0</c:v>
              </c:pt>
              <c:pt idx="6091">
                <c:v>1.2083333333333333</c:v>
              </c:pt>
              <c:pt idx="6092">
                <c:v>0</c:v>
              </c:pt>
              <c:pt idx="6093">
                <c:v>3</c:v>
              </c:pt>
              <c:pt idx="6094">
                <c:v>2.9583333333333335</c:v>
              </c:pt>
              <c:pt idx="6095">
                <c:v>10.083333333333334</c:v>
              </c:pt>
              <c:pt idx="6096">
                <c:v>6.708333333333333</c:v>
              </c:pt>
              <c:pt idx="6097">
                <c:v>1.5833333333333333</c:v>
              </c:pt>
              <c:pt idx="6098">
                <c:v>2</c:v>
              </c:pt>
              <c:pt idx="6099">
                <c:v>2.1666666666666665</c:v>
              </c:pt>
              <c:pt idx="6100">
                <c:v>0</c:v>
              </c:pt>
              <c:pt idx="6101">
                <c:v>1.25</c:v>
              </c:pt>
              <c:pt idx="6102">
                <c:v>0</c:v>
              </c:pt>
              <c:pt idx="6103">
                <c:v>1.4166666666666667</c:v>
              </c:pt>
              <c:pt idx="6104">
                <c:v>0</c:v>
              </c:pt>
              <c:pt idx="6105">
                <c:v>1.4583333333333333</c:v>
              </c:pt>
              <c:pt idx="6106">
                <c:v>4.583333333333333</c:v>
              </c:pt>
              <c:pt idx="6107">
                <c:v>1.1666666666666667</c:v>
              </c:pt>
              <c:pt idx="6108">
                <c:v>0</c:v>
              </c:pt>
              <c:pt idx="6109">
                <c:v>5</c:v>
              </c:pt>
              <c:pt idx="6110">
                <c:v>0</c:v>
              </c:pt>
              <c:pt idx="6111">
                <c:v>9</c:v>
              </c:pt>
              <c:pt idx="6112">
                <c:v>8</c:v>
              </c:pt>
              <c:pt idx="6113">
                <c:v>3.4166666666666665</c:v>
              </c:pt>
              <c:pt idx="6114">
                <c:v>2</c:v>
              </c:pt>
              <c:pt idx="6115">
                <c:v>2.1666666666666665</c:v>
              </c:pt>
              <c:pt idx="6116">
                <c:v>0</c:v>
              </c:pt>
              <c:pt idx="6117">
                <c:v>4.625</c:v>
              </c:pt>
              <c:pt idx="6118">
                <c:v>0</c:v>
              </c:pt>
              <c:pt idx="6119">
                <c:v>5.875</c:v>
              </c:pt>
              <c:pt idx="6120">
                <c:v>3.3333333333333335</c:v>
              </c:pt>
              <c:pt idx="6121">
                <c:v>0</c:v>
              </c:pt>
              <c:pt idx="6122">
                <c:v>3.25</c:v>
              </c:pt>
              <c:pt idx="6123">
                <c:v>0</c:v>
              </c:pt>
              <c:pt idx="6124">
                <c:v>1.6666666666666667</c:v>
              </c:pt>
              <c:pt idx="6125">
                <c:v>0</c:v>
              </c:pt>
              <c:pt idx="6126">
                <c:v>0</c:v>
              </c:pt>
              <c:pt idx="6127">
                <c:v>1.6666666666666667</c:v>
              </c:pt>
              <c:pt idx="6128">
                <c:v>0</c:v>
              </c:pt>
              <c:pt idx="6129">
                <c:v>5.916666666666667</c:v>
              </c:pt>
              <c:pt idx="6130">
                <c:v>1.5416666666666667</c:v>
              </c:pt>
              <c:pt idx="6131">
                <c:v>0</c:v>
              </c:pt>
              <c:pt idx="6132">
                <c:v>1.7083333333333333</c:v>
              </c:pt>
              <c:pt idx="6133">
                <c:v>6.166666666666667</c:v>
              </c:pt>
              <c:pt idx="6134">
                <c:v>0</c:v>
              </c:pt>
              <c:pt idx="6135">
                <c:v>3.7916666666666665</c:v>
              </c:pt>
              <c:pt idx="6136">
                <c:v>4</c:v>
              </c:pt>
              <c:pt idx="6137">
                <c:v>3.5833333333333335</c:v>
              </c:pt>
              <c:pt idx="6138">
                <c:v>6.583333333333333</c:v>
              </c:pt>
              <c:pt idx="6139">
                <c:v>0</c:v>
              </c:pt>
              <c:pt idx="6140">
                <c:v>0</c:v>
              </c:pt>
              <c:pt idx="6141">
                <c:v>2.9166666666666665</c:v>
              </c:pt>
              <c:pt idx="6142">
                <c:v>0</c:v>
              </c:pt>
              <c:pt idx="6143">
                <c:v>0</c:v>
              </c:pt>
              <c:pt idx="6144">
                <c:v>1.1666666666666667</c:v>
              </c:pt>
              <c:pt idx="6145">
                <c:v>6.958333333333333</c:v>
              </c:pt>
              <c:pt idx="6146">
                <c:v>3.4583333333333335</c:v>
              </c:pt>
              <c:pt idx="6147">
                <c:v>3.4166666666666665</c:v>
              </c:pt>
              <c:pt idx="6148">
                <c:v>8.5833333333333339</c:v>
              </c:pt>
              <c:pt idx="6149">
                <c:v>5.083333333333333</c:v>
              </c:pt>
              <c:pt idx="6150">
                <c:v>3.75</c:v>
              </c:pt>
              <c:pt idx="6151">
                <c:v>2.3333333333333335</c:v>
              </c:pt>
              <c:pt idx="6152">
                <c:v>6.333333333333333</c:v>
              </c:pt>
              <c:pt idx="6153">
                <c:v>5.791666666666667</c:v>
              </c:pt>
              <c:pt idx="6154">
                <c:v>2.5</c:v>
              </c:pt>
              <c:pt idx="6155">
                <c:v>5.875</c:v>
              </c:pt>
              <c:pt idx="6156">
                <c:v>5.708333333333333</c:v>
              </c:pt>
              <c:pt idx="6157">
                <c:v>3.6666666666666665</c:v>
              </c:pt>
              <c:pt idx="6158">
                <c:v>0</c:v>
              </c:pt>
              <c:pt idx="6159">
                <c:v>3.5416666666666665</c:v>
              </c:pt>
              <c:pt idx="6160">
                <c:v>1.8333333333333333</c:v>
              </c:pt>
              <c:pt idx="6161">
                <c:v>1.5</c:v>
              </c:pt>
              <c:pt idx="6162">
                <c:v>0</c:v>
              </c:pt>
              <c:pt idx="6163">
                <c:v>3.4166666666666665</c:v>
              </c:pt>
              <c:pt idx="6164">
                <c:v>1.375</c:v>
              </c:pt>
              <c:pt idx="6165">
                <c:v>0</c:v>
              </c:pt>
              <c:pt idx="6166">
                <c:v>6.041666666666667</c:v>
              </c:pt>
              <c:pt idx="6167">
                <c:v>0</c:v>
              </c:pt>
              <c:pt idx="6168">
                <c:v>0</c:v>
              </c:pt>
              <c:pt idx="6169">
                <c:v>1.4583333333333333</c:v>
              </c:pt>
              <c:pt idx="6170">
                <c:v>5.458333333333333</c:v>
              </c:pt>
              <c:pt idx="6171">
                <c:v>0</c:v>
              </c:pt>
              <c:pt idx="6172">
                <c:v>3.5833333333333335</c:v>
              </c:pt>
              <c:pt idx="6173">
                <c:v>2.1666666666666665</c:v>
              </c:pt>
              <c:pt idx="6174">
                <c:v>1.6666666666666667</c:v>
              </c:pt>
              <c:pt idx="6175">
                <c:v>1.875</c:v>
              </c:pt>
              <c:pt idx="6176">
                <c:v>3.2916666666666665</c:v>
              </c:pt>
              <c:pt idx="6177">
                <c:v>3.9583333333333335</c:v>
              </c:pt>
              <c:pt idx="6178">
                <c:v>0</c:v>
              </c:pt>
              <c:pt idx="6179">
                <c:v>0</c:v>
              </c:pt>
              <c:pt idx="6180">
                <c:v>4.791666666666667</c:v>
              </c:pt>
              <c:pt idx="6181">
                <c:v>0</c:v>
              </c:pt>
              <c:pt idx="6182">
                <c:v>0</c:v>
              </c:pt>
              <c:pt idx="6183">
                <c:v>5.75</c:v>
              </c:pt>
              <c:pt idx="6184">
                <c:v>1.6666666666666667</c:v>
              </c:pt>
              <c:pt idx="6185">
                <c:v>5.291666666666667</c:v>
              </c:pt>
              <c:pt idx="6186">
                <c:v>5.916666666666667</c:v>
              </c:pt>
              <c:pt idx="6187">
                <c:v>5.375</c:v>
              </c:pt>
              <c:pt idx="6188">
                <c:v>1.625</c:v>
              </c:pt>
              <c:pt idx="6189">
                <c:v>2.0833333333333335</c:v>
              </c:pt>
              <c:pt idx="6190">
                <c:v>1.9583333333333333</c:v>
              </c:pt>
              <c:pt idx="6191">
                <c:v>2.375</c:v>
              </c:pt>
              <c:pt idx="6192">
                <c:v>0</c:v>
              </c:pt>
              <c:pt idx="6193">
                <c:v>3.9583333333333335</c:v>
              </c:pt>
              <c:pt idx="6194">
                <c:v>0</c:v>
              </c:pt>
              <c:pt idx="6195">
                <c:v>5.166666666666667</c:v>
              </c:pt>
              <c:pt idx="6196">
                <c:v>1.4166666666666667</c:v>
              </c:pt>
              <c:pt idx="6197">
                <c:v>5.375</c:v>
              </c:pt>
              <c:pt idx="6198">
                <c:v>4.208333333333333</c:v>
              </c:pt>
              <c:pt idx="6199">
                <c:v>1.6666666666666667</c:v>
              </c:pt>
              <c:pt idx="6200">
                <c:v>0</c:v>
              </c:pt>
              <c:pt idx="6201">
                <c:v>9.125</c:v>
              </c:pt>
              <c:pt idx="6202">
                <c:v>4.166666666666667</c:v>
              </c:pt>
              <c:pt idx="6203">
                <c:v>1.625</c:v>
              </c:pt>
              <c:pt idx="6204">
                <c:v>4.041666666666667</c:v>
              </c:pt>
              <c:pt idx="6205">
                <c:v>0</c:v>
              </c:pt>
              <c:pt idx="6206">
                <c:v>2.9166666666666665</c:v>
              </c:pt>
              <c:pt idx="6207">
                <c:v>1.625</c:v>
              </c:pt>
              <c:pt idx="6208">
                <c:v>1.9166666666666667</c:v>
              </c:pt>
              <c:pt idx="6209">
                <c:v>3.5</c:v>
              </c:pt>
              <c:pt idx="6210">
                <c:v>0</c:v>
              </c:pt>
              <c:pt idx="6211">
                <c:v>3.7083333333333335</c:v>
              </c:pt>
              <c:pt idx="6212">
                <c:v>3.25</c:v>
              </c:pt>
              <c:pt idx="6213">
                <c:v>4.625</c:v>
              </c:pt>
              <c:pt idx="6214">
                <c:v>1.0416666666666667</c:v>
              </c:pt>
              <c:pt idx="6215">
                <c:v>10.125</c:v>
              </c:pt>
              <c:pt idx="6216">
                <c:v>1.125</c:v>
              </c:pt>
              <c:pt idx="6217">
                <c:v>0</c:v>
              </c:pt>
              <c:pt idx="6218">
                <c:v>5.125</c:v>
              </c:pt>
              <c:pt idx="6219">
                <c:v>4.375</c:v>
              </c:pt>
              <c:pt idx="6220">
                <c:v>0</c:v>
              </c:pt>
              <c:pt idx="6221">
                <c:v>5.166666666666667</c:v>
              </c:pt>
              <c:pt idx="6222">
                <c:v>3.25</c:v>
              </c:pt>
              <c:pt idx="6223">
                <c:v>0</c:v>
              </c:pt>
              <c:pt idx="6224">
                <c:v>0</c:v>
              </c:pt>
              <c:pt idx="6225">
                <c:v>3.8333333333333335</c:v>
              </c:pt>
              <c:pt idx="6226">
                <c:v>0</c:v>
              </c:pt>
              <c:pt idx="6227">
                <c:v>4.833333333333333</c:v>
              </c:pt>
              <c:pt idx="6228">
                <c:v>4.708333333333333</c:v>
              </c:pt>
              <c:pt idx="6229">
                <c:v>0</c:v>
              </c:pt>
              <c:pt idx="6230">
                <c:v>3.875</c:v>
              </c:pt>
              <c:pt idx="6231">
                <c:v>0</c:v>
              </c:pt>
              <c:pt idx="6232">
                <c:v>1.25</c:v>
              </c:pt>
              <c:pt idx="6233">
                <c:v>4.083333333333333</c:v>
              </c:pt>
              <c:pt idx="6234">
                <c:v>4.375</c:v>
              </c:pt>
              <c:pt idx="6235">
                <c:v>2.4166666666666665</c:v>
              </c:pt>
              <c:pt idx="6236">
                <c:v>4.583333333333333</c:v>
              </c:pt>
              <c:pt idx="6237">
                <c:v>4.958333333333333</c:v>
              </c:pt>
              <c:pt idx="6238">
                <c:v>1.875</c:v>
              </c:pt>
              <c:pt idx="6239">
                <c:v>3</c:v>
              </c:pt>
              <c:pt idx="6240">
                <c:v>0</c:v>
              </c:pt>
              <c:pt idx="6241">
                <c:v>0</c:v>
              </c:pt>
              <c:pt idx="6242">
                <c:v>4.458333333333333</c:v>
              </c:pt>
              <c:pt idx="6243">
                <c:v>3.7083333333333335</c:v>
              </c:pt>
              <c:pt idx="6244">
                <c:v>0</c:v>
              </c:pt>
              <c:pt idx="6245">
                <c:v>2.2916666666666665</c:v>
              </c:pt>
              <c:pt idx="6246">
                <c:v>0</c:v>
              </c:pt>
              <c:pt idx="6247">
                <c:v>3.7083333333333335</c:v>
              </c:pt>
              <c:pt idx="6248">
                <c:v>3.7083333333333335</c:v>
              </c:pt>
              <c:pt idx="6249">
                <c:v>1.7916666666666667</c:v>
              </c:pt>
              <c:pt idx="6250">
                <c:v>4.541666666666667</c:v>
              </c:pt>
              <c:pt idx="6251">
                <c:v>1.2083333333333333</c:v>
              </c:pt>
              <c:pt idx="6252">
                <c:v>5.875</c:v>
              </c:pt>
              <c:pt idx="6253">
                <c:v>2.5416666666666665</c:v>
              </c:pt>
              <c:pt idx="6254">
                <c:v>3.2083333333333335</c:v>
              </c:pt>
              <c:pt idx="6255">
                <c:v>4.375</c:v>
              </c:pt>
              <c:pt idx="6256">
                <c:v>1.125</c:v>
              </c:pt>
              <c:pt idx="6257">
                <c:v>2.125</c:v>
              </c:pt>
              <c:pt idx="6258">
                <c:v>2.625</c:v>
              </c:pt>
              <c:pt idx="6259">
                <c:v>3.625</c:v>
              </c:pt>
              <c:pt idx="6260">
                <c:v>2.5833333333333335</c:v>
              </c:pt>
              <c:pt idx="6261">
                <c:v>0</c:v>
              </c:pt>
              <c:pt idx="6262">
                <c:v>0</c:v>
              </c:pt>
              <c:pt idx="6263">
                <c:v>1.75</c:v>
              </c:pt>
              <c:pt idx="6264">
                <c:v>1.125</c:v>
              </c:pt>
              <c:pt idx="6265">
                <c:v>3.375</c:v>
              </c:pt>
              <c:pt idx="6266">
                <c:v>1.2916666666666667</c:v>
              </c:pt>
              <c:pt idx="6267">
                <c:v>1.875</c:v>
              </c:pt>
              <c:pt idx="6268">
                <c:v>2.0833333333333335</c:v>
              </c:pt>
              <c:pt idx="6269">
                <c:v>2.2083333333333335</c:v>
              </c:pt>
              <c:pt idx="6270">
                <c:v>7.833333333333333</c:v>
              </c:pt>
              <c:pt idx="6271">
                <c:v>7.208333333333333</c:v>
              </c:pt>
              <c:pt idx="6272">
                <c:v>9.2083333333333339</c:v>
              </c:pt>
              <c:pt idx="6273">
                <c:v>0</c:v>
              </c:pt>
              <c:pt idx="6274">
                <c:v>5.458333333333333</c:v>
              </c:pt>
              <c:pt idx="6275">
                <c:v>2.7083333333333335</c:v>
              </c:pt>
              <c:pt idx="6276">
                <c:v>0</c:v>
              </c:pt>
              <c:pt idx="6277">
                <c:v>0</c:v>
              </c:pt>
              <c:pt idx="6278">
                <c:v>0</c:v>
              </c:pt>
              <c:pt idx="6279">
                <c:v>0</c:v>
              </c:pt>
              <c:pt idx="6280">
                <c:v>1.0833333333333333</c:v>
              </c:pt>
              <c:pt idx="6281">
                <c:v>3.1666666666666665</c:v>
              </c:pt>
              <c:pt idx="6282">
                <c:v>0</c:v>
              </c:pt>
              <c:pt idx="6283">
                <c:v>2.5</c:v>
              </c:pt>
              <c:pt idx="6284">
                <c:v>0</c:v>
              </c:pt>
              <c:pt idx="6285">
                <c:v>14.541666666666666</c:v>
              </c:pt>
              <c:pt idx="6286">
                <c:v>3.25</c:v>
              </c:pt>
              <c:pt idx="6287">
                <c:v>2.5416666666666665</c:v>
              </c:pt>
              <c:pt idx="6288">
                <c:v>1.75</c:v>
              </c:pt>
              <c:pt idx="6289">
                <c:v>0</c:v>
              </c:pt>
              <c:pt idx="6290">
                <c:v>1.6666666666666667</c:v>
              </c:pt>
              <c:pt idx="6291">
                <c:v>2.5</c:v>
              </c:pt>
              <c:pt idx="6292">
                <c:v>2.4583333333333335</c:v>
              </c:pt>
              <c:pt idx="6293">
                <c:v>0</c:v>
              </c:pt>
              <c:pt idx="6294">
                <c:v>7.333333333333333</c:v>
              </c:pt>
              <c:pt idx="6295">
                <c:v>0</c:v>
              </c:pt>
              <c:pt idx="6296">
                <c:v>3.25</c:v>
              </c:pt>
              <c:pt idx="6297">
                <c:v>6.333333333333333</c:v>
              </c:pt>
              <c:pt idx="6298">
                <c:v>4.375</c:v>
              </c:pt>
              <c:pt idx="6299">
                <c:v>0</c:v>
              </c:pt>
              <c:pt idx="6300">
                <c:v>3.4166666666666665</c:v>
              </c:pt>
              <c:pt idx="6301">
                <c:v>4.041666666666667</c:v>
              </c:pt>
              <c:pt idx="6302">
                <c:v>3.5</c:v>
              </c:pt>
              <c:pt idx="6303">
                <c:v>1.7083333333333333</c:v>
              </c:pt>
              <c:pt idx="6304">
                <c:v>2.5416666666666665</c:v>
              </c:pt>
              <c:pt idx="6305">
                <c:v>2.625</c:v>
              </c:pt>
              <c:pt idx="6306">
                <c:v>2.7916666666666665</c:v>
              </c:pt>
              <c:pt idx="6307">
                <c:v>2.7916666666666665</c:v>
              </c:pt>
              <c:pt idx="6308">
                <c:v>0</c:v>
              </c:pt>
              <c:pt idx="6309">
                <c:v>1.75</c:v>
              </c:pt>
              <c:pt idx="6310">
                <c:v>5.083333333333333</c:v>
              </c:pt>
              <c:pt idx="6311">
                <c:v>4.541666666666667</c:v>
              </c:pt>
              <c:pt idx="6312">
                <c:v>0</c:v>
              </c:pt>
              <c:pt idx="6313">
                <c:v>2.125</c:v>
              </c:pt>
              <c:pt idx="6314">
                <c:v>1.5</c:v>
              </c:pt>
              <c:pt idx="6315">
                <c:v>0</c:v>
              </c:pt>
              <c:pt idx="6316">
                <c:v>0</c:v>
              </c:pt>
              <c:pt idx="6317">
                <c:v>0</c:v>
              </c:pt>
              <c:pt idx="6318">
                <c:v>6.625</c:v>
              </c:pt>
              <c:pt idx="6319">
                <c:v>2.8333333333333335</c:v>
              </c:pt>
              <c:pt idx="6320">
                <c:v>2.4583333333333335</c:v>
              </c:pt>
              <c:pt idx="6321">
                <c:v>0</c:v>
              </c:pt>
              <c:pt idx="6322">
                <c:v>6.916666666666667</c:v>
              </c:pt>
              <c:pt idx="6323">
                <c:v>0</c:v>
              </c:pt>
              <c:pt idx="6324">
                <c:v>2.9166666666666665</c:v>
              </c:pt>
              <c:pt idx="6325">
                <c:v>7.083333333333333</c:v>
              </c:pt>
              <c:pt idx="6326">
                <c:v>5.875</c:v>
              </c:pt>
              <c:pt idx="6327">
                <c:v>0</c:v>
              </c:pt>
              <c:pt idx="6328">
                <c:v>0</c:v>
              </c:pt>
              <c:pt idx="6329">
                <c:v>6.291666666666667</c:v>
              </c:pt>
              <c:pt idx="6330">
                <c:v>0</c:v>
              </c:pt>
              <c:pt idx="6331">
                <c:v>1.3333333333333333</c:v>
              </c:pt>
              <c:pt idx="6332">
                <c:v>4.666666666666667</c:v>
              </c:pt>
              <c:pt idx="6333">
                <c:v>3.0416666666666665</c:v>
              </c:pt>
              <c:pt idx="6334">
                <c:v>0</c:v>
              </c:pt>
              <c:pt idx="6335">
                <c:v>4.458333333333333</c:v>
              </c:pt>
              <c:pt idx="6336">
                <c:v>0</c:v>
              </c:pt>
              <c:pt idx="6337">
                <c:v>0</c:v>
              </c:pt>
              <c:pt idx="6338">
                <c:v>4.833333333333333</c:v>
              </c:pt>
              <c:pt idx="6339">
                <c:v>3.875</c:v>
              </c:pt>
              <c:pt idx="6340">
                <c:v>1.3333333333333333</c:v>
              </c:pt>
              <c:pt idx="6341">
                <c:v>0</c:v>
              </c:pt>
              <c:pt idx="6342">
                <c:v>0</c:v>
              </c:pt>
              <c:pt idx="6343">
                <c:v>0</c:v>
              </c:pt>
              <c:pt idx="6344">
                <c:v>9.5416666666666661</c:v>
              </c:pt>
              <c:pt idx="6345">
                <c:v>1.1666666666666667</c:v>
              </c:pt>
              <c:pt idx="6346">
                <c:v>5.5</c:v>
              </c:pt>
              <c:pt idx="6347">
                <c:v>5.75</c:v>
              </c:pt>
              <c:pt idx="6348">
                <c:v>6.208333333333333</c:v>
              </c:pt>
              <c:pt idx="6349">
                <c:v>2.5</c:v>
              </c:pt>
              <c:pt idx="6350">
                <c:v>1.125</c:v>
              </c:pt>
              <c:pt idx="6351">
                <c:v>5.375</c:v>
              </c:pt>
              <c:pt idx="6352">
                <c:v>2.9583333333333335</c:v>
              </c:pt>
              <c:pt idx="6353">
                <c:v>0</c:v>
              </c:pt>
              <c:pt idx="6354">
                <c:v>3.0416666666666665</c:v>
              </c:pt>
              <c:pt idx="6355">
                <c:v>1.75</c:v>
              </c:pt>
              <c:pt idx="6356">
                <c:v>4.083333333333333</c:v>
              </c:pt>
              <c:pt idx="6357">
                <c:v>1.3333333333333333</c:v>
              </c:pt>
              <c:pt idx="6358">
                <c:v>1.4583333333333333</c:v>
              </c:pt>
              <c:pt idx="6359">
                <c:v>2.3333333333333335</c:v>
              </c:pt>
              <c:pt idx="6360">
                <c:v>1.375</c:v>
              </c:pt>
              <c:pt idx="6361">
                <c:v>1.5833333333333333</c:v>
              </c:pt>
              <c:pt idx="6362">
                <c:v>0</c:v>
              </c:pt>
              <c:pt idx="6363">
                <c:v>1.6666666666666667</c:v>
              </c:pt>
              <c:pt idx="6364">
                <c:v>1.8333333333333333</c:v>
              </c:pt>
              <c:pt idx="6365">
                <c:v>1.75</c:v>
              </c:pt>
              <c:pt idx="6366">
                <c:v>2.0416666666666665</c:v>
              </c:pt>
              <c:pt idx="6367">
                <c:v>0</c:v>
              </c:pt>
              <c:pt idx="6368">
                <c:v>3.5416666666666665</c:v>
              </c:pt>
              <c:pt idx="6369">
                <c:v>0</c:v>
              </c:pt>
              <c:pt idx="6370">
                <c:v>7.208333333333333</c:v>
              </c:pt>
              <c:pt idx="6371">
                <c:v>5.5</c:v>
              </c:pt>
              <c:pt idx="6372">
                <c:v>1.1666666666666667</c:v>
              </c:pt>
              <c:pt idx="6373">
                <c:v>1.4166666666666667</c:v>
              </c:pt>
              <c:pt idx="6374">
                <c:v>3.0833333333333335</c:v>
              </c:pt>
              <c:pt idx="6375">
                <c:v>2.4166666666666665</c:v>
              </c:pt>
              <c:pt idx="6376">
                <c:v>4.666666666666667</c:v>
              </c:pt>
              <c:pt idx="6377">
                <c:v>0</c:v>
              </c:pt>
              <c:pt idx="6378">
                <c:v>5.708333333333333</c:v>
              </c:pt>
              <c:pt idx="6379">
                <c:v>0</c:v>
              </c:pt>
              <c:pt idx="6380">
                <c:v>2.625</c:v>
              </c:pt>
              <c:pt idx="6381">
                <c:v>4.708333333333333</c:v>
              </c:pt>
              <c:pt idx="6382">
                <c:v>0</c:v>
              </c:pt>
              <c:pt idx="6383">
                <c:v>1.7083333333333333</c:v>
              </c:pt>
              <c:pt idx="6384">
                <c:v>1.2916666666666667</c:v>
              </c:pt>
              <c:pt idx="6385">
                <c:v>7.458333333333333</c:v>
              </c:pt>
              <c:pt idx="6386">
                <c:v>0</c:v>
              </c:pt>
              <c:pt idx="6387">
                <c:v>0</c:v>
              </c:pt>
              <c:pt idx="6388">
                <c:v>5.291666666666667</c:v>
              </c:pt>
              <c:pt idx="6389">
                <c:v>1.7916666666666667</c:v>
              </c:pt>
              <c:pt idx="6390">
                <c:v>2.6666666666666665</c:v>
              </c:pt>
              <c:pt idx="6391">
                <c:v>0</c:v>
              </c:pt>
              <c:pt idx="6392">
                <c:v>0</c:v>
              </c:pt>
              <c:pt idx="6393">
                <c:v>1.25</c:v>
              </c:pt>
              <c:pt idx="6394">
                <c:v>6.666666666666667</c:v>
              </c:pt>
              <c:pt idx="6395">
                <c:v>1.625</c:v>
              </c:pt>
              <c:pt idx="6396">
                <c:v>2.5416666666666665</c:v>
              </c:pt>
              <c:pt idx="6397">
                <c:v>2.5833333333333335</c:v>
              </c:pt>
              <c:pt idx="6398">
                <c:v>6.291666666666667</c:v>
              </c:pt>
              <c:pt idx="6399">
                <c:v>4.5</c:v>
              </c:pt>
              <c:pt idx="6400">
                <c:v>1.8333333333333333</c:v>
              </c:pt>
              <c:pt idx="6401">
                <c:v>1.4166666666666667</c:v>
              </c:pt>
              <c:pt idx="6402">
                <c:v>0</c:v>
              </c:pt>
              <c:pt idx="6403">
                <c:v>5.833333333333333</c:v>
              </c:pt>
              <c:pt idx="6404">
                <c:v>3.5833333333333335</c:v>
              </c:pt>
              <c:pt idx="6405">
                <c:v>4.833333333333333</c:v>
              </c:pt>
              <c:pt idx="6406">
                <c:v>0</c:v>
              </c:pt>
              <c:pt idx="6407">
                <c:v>0</c:v>
              </c:pt>
              <c:pt idx="6408">
                <c:v>5.833333333333333</c:v>
              </c:pt>
              <c:pt idx="6409">
                <c:v>0</c:v>
              </c:pt>
              <c:pt idx="6410">
                <c:v>3.0833333333333335</c:v>
              </c:pt>
              <c:pt idx="6411">
                <c:v>0</c:v>
              </c:pt>
              <c:pt idx="6412">
                <c:v>0</c:v>
              </c:pt>
              <c:pt idx="6413">
                <c:v>6.208333333333333</c:v>
              </c:pt>
              <c:pt idx="6414">
                <c:v>3.375</c:v>
              </c:pt>
              <c:pt idx="6415">
                <c:v>4.666666666666667</c:v>
              </c:pt>
              <c:pt idx="6416">
                <c:v>4.708333333333333</c:v>
              </c:pt>
              <c:pt idx="6417">
                <c:v>3.9166666666666665</c:v>
              </c:pt>
              <c:pt idx="6418">
                <c:v>1.9166666666666667</c:v>
              </c:pt>
              <c:pt idx="6419">
                <c:v>1.625</c:v>
              </c:pt>
              <c:pt idx="6420">
                <c:v>3.625</c:v>
              </c:pt>
              <c:pt idx="6421">
                <c:v>0</c:v>
              </c:pt>
              <c:pt idx="6422">
                <c:v>3.7083333333333335</c:v>
              </c:pt>
              <c:pt idx="6423">
                <c:v>0</c:v>
              </c:pt>
              <c:pt idx="6424">
                <c:v>3.1666666666666665</c:v>
              </c:pt>
              <c:pt idx="6425">
                <c:v>1.25</c:v>
              </c:pt>
              <c:pt idx="6426">
                <c:v>0</c:v>
              </c:pt>
              <c:pt idx="6427">
                <c:v>0</c:v>
              </c:pt>
              <c:pt idx="6428">
                <c:v>5.375</c:v>
              </c:pt>
              <c:pt idx="6429">
                <c:v>1.6666666666666667</c:v>
              </c:pt>
              <c:pt idx="6430">
                <c:v>5.458333333333333</c:v>
              </c:pt>
              <c:pt idx="6431">
                <c:v>3.5833333333333335</c:v>
              </c:pt>
              <c:pt idx="6432">
                <c:v>0</c:v>
              </c:pt>
              <c:pt idx="6433">
                <c:v>5.125</c:v>
              </c:pt>
              <c:pt idx="6434">
                <c:v>1.625</c:v>
              </c:pt>
              <c:pt idx="6435">
                <c:v>1.125</c:v>
              </c:pt>
              <c:pt idx="6436">
                <c:v>0</c:v>
              </c:pt>
              <c:pt idx="6437">
                <c:v>4.5</c:v>
              </c:pt>
              <c:pt idx="6438">
                <c:v>4.333333333333333</c:v>
              </c:pt>
              <c:pt idx="6439">
                <c:v>0</c:v>
              </c:pt>
              <c:pt idx="6440">
                <c:v>13.041666666666666</c:v>
              </c:pt>
              <c:pt idx="6441">
                <c:v>1.75</c:v>
              </c:pt>
              <c:pt idx="6442">
                <c:v>3.0833333333333335</c:v>
              </c:pt>
              <c:pt idx="6443">
                <c:v>0</c:v>
              </c:pt>
              <c:pt idx="6444">
                <c:v>0</c:v>
              </c:pt>
              <c:pt idx="6445">
                <c:v>0</c:v>
              </c:pt>
              <c:pt idx="6446">
                <c:v>4.291666666666667</c:v>
              </c:pt>
              <c:pt idx="6447">
                <c:v>4.875</c:v>
              </c:pt>
              <c:pt idx="6448">
                <c:v>2.9166666666666665</c:v>
              </c:pt>
              <c:pt idx="6449">
                <c:v>3.3333333333333335</c:v>
              </c:pt>
              <c:pt idx="6450">
                <c:v>3.625</c:v>
              </c:pt>
              <c:pt idx="6451">
                <c:v>0</c:v>
              </c:pt>
              <c:pt idx="6452">
                <c:v>3.5416666666666665</c:v>
              </c:pt>
              <c:pt idx="6453">
                <c:v>3.5833333333333335</c:v>
              </c:pt>
              <c:pt idx="6454">
                <c:v>0</c:v>
              </c:pt>
              <c:pt idx="6455">
                <c:v>3.8333333333333335</c:v>
              </c:pt>
              <c:pt idx="6456">
                <c:v>0</c:v>
              </c:pt>
              <c:pt idx="6457">
                <c:v>4.25</c:v>
              </c:pt>
              <c:pt idx="6458">
                <c:v>0</c:v>
              </c:pt>
              <c:pt idx="6459">
                <c:v>6.25</c:v>
              </c:pt>
              <c:pt idx="6460">
                <c:v>1.2916666666666667</c:v>
              </c:pt>
              <c:pt idx="6461">
                <c:v>0</c:v>
              </c:pt>
              <c:pt idx="6462">
                <c:v>3.3333333333333335</c:v>
              </c:pt>
              <c:pt idx="6463">
                <c:v>4.291666666666667</c:v>
              </c:pt>
              <c:pt idx="6464">
                <c:v>4.875</c:v>
              </c:pt>
              <c:pt idx="6465">
                <c:v>6.291666666666667</c:v>
              </c:pt>
              <c:pt idx="6466">
                <c:v>1.7083333333333333</c:v>
              </c:pt>
              <c:pt idx="6467">
                <c:v>2.6666666666666665</c:v>
              </c:pt>
              <c:pt idx="6468">
                <c:v>6</c:v>
              </c:pt>
              <c:pt idx="6469">
                <c:v>4.625</c:v>
              </c:pt>
              <c:pt idx="6470">
                <c:v>0</c:v>
              </c:pt>
              <c:pt idx="6471">
                <c:v>0</c:v>
              </c:pt>
              <c:pt idx="6472">
                <c:v>1.625</c:v>
              </c:pt>
              <c:pt idx="6473">
                <c:v>1.7916666666666667</c:v>
              </c:pt>
              <c:pt idx="6474">
                <c:v>2.4166666666666665</c:v>
              </c:pt>
              <c:pt idx="6475">
                <c:v>2</c:v>
              </c:pt>
              <c:pt idx="6476">
                <c:v>1.2916666666666667</c:v>
              </c:pt>
              <c:pt idx="6477">
                <c:v>0</c:v>
              </c:pt>
              <c:pt idx="6478">
                <c:v>5.416666666666667</c:v>
              </c:pt>
              <c:pt idx="6479">
                <c:v>4.5</c:v>
              </c:pt>
              <c:pt idx="6480">
                <c:v>0</c:v>
              </c:pt>
              <c:pt idx="6481">
                <c:v>0</c:v>
              </c:pt>
              <c:pt idx="6482">
                <c:v>1.6666666666666667</c:v>
              </c:pt>
              <c:pt idx="6483">
                <c:v>1.2083333333333333</c:v>
              </c:pt>
              <c:pt idx="6484">
                <c:v>5.875</c:v>
              </c:pt>
              <c:pt idx="6485">
                <c:v>1.0833333333333333</c:v>
              </c:pt>
              <c:pt idx="6486">
                <c:v>5.208333333333333</c:v>
              </c:pt>
              <c:pt idx="6487">
                <c:v>2.6666666666666665</c:v>
              </c:pt>
              <c:pt idx="6488">
                <c:v>1.5833333333333333</c:v>
              </c:pt>
              <c:pt idx="6489">
                <c:v>0</c:v>
              </c:pt>
              <c:pt idx="6490">
                <c:v>1.9583333333333333</c:v>
              </c:pt>
              <c:pt idx="6491">
                <c:v>2.0416666666666665</c:v>
              </c:pt>
              <c:pt idx="6492">
                <c:v>0</c:v>
              </c:pt>
              <c:pt idx="6493">
                <c:v>2.6666666666666665</c:v>
              </c:pt>
              <c:pt idx="6494">
                <c:v>6.125</c:v>
              </c:pt>
              <c:pt idx="6495">
                <c:v>4.291666666666667</c:v>
              </c:pt>
              <c:pt idx="6496">
                <c:v>0</c:v>
              </c:pt>
              <c:pt idx="6497">
                <c:v>2.625</c:v>
              </c:pt>
              <c:pt idx="6498">
                <c:v>1.5833333333333333</c:v>
              </c:pt>
              <c:pt idx="6499">
                <c:v>3.3333333333333335</c:v>
              </c:pt>
              <c:pt idx="6500">
                <c:v>0</c:v>
              </c:pt>
              <c:pt idx="6501">
                <c:v>1.375</c:v>
              </c:pt>
              <c:pt idx="6502">
                <c:v>2.5</c:v>
              </c:pt>
              <c:pt idx="6503">
                <c:v>0</c:v>
              </c:pt>
              <c:pt idx="6504">
                <c:v>2.125</c:v>
              </c:pt>
              <c:pt idx="6505">
                <c:v>0</c:v>
              </c:pt>
              <c:pt idx="6506">
                <c:v>5.666666666666667</c:v>
              </c:pt>
              <c:pt idx="6507">
                <c:v>1.3333333333333333</c:v>
              </c:pt>
              <c:pt idx="6508">
                <c:v>1.3333333333333333</c:v>
              </c:pt>
              <c:pt idx="6509">
                <c:v>1.0416666666666667</c:v>
              </c:pt>
              <c:pt idx="6510">
                <c:v>0</c:v>
              </c:pt>
              <c:pt idx="6511">
                <c:v>2.5416666666666665</c:v>
              </c:pt>
              <c:pt idx="6512">
                <c:v>0</c:v>
              </c:pt>
              <c:pt idx="6513">
                <c:v>1.375</c:v>
              </c:pt>
              <c:pt idx="6514">
                <c:v>0</c:v>
              </c:pt>
              <c:pt idx="6515">
                <c:v>5.875</c:v>
              </c:pt>
              <c:pt idx="6516">
                <c:v>2.75</c:v>
              </c:pt>
              <c:pt idx="6517">
                <c:v>1.2916666666666667</c:v>
              </c:pt>
              <c:pt idx="6518">
                <c:v>1.125</c:v>
              </c:pt>
              <c:pt idx="6519">
                <c:v>2.0416666666666665</c:v>
              </c:pt>
              <c:pt idx="6520">
                <c:v>0</c:v>
              </c:pt>
              <c:pt idx="6521">
                <c:v>4</c:v>
              </c:pt>
              <c:pt idx="6522">
                <c:v>2.3333333333333335</c:v>
              </c:pt>
              <c:pt idx="6523">
                <c:v>1.4166666666666667</c:v>
              </c:pt>
              <c:pt idx="6524">
                <c:v>3.75</c:v>
              </c:pt>
              <c:pt idx="6525">
                <c:v>7.166666666666667</c:v>
              </c:pt>
              <c:pt idx="6526">
                <c:v>0</c:v>
              </c:pt>
              <c:pt idx="6527">
                <c:v>4.625</c:v>
              </c:pt>
              <c:pt idx="6528">
                <c:v>0</c:v>
              </c:pt>
              <c:pt idx="6529">
                <c:v>0</c:v>
              </c:pt>
              <c:pt idx="6530">
                <c:v>5.125</c:v>
              </c:pt>
              <c:pt idx="6531">
                <c:v>1.2916666666666667</c:v>
              </c:pt>
              <c:pt idx="6532">
                <c:v>3.6666666666666665</c:v>
              </c:pt>
              <c:pt idx="6533">
                <c:v>0</c:v>
              </c:pt>
              <c:pt idx="6534">
                <c:v>5.625</c:v>
              </c:pt>
              <c:pt idx="6535">
                <c:v>4.666666666666667</c:v>
              </c:pt>
              <c:pt idx="6536">
                <c:v>0</c:v>
              </c:pt>
              <c:pt idx="6537">
                <c:v>4.416666666666667</c:v>
              </c:pt>
              <c:pt idx="6538">
                <c:v>4.166666666666667</c:v>
              </c:pt>
              <c:pt idx="6539">
                <c:v>0</c:v>
              </c:pt>
              <c:pt idx="6540">
                <c:v>6.833333333333333</c:v>
              </c:pt>
              <c:pt idx="6541">
                <c:v>1.2916666666666667</c:v>
              </c:pt>
              <c:pt idx="6542">
                <c:v>3.375</c:v>
              </c:pt>
              <c:pt idx="6543">
                <c:v>0</c:v>
              </c:pt>
              <c:pt idx="6544">
                <c:v>2.5833333333333335</c:v>
              </c:pt>
              <c:pt idx="6545">
                <c:v>1.5416666666666667</c:v>
              </c:pt>
              <c:pt idx="6546">
                <c:v>3.9166666666666665</c:v>
              </c:pt>
              <c:pt idx="6547">
                <c:v>9.375</c:v>
              </c:pt>
              <c:pt idx="6548">
                <c:v>5.541666666666667</c:v>
              </c:pt>
              <c:pt idx="6549">
                <c:v>3.8333333333333335</c:v>
              </c:pt>
              <c:pt idx="6550">
                <c:v>1.25</c:v>
              </c:pt>
              <c:pt idx="6551">
                <c:v>5.833333333333333</c:v>
              </c:pt>
              <c:pt idx="6552">
                <c:v>0</c:v>
              </c:pt>
              <c:pt idx="6553">
                <c:v>3.2083333333333335</c:v>
              </c:pt>
              <c:pt idx="6554">
                <c:v>2.0416666666666665</c:v>
              </c:pt>
              <c:pt idx="6555">
                <c:v>8.4583333333333339</c:v>
              </c:pt>
              <c:pt idx="6556">
                <c:v>0</c:v>
              </c:pt>
              <c:pt idx="6557">
                <c:v>0</c:v>
              </c:pt>
              <c:pt idx="6558">
                <c:v>4</c:v>
              </c:pt>
              <c:pt idx="6559">
                <c:v>4.291666666666667</c:v>
              </c:pt>
              <c:pt idx="6560">
                <c:v>0</c:v>
              </c:pt>
              <c:pt idx="6561">
                <c:v>0</c:v>
              </c:pt>
              <c:pt idx="6562">
                <c:v>0</c:v>
              </c:pt>
              <c:pt idx="6563">
                <c:v>1.9583333333333333</c:v>
              </c:pt>
              <c:pt idx="6564">
                <c:v>6</c:v>
              </c:pt>
              <c:pt idx="6565">
                <c:v>3.4583333333333335</c:v>
              </c:pt>
              <c:pt idx="6566">
                <c:v>3.625</c:v>
              </c:pt>
              <c:pt idx="6567">
                <c:v>3.625</c:v>
              </c:pt>
              <c:pt idx="6568">
                <c:v>0</c:v>
              </c:pt>
              <c:pt idx="6569">
                <c:v>1.7083333333333333</c:v>
              </c:pt>
              <c:pt idx="6570">
                <c:v>1.375</c:v>
              </c:pt>
              <c:pt idx="6571">
                <c:v>6.125</c:v>
              </c:pt>
              <c:pt idx="6572">
                <c:v>4.625</c:v>
              </c:pt>
              <c:pt idx="6573">
                <c:v>3.0416666666666665</c:v>
              </c:pt>
              <c:pt idx="6574">
                <c:v>2.8333333333333335</c:v>
              </c:pt>
              <c:pt idx="6575">
                <c:v>0</c:v>
              </c:pt>
              <c:pt idx="6576">
                <c:v>0</c:v>
              </c:pt>
              <c:pt idx="6577">
                <c:v>5.083333333333333</c:v>
              </c:pt>
              <c:pt idx="6578">
                <c:v>0</c:v>
              </c:pt>
              <c:pt idx="6579">
                <c:v>3.0416666666666665</c:v>
              </c:pt>
              <c:pt idx="6580">
                <c:v>0</c:v>
              </c:pt>
              <c:pt idx="6581">
                <c:v>3.25</c:v>
              </c:pt>
              <c:pt idx="6582">
                <c:v>1.9166666666666667</c:v>
              </c:pt>
              <c:pt idx="6583">
                <c:v>0</c:v>
              </c:pt>
              <c:pt idx="6584">
                <c:v>1.5</c:v>
              </c:pt>
              <c:pt idx="6585">
                <c:v>2.6666666666666665</c:v>
              </c:pt>
              <c:pt idx="6586">
                <c:v>3.9166666666666665</c:v>
              </c:pt>
              <c:pt idx="6587">
                <c:v>3.5</c:v>
              </c:pt>
              <c:pt idx="6588">
                <c:v>3.0416666666666665</c:v>
              </c:pt>
              <c:pt idx="6589">
                <c:v>3.7083333333333335</c:v>
              </c:pt>
              <c:pt idx="6590">
                <c:v>0</c:v>
              </c:pt>
              <c:pt idx="6591">
                <c:v>1.2916666666666667</c:v>
              </c:pt>
              <c:pt idx="6592">
                <c:v>0</c:v>
              </c:pt>
              <c:pt idx="6593">
                <c:v>0</c:v>
              </c:pt>
              <c:pt idx="6594">
                <c:v>4.958333333333333</c:v>
              </c:pt>
              <c:pt idx="6595">
                <c:v>1.5833333333333333</c:v>
              </c:pt>
              <c:pt idx="6596">
                <c:v>1.6666666666666667</c:v>
              </c:pt>
              <c:pt idx="6597">
                <c:v>0.85416666666666663</c:v>
              </c:pt>
              <c:pt idx="6598">
                <c:v>3</c:v>
              </c:pt>
              <c:pt idx="6599">
                <c:v>3.8333333333333335</c:v>
              </c:pt>
              <c:pt idx="6600">
                <c:v>6.666666666666667</c:v>
              </c:pt>
              <c:pt idx="6601">
                <c:v>1.875</c:v>
              </c:pt>
              <c:pt idx="6602">
                <c:v>4.416666666666667</c:v>
              </c:pt>
              <c:pt idx="6603">
                <c:v>7.25</c:v>
              </c:pt>
              <c:pt idx="6604">
                <c:v>0</c:v>
              </c:pt>
              <c:pt idx="6605">
                <c:v>3.25</c:v>
              </c:pt>
              <c:pt idx="6606">
                <c:v>1.375</c:v>
              </c:pt>
              <c:pt idx="6607">
                <c:v>0</c:v>
              </c:pt>
              <c:pt idx="6608">
                <c:v>0</c:v>
              </c:pt>
              <c:pt idx="6609">
                <c:v>0</c:v>
              </c:pt>
              <c:pt idx="6610">
                <c:v>6.208333333333333</c:v>
              </c:pt>
              <c:pt idx="6611">
                <c:v>3.8333333333333335</c:v>
              </c:pt>
              <c:pt idx="6612">
                <c:v>6.041666666666667</c:v>
              </c:pt>
              <c:pt idx="6613">
                <c:v>2.8333333333333335</c:v>
              </c:pt>
              <c:pt idx="6614">
                <c:v>3.8333333333333335</c:v>
              </c:pt>
              <c:pt idx="6615">
                <c:v>3.1666666666666665</c:v>
              </c:pt>
              <c:pt idx="6616">
                <c:v>2.8333333333333335</c:v>
              </c:pt>
              <c:pt idx="6617">
                <c:v>4</c:v>
              </c:pt>
              <c:pt idx="6618">
                <c:v>5.458333333333333</c:v>
              </c:pt>
              <c:pt idx="6619">
                <c:v>1.5416666666666667</c:v>
              </c:pt>
              <c:pt idx="6620">
                <c:v>1.625</c:v>
              </c:pt>
              <c:pt idx="6621">
                <c:v>6.041666666666667</c:v>
              </c:pt>
              <c:pt idx="6622">
                <c:v>1.4166666666666667</c:v>
              </c:pt>
              <c:pt idx="6623">
                <c:v>3.25</c:v>
              </c:pt>
              <c:pt idx="6624">
                <c:v>3.2083333333333335</c:v>
              </c:pt>
              <c:pt idx="6625">
                <c:v>1.9583333333333333</c:v>
              </c:pt>
              <c:pt idx="6626">
                <c:v>1.75</c:v>
              </c:pt>
              <c:pt idx="6627">
                <c:v>1.4583333333333333</c:v>
              </c:pt>
              <c:pt idx="6628">
                <c:v>1.625</c:v>
              </c:pt>
              <c:pt idx="6629">
                <c:v>0</c:v>
              </c:pt>
              <c:pt idx="6630">
                <c:v>0</c:v>
              </c:pt>
              <c:pt idx="6631">
                <c:v>3.4583333333333335</c:v>
              </c:pt>
              <c:pt idx="6632">
                <c:v>5.958333333333333</c:v>
              </c:pt>
              <c:pt idx="6633">
                <c:v>0</c:v>
              </c:pt>
              <c:pt idx="6634">
                <c:v>2.0416666666666665</c:v>
              </c:pt>
              <c:pt idx="6635">
                <c:v>1.875</c:v>
              </c:pt>
              <c:pt idx="6636">
                <c:v>0</c:v>
              </c:pt>
              <c:pt idx="6637">
                <c:v>1.25</c:v>
              </c:pt>
              <c:pt idx="6638">
                <c:v>0</c:v>
              </c:pt>
              <c:pt idx="6639">
                <c:v>0</c:v>
              </c:pt>
              <c:pt idx="6640">
                <c:v>1.7083333333333333</c:v>
              </c:pt>
              <c:pt idx="6641">
                <c:v>0</c:v>
              </c:pt>
              <c:pt idx="6642">
                <c:v>2.5</c:v>
              </c:pt>
              <c:pt idx="6643">
                <c:v>0</c:v>
              </c:pt>
              <c:pt idx="6644">
                <c:v>1.4583333333333333</c:v>
              </c:pt>
              <c:pt idx="6645">
                <c:v>6</c:v>
              </c:pt>
              <c:pt idx="6646">
                <c:v>1.4583333333333333</c:v>
              </c:pt>
              <c:pt idx="6647">
                <c:v>0</c:v>
              </c:pt>
              <c:pt idx="6648">
                <c:v>9.375</c:v>
              </c:pt>
              <c:pt idx="6649">
                <c:v>4.166666666666667</c:v>
              </c:pt>
              <c:pt idx="6650">
                <c:v>0</c:v>
              </c:pt>
              <c:pt idx="6651">
                <c:v>0</c:v>
              </c:pt>
              <c:pt idx="6652">
                <c:v>8.3333333333333339</c:v>
              </c:pt>
              <c:pt idx="6653">
                <c:v>1.4166666666666667</c:v>
              </c:pt>
              <c:pt idx="6654">
                <c:v>0</c:v>
              </c:pt>
              <c:pt idx="6655">
                <c:v>2.5833333333333335</c:v>
              </c:pt>
              <c:pt idx="6656">
                <c:v>5.041666666666667</c:v>
              </c:pt>
              <c:pt idx="6657">
                <c:v>1.7083333333333333</c:v>
              </c:pt>
              <c:pt idx="6658">
                <c:v>1.7083333333333333</c:v>
              </c:pt>
              <c:pt idx="6659">
                <c:v>1.4583333333333333</c:v>
              </c:pt>
              <c:pt idx="6660">
                <c:v>4.958333333333333</c:v>
              </c:pt>
              <c:pt idx="6661">
                <c:v>0</c:v>
              </c:pt>
              <c:pt idx="6662">
                <c:v>4</c:v>
              </c:pt>
              <c:pt idx="6663">
                <c:v>1.75</c:v>
              </c:pt>
              <c:pt idx="6664">
                <c:v>6.333333333333333</c:v>
              </c:pt>
              <c:pt idx="6665">
                <c:v>3.0833333333333335</c:v>
              </c:pt>
              <c:pt idx="6666">
                <c:v>0</c:v>
              </c:pt>
              <c:pt idx="6667">
                <c:v>1.9583333333333333</c:v>
              </c:pt>
              <c:pt idx="6668">
                <c:v>4.375</c:v>
              </c:pt>
              <c:pt idx="6669">
                <c:v>2.375</c:v>
              </c:pt>
              <c:pt idx="6670">
                <c:v>3.375</c:v>
              </c:pt>
              <c:pt idx="6671">
                <c:v>0</c:v>
              </c:pt>
              <c:pt idx="6672">
                <c:v>0</c:v>
              </c:pt>
              <c:pt idx="6673">
                <c:v>5.583333333333333</c:v>
              </c:pt>
              <c:pt idx="6674">
                <c:v>0</c:v>
              </c:pt>
              <c:pt idx="6675">
                <c:v>1.8333333333333333</c:v>
              </c:pt>
              <c:pt idx="6676">
                <c:v>2.4583333333333335</c:v>
              </c:pt>
              <c:pt idx="6677">
                <c:v>1.2916666666666667</c:v>
              </c:pt>
              <c:pt idx="6678">
                <c:v>0</c:v>
              </c:pt>
              <c:pt idx="6679">
                <c:v>2.3333333333333335</c:v>
              </c:pt>
              <c:pt idx="6680">
                <c:v>0</c:v>
              </c:pt>
              <c:pt idx="6681">
                <c:v>2.1666666666666665</c:v>
              </c:pt>
              <c:pt idx="6682">
                <c:v>3.9166666666666665</c:v>
              </c:pt>
              <c:pt idx="6683">
                <c:v>1.75</c:v>
              </c:pt>
              <c:pt idx="6684">
                <c:v>2.5416666666666665</c:v>
              </c:pt>
              <c:pt idx="6685">
                <c:v>2.0416666666666665</c:v>
              </c:pt>
              <c:pt idx="6686">
                <c:v>2.0833333333333335</c:v>
              </c:pt>
              <c:pt idx="6687">
                <c:v>4.979166666666667</c:v>
              </c:pt>
              <c:pt idx="6688">
                <c:v>0</c:v>
              </c:pt>
              <c:pt idx="6689">
                <c:v>1.75</c:v>
              </c:pt>
              <c:pt idx="6690">
                <c:v>0</c:v>
              </c:pt>
              <c:pt idx="6691">
                <c:v>0</c:v>
              </c:pt>
              <c:pt idx="6692">
                <c:v>0</c:v>
              </c:pt>
              <c:pt idx="6693">
                <c:v>0</c:v>
              </c:pt>
              <c:pt idx="6694">
                <c:v>4.375</c:v>
              </c:pt>
              <c:pt idx="6695">
                <c:v>1.9583333333333333</c:v>
              </c:pt>
              <c:pt idx="6696">
                <c:v>1.4583333333333333</c:v>
              </c:pt>
              <c:pt idx="6697">
                <c:v>1.9583333333333333</c:v>
              </c:pt>
              <c:pt idx="6698">
                <c:v>0</c:v>
              </c:pt>
              <c:pt idx="6699">
                <c:v>5.708333333333333</c:v>
              </c:pt>
              <c:pt idx="6700">
                <c:v>0</c:v>
              </c:pt>
              <c:pt idx="6701">
                <c:v>0</c:v>
              </c:pt>
              <c:pt idx="6702">
                <c:v>0</c:v>
              </c:pt>
              <c:pt idx="6703">
                <c:v>4.541666666666667</c:v>
              </c:pt>
              <c:pt idx="6704">
                <c:v>4.125</c:v>
              </c:pt>
              <c:pt idx="6705">
                <c:v>3.7083333333333335</c:v>
              </c:pt>
              <c:pt idx="6706">
                <c:v>2</c:v>
              </c:pt>
              <c:pt idx="6707">
                <c:v>0</c:v>
              </c:pt>
              <c:pt idx="6708">
                <c:v>3.6666666666666665</c:v>
              </c:pt>
              <c:pt idx="6709">
                <c:v>0</c:v>
              </c:pt>
              <c:pt idx="6710">
                <c:v>0</c:v>
              </c:pt>
              <c:pt idx="6711">
                <c:v>2.25</c:v>
              </c:pt>
              <c:pt idx="6712">
                <c:v>0</c:v>
              </c:pt>
              <c:pt idx="6713">
                <c:v>2.125</c:v>
              </c:pt>
              <c:pt idx="6714">
                <c:v>5.291666666666667</c:v>
              </c:pt>
              <c:pt idx="6715">
                <c:v>3.8333333333333335</c:v>
              </c:pt>
              <c:pt idx="6716">
                <c:v>0</c:v>
              </c:pt>
              <c:pt idx="6717">
                <c:v>0</c:v>
              </c:pt>
              <c:pt idx="6718">
                <c:v>0</c:v>
              </c:pt>
              <c:pt idx="6719">
                <c:v>0</c:v>
              </c:pt>
              <c:pt idx="6720">
                <c:v>5.333333333333333</c:v>
              </c:pt>
              <c:pt idx="6721">
                <c:v>1.75</c:v>
              </c:pt>
              <c:pt idx="6722">
                <c:v>3.4583333333333335</c:v>
              </c:pt>
              <c:pt idx="6723">
                <c:v>2.25</c:v>
              </c:pt>
              <c:pt idx="6724">
                <c:v>0</c:v>
              </c:pt>
              <c:pt idx="6725">
                <c:v>1.1666666666666667</c:v>
              </c:pt>
              <c:pt idx="6726">
                <c:v>2.1666666666666665</c:v>
              </c:pt>
              <c:pt idx="6727">
                <c:v>0</c:v>
              </c:pt>
              <c:pt idx="6728">
                <c:v>1.6666666666666667</c:v>
              </c:pt>
              <c:pt idx="6729">
                <c:v>3.9166666666666665</c:v>
              </c:pt>
              <c:pt idx="6730">
                <c:v>1.5</c:v>
              </c:pt>
              <c:pt idx="6731">
                <c:v>0</c:v>
              </c:pt>
              <c:pt idx="6732">
                <c:v>6.416666666666667</c:v>
              </c:pt>
              <c:pt idx="6733">
                <c:v>1.4166666666666667</c:v>
              </c:pt>
              <c:pt idx="6734">
                <c:v>5.958333333333333</c:v>
              </c:pt>
              <c:pt idx="6735">
                <c:v>0</c:v>
              </c:pt>
              <c:pt idx="6736">
                <c:v>1.7083333333333333</c:v>
              </c:pt>
              <c:pt idx="6737">
                <c:v>1.2083333333333333</c:v>
              </c:pt>
              <c:pt idx="6738">
                <c:v>1.4583333333333333</c:v>
              </c:pt>
              <c:pt idx="6739">
                <c:v>0</c:v>
              </c:pt>
              <c:pt idx="6740">
                <c:v>4.666666666666667</c:v>
              </c:pt>
              <c:pt idx="6741">
                <c:v>8.125</c:v>
              </c:pt>
              <c:pt idx="6742">
                <c:v>4.458333333333333</c:v>
              </c:pt>
              <c:pt idx="6743">
                <c:v>4.625</c:v>
              </c:pt>
              <c:pt idx="6744">
                <c:v>5.208333333333333</c:v>
              </c:pt>
              <c:pt idx="6745">
                <c:v>1.9166666666666667</c:v>
              </c:pt>
              <c:pt idx="6746">
                <c:v>3.5416666666666665</c:v>
              </c:pt>
              <c:pt idx="6747">
                <c:v>1.625</c:v>
              </c:pt>
              <c:pt idx="6748">
                <c:v>1.9166666666666667</c:v>
              </c:pt>
              <c:pt idx="6749">
                <c:v>0</c:v>
              </c:pt>
              <c:pt idx="6750">
                <c:v>1.9166666666666667</c:v>
              </c:pt>
              <c:pt idx="6751">
                <c:v>1.625</c:v>
              </c:pt>
              <c:pt idx="6752">
                <c:v>4.625</c:v>
              </c:pt>
              <c:pt idx="6753">
                <c:v>2.125</c:v>
              </c:pt>
              <c:pt idx="6754">
                <c:v>1.5416666666666667</c:v>
              </c:pt>
              <c:pt idx="6755">
                <c:v>6.333333333333333</c:v>
              </c:pt>
              <c:pt idx="6756">
                <c:v>0</c:v>
              </c:pt>
              <c:pt idx="6757">
                <c:v>4.916666666666667</c:v>
              </c:pt>
              <c:pt idx="6758">
                <c:v>2.3333333333333335</c:v>
              </c:pt>
              <c:pt idx="6759">
                <c:v>7.708333333333333</c:v>
              </c:pt>
              <c:pt idx="6760">
                <c:v>1.625</c:v>
              </c:pt>
              <c:pt idx="6761">
                <c:v>0</c:v>
              </c:pt>
              <c:pt idx="6762">
                <c:v>1.9166666666666667</c:v>
              </c:pt>
              <c:pt idx="6763">
                <c:v>4.458333333333333</c:v>
              </c:pt>
              <c:pt idx="6764">
                <c:v>0</c:v>
              </c:pt>
              <c:pt idx="6765">
                <c:v>1.5833333333333333</c:v>
              </c:pt>
              <c:pt idx="6766">
                <c:v>1.7083333333333333</c:v>
              </c:pt>
              <c:pt idx="6767">
                <c:v>3.3333333333333335</c:v>
              </c:pt>
              <c:pt idx="6768">
                <c:v>1.2916666666666667</c:v>
              </c:pt>
              <c:pt idx="6769">
                <c:v>3.125</c:v>
              </c:pt>
              <c:pt idx="6770">
                <c:v>0</c:v>
              </c:pt>
              <c:pt idx="6771">
                <c:v>2.5833333333333335</c:v>
              </c:pt>
              <c:pt idx="6772">
                <c:v>1.4166666666666667</c:v>
              </c:pt>
              <c:pt idx="6773">
                <c:v>0</c:v>
              </c:pt>
              <c:pt idx="6774">
                <c:v>4</c:v>
              </c:pt>
              <c:pt idx="6775">
                <c:v>0</c:v>
              </c:pt>
              <c:pt idx="6776">
                <c:v>1</c:v>
              </c:pt>
              <c:pt idx="6777">
                <c:v>9.4583333333333339</c:v>
              </c:pt>
              <c:pt idx="6778">
                <c:v>2.8125</c:v>
              </c:pt>
              <c:pt idx="6779">
                <c:v>1.5833333333333333</c:v>
              </c:pt>
              <c:pt idx="6780">
                <c:v>3.0416666666666665</c:v>
              </c:pt>
              <c:pt idx="6781">
                <c:v>0</c:v>
              </c:pt>
              <c:pt idx="6782">
                <c:v>0</c:v>
              </c:pt>
              <c:pt idx="6783">
                <c:v>0</c:v>
              </c:pt>
              <c:pt idx="6784">
                <c:v>4</c:v>
              </c:pt>
              <c:pt idx="6785">
                <c:v>2.2916666666666665</c:v>
              </c:pt>
              <c:pt idx="6786">
                <c:v>4.833333333333333</c:v>
              </c:pt>
              <c:pt idx="6787">
                <c:v>5.041666666666667</c:v>
              </c:pt>
              <c:pt idx="6788">
                <c:v>3.1666666666666665</c:v>
              </c:pt>
              <c:pt idx="6789">
                <c:v>4.166666666666667</c:v>
              </c:pt>
              <c:pt idx="6790">
                <c:v>7.041666666666667</c:v>
              </c:pt>
              <c:pt idx="6791">
                <c:v>1.5833333333333333</c:v>
              </c:pt>
              <c:pt idx="6792">
                <c:v>0</c:v>
              </c:pt>
              <c:pt idx="6793">
                <c:v>0</c:v>
              </c:pt>
              <c:pt idx="6794">
                <c:v>3.2916666666666665</c:v>
              </c:pt>
              <c:pt idx="6795">
                <c:v>0</c:v>
              </c:pt>
              <c:pt idx="6796">
                <c:v>3.25</c:v>
              </c:pt>
              <c:pt idx="6797">
                <c:v>0</c:v>
              </c:pt>
              <c:pt idx="6798">
                <c:v>4.708333333333333</c:v>
              </c:pt>
              <c:pt idx="6799">
                <c:v>1.25</c:v>
              </c:pt>
              <c:pt idx="6800">
                <c:v>1.2083333333333333</c:v>
              </c:pt>
              <c:pt idx="6801">
                <c:v>3.8333333333333335</c:v>
              </c:pt>
              <c:pt idx="6802">
                <c:v>0</c:v>
              </c:pt>
              <c:pt idx="6803">
                <c:v>0</c:v>
              </c:pt>
              <c:pt idx="6804">
                <c:v>0</c:v>
              </c:pt>
              <c:pt idx="6805">
                <c:v>0</c:v>
              </c:pt>
              <c:pt idx="6806">
                <c:v>0</c:v>
              </c:pt>
              <c:pt idx="6807">
                <c:v>4.708333333333333</c:v>
              </c:pt>
              <c:pt idx="6808">
                <c:v>0</c:v>
              </c:pt>
              <c:pt idx="6809">
                <c:v>0</c:v>
              </c:pt>
              <c:pt idx="6810">
                <c:v>4.583333333333333</c:v>
              </c:pt>
              <c:pt idx="6811">
                <c:v>5</c:v>
              </c:pt>
              <c:pt idx="6812">
                <c:v>5.75</c:v>
              </c:pt>
              <c:pt idx="6813">
                <c:v>0</c:v>
              </c:pt>
              <c:pt idx="6814">
                <c:v>0</c:v>
              </c:pt>
              <c:pt idx="6815">
                <c:v>0</c:v>
              </c:pt>
              <c:pt idx="6816">
                <c:v>3.9583333333333335</c:v>
              </c:pt>
              <c:pt idx="6817">
                <c:v>3.2083333333333335</c:v>
              </c:pt>
              <c:pt idx="6818">
                <c:v>4.458333333333333</c:v>
              </c:pt>
              <c:pt idx="6819">
                <c:v>6</c:v>
              </c:pt>
              <c:pt idx="6820">
                <c:v>1.25</c:v>
              </c:pt>
              <c:pt idx="6821">
                <c:v>1.7083333333333333</c:v>
              </c:pt>
              <c:pt idx="6822">
                <c:v>4.166666666666667</c:v>
              </c:pt>
              <c:pt idx="6823">
                <c:v>3.8333333333333335</c:v>
              </c:pt>
              <c:pt idx="6824">
                <c:v>0</c:v>
              </c:pt>
              <c:pt idx="6825">
                <c:v>0</c:v>
              </c:pt>
              <c:pt idx="6826">
                <c:v>1.75</c:v>
              </c:pt>
              <c:pt idx="6827">
                <c:v>0</c:v>
              </c:pt>
              <c:pt idx="6828">
                <c:v>0</c:v>
              </c:pt>
              <c:pt idx="6829">
                <c:v>1.9583333333333333</c:v>
              </c:pt>
              <c:pt idx="6830">
                <c:v>3.0833333333333335</c:v>
              </c:pt>
              <c:pt idx="6831">
                <c:v>0</c:v>
              </c:pt>
              <c:pt idx="6832">
                <c:v>1.6666666666666667</c:v>
              </c:pt>
              <c:pt idx="6833">
                <c:v>0</c:v>
              </c:pt>
              <c:pt idx="6834">
                <c:v>3.9583333333333335</c:v>
              </c:pt>
              <c:pt idx="6835">
                <c:v>3.9166666666666665</c:v>
              </c:pt>
              <c:pt idx="6836">
                <c:v>5.583333333333333</c:v>
              </c:pt>
              <c:pt idx="6837">
                <c:v>1.25</c:v>
              </c:pt>
              <c:pt idx="6838">
                <c:v>1.625</c:v>
              </c:pt>
              <c:pt idx="6839">
                <c:v>2.7083333333333335</c:v>
              </c:pt>
              <c:pt idx="6840">
                <c:v>6.291666666666667</c:v>
              </c:pt>
              <c:pt idx="6841">
                <c:v>0</c:v>
              </c:pt>
              <c:pt idx="6842">
                <c:v>4.375</c:v>
              </c:pt>
              <c:pt idx="6843">
                <c:v>0</c:v>
              </c:pt>
              <c:pt idx="6844">
                <c:v>0</c:v>
              </c:pt>
              <c:pt idx="6845">
                <c:v>0</c:v>
              </c:pt>
              <c:pt idx="6846">
                <c:v>0</c:v>
              </c:pt>
              <c:pt idx="6847">
                <c:v>5.666666666666667</c:v>
              </c:pt>
              <c:pt idx="6848">
                <c:v>0</c:v>
              </c:pt>
              <c:pt idx="6849">
                <c:v>13.208333333333334</c:v>
              </c:pt>
              <c:pt idx="6850">
                <c:v>5.333333333333333</c:v>
              </c:pt>
              <c:pt idx="6851">
                <c:v>0</c:v>
              </c:pt>
              <c:pt idx="6852">
                <c:v>5.625</c:v>
              </c:pt>
              <c:pt idx="6853">
                <c:v>0</c:v>
              </c:pt>
              <c:pt idx="6854">
                <c:v>0</c:v>
              </c:pt>
              <c:pt idx="6855">
                <c:v>0</c:v>
              </c:pt>
              <c:pt idx="6856">
                <c:v>0</c:v>
              </c:pt>
              <c:pt idx="6857">
                <c:v>1.5</c:v>
              </c:pt>
              <c:pt idx="6858">
                <c:v>0</c:v>
              </c:pt>
              <c:pt idx="6859">
                <c:v>1.9583333333333333</c:v>
              </c:pt>
              <c:pt idx="6860">
                <c:v>0</c:v>
              </c:pt>
              <c:pt idx="6861">
                <c:v>0</c:v>
              </c:pt>
              <c:pt idx="6862">
                <c:v>1.25</c:v>
              </c:pt>
              <c:pt idx="6863">
                <c:v>6.875</c:v>
              </c:pt>
              <c:pt idx="6864">
                <c:v>2</c:v>
              </c:pt>
              <c:pt idx="6865">
                <c:v>1.875</c:v>
              </c:pt>
              <c:pt idx="6866">
                <c:v>1.5833333333333333</c:v>
              </c:pt>
              <c:pt idx="6867">
                <c:v>0</c:v>
              </c:pt>
              <c:pt idx="6868">
                <c:v>4.75</c:v>
              </c:pt>
              <c:pt idx="6869">
                <c:v>3.5833333333333335</c:v>
              </c:pt>
              <c:pt idx="6870">
                <c:v>1.5416666666666667</c:v>
              </c:pt>
              <c:pt idx="6871">
                <c:v>2.0833333333333335</c:v>
              </c:pt>
              <c:pt idx="6872">
                <c:v>0</c:v>
              </c:pt>
              <c:pt idx="6873">
                <c:v>1.7916666666666667</c:v>
              </c:pt>
              <c:pt idx="6874">
                <c:v>0</c:v>
              </c:pt>
              <c:pt idx="6875">
                <c:v>5</c:v>
              </c:pt>
              <c:pt idx="6876">
                <c:v>3.2083333333333335</c:v>
              </c:pt>
              <c:pt idx="6877">
                <c:v>9.5833333333333339</c:v>
              </c:pt>
              <c:pt idx="6878">
                <c:v>0</c:v>
              </c:pt>
              <c:pt idx="6879">
                <c:v>1.7916666666666667</c:v>
              </c:pt>
              <c:pt idx="6880">
                <c:v>2.0416666666666665</c:v>
              </c:pt>
              <c:pt idx="6881">
                <c:v>5.708333333333333</c:v>
              </c:pt>
              <c:pt idx="6882">
                <c:v>0.95833333333333337</c:v>
              </c:pt>
              <c:pt idx="6883">
                <c:v>2.75</c:v>
              </c:pt>
              <c:pt idx="6884">
                <c:v>2.5833333333333335</c:v>
              </c:pt>
              <c:pt idx="6885">
                <c:v>0</c:v>
              </c:pt>
              <c:pt idx="6886">
                <c:v>2.5833333333333335</c:v>
              </c:pt>
              <c:pt idx="6887">
                <c:v>1.875</c:v>
              </c:pt>
              <c:pt idx="6888">
                <c:v>1.8333333333333333</c:v>
              </c:pt>
              <c:pt idx="6889">
                <c:v>1.7916666666666667</c:v>
              </c:pt>
              <c:pt idx="6890">
                <c:v>1.875</c:v>
              </c:pt>
              <c:pt idx="6891">
                <c:v>0</c:v>
              </c:pt>
              <c:pt idx="6892">
                <c:v>0</c:v>
              </c:pt>
              <c:pt idx="6893">
                <c:v>0</c:v>
              </c:pt>
              <c:pt idx="6894">
                <c:v>1.375</c:v>
              </c:pt>
              <c:pt idx="6895">
                <c:v>6.875</c:v>
              </c:pt>
              <c:pt idx="6896">
                <c:v>6.291666666666667</c:v>
              </c:pt>
              <c:pt idx="6897">
                <c:v>0</c:v>
              </c:pt>
              <c:pt idx="6898">
                <c:v>0</c:v>
              </c:pt>
              <c:pt idx="6899">
                <c:v>4.708333333333333</c:v>
              </c:pt>
              <c:pt idx="6900">
                <c:v>2.2916666666666665</c:v>
              </c:pt>
              <c:pt idx="6901">
                <c:v>0</c:v>
              </c:pt>
              <c:pt idx="6902">
                <c:v>0</c:v>
              </c:pt>
              <c:pt idx="6903">
                <c:v>5.958333333333333</c:v>
              </c:pt>
              <c:pt idx="6904">
                <c:v>1.7916666666666667</c:v>
              </c:pt>
              <c:pt idx="6905">
                <c:v>2.4166666666666665</c:v>
              </c:pt>
              <c:pt idx="6906">
                <c:v>0</c:v>
              </c:pt>
              <c:pt idx="6907">
                <c:v>2.5833333333333335</c:v>
              </c:pt>
              <c:pt idx="6908">
                <c:v>3.875</c:v>
              </c:pt>
              <c:pt idx="6909">
                <c:v>3.2083333333333335</c:v>
              </c:pt>
              <c:pt idx="6910">
                <c:v>1.3333333333333333</c:v>
              </c:pt>
              <c:pt idx="6911">
                <c:v>0</c:v>
              </c:pt>
              <c:pt idx="6912">
                <c:v>5.25</c:v>
              </c:pt>
              <c:pt idx="6913">
                <c:v>3.9166666666666665</c:v>
              </c:pt>
              <c:pt idx="6914">
                <c:v>4.416666666666667</c:v>
              </c:pt>
              <c:pt idx="6915">
                <c:v>4.083333333333333</c:v>
              </c:pt>
              <c:pt idx="6916">
                <c:v>0</c:v>
              </c:pt>
              <c:pt idx="6917">
                <c:v>0</c:v>
              </c:pt>
              <c:pt idx="6918">
                <c:v>3.0416666666666665</c:v>
              </c:pt>
              <c:pt idx="6919">
                <c:v>0</c:v>
              </c:pt>
              <c:pt idx="6920">
                <c:v>2.875</c:v>
              </c:pt>
              <c:pt idx="6921">
                <c:v>0</c:v>
              </c:pt>
              <c:pt idx="6922">
                <c:v>3.3333333333333335</c:v>
              </c:pt>
              <c:pt idx="6923">
                <c:v>2.7916666666666665</c:v>
              </c:pt>
              <c:pt idx="6924">
                <c:v>0</c:v>
              </c:pt>
              <c:pt idx="6925">
                <c:v>1.2083333333333333</c:v>
              </c:pt>
              <c:pt idx="6926">
                <c:v>2.0416666666666665</c:v>
              </c:pt>
              <c:pt idx="6927">
                <c:v>0</c:v>
              </c:pt>
              <c:pt idx="6928">
                <c:v>11.416666666666666</c:v>
              </c:pt>
              <c:pt idx="6929">
                <c:v>0</c:v>
              </c:pt>
              <c:pt idx="6930">
                <c:v>1.375</c:v>
              </c:pt>
              <c:pt idx="6931">
                <c:v>3.5833333333333335</c:v>
              </c:pt>
              <c:pt idx="6932">
                <c:v>3</c:v>
              </c:pt>
              <c:pt idx="6933">
                <c:v>1.3333333333333333</c:v>
              </c:pt>
              <c:pt idx="6934">
                <c:v>5.708333333333333</c:v>
              </c:pt>
              <c:pt idx="6935">
                <c:v>1.5416666666666667</c:v>
              </c:pt>
              <c:pt idx="6936">
                <c:v>0</c:v>
              </c:pt>
              <c:pt idx="6937">
                <c:v>0</c:v>
              </c:pt>
              <c:pt idx="6938">
                <c:v>1.1666666666666667</c:v>
              </c:pt>
              <c:pt idx="6939">
                <c:v>0</c:v>
              </c:pt>
              <c:pt idx="6940">
                <c:v>1.625</c:v>
              </c:pt>
              <c:pt idx="6941">
                <c:v>1.4583333333333333</c:v>
              </c:pt>
              <c:pt idx="6942">
                <c:v>5.708333333333333</c:v>
              </c:pt>
              <c:pt idx="6943">
                <c:v>3.5</c:v>
              </c:pt>
              <c:pt idx="6944">
                <c:v>1.2916666666666667</c:v>
              </c:pt>
              <c:pt idx="6945">
                <c:v>1.5416666666666667</c:v>
              </c:pt>
              <c:pt idx="6946">
                <c:v>0</c:v>
              </c:pt>
              <c:pt idx="6947">
                <c:v>0</c:v>
              </c:pt>
              <c:pt idx="6948">
                <c:v>0</c:v>
              </c:pt>
              <c:pt idx="6949">
                <c:v>2.7916666666666665</c:v>
              </c:pt>
              <c:pt idx="6950">
                <c:v>0</c:v>
              </c:pt>
              <c:pt idx="6951">
                <c:v>4.229166666666667</c:v>
              </c:pt>
              <c:pt idx="6952">
                <c:v>8.875</c:v>
              </c:pt>
              <c:pt idx="6953">
                <c:v>4.083333333333333</c:v>
              </c:pt>
              <c:pt idx="6954">
                <c:v>1.0833333333333333</c:v>
              </c:pt>
              <c:pt idx="6955">
                <c:v>3.6666666666666665</c:v>
              </c:pt>
              <c:pt idx="6956">
                <c:v>4.708333333333333</c:v>
              </c:pt>
              <c:pt idx="6957">
                <c:v>0</c:v>
              </c:pt>
              <c:pt idx="6958">
                <c:v>0</c:v>
              </c:pt>
              <c:pt idx="6959">
                <c:v>8.4166666666666661</c:v>
              </c:pt>
              <c:pt idx="6960">
                <c:v>3.625</c:v>
              </c:pt>
              <c:pt idx="6961">
                <c:v>3.2916666666666665</c:v>
              </c:pt>
              <c:pt idx="6962">
                <c:v>3.8333333333333335</c:v>
              </c:pt>
              <c:pt idx="6963">
                <c:v>1.0416666666666667</c:v>
              </c:pt>
              <c:pt idx="6964">
                <c:v>0</c:v>
              </c:pt>
              <c:pt idx="6965">
                <c:v>0</c:v>
              </c:pt>
              <c:pt idx="6966">
                <c:v>9.0416666666666661</c:v>
              </c:pt>
              <c:pt idx="6967">
                <c:v>1.4583333333333333</c:v>
              </c:pt>
              <c:pt idx="6968">
                <c:v>0</c:v>
              </c:pt>
              <c:pt idx="6969">
                <c:v>2.5833333333333335</c:v>
              </c:pt>
              <c:pt idx="6970">
                <c:v>5</c:v>
              </c:pt>
              <c:pt idx="6971">
                <c:v>0</c:v>
              </c:pt>
              <c:pt idx="6972">
                <c:v>0</c:v>
              </c:pt>
              <c:pt idx="6973">
                <c:v>0</c:v>
              </c:pt>
              <c:pt idx="6974">
                <c:v>5.458333333333333</c:v>
              </c:pt>
              <c:pt idx="6975">
                <c:v>0</c:v>
              </c:pt>
              <c:pt idx="6976">
                <c:v>1.4166666666666667</c:v>
              </c:pt>
              <c:pt idx="6977">
                <c:v>2.0416666666666665</c:v>
              </c:pt>
              <c:pt idx="6978">
                <c:v>3.7083333333333335</c:v>
              </c:pt>
              <c:pt idx="6979">
                <c:v>1.5833333333333333</c:v>
              </c:pt>
              <c:pt idx="6980">
                <c:v>3.875</c:v>
              </c:pt>
              <c:pt idx="6981">
                <c:v>4</c:v>
              </c:pt>
              <c:pt idx="6982">
                <c:v>0</c:v>
              </c:pt>
              <c:pt idx="6983">
                <c:v>0</c:v>
              </c:pt>
              <c:pt idx="6984">
                <c:v>4.416666666666667</c:v>
              </c:pt>
              <c:pt idx="6985">
                <c:v>4.791666666666667</c:v>
              </c:pt>
              <c:pt idx="6986">
                <c:v>3.6666666666666665</c:v>
              </c:pt>
              <c:pt idx="6987">
                <c:v>1.875</c:v>
              </c:pt>
              <c:pt idx="6988">
                <c:v>0</c:v>
              </c:pt>
              <c:pt idx="6989">
                <c:v>0</c:v>
              </c:pt>
              <c:pt idx="6990">
                <c:v>0</c:v>
              </c:pt>
              <c:pt idx="6991">
                <c:v>0</c:v>
              </c:pt>
              <c:pt idx="6992">
                <c:v>0</c:v>
              </c:pt>
              <c:pt idx="6993">
                <c:v>1.2916666666666667</c:v>
              </c:pt>
              <c:pt idx="6994">
                <c:v>1.25</c:v>
              </c:pt>
              <c:pt idx="6995">
                <c:v>1.5833333333333333</c:v>
              </c:pt>
              <c:pt idx="6996">
                <c:v>1.3333333333333333</c:v>
              </c:pt>
              <c:pt idx="6997">
                <c:v>4.458333333333333</c:v>
              </c:pt>
              <c:pt idx="6998">
                <c:v>4.041666666666667</c:v>
              </c:pt>
              <c:pt idx="6999">
                <c:v>3.3333333333333335</c:v>
              </c:pt>
              <c:pt idx="7000">
                <c:v>3.9166666666666665</c:v>
              </c:pt>
              <c:pt idx="7001">
                <c:v>2</c:v>
              </c:pt>
              <c:pt idx="7002">
                <c:v>4.25</c:v>
              </c:pt>
              <c:pt idx="7003">
                <c:v>5.833333333333333</c:v>
              </c:pt>
              <c:pt idx="7004">
                <c:v>1.7083333333333333</c:v>
              </c:pt>
              <c:pt idx="7005">
                <c:v>2.1666666666666665</c:v>
              </c:pt>
              <c:pt idx="7006">
                <c:v>1.625</c:v>
              </c:pt>
              <c:pt idx="7007">
                <c:v>3.5833333333333335</c:v>
              </c:pt>
              <c:pt idx="7008">
                <c:v>0</c:v>
              </c:pt>
              <c:pt idx="7009">
                <c:v>3.25</c:v>
              </c:pt>
              <c:pt idx="7010">
                <c:v>6.5</c:v>
              </c:pt>
              <c:pt idx="7011">
                <c:v>0</c:v>
              </c:pt>
              <c:pt idx="7012">
                <c:v>0</c:v>
              </c:pt>
              <c:pt idx="7013">
                <c:v>0</c:v>
              </c:pt>
              <c:pt idx="7014">
                <c:v>2.25</c:v>
              </c:pt>
              <c:pt idx="7015">
                <c:v>1.7083333333333333</c:v>
              </c:pt>
              <c:pt idx="7016">
                <c:v>3</c:v>
              </c:pt>
              <c:pt idx="7017">
                <c:v>4.333333333333333</c:v>
              </c:pt>
              <c:pt idx="7018">
                <c:v>5.666666666666667</c:v>
              </c:pt>
              <c:pt idx="7019">
                <c:v>1.7916666666666667</c:v>
              </c:pt>
              <c:pt idx="7020">
                <c:v>0</c:v>
              </c:pt>
              <c:pt idx="7021">
                <c:v>4.166666666666667</c:v>
              </c:pt>
              <c:pt idx="7022">
                <c:v>3.2083333333333335</c:v>
              </c:pt>
              <c:pt idx="7023">
                <c:v>1.2916666666666667</c:v>
              </c:pt>
              <c:pt idx="7024">
                <c:v>0</c:v>
              </c:pt>
              <c:pt idx="7025">
                <c:v>2.9166666666666665</c:v>
              </c:pt>
              <c:pt idx="7026">
                <c:v>1.875</c:v>
              </c:pt>
              <c:pt idx="7027">
                <c:v>0</c:v>
              </c:pt>
              <c:pt idx="7028">
                <c:v>1.5833333333333333</c:v>
              </c:pt>
              <c:pt idx="7029">
                <c:v>5.458333333333333</c:v>
              </c:pt>
              <c:pt idx="7030">
                <c:v>0</c:v>
              </c:pt>
              <c:pt idx="7031">
                <c:v>0</c:v>
              </c:pt>
              <c:pt idx="7032">
                <c:v>0</c:v>
              </c:pt>
              <c:pt idx="7033">
                <c:v>3.125</c:v>
              </c:pt>
              <c:pt idx="7034">
                <c:v>0</c:v>
              </c:pt>
              <c:pt idx="7035">
                <c:v>0</c:v>
              </c:pt>
              <c:pt idx="7036">
                <c:v>2.0833333333333335</c:v>
              </c:pt>
              <c:pt idx="7037">
                <c:v>3.8333333333333335</c:v>
              </c:pt>
              <c:pt idx="7038">
                <c:v>3.125</c:v>
              </c:pt>
              <c:pt idx="7039">
                <c:v>0</c:v>
              </c:pt>
              <c:pt idx="7040">
                <c:v>5.791666666666667</c:v>
              </c:pt>
              <c:pt idx="7041">
                <c:v>1.3333333333333333</c:v>
              </c:pt>
              <c:pt idx="7042">
                <c:v>4.875</c:v>
              </c:pt>
              <c:pt idx="7043">
                <c:v>5.833333333333333</c:v>
              </c:pt>
              <c:pt idx="7044">
                <c:v>11.416666666666666</c:v>
              </c:pt>
              <c:pt idx="7045">
                <c:v>1.75</c:v>
              </c:pt>
              <c:pt idx="7046">
                <c:v>2.5416666666666665</c:v>
              </c:pt>
              <c:pt idx="7047">
                <c:v>5.625</c:v>
              </c:pt>
              <c:pt idx="7048">
                <c:v>9.3333333333333339</c:v>
              </c:pt>
              <c:pt idx="7049">
                <c:v>0</c:v>
              </c:pt>
              <c:pt idx="7050">
                <c:v>6.833333333333333</c:v>
              </c:pt>
              <c:pt idx="7051">
                <c:v>4.166666666666667</c:v>
              </c:pt>
              <c:pt idx="7052">
                <c:v>6.625</c:v>
              </c:pt>
              <c:pt idx="7053">
                <c:v>4.666666666666667</c:v>
              </c:pt>
              <c:pt idx="7054">
                <c:v>1.2916666666666667</c:v>
              </c:pt>
              <c:pt idx="7055">
                <c:v>2.0833333333333335</c:v>
              </c:pt>
              <c:pt idx="7056">
                <c:v>2.1666666666666665</c:v>
              </c:pt>
              <c:pt idx="7057">
                <c:v>2.6666666666666665</c:v>
              </c:pt>
              <c:pt idx="7058">
                <c:v>0</c:v>
              </c:pt>
              <c:pt idx="7059">
                <c:v>0</c:v>
              </c:pt>
              <c:pt idx="7060">
                <c:v>0</c:v>
              </c:pt>
              <c:pt idx="7061">
                <c:v>1.5416666666666667</c:v>
              </c:pt>
              <c:pt idx="7062">
                <c:v>4</c:v>
              </c:pt>
              <c:pt idx="7063">
                <c:v>1.875</c:v>
              </c:pt>
              <c:pt idx="7064">
                <c:v>0</c:v>
              </c:pt>
              <c:pt idx="7065">
                <c:v>1.2916666666666667</c:v>
              </c:pt>
              <c:pt idx="7066">
                <c:v>6.125</c:v>
              </c:pt>
              <c:pt idx="7067">
                <c:v>0</c:v>
              </c:pt>
              <c:pt idx="7068">
                <c:v>4.791666666666667</c:v>
              </c:pt>
              <c:pt idx="7069">
                <c:v>3.2083333333333335</c:v>
              </c:pt>
              <c:pt idx="7070">
                <c:v>1.3333333333333333</c:v>
              </c:pt>
              <c:pt idx="7071">
                <c:v>4.291666666666667</c:v>
              </c:pt>
              <c:pt idx="7072">
                <c:v>4.375</c:v>
              </c:pt>
              <c:pt idx="7073">
                <c:v>3.375</c:v>
              </c:pt>
              <c:pt idx="7074">
                <c:v>2.8333333333333335</c:v>
              </c:pt>
              <c:pt idx="7075">
                <c:v>0</c:v>
              </c:pt>
              <c:pt idx="7076">
                <c:v>0</c:v>
              </c:pt>
              <c:pt idx="7077">
                <c:v>0</c:v>
              </c:pt>
              <c:pt idx="7078">
                <c:v>0</c:v>
              </c:pt>
              <c:pt idx="7079">
                <c:v>0</c:v>
              </c:pt>
              <c:pt idx="7080">
                <c:v>0</c:v>
              </c:pt>
              <c:pt idx="7081">
                <c:v>0</c:v>
              </c:pt>
              <c:pt idx="7082">
                <c:v>4.166666666666667</c:v>
              </c:pt>
              <c:pt idx="7083">
                <c:v>0</c:v>
              </c:pt>
              <c:pt idx="7084">
                <c:v>0</c:v>
              </c:pt>
              <c:pt idx="7085">
                <c:v>1.9166666666666667</c:v>
              </c:pt>
              <c:pt idx="7086">
                <c:v>0</c:v>
              </c:pt>
              <c:pt idx="7087">
                <c:v>3.625</c:v>
              </c:pt>
              <c:pt idx="7088">
                <c:v>0</c:v>
              </c:pt>
              <c:pt idx="7089">
                <c:v>1.4166666666666667</c:v>
              </c:pt>
              <c:pt idx="7090">
                <c:v>3.6666666666666665</c:v>
              </c:pt>
              <c:pt idx="7091">
                <c:v>0</c:v>
              </c:pt>
              <c:pt idx="7092">
                <c:v>2.25</c:v>
              </c:pt>
              <c:pt idx="7093">
                <c:v>0</c:v>
              </c:pt>
              <c:pt idx="7094">
                <c:v>5.666666666666667</c:v>
              </c:pt>
              <c:pt idx="7095">
                <c:v>1.3333333333333333</c:v>
              </c:pt>
              <c:pt idx="7096">
                <c:v>2.0416666666666665</c:v>
              </c:pt>
              <c:pt idx="7097">
                <c:v>2.4166666666666665</c:v>
              </c:pt>
              <c:pt idx="7098">
                <c:v>3.5833333333333335</c:v>
              </c:pt>
              <c:pt idx="7099">
                <c:v>0</c:v>
              </c:pt>
              <c:pt idx="7100">
                <c:v>3.125</c:v>
              </c:pt>
              <c:pt idx="7101">
                <c:v>1.75</c:v>
              </c:pt>
              <c:pt idx="7102">
                <c:v>2.7083333333333335</c:v>
              </c:pt>
              <c:pt idx="7103">
                <c:v>1.2916666666666667</c:v>
              </c:pt>
              <c:pt idx="7104">
                <c:v>0</c:v>
              </c:pt>
              <c:pt idx="7105">
                <c:v>3.5</c:v>
              </c:pt>
              <c:pt idx="7106">
                <c:v>10</c:v>
              </c:pt>
              <c:pt idx="7107">
                <c:v>2</c:v>
              </c:pt>
              <c:pt idx="7108">
                <c:v>0</c:v>
              </c:pt>
              <c:pt idx="7109">
                <c:v>0</c:v>
              </c:pt>
              <c:pt idx="7110">
                <c:v>3.3333333333333335</c:v>
              </c:pt>
              <c:pt idx="7111">
                <c:v>0</c:v>
              </c:pt>
              <c:pt idx="7112">
                <c:v>0</c:v>
              </c:pt>
              <c:pt idx="7113">
                <c:v>4.791666666666667</c:v>
              </c:pt>
              <c:pt idx="7114">
                <c:v>2.4166666666666665</c:v>
              </c:pt>
              <c:pt idx="7115">
                <c:v>3.5833333333333335</c:v>
              </c:pt>
              <c:pt idx="7116">
                <c:v>4.291666666666667</c:v>
              </c:pt>
              <c:pt idx="7117">
                <c:v>0</c:v>
              </c:pt>
              <c:pt idx="7118">
                <c:v>0</c:v>
              </c:pt>
              <c:pt idx="7119">
                <c:v>2.0833333333333335</c:v>
              </c:pt>
              <c:pt idx="7120">
                <c:v>1.9166666666666667</c:v>
              </c:pt>
              <c:pt idx="7121">
                <c:v>4.916666666666667</c:v>
              </c:pt>
              <c:pt idx="7122">
                <c:v>0</c:v>
              </c:pt>
              <c:pt idx="7123">
                <c:v>1.5833333333333333</c:v>
              </c:pt>
              <c:pt idx="7124">
                <c:v>0</c:v>
              </c:pt>
              <c:pt idx="7125">
                <c:v>0</c:v>
              </c:pt>
              <c:pt idx="7126">
                <c:v>5.083333333333333</c:v>
              </c:pt>
              <c:pt idx="7127">
                <c:v>1.875</c:v>
              </c:pt>
              <c:pt idx="7128">
                <c:v>1.75</c:v>
              </c:pt>
              <c:pt idx="7129">
                <c:v>0</c:v>
              </c:pt>
              <c:pt idx="7130">
                <c:v>7.875</c:v>
              </c:pt>
              <c:pt idx="7131">
                <c:v>0</c:v>
              </c:pt>
              <c:pt idx="7132">
                <c:v>1.1666666666666667</c:v>
              </c:pt>
              <c:pt idx="7133">
                <c:v>4.875</c:v>
              </c:pt>
              <c:pt idx="7134">
                <c:v>3.125</c:v>
              </c:pt>
              <c:pt idx="7135">
                <c:v>7.125</c:v>
              </c:pt>
              <c:pt idx="7136">
                <c:v>2.5833333333333335</c:v>
              </c:pt>
              <c:pt idx="7137">
                <c:v>2.0416666666666665</c:v>
              </c:pt>
              <c:pt idx="7138">
                <c:v>0</c:v>
              </c:pt>
              <c:pt idx="7139">
                <c:v>0</c:v>
              </c:pt>
              <c:pt idx="7140">
                <c:v>5.25</c:v>
              </c:pt>
              <c:pt idx="7141">
                <c:v>7.125</c:v>
              </c:pt>
              <c:pt idx="7142">
                <c:v>0</c:v>
              </c:pt>
              <c:pt idx="7143">
                <c:v>0</c:v>
              </c:pt>
              <c:pt idx="7144">
                <c:v>0</c:v>
              </c:pt>
              <c:pt idx="7145">
                <c:v>0</c:v>
              </c:pt>
              <c:pt idx="7146">
                <c:v>3.25</c:v>
              </c:pt>
              <c:pt idx="7147">
                <c:v>6.083333333333333</c:v>
              </c:pt>
              <c:pt idx="7148">
                <c:v>0</c:v>
              </c:pt>
              <c:pt idx="7149">
                <c:v>2.5833333333333335</c:v>
              </c:pt>
              <c:pt idx="7150">
                <c:v>3.0833333333333335</c:v>
              </c:pt>
              <c:pt idx="7151">
                <c:v>0</c:v>
              </c:pt>
              <c:pt idx="7152">
                <c:v>1.6666666666666667</c:v>
              </c:pt>
              <c:pt idx="7153">
                <c:v>0</c:v>
              </c:pt>
              <c:pt idx="7154">
                <c:v>1.6666666666666667</c:v>
              </c:pt>
              <c:pt idx="7155">
                <c:v>6.5</c:v>
              </c:pt>
              <c:pt idx="7156">
                <c:v>0</c:v>
              </c:pt>
              <c:pt idx="7157">
                <c:v>1.9166666666666667</c:v>
              </c:pt>
              <c:pt idx="7158">
                <c:v>0</c:v>
              </c:pt>
              <c:pt idx="7159">
                <c:v>3.1666666666666665</c:v>
              </c:pt>
              <c:pt idx="7160">
                <c:v>4.875</c:v>
              </c:pt>
              <c:pt idx="7161">
                <c:v>0</c:v>
              </c:pt>
              <c:pt idx="7162">
                <c:v>0</c:v>
              </c:pt>
              <c:pt idx="7163">
                <c:v>3.9583333333333335</c:v>
              </c:pt>
              <c:pt idx="7164">
                <c:v>4.791666666666667</c:v>
              </c:pt>
              <c:pt idx="7165">
                <c:v>0</c:v>
              </c:pt>
              <c:pt idx="7166">
                <c:v>1.9166666666666667</c:v>
              </c:pt>
              <c:pt idx="7167">
                <c:v>3.3333333333333335</c:v>
              </c:pt>
              <c:pt idx="7168">
                <c:v>3.3333333333333335</c:v>
              </c:pt>
              <c:pt idx="7169">
                <c:v>4.875</c:v>
              </c:pt>
              <c:pt idx="7170">
                <c:v>1.6666666666666667</c:v>
              </c:pt>
              <c:pt idx="7171">
                <c:v>3.0833333333333335</c:v>
              </c:pt>
              <c:pt idx="7172">
                <c:v>3.75</c:v>
              </c:pt>
              <c:pt idx="7173">
                <c:v>0</c:v>
              </c:pt>
              <c:pt idx="7174">
                <c:v>3.875</c:v>
              </c:pt>
              <c:pt idx="7175">
                <c:v>1.625</c:v>
              </c:pt>
              <c:pt idx="7176">
                <c:v>1.5833333333333333</c:v>
              </c:pt>
              <c:pt idx="7177">
                <c:v>1.7916666666666667</c:v>
              </c:pt>
              <c:pt idx="7178">
                <c:v>0</c:v>
              </c:pt>
              <c:pt idx="7179">
                <c:v>1.0833333333333333</c:v>
              </c:pt>
              <c:pt idx="7180">
                <c:v>6.791666666666667</c:v>
              </c:pt>
              <c:pt idx="7181">
                <c:v>3.0416666666666665</c:v>
              </c:pt>
              <c:pt idx="7182">
                <c:v>0</c:v>
              </c:pt>
              <c:pt idx="7183">
                <c:v>2.7916666666666665</c:v>
              </c:pt>
              <c:pt idx="7184">
                <c:v>1.5416666666666667</c:v>
              </c:pt>
              <c:pt idx="7185">
                <c:v>2.4583333333333335</c:v>
              </c:pt>
              <c:pt idx="7186">
                <c:v>1.3333333333333333</c:v>
              </c:pt>
              <c:pt idx="7187">
                <c:v>0</c:v>
              </c:pt>
              <c:pt idx="7188">
                <c:v>3.375</c:v>
              </c:pt>
              <c:pt idx="7189">
                <c:v>0</c:v>
              </c:pt>
              <c:pt idx="7190">
                <c:v>1</c:v>
              </c:pt>
              <c:pt idx="7191">
                <c:v>0</c:v>
              </c:pt>
              <c:pt idx="7192">
                <c:v>2.9166666666666665</c:v>
              </c:pt>
              <c:pt idx="7193">
                <c:v>1.4583333333333333</c:v>
              </c:pt>
              <c:pt idx="7194">
                <c:v>1.75</c:v>
              </c:pt>
              <c:pt idx="7195">
                <c:v>1.3333333333333333</c:v>
              </c:pt>
              <c:pt idx="7196">
                <c:v>0</c:v>
              </c:pt>
              <c:pt idx="7197">
                <c:v>4.291666666666667</c:v>
              </c:pt>
              <c:pt idx="7198">
                <c:v>3.5</c:v>
              </c:pt>
              <c:pt idx="7199">
                <c:v>8.25</c:v>
              </c:pt>
              <c:pt idx="7200">
                <c:v>1.625</c:v>
              </c:pt>
              <c:pt idx="7201">
                <c:v>3.125</c:v>
              </c:pt>
              <c:pt idx="7202">
                <c:v>2.375</c:v>
              </c:pt>
              <c:pt idx="7203">
                <c:v>0</c:v>
              </c:pt>
              <c:pt idx="7204">
                <c:v>1.5833333333333333</c:v>
              </c:pt>
              <c:pt idx="7205">
                <c:v>0</c:v>
              </c:pt>
              <c:pt idx="7206">
                <c:v>7.208333333333333</c:v>
              </c:pt>
              <c:pt idx="7207">
                <c:v>2.8333333333333335</c:v>
              </c:pt>
              <c:pt idx="7208">
                <c:v>1.7916666666666667</c:v>
              </c:pt>
              <c:pt idx="7209">
                <c:v>1.4583333333333333</c:v>
              </c:pt>
              <c:pt idx="7210">
                <c:v>0</c:v>
              </c:pt>
              <c:pt idx="7211">
                <c:v>0</c:v>
              </c:pt>
              <c:pt idx="7212">
                <c:v>2.7083333333333335</c:v>
              </c:pt>
              <c:pt idx="7213">
                <c:v>0</c:v>
              </c:pt>
              <c:pt idx="7214">
                <c:v>0</c:v>
              </c:pt>
              <c:pt idx="7215">
                <c:v>2.2916666666666665</c:v>
              </c:pt>
              <c:pt idx="7216">
                <c:v>0</c:v>
              </c:pt>
              <c:pt idx="7217">
                <c:v>3.4166666666666665</c:v>
              </c:pt>
              <c:pt idx="7218">
                <c:v>0</c:v>
              </c:pt>
              <c:pt idx="7219">
                <c:v>0</c:v>
              </c:pt>
              <c:pt idx="7220">
                <c:v>3.7916666666666665</c:v>
              </c:pt>
              <c:pt idx="7221">
                <c:v>0</c:v>
              </c:pt>
              <c:pt idx="7222">
                <c:v>0</c:v>
              </c:pt>
              <c:pt idx="7223">
                <c:v>1.4583333333333333</c:v>
              </c:pt>
              <c:pt idx="7224">
                <c:v>3.5833333333333335</c:v>
              </c:pt>
              <c:pt idx="7225">
                <c:v>3.6666666666666665</c:v>
              </c:pt>
              <c:pt idx="7226">
                <c:v>1.2083333333333333</c:v>
              </c:pt>
              <c:pt idx="7227">
                <c:v>3.9583333333333335</c:v>
              </c:pt>
              <c:pt idx="7228">
                <c:v>0</c:v>
              </c:pt>
              <c:pt idx="7229">
                <c:v>3.1666666666666665</c:v>
              </c:pt>
              <c:pt idx="7230">
                <c:v>1.5416666666666667</c:v>
              </c:pt>
              <c:pt idx="7231">
                <c:v>4.833333333333333</c:v>
              </c:pt>
              <c:pt idx="7232">
                <c:v>3.3333333333333335</c:v>
              </c:pt>
              <c:pt idx="7233">
                <c:v>0</c:v>
              </c:pt>
              <c:pt idx="7234">
                <c:v>0</c:v>
              </c:pt>
              <c:pt idx="7235">
                <c:v>1.375</c:v>
              </c:pt>
              <c:pt idx="7236">
                <c:v>4.791666666666667</c:v>
              </c:pt>
              <c:pt idx="7237">
                <c:v>1.625</c:v>
              </c:pt>
              <c:pt idx="7238">
                <c:v>7.166666666666667</c:v>
              </c:pt>
              <c:pt idx="7239">
                <c:v>3.4583333333333335</c:v>
              </c:pt>
              <c:pt idx="7240">
                <c:v>2.75</c:v>
              </c:pt>
              <c:pt idx="7241">
                <c:v>1.25</c:v>
              </c:pt>
              <c:pt idx="7242">
                <c:v>4.708333333333333</c:v>
              </c:pt>
              <c:pt idx="7243">
                <c:v>4.166666666666667</c:v>
              </c:pt>
              <c:pt idx="7244">
                <c:v>1.5</c:v>
              </c:pt>
              <c:pt idx="7245">
                <c:v>0</c:v>
              </c:pt>
              <c:pt idx="7246">
                <c:v>0</c:v>
              </c:pt>
              <c:pt idx="7247">
                <c:v>0</c:v>
              </c:pt>
              <c:pt idx="7248">
                <c:v>4.25</c:v>
              </c:pt>
              <c:pt idx="7249">
                <c:v>4.75</c:v>
              </c:pt>
              <c:pt idx="7250">
                <c:v>0</c:v>
              </c:pt>
              <c:pt idx="7251">
                <c:v>2</c:v>
              </c:pt>
              <c:pt idx="7252">
                <c:v>0</c:v>
              </c:pt>
              <c:pt idx="7253">
                <c:v>0</c:v>
              </c:pt>
              <c:pt idx="7254">
                <c:v>5.083333333333333</c:v>
              </c:pt>
              <c:pt idx="7255">
                <c:v>4</c:v>
              </c:pt>
              <c:pt idx="7256">
                <c:v>0</c:v>
              </c:pt>
              <c:pt idx="7257">
                <c:v>5.083333333333333</c:v>
              </c:pt>
              <c:pt idx="7258">
                <c:v>2.5416666666666665</c:v>
              </c:pt>
              <c:pt idx="7259">
                <c:v>1.75</c:v>
              </c:pt>
              <c:pt idx="7260">
                <c:v>2.4583333333333335</c:v>
              </c:pt>
              <c:pt idx="7261">
                <c:v>0</c:v>
              </c:pt>
              <c:pt idx="7262">
                <c:v>1.1875</c:v>
              </c:pt>
              <c:pt idx="7263">
                <c:v>1.8333333333333333</c:v>
              </c:pt>
              <c:pt idx="7264">
                <c:v>4.75</c:v>
              </c:pt>
              <c:pt idx="7265">
                <c:v>2.625</c:v>
              </c:pt>
              <c:pt idx="7266">
                <c:v>0</c:v>
              </c:pt>
              <c:pt idx="7267">
                <c:v>1.2916666666666667</c:v>
              </c:pt>
              <c:pt idx="7268">
                <c:v>5.708333333333333</c:v>
              </c:pt>
              <c:pt idx="7269">
                <c:v>1.375</c:v>
              </c:pt>
              <c:pt idx="7270">
                <c:v>0</c:v>
              </c:pt>
              <c:pt idx="7271">
                <c:v>2.9166666666666665</c:v>
              </c:pt>
              <c:pt idx="7272">
                <c:v>1.9583333333333333</c:v>
              </c:pt>
              <c:pt idx="7273">
                <c:v>2.9583333333333335</c:v>
              </c:pt>
              <c:pt idx="7274">
                <c:v>6.583333333333333</c:v>
              </c:pt>
              <c:pt idx="7275">
                <c:v>11.25</c:v>
              </c:pt>
              <c:pt idx="7276">
                <c:v>3.8333333333333335</c:v>
              </c:pt>
              <c:pt idx="7277">
                <c:v>0</c:v>
              </c:pt>
              <c:pt idx="7278">
                <c:v>0</c:v>
              </c:pt>
              <c:pt idx="7279">
                <c:v>2.125</c:v>
              </c:pt>
              <c:pt idx="7280">
                <c:v>3.7916666666666665</c:v>
              </c:pt>
              <c:pt idx="7281">
                <c:v>0</c:v>
              </c:pt>
              <c:pt idx="7282">
                <c:v>1.5833333333333333</c:v>
              </c:pt>
              <c:pt idx="7283">
                <c:v>6.25</c:v>
              </c:pt>
              <c:pt idx="7284">
                <c:v>4.041666666666667</c:v>
              </c:pt>
              <c:pt idx="7285">
                <c:v>6.375</c:v>
              </c:pt>
              <c:pt idx="7286">
                <c:v>0</c:v>
              </c:pt>
              <c:pt idx="7287">
                <c:v>0</c:v>
              </c:pt>
              <c:pt idx="7288">
                <c:v>0</c:v>
              </c:pt>
              <c:pt idx="7289">
                <c:v>0</c:v>
              </c:pt>
              <c:pt idx="7290">
                <c:v>0</c:v>
              </c:pt>
              <c:pt idx="7291">
                <c:v>4.875</c:v>
              </c:pt>
              <c:pt idx="7292">
                <c:v>3.2083333333333335</c:v>
              </c:pt>
              <c:pt idx="7293">
                <c:v>1.875</c:v>
              </c:pt>
              <c:pt idx="7294">
                <c:v>1.0833333333333333</c:v>
              </c:pt>
              <c:pt idx="7295">
                <c:v>1.0833333333333333</c:v>
              </c:pt>
              <c:pt idx="7296">
                <c:v>1.4166666666666667</c:v>
              </c:pt>
              <c:pt idx="7297">
                <c:v>0</c:v>
              </c:pt>
              <c:pt idx="7298">
                <c:v>3.5416666666666665</c:v>
              </c:pt>
              <c:pt idx="7299">
                <c:v>0</c:v>
              </c:pt>
              <c:pt idx="7300">
                <c:v>1.25</c:v>
              </c:pt>
              <c:pt idx="7301">
                <c:v>5.25</c:v>
              </c:pt>
              <c:pt idx="7302">
                <c:v>3.375</c:v>
              </c:pt>
              <c:pt idx="7303">
                <c:v>3.75</c:v>
              </c:pt>
              <c:pt idx="7304">
                <c:v>0</c:v>
              </c:pt>
              <c:pt idx="7305">
                <c:v>0</c:v>
              </c:pt>
              <c:pt idx="7306">
                <c:v>3.2916666666666665</c:v>
              </c:pt>
              <c:pt idx="7307">
                <c:v>7.083333333333333</c:v>
              </c:pt>
              <c:pt idx="7308">
                <c:v>3.875</c:v>
              </c:pt>
              <c:pt idx="7309">
                <c:v>2</c:v>
              </c:pt>
              <c:pt idx="7310">
                <c:v>0</c:v>
              </c:pt>
              <c:pt idx="7311">
                <c:v>0</c:v>
              </c:pt>
              <c:pt idx="7312">
                <c:v>1.4583333333333333</c:v>
              </c:pt>
              <c:pt idx="7313">
                <c:v>1.3333333333333333</c:v>
              </c:pt>
              <c:pt idx="7314">
                <c:v>0</c:v>
              </c:pt>
              <c:pt idx="7315">
                <c:v>0</c:v>
              </c:pt>
              <c:pt idx="7316">
                <c:v>1.25</c:v>
              </c:pt>
              <c:pt idx="7317">
                <c:v>4.125</c:v>
              </c:pt>
              <c:pt idx="7318">
                <c:v>3.375</c:v>
              </c:pt>
              <c:pt idx="7319">
                <c:v>8.7916666666666661</c:v>
              </c:pt>
              <c:pt idx="7320">
                <c:v>3.125</c:v>
              </c:pt>
              <c:pt idx="7321">
                <c:v>0</c:v>
              </c:pt>
              <c:pt idx="7322">
                <c:v>6.125</c:v>
              </c:pt>
              <c:pt idx="7323">
                <c:v>2.7083333333333335</c:v>
              </c:pt>
              <c:pt idx="7324">
                <c:v>0</c:v>
              </c:pt>
              <c:pt idx="7325">
                <c:v>2.125</c:v>
              </c:pt>
              <c:pt idx="7326">
                <c:v>3.4583333333333335</c:v>
              </c:pt>
              <c:pt idx="7327">
                <c:v>0</c:v>
              </c:pt>
              <c:pt idx="7328">
                <c:v>0</c:v>
              </c:pt>
              <c:pt idx="7329">
                <c:v>1.1666666666666667</c:v>
              </c:pt>
              <c:pt idx="7330">
                <c:v>1.375</c:v>
              </c:pt>
              <c:pt idx="7331">
                <c:v>12.625</c:v>
              </c:pt>
              <c:pt idx="7332">
                <c:v>1.5833333333333333</c:v>
              </c:pt>
              <c:pt idx="7333">
                <c:v>0</c:v>
              </c:pt>
              <c:pt idx="7334">
                <c:v>0</c:v>
              </c:pt>
              <c:pt idx="7335">
                <c:v>4</c:v>
              </c:pt>
              <c:pt idx="7336">
                <c:v>1.25</c:v>
              </c:pt>
              <c:pt idx="7337">
                <c:v>2.125</c:v>
              </c:pt>
              <c:pt idx="7338">
                <c:v>0</c:v>
              </c:pt>
              <c:pt idx="7339">
                <c:v>3.8333333333333335</c:v>
              </c:pt>
              <c:pt idx="7340">
                <c:v>1.5833333333333333</c:v>
              </c:pt>
              <c:pt idx="7341">
                <c:v>2.9583333333333335</c:v>
              </c:pt>
              <c:pt idx="7342">
                <c:v>0</c:v>
              </c:pt>
              <c:pt idx="7343">
                <c:v>2.7083333333333335</c:v>
              </c:pt>
              <c:pt idx="7344">
                <c:v>4.083333333333333</c:v>
              </c:pt>
              <c:pt idx="7345">
                <c:v>2.5833333333333335</c:v>
              </c:pt>
              <c:pt idx="7346">
                <c:v>7.333333333333333</c:v>
              </c:pt>
              <c:pt idx="7347">
                <c:v>0</c:v>
              </c:pt>
              <c:pt idx="7348">
                <c:v>1.5833333333333333</c:v>
              </c:pt>
              <c:pt idx="7349">
                <c:v>1.25</c:v>
              </c:pt>
              <c:pt idx="7350">
                <c:v>3.3333333333333335</c:v>
              </c:pt>
              <c:pt idx="7351">
                <c:v>1.1666666666666667</c:v>
              </c:pt>
              <c:pt idx="7352">
                <c:v>3.2083333333333335</c:v>
              </c:pt>
              <c:pt idx="7353">
                <c:v>0</c:v>
              </c:pt>
              <c:pt idx="7354">
                <c:v>4.708333333333333</c:v>
              </c:pt>
              <c:pt idx="7355">
                <c:v>4.791666666666667</c:v>
              </c:pt>
              <c:pt idx="7356">
                <c:v>1.1666666666666667</c:v>
              </c:pt>
              <c:pt idx="7357">
                <c:v>8.8333333333333339</c:v>
              </c:pt>
              <c:pt idx="7358">
                <c:v>7.833333333333333</c:v>
              </c:pt>
              <c:pt idx="7359">
                <c:v>0</c:v>
              </c:pt>
              <c:pt idx="7360">
                <c:v>0</c:v>
              </c:pt>
              <c:pt idx="7361">
                <c:v>1.875</c:v>
              </c:pt>
              <c:pt idx="7362">
                <c:v>0</c:v>
              </c:pt>
              <c:pt idx="7363">
                <c:v>0</c:v>
              </c:pt>
              <c:pt idx="7364">
                <c:v>0</c:v>
              </c:pt>
              <c:pt idx="7365">
                <c:v>4.958333333333333</c:v>
              </c:pt>
              <c:pt idx="7366">
                <c:v>3.2083333333333335</c:v>
              </c:pt>
              <c:pt idx="7367">
                <c:v>7.708333333333333</c:v>
              </c:pt>
              <c:pt idx="7368">
                <c:v>0</c:v>
              </c:pt>
              <c:pt idx="7369">
                <c:v>1.375</c:v>
              </c:pt>
              <c:pt idx="7370">
                <c:v>1.7083333333333333</c:v>
              </c:pt>
              <c:pt idx="7371">
                <c:v>0</c:v>
              </c:pt>
              <c:pt idx="7372">
                <c:v>6.125</c:v>
              </c:pt>
              <c:pt idx="7373">
                <c:v>0</c:v>
              </c:pt>
              <c:pt idx="7374">
                <c:v>0</c:v>
              </c:pt>
              <c:pt idx="7375">
                <c:v>6.333333333333333</c:v>
              </c:pt>
              <c:pt idx="7376">
                <c:v>1.5833333333333333</c:v>
              </c:pt>
              <c:pt idx="7377">
                <c:v>2.9583333333333335</c:v>
              </c:pt>
              <c:pt idx="7378">
                <c:v>4.041666666666667</c:v>
              </c:pt>
              <c:pt idx="7379">
                <c:v>5.25</c:v>
              </c:pt>
              <c:pt idx="7380">
                <c:v>1.625</c:v>
              </c:pt>
              <c:pt idx="7381">
                <c:v>0</c:v>
              </c:pt>
              <c:pt idx="7382">
                <c:v>0</c:v>
              </c:pt>
              <c:pt idx="7383">
                <c:v>1.9166666666666667</c:v>
              </c:pt>
              <c:pt idx="7384">
                <c:v>0</c:v>
              </c:pt>
              <c:pt idx="7385">
                <c:v>4.916666666666667</c:v>
              </c:pt>
              <c:pt idx="7386">
                <c:v>1.625</c:v>
              </c:pt>
              <c:pt idx="7387">
                <c:v>3.7083333333333335</c:v>
              </c:pt>
              <c:pt idx="7388">
                <c:v>0</c:v>
              </c:pt>
              <c:pt idx="7389">
                <c:v>4.708333333333333</c:v>
              </c:pt>
              <c:pt idx="7390">
                <c:v>0</c:v>
              </c:pt>
              <c:pt idx="7391">
                <c:v>0</c:v>
              </c:pt>
              <c:pt idx="7392">
                <c:v>3.4166666666666665</c:v>
              </c:pt>
              <c:pt idx="7393">
                <c:v>0</c:v>
              </c:pt>
              <c:pt idx="7394">
                <c:v>1.2916666666666667</c:v>
              </c:pt>
              <c:pt idx="7395">
                <c:v>3.1666666666666665</c:v>
              </c:pt>
              <c:pt idx="7396">
                <c:v>3.8333333333333335</c:v>
              </c:pt>
              <c:pt idx="7397">
                <c:v>0</c:v>
              </c:pt>
              <c:pt idx="7398">
                <c:v>2.4166666666666665</c:v>
              </c:pt>
              <c:pt idx="7399">
                <c:v>1.5</c:v>
              </c:pt>
              <c:pt idx="7400">
                <c:v>0</c:v>
              </c:pt>
              <c:pt idx="7401">
                <c:v>3.375</c:v>
              </c:pt>
              <c:pt idx="7402">
                <c:v>5.625</c:v>
              </c:pt>
              <c:pt idx="7403">
                <c:v>3.375</c:v>
              </c:pt>
              <c:pt idx="7404">
                <c:v>3.2083333333333335</c:v>
              </c:pt>
              <c:pt idx="7405">
                <c:v>0</c:v>
              </c:pt>
              <c:pt idx="7406">
                <c:v>8.0416666666666661</c:v>
              </c:pt>
              <c:pt idx="7407">
                <c:v>2.1666666666666665</c:v>
              </c:pt>
              <c:pt idx="7408">
                <c:v>0</c:v>
              </c:pt>
              <c:pt idx="7409">
                <c:v>2.0416666666666665</c:v>
              </c:pt>
              <c:pt idx="7410">
                <c:v>1.1666666666666667</c:v>
              </c:pt>
              <c:pt idx="7411">
                <c:v>3.5833333333333335</c:v>
              </c:pt>
              <c:pt idx="7412">
                <c:v>1.875</c:v>
              </c:pt>
              <c:pt idx="7413">
                <c:v>4.375</c:v>
              </c:pt>
              <c:pt idx="7414">
                <c:v>0</c:v>
              </c:pt>
              <c:pt idx="7415">
                <c:v>0</c:v>
              </c:pt>
              <c:pt idx="7416">
                <c:v>3.4166666666666665</c:v>
              </c:pt>
              <c:pt idx="7417">
                <c:v>3.5833333333333335</c:v>
              </c:pt>
              <c:pt idx="7418">
                <c:v>0</c:v>
              </c:pt>
              <c:pt idx="7419">
                <c:v>9.3333333333333339</c:v>
              </c:pt>
              <c:pt idx="7420">
                <c:v>2.1666666666666665</c:v>
              </c:pt>
              <c:pt idx="7421">
                <c:v>3.0416666666666665</c:v>
              </c:pt>
              <c:pt idx="7422">
                <c:v>3.4166666666666665</c:v>
              </c:pt>
              <c:pt idx="7423">
                <c:v>3.7916666666666665</c:v>
              </c:pt>
              <c:pt idx="7424">
                <c:v>1.625</c:v>
              </c:pt>
              <c:pt idx="7425">
                <c:v>1.9583333333333333</c:v>
              </c:pt>
              <c:pt idx="7426">
                <c:v>5</c:v>
              </c:pt>
              <c:pt idx="7427">
                <c:v>0</c:v>
              </c:pt>
              <c:pt idx="7428">
                <c:v>1.375</c:v>
              </c:pt>
              <c:pt idx="7429">
                <c:v>0</c:v>
              </c:pt>
              <c:pt idx="7430">
                <c:v>5.833333333333333</c:v>
              </c:pt>
              <c:pt idx="7431">
                <c:v>1.2083333333333333</c:v>
              </c:pt>
              <c:pt idx="7432">
                <c:v>1.4583333333333333</c:v>
              </c:pt>
              <c:pt idx="7433">
                <c:v>0</c:v>
              </c:pt>
              <c:pt idx="7434">
                <c:v>1.5416666666666667</c:v>
              </c:pt>
              <c:pt idx="7435">
                <c:v>0</c:v>
              </c:pt>
              <c:pt idx="7436">
                <c:v>4.833333333333333</c:v>
              </c:pt>
              <c:pt idx="7437">
                <c:v>2.125</c:v>
              </c:pt>
              <c:pt idx="7438">
                <c:v>0</c:v>
              </c:pt>
              <c:pt idx="7439">
                <c:v>4.416666666666667</c:v>
              </c:pt>
              <c:pt idx="7440">
                <c:v>1.4166666666666667</c:v>
              </c:pt>
              <c:pt idx="7441">
                <c:v>1.75</c:v>
              </c:pt>
              <c:pt idx="7442">
                <c:v>6.25</c:v>
              </c:pt>
              <c:pt idx="7443">
                <c:v>2.0416666666666665</c:v>
              </c:pt>
              <c:pt idx="7444">
                <c:v>6.75</c:v>
              </c:pt>
              <c:pt idx="7445">
                <c:v>5.208333333333333</c:v>
              </c:pt>
              <c:pt idx="7446">
                <c:v>4.041666666666667</c:v>
              </c:pt>
              <c:pt idx="7447">
                <c:v>2</c:v>
              </c:pt>
              <c:pt idx="7448">
                <c:v>1.9583333333333333</c:v>
              </c:pt>
              <c:pt idx="7449">
                <c:v>3.75</c:v>
              </c:pt>
              <c:pt idx="7450">
                <c:v>0</c:v>
              </c:pt>
              <c:pt idx="7451">
                <c:v>4.125</c:v>
              </c:pt>
              <c:pt idx="7452">
                <c:v>0</c:v>
              </c:pt>
              <c:pt idx="7453">
                <c:v>1.5833333333333333</c:v>
              </c:pt>
              <c:pt idx="7454">
                <c:v>10</c:v>
              </c:pt>
              <c:pt idx="7455">
                <c:v>0</c:v>
              </c:pt>
              <c:pt idx="7456">
                <c:v>0</c:v>
              </c:pt>
              <c:pt idx="7457">
                <c:v>1.7916666666666667</c:v>
              </c:pt>
              <c:pt idx="7458">
                <c:v>6.041666666666667</c:v>
              </c:pt>
              <c:pt idx="7459">
                <c:v>4.333333333333333</c:v>
              </c:pt>
              <c:pt idx="7460">
                <c:v>2.5</c:v>
              </c:pt>
              <c:pt idx="7461">
                <c:v>4.916666666666667</c:v>
              </c:pt>
              <c:pt idx="7462">
                <c:v>0</c:v>
              </c:pt>
              <c:pt idx="7463">
                <c:v>0</c:v>
              </c:pt>
              <c:pt idx="7464">
                <c:v>1.4583333333333333</c:v>
              </c:pt>
              <c:pt idx="7465">
                <c:v>3.3333333333333335</c:v>
              </c:pt>
              <c:pt idx="7466">
                <c:v>2.5416666666666665</c:v>
              </c:pt>
              <c:pt idx="7467">
                <c:v>0</c:v>
              </c:pt>
              <c:pt idx="7468">
                <c:v>0</c:v>
              </c:pt>
              <c:pt idx="7469">
                <c:v>0</c:v>
              </c:pt>
              <c:pt idx="7470">
                <c:v>0</c:v>
              </c:pt>
              <c:pt idx="7471">
                <c:v>4.166666666666667</c:v>
              </c:pt>
              <c:pt idx="7472">
                <c:v>6</c:v>
              </c:pt>
              <c:pt idx="7473">
                <c:v>1.4583333333333333</c:v>
              </c:pt>
              <c:pt idx="7474">
                <c:v>3.0833333333333335</c:v>
              </c:pt>
              <c:pt idx="7475">
                <c:v>2.2083333333333335</c:v>
              </c:pt>
              <c:pt idx="7476">
                <c:v>1.3333333333333333</c:v>
              </c:pt>
              <c:pt idx="7477">
                <c:v>3.5833333333333335</c:v>
              </c:pt>
              <c:pt idx="7478">
                <c:v>3.375</c:v>
              </c:pt>
              <c:pt idx="7479">
                <c:v>12.166666666666666</c:v>
              </c:pt>
              <c:pt idx="7480">
                <c:v>9.8333333333333339</c:v>
              </c:pt>
              <c:pt idx="7481">
                <c:v>0</c:v>
              </c:pt>
              <c:pt idx="7482">
                <c:v>2.7083333333333335</c:v>
              </c:pt>
              <c:pt idx="7483">
                <c:v>8.8333333333333339</c:v>
              </c:pt>
              <c:pt idx="7484">
                <c:v>1.5416666666666667</c:v>
              </c:pt>
              <c:pt idx="7485">
                <c:v>5.75</c:v>
              </c:pt>
              <c:pt idx="7486">
                <c:v>6.541666666666667</c:v>
              </c:pt>
              <c:pt idx="7487">
                <c:v>0</c:v>
              </c:pt>
              <c:pt idx="7488">
                <c:v>0</c:v>
              </c:pt>
              <c:pt idx="7489">
                <c:v>1.2916666666666667</c:v>
              </c:pt>
              <c:pt idx="7490">
                <c:v>0</c:v>
              </c:pt>
              <c:pt idx="7491">
                <c:v>7.583333333333333</c:v>
              </c:pt>
              <c:pt idx="7492">
                <c:v>4.291666666666667</c:v>
              </c:pt>
              <c:pt idx="7493">
                <c:v>3.25</c:v>
              </c:pt>
              <c:pt idx="7494">
                <c:v>2</c:v>
              </c:pt>
              <c:pt idx="7495">
                <c:v>1.25</c:v>
              </c:pt>
              <c:pt idx="7496">
                <c:v>1.2083333333333333</c:v>
              </c:pt>
              <c:pt idx="7497">
                <c:v>3.5416666666666665</c:v>
              </c:pt>
              <c:pt idx="7498">
                <c:v>3.25</c:v>
              </c:pt>
              <c:pt idx="7499">
                <c:v>2.8333333333333335</c:v>
              </c:pt>
              <c:pt idx="7500">
                <c:v>9.0833333333333339</c:v>
              </c:pt>
              <c:pt idx="7501">
                <c:v>6.166666666666667</c:v>
              </c:pt>
              <c:pt idx="7502">
                <c:v>6.25</c:v>
              </c:pt>
              <c:pt idx="7503">
                <c:v>0</c:v>
              </c:pt>
              <c:pt idx="7504">
                <c:v>0</c:v>
              </c:pt>
              <c:pt idx="7505">
                <c:v>8.4166666666666661</c:v>
              </c:pt>
              <c:pt idx="7506">
                <c:v>2.8333333333333335</c:v>
              </c:pt>
              <c:pt idx="7507">
                <c:v>0</c:v>
              </c:pt>
              <c:pt idx="7508">
                <c:v>0</c:v>
              </c:pt>
              <c:pt idx="7509">
                <c:v>0</c:v>
              </c:pt>
              <c:pt idx="7510">
                <c:v>1.2916666666666667</c:v>
              </c:pt>
              <c:pt idx="7511">
                <c:v>0</c:v>
              </c:pt>
              <c:pt idx="7512">
                <c:v>2.7916666666666665</c:v>
              </c:pt>
              <c:pt idx="7513">
                <c:v>0</c:v>
              </c:pt>
              <c:pt idx="7514">
                <c:v>4.666666666666667</c:v>
              </c:pt>
              <c:pt idx="7515">
                <c:v>3.8333333333333335</c:v>
              </c:pt>
              <c:pt idx="7516">
                <c:v>3.9583333333333335</c:v>
              </c:pt>
              <c:pt idx="7517">
                <c:v>0</c:v>
              </c:pt>
              <c:pt idx="7518">
                <c:v>1.625</c:v>
              </c:pt>
              <c:pt idx="7519">
                <c:v>5.458333333333333</c:v>
              </c:pt>
              <c:pt idx="7520">
                <c:v>2.2083333333333335</c:v>
              </c:pt>
              <c:pt idx="7521">
                <c:v>0</c:v>
              </c:pt>
              <c:pt idx="7522">
                <c:v>1.125</c:v>
              </c:pt>
              <c:pt idx="7523">
                <c:v>0</c:v>
              </c:pt>
              <c:pt idx="7524">
                <c:v>4.333333333333333</c:v>
              </c:pt>
              <c:pt idx="7525">
                <c:v>1.9166666666666667</c:v>
              </c:pt>
              <c:pt idx="7526">
                <c:v>1.75</c:v>
              </c:pt>
              <c:pt idx="7527">
                <c:v>4.125</c:v>
              </c:pt>
              <c:pt idx="7528">
                <c:v>1.75</c:v>
              </c:pt>
              <c:pt idx="7529">
                <c:v>1.4166666666666667</c:v>
              </c:pt>
              <c:pt idx="7530">
                <c:v>2.5833333333333335</c:v>
              </c:pt>
              <c:pt idx="7531">
                <c:v>0</c:v>
              </c:pt>
              <c:pt idx="7532">
                <c:v>5</c:v>
              </c:pt>
              <c:pt idx="7533">
                <c:v>0</c:v>
              </c:pt>
              <c:pt idx="7534">
                <c:v>1.2916666666666667</c:v>
              </c:pt>
              <c:pt idx="7535">
                <c:v>0</c:v>
              </c:pt>
              <c:pt idx="7536">
                <c:v>1.125</c:v>
              </c:pt>
              <c:pt idx="7537">
                <c:v>0</c:v>
              </c:pt>
              <c:pt idx="7538">
                <c:v>0</c:v>
              </c:pt>
              <c:pt idx="7539">
                <c:v>4</c:v>
              </c:pt>
              <c:pt idx="7540">
                <c:v>2.0833333333333335</c:v>
              </c:pt>
              <c:pt idx="7541">
                <c:v>0</c:v>
              </c:pt>
              <c:pt idx="7542">
                <c:v>4.333333333333333</c:v>
              </c:pt>
              <c:pt idx="7543">
                <c:v>3.2916666666666665</c:v>
              </c:pt>
              <c:pt idx="7544">
                <c:v>0</c:v>
              </c:pt>
              <c:pt idx="7545">
                <c:v>1.4166666666666667</c:v>
              </c:pt>
              <c:pt idx="7546">
                <c:v>7.25</c:v>
              </c:pt>
              <c:pt idx="7547">
                <c:v>0</c:v>
              </c:pt>
              <c:pt idx="7548">
                <c:v>0</c:v>
              </c:pt>
              <c:pt idx="7549">
                <c:v>0</c:v>
              </c:pt>
              <c:pt idx="7550">
                <c:v>10.708333333333334</c:v>
              </c:pt>
              <c:pt idx="7551">
                <c:v>6.958333333333333</c:v>
              </c:pt>
              <c:pt idx="7552">
                <c:v>7.333333333333333</c:v>
              </c:pt>
              <c:pt idx="7553">
                <c:v>3.8333333333333335</c:v>
              </c:pt>
              <c:pt idx="7554">
                <c:v>5.208333333333333</c:v>
              </c:pt>
              <c:pt idx="7555">
                <c:v>1.9166666666666667</c:v>
              </c:pt>
              <c:pt idx="7556">
                <c:v>0</c:v>
              </c:pt>
              <c:pt idx="7557">
                <c:v>2.625</c:v>
              </c:pt>
              <c:pt idx="7558">
                <c:v>0</c:v>
              </c:pt>
              <c:pt idx="7559">
                <c:v>0</c:v>
              </c:pt>
              <c:pt idx="7560">
                <c:v>2</c:v>
              </c:pt>
              <c:pt idx="7561">
                <c:v>0</c:v>
              </c:pt>
              <c:pt idx="7562">
                <c:v>1.9583333333333333</c:v>
              </c:pt>
              <c:pt idx="7563">
                <c:v>4.125</c:v>
              </c:pt>
              <c:pt idx="7564">
                <c:v>0</c:v>
              </c:pt>
              <c:pt idx="7565">
                <c:v>1.6666666666666667</c:v>
              </c:pt>
              <c:pt idx="7566">
                <c:v>0</c:v>
              </c:pt>
              <c:pt idx="7567">
                <c:v>2.0833333333333335</c:v>
              </c:pt>
              <c:pt idx="7568">
                <c:v>0</c:v>
              </c:pt>
              <c:pt idx="7569">
                <c:v>0</c:v>
              </c:pt>
              <c:pt idx="7570">
                <c:v>2</c:v>
              </c:pt>
              <c:pt idx="7571">
                <c:v>0</c:v>
              </c:pt>
              <c:pt idx="7572">
                <c:v>0</c:v>
              </c:pt>
              <c:pt idx="7573">
                <c:v>2.5416666666666665</c:v>
              </c:pt>
              <c:pt idx="7574">
                <c:v>0</c:v>
              </c:pt>
              <c:pt idx="7575">
                <c:v>2.7083333333333335</c:v>
              </c:pt>
              <c:pt idx="7576">
                <c:v>1.2916666666666667</c:v>
              </c:pt>
              <c:pt idx="7577">
                <c:v>3.2083333333333335</c:v>
              </c:pt>
              <c:pt idx="7578">
                <c:v>1.2083333333333333</c:v>
              </c:pt>
              <c:pt idx="7579">
                <c:v>5.041666666666667</c:v>
              </c:pt>
              <c:pt idx="7580">
                <c:v>0</c:v>
              </c:pt>
              <c:pt idx="7581">
                <c:v>0</c:v>
              </c:pt>
              <c:pt idx="7582">
                <c:v>7</c:v>
              </c:pt>
              <c:pt idx="7583">
                <c:v>2.5</c:v>
              </c:pt>
              <c:pt idx="7584">
                <c:v>2.75</c:v>
              </c:pt>
              <c:pt idx="7585">
                <c:v>12</c:v>
              </c:pt>
              <c:pt idx="7586">
                <c:v>5.125</c:v>
              </c:pt>
              <c:pt idx="7587">
                <c:v>1.5</c:v>
              </c:pt>
              <c:pt idx="7588">
                <c:v>10.375</c:v>
              </c:pt>
              <c:pt idx="7589">
                <c:v>1.3333333333333333</c:v>
              </c:pt>
              <c:pt idx="7590">
                <c:v>8.0833333333333339</c:v>
              </c:pt>
              <c:pt idx="7591">
                <c:v>5.125</c:v>
              </c:pt>
              <c:pt idx="7592">
                <c:v>0</c:v>
              </c:pt>
              <c:pt idx="7593">
                <c:v>0</c:v>
              </c:pt>
              <c:pt idx="7594">
                <c:v>7.875</c:v>
              </c:pt>
              <c:pt idx="7595">
                <c:v>5.75</c:v>
              </c:pt>
              <c:pt idx="7596">
                <c:v>0</c:v>
              </c:pt>
              <c:pt idx="7597">
                <c:v>0</c:v>
              </c:pt>
              <c:pt idx="7598">
                <c:v>3.4583333333333335</c:v>
              </c:pt>
              <c:pt idx="7599">
                <c:v>6.625</c:v>
              </c:pt>
              <c:pt idx="7600">
                <c:v>0</c:v>
              </c:pt>
              <c:pt idx="7601">
                <c:v>1.1666666666666667</c:v>
              </c:pt>
              <c:pt idx="7602">
                <c:v>4.083333333333333</c:v>
              </c:pt>
              <c:pt idx="7603">
                <c:v>1.1666666666666667</c:v>
              </c:pt>
              <c:pt idx="7604">
                <c:v>1.875</c:v>
              </c:pt>
              <c:pt idx="7605">
                <c:v>4.083333333333333</c:v>
              </c:pt>
              <c:pt idx="7606">
                <c:v>3.4583333333333335</c:v>
              </c:pt>
              <c:pt idx="7607">
                <c:v>3.125</c:v>
              </c:pt>
              <c:pt idx="7608">
                <c:v>2</c:v>
              </c:pt>
              <c:pt idx="7609">
                <c:v>0</c:v>
              </c:pt>
              <c:pt idx="7610">
                <c:v>1.2916666666666667</c:v>
              </c:pt>
              <c:pt idx="7611">
                <c:v>1.4166666666666667</c:v>
              </c:pt>
              <c:pt idx="7612">
                <c:v>4.708333333333333</c:v>
              </c:pt>
              <c:pt idx="7613">
                <c:v>4.291666666666667</c:v>
              </c:pt>
              <c:pt idx="7614">
                <c:v>0</c:v>
              </c:pt>
              <c:pt idx="7615">
                <c:v>1.9583333333333333</c:v>
              </c:pt>
              <c:pt idx="7616">
                <c:v>4.958333333333333</c:v>
              </c:pt>
              <c:pt idx="7617">
                <c:v>1.5</c:v>
              </c:pt>
              <c:pt idx="7618">
                <c:v>0</c:v>
              </c:pt>
              <c:pt idx="7619">
                <c:v>1.125</c:v>
              </c:pt>
              <c:pt idx="7620">
                <c:v>2.9166666666666665</c:v>
              </c:pt>
              <c:pt idx="7621">
                <c:v>3.2083333333333335</c:v>
              </c:pt>
              <c:pt idx="7622">
                <c:v>2.875</c:v>
              </c:pt>
              <c:pt idx="7623">
                <c:v>2.0833333333333335</c:v>
              </c:pt>
              <c:pt idx="7624">
                <c:v>1.4166666666666667</c:v>
              </c:pt>
              <c:pt idx="7625">
                <c:v>3.375</c:v>
              </c:pt>
              <c:pt idx="7626">
                <c:v>5.333333333333333</c:v>
              </c:pt>
              <c:pt idx="7627">
                <c:v>0</c:v>
              </c:pt>
              <c:pt idx="7628">
                <c:v>1.875</c:v>
              </c:pt>
              <c:pt idx="7629">
                <c:v>0.5625</c:v>
              </c:pt>
              <c:pt idx="7630">
                <c:v>7.041666666666667</c:v>
              </c:pt>
              <c:pt idx="7631">
                <c:v>1.9583333333333333</c:v>
              </c:pt>
              <c:pt idx="7632">
                <c:v>2.8333333333333335</c:v>
              </c:pt>
              <c:pt idx="7633">
                <c:v>2.6666666666666665</c:v>
              </c:pt>
              <c:pt idx="7634">
                <c:v>0</c:v>
              </c:pt>
              <c:pt idx="7635">
                <c:v>3.0416666666666665</c:v>
              </c:pt>
              <c:pt idx="7636">
                <c:v>2.1666666666666665</c:v>
              </c:pt>
              <c:pt idx="7637">
                <c:v>1.625</c:v>
              </c:pt>
              <c:pt idx="7638">
                <c:v>0</c:v>
              </c:pt>
              <c:pt idx="7639">
                <c:v>3.1666666666666665</c:v>
              </c:pt>
              <c:pt idx="7640">
                <c:v>0</c:v>
              </c:pt>
              <c:pt idx="7641">
                <c:v>1.9583333333333333</c:v>
              </c:pt>
              <c:pt idx="7642">
                <c:v>5.541666666666667</c:v>
              </c:pt>
              <c:pt idx="7643">
                <c:v>2.7083333333333335</c:v>
              </c:pt>
              <c:pt idx="7644">
                <c:v>2.875</c:v>
              </c:pt>
              <c:pt idx="7645">
                <c:v>4.916666666666667</c:v>
              </c:pt>
              <c:pt idx="7646">
                <c:v>4.666666666666667</c:v>
              </c:pt>
              <c:pt idx="7647">
                <c:v>1.5416666666666667</c:v>
              </c:pt>
              <c:pt idx="7648">
                <c:v>2.625</c:v>
              </c:pt>
              <c:pt idx="7649">
                <c:v>3.625</c:v>
              </c:pt>
              <c:pt idx="7650">
                <c:v>7.166666666666667</c:v>
              </c:pt>
              <c:pt idx="7651">
                <c:v>0</c:v>
              </c:pt>
              <c:pt idx="7652">
                <c:v>0</c:v>
              </c:pt>
              <c:pt idx="7653">
                <c:v>4.75</c:v>
              </c:pt>
              <c:pt idx="7654">
                <c:v>5.375</c:v>
              </c:pt>
              <c:pt idx="7655">
                <c:v>1.125</c:v>
              </c:pt>
              <c:pt idx="7656">
                <c:v>5.375</c:v>
              </c:pt>
              <c:pt idx="7657">
                <c:v>0</c:v>
              </c:pt>
              <c:pt idx="7658">
                <c:v>2.9583333333333335</c:v>
              </c:pt>
              <c:pt idx="7659">
                <c:v>3.625</c:v>
              </c:pt>
              <c:pt idx="7660">
                <c:v>0</c:v>
              </c:pt>
              <c:pt idx="7661">
                <c:v>4.729166666666667</c:v>
              </c:pt>
              <c:pt idx="7662">
                <c:v>2.8333333333333335</c:v>
              </c:pt>
              <c:pt idx="7663">
                <c:v>1.7083333333333333</c:v>
              </c:pt>
              <c:pt idx="7664">
                <c:v>1.4583333333333333</c:v>
              </c:pt>
              <c:pt idx="7665">
                <c:v>2.1666666666666665</c:v>
              </c:pt>
              <c:pt idx="7666">
                <c:v>2.2916666666666665</c:v>
              </c:pt>
              <c:pt idx="7667">
                <c:v>0</c:v>
              </c:pt>
              <c:pt idx="7668">
                <c:v>3.3333333333333335</c:v>
              </c:pt>
              <c:pt idx="7669">
                <c:v>3.2916666666666665</c:v>
              </c:pt>
              <c:pt idx="7670">
                <c:v>3.4166666666666665</c:v>
              </c:pt>
              <c:pt idx="7671">
                <c:v>1.625</c:v>
              </c:pt>
              <c:pt idx="7672">
                <c:v>0</c:v>
              </c:pt>
              <c:pt idx="7673">
                <c:v>1.8333333333333333</c:v>
              </c:pt>
              <c:pt idx="7674">
                <c:v>4</c:v>
              </c:pt>
              <c:pt idx="7675">
                <c:v>2.75</c:v>
              </c:pt>
              <c:pt idx="7676">
                <c:v>3.1666666666666665</c:v>
              </c:pt>
              <c:pt idx="7677">
                <c:v>6.458333333333333</c:v>
              </c:pt>
              <c:pt idx="7678">
                <c:v>2.5833333333333335</c:v>
              </c:pt>
              <c:pt idx="7679">
                <c:v>0</c:v>
              </c:pt>
              <c:pt idx="7680">
                <c:v>1.4583333333333333</c:v>
              </c:pt>
              <c:pt idx="7681">
                <c:v>4.583333333333333</c:v>
              </c:pt>
              <c:pt idx="7682">
                <c:v>2.5416666666666665</c:v>
              </c:pt>
              <c:pt idx="7683">
                <c:v>6.333333333333333</c:v>
              </c:pt>
              <c:pt idx="7684">
                <c:v>2.9583333333333335</c:v>
              </c:pt>
              <c:pt idx="7685">
                <c:v>6.125</c:v>
              </c:pt>
              <c:pt idx="7686">
                <c:v>0</c:v>
              </c:pt>
              <c:pt idx="7687">
                <c:v>7.25</c:v>
              </c:pt>
              <c:pt idx="7688">
                <c:v>2.7083333333333335</c:v>
              </c:pt>
              <c:pt idx="7689">
                <c:v>1</c:v>
              </c:pt>
              <c:pt idx="7690">
                <c:v>1.5833333333333333</c:v>
              </c:pt>
              <c:pt idx="7691">
                <c:v>2.2083333333333335</c:v>
              </c:pt>
              <c:pt idx="7692">
                <c:v>1.75</c:v>
              </c:pt>
              <c:pt idx="7693">
                <c:v>1.2083333333333333</c:v>
              </c:pt>
              <c:pt idx="7694">
                <c:v>2.9583333333333335</c:v>
              </c:pt>
              <c:pt idx="7695">
                <c:v>0</c:v>
              </c:pt>
              <c:pt idx="7696">
                <c:v>3.375</c:v>
              </c:pt>
              <c:pt idx="7697">
                <c:v>0</c:v>
              </c:pt>
              <c:pt idx="7698">
                <c:v>7.666666666666667</c:v>
              </c:pt>
              <c:pt idx="7699">
                <c:v>0</c:v>
              </c:pt>
              <c:pt idx="7700">
                <c:v>9.4166666666666661</c:v>
              </c:pt>
              <c:pt idx="7701">
                <c:v>1.75</c:v>
              </c:pt>
              <c:pt idx="7702">
                <c:v>6.458333333333333</c:v>
              </c:pt>
              <c:pt idx="7703">
                <c:v>3.2916666666666665</c:v>
              </c:pt>
              <c:pt idx="7704">
                <c:v>3.9166666666666665</c:v>
              </c:pt>
              <c:pt idx="7705">
                <c:v>1.5833333333333333</c:v>
              </c:pt>
              <c:pt idx="7706">
                <c:v>1.3333333333333333</c:v>
              </c:pt>
              <c:pt idx="7707">
                <c:v>3.9583333333333335</c:v>
              </c:pt>
              <c:pt idx="7708">
                <c:v>1.1666666666666667</c:v>
              </c:pt>
              <c:pt idx="7709">
                <c:v>2.5</c:v>
              </c:pt>
              <c:pt idx="7710">
                <c:v>0</c:v>
              </c:pt>
              <c:pt idx="7711">
                <c:v>0</c:v>
              </c:pt>
              <c:pt idx="7712">
                <c:v>1.7916666666666667</c:v>
              </c:pt>
              <c:pt idx="7713">
                <c:v>2.625</c:v>
              </c:pt>
              <c:pt idx="7714">
                <c:v>8.125</c:v>
              </c:pt>
              <c:pt idx="7715">
                <c:v>0</c:v>
              </c:pt>
              <c:pt idx="7716">
                <c:v>0</c:v>
              </c:pt>
              <c:pt idx="7717">
                <c:v>2.4166666666666665</c:v>
              </c:pt>
              <c:pt idx="7718">
                <c:v>0</c:v>
              </c:pt>
              <c:pt idx="7719">
                <c:v>3.2916666666666665</c:v>
              </c:pt>
              <c:pt idx="7720">
                <c:v>0</c:v>
              </c:pt>
              <c:pt idx="7721">
                <c:v>1.8333333333333333</c:v>
              </c:pt>
              <c:pt idx="7722">
                <c:v>1.9583333333333333</c:v>
              </c:pt>
              <c:pt idx="7723">
                <c:v>0</c:v>
              </c:pt>
              <c:pt idx="7724">
                <c:v>1.5833333333333333</c:v>
              </c:pt>
              <c:pt idx="7725">
                <c:v>1.9166666666666667</c:v>
              </c:pt>
              <c:pt idx="7726">
                <c:v>0</c:v>
              </c:pt>
              <c:pt idx="7727">
                <c:v>0</c:v>
              </c:pt>
              <c:pt idx="7728">
                <c:v>5.208333333333333</c:v>
              </c:pt>
              <c:pt idx="7729">
                <c:v>0</c:v>
              </c:pt>
              <c:pt idx="7730">
                <c:v>1.4166666666666667</c:v>
              </c:pt>
              <c:pt idx="7731">
                <c:v>0</c:v>
              </c:pt>
              <c:pt idx="7732">
                <c:v>0</c:v>
              </c:pt>
              <c:pt idx="7733">
                <c:v>0</c:v>
              </c:pt>
              <c:pt idx="7734">
                <c:v>2.0416666666666665</c:v>
              </c:pt>
              <c:pt idx="7735">
                <c:v>2.2916666666666665</c:v>
              </c:pt>
              <c:pt idx="7736">
                <c:v>2.3333333333333335</c:v>
              </c:pt>
              <c:pt idx="7737">
                <c:v>4.041666666666667</c:v>
              </c:pt>
              <c:pt idx="7738">
                <c:v>0</c:v>
              </c:pt>
              <c:pt idx="7739">
                <c:v>4.666666666666667</c:v>
              </c:pt>
              <c:pt idx="7740">
                <c:v>0</c:v>
              </c:pt>
              <c:pt idx="7741">
                <c:v>5.791666666666667</c:v>
              </c:pt>
              <c:pt idx="7742">
                <c:v>2.9583333333333335</c:v>
              </c:pt>
              <c:pt idx="7743">
                <c:v>8.25</c:v>
              </c:pt>
              <c:pt idx="7744">
                <c:v>7.416666666666667</c:v>
              </c:pt>
              <c:pt idx="7745">
                <c:v>0</c:v>
              </c:pt>
              <c:pt idx="7746">
                <c:v>1.6666666666666667</c:v>
              </c:pt>
              <c:pt idx="7747">
                <c:v>5.708333333333333</c:v>
              </c:pt>
              <c:pt idx="7748">
                <c:v>2.75</c:v>
              </c:pt>
              <c:pt idx="7749">
                <c:v>4.208333333333333</c:v>
              </c:pt>
              <c:pt idx="7750">
                <c:v>1.7083333333333333</c:v>
              </c:pt>
              <c:pt idx="7751">
                <c:v>4.541666666666667</c:v>
              </c:pt>
              <c:pt idx="7752">
                <c:v>2.375</c:v>
              </c:pt>
              <c:pt idx="7753">
                <c:v>0</c:v>
              </c:pt>
              <c:pt idx="7754">
                <c:v>0</c:v>
              </c:pt>
              <c:pt idx="7755">
                <c:v>6.875</c:v>
              </c:pt>
              <c:pt idx="7756">
                <c:v>4.791666666666667</c:v>
              </c:pt>
              <c:pt idx="7757">
                <c:v>4.458333333333333</c:v>
              </c:pt>
              <c:pt idx="7758">
                <c:v>5.041666666666667</c:v>
              </c:pt>
              <c:pt idx="7759">
                <c:v>2.2083333333333335</c:v>
              </c:pt>
              <c:pt idx="7760">
                <c:v>1.9583333333333333</c:v>
              </c:pt>
              <c:pt idx="7761">
                <c:v>0</c:v>
              </c:pt>
              <c:pt idx="7762">
                <c:v>4.083333333333333</c:v>
              </c:pt>
              <c:pt idx="7763">
                <c:v>0</c:v>
              </c:pt>
              <c:pt idx="7764">
                <c:v>1.5416666666666667</c:v>
              </c:pt>
              <c:pt idx="7765">
                <c:v>1.7083333333333333</c:v>
              </c:pt>
              <c:pt idx="7766">
                <c:v>5.5</c:v>
              </c:pt>
              <c:pt idx="7767">
                <c:v>3.9583333333333335</c:v>
              </c:pt>
              <c:pt idx="7768">
                <c:v>4.958333333333333</c:v>
              </c:pt>
              <c:pt idx="7769">
                <c:v>0</c:v>
              </c:pt>
              <c:pt idx="7770">
                <c:v>3.5</c:v>
              </c:pt>
              <c:pt idx="7771">
                <c:v>1.8333333333333333</c:v>
              </c:pt>
              <c:pt idx="7772">
                <c:v>1.5833333333333333</c:v>
              </c:pt>
              <c:pt idx="7773">
                <c:v>0</c:v>
              </c:pt>
              <c:pt idx="7774">
                <c:v>3.1666666666666665</c:v>
              </c:pt>
              <c:pt idx="7775">
                <c:v>9</c:v>
              </c:pt>
              <c:pt idx="7776">
                <c:v>0</c:v>
              </c:pt>
              <c:pt idx="7777">
                <c:v>2</c:v>
              </c:pt>
              <c:pt idx="7778">
                <c:v>3.1666666666666665</c:v>
              </c:pt>
              <c:pt idx="7779">
                <c:v>2.7916666666666665</c:v>
              </c:pt>
              <c:pt idx="7780">
                <c:v>0</c:v>
              </c:pt>
              <c:pt idx="7781">
                <c:v>0</c:v>
              </c:pt>
              <c:pt idx="7782">
                <c:v>0</c:v>
              </c:pt>
              <c:pt idx="7783">
                <c:v>2.5833333333333335</c:v>
              </c:pt>
              <c:pt idx="7784">
                <c:v>3.5833333333333335</c:v>
              </c:pt>
              <c:pt idx="7785">
                <c:v>0</c:v>
              </c:pt>
              <c:pt idx="7786">
                <c:v>5.208333333333333</c:v>
              </c:pt>
              <c:pt idx="7787">
                <c:v>4.833333333333333</c:v>
              </c:pt>
              <c:pt idx="7788">
                <c:v>1.9583333333333333</c:v>
              </c:pt>
              <c:pt idx="7789">
                <c:v>1.2083333333333333</c:v>
              </c:pt>
              <c:pt idx="7790">
                <c:v>4.75</c:v>
              </c:pt>
              <c:pt idx="7791">
                <c:v>3.1666666666666665</c:v>
              </c:pt>
              <c:pt idx="7792">
                <c:v>0</c:v>
              </c:pt>
              <c:pt idx="7793">
                <c:v>0</c:v>
              </c:pt>
              <c:pt idx="7794">
                <c:v>0</c:v>
              </c:pt>
              <c:pt idx="7795">
                <c:v>2.0833333333333335</c:v>
              </c:pt>
              <c:pt idx="7796">
                <c:v>1.25</c:v>
              </c:pt>
              <c:pt idx="7797">
                <c:v>0</c:v>
              </c:pt>
              <c:pt idx="7798">
                <c:v>2.5</c:v>
              </c:pt>
              <c:pt idx="7799">
                <c:v>0</c:v>
              </c:pt>
              <c:pt idx="7800">
                <c:v>3.6666666666666665</c:v>
              </c:pt>
              <c:pt idx="7801">
                <c:v>4.041666666666667</c:v>
              </c:pt>
              <c:pt idx="7802">
                <c:v>6.75</c:v>
              </c:pt>
              <c:pt idx="7803">
                <c:v>0</c:v>
              </c:pt>
              <c:pt idx="7804">
                <c:v>3.75</c:v>
              </c:pt>
              <c:pt idx="7805">
                <c:v>6.333333333333333</c:v>
              </c:pt>
              <c:pt idx="7806">
                <c:v>1.2916666666666667</c:v>
              </c:pt>
              <c:pt idx="7807">
                <c:v>0</c:v>
              </c:pt>
              <c:pt idx="7808">
                <c:v>3.2916666666666665</c:v>
              </c:pt>
              <c:pt idx="7809">
                <c:v>3.5833333333333335</c:v>
              </c:pt>
              <c:pt idx="7810">
                <c:v>3.5</c:v>
              </c:pt>
              <c:pt idx="7811">
                <c:v>2.5</c:v>
              </c:pt>
              <c:pt idx="7812">
                <c:v>9.6666666666666661</c:v>
              </c:pt>
              <c:pt idx="7813">
                <c:v>1.1666666666666667</c:v>
              </c:pt>
              <c:pt idx="7814">
                <c:v>0</c:v>
              </c:pt>
              <c:pt idx="7815">
                <c:v>1.7083333333333333</c:v>
              </c:pt>
              <c:pt idx="7816">
                <c:v>4.625</c:v>
              </c:pt>
              <c:pt idx="7817">
                <c:v>3.375</c:v>
              </c:pt>
              <c:pt idx="7818">
                <c:v>0</c:v>
              </c:pt>
              <c:pt idx="7819">
                <c:v>1.8333333333333333</c:v>
              </c:pt>
              <c:pt idx="7820">
                <c:v>0</c:v>
              </c:pt>
              <c:pt idx="7821">
                <c:v>3.375</c:v>
              </c:pt>
              <c:pt idx="7822">
                <c:v>6.166666666666667</c:v>
              </c:pt>
              <c:pt idx="7823">
                <c:v>6.958333333333333</c:v>
              </c:pt>
              <c:pt idx="7824">
                <c:v>1.0416666666666667</c:v>
              </c:pt>
              <c:pt idx="7825">
                <c:v>3.5</c:v>
              </c:pt>
              <c:pt idx="7826">
                <c:v>7.291666666666667</c:v>
              </c:pt>
              <c:pt idx="7827">
                <c:v>0</c:v>
              </c:pt>
              <c:pt idx="7828">
                <c:v>9.4583333333333339</c:v>
              </c:pt>
              <c:pt idx="7829">
                <c:v>5.916666666666667</c:v>
              </c:pt>
              <c:pt idx="7830">
                <c:v>3.9583333333333335</c:v>
              </c:pt>
              <c:pt idx="7831">
                <c:v>0</c:v>
              </c:pt>
              <c:pt idx="7832">
                <c:v>5.666666666666667</c:v>
              </c:pt>
              <c:pt idx="7833">
                <c:v>3.375</c:v>
              </c:pt>
              <c:pt idx="7834">
                <c:v>5.875</c:v>
              </c:pt>
              <c:pt idx="7835">
                <c:v>4.583333333333333</c:v>
              </c:pt>
              <c:pt idx="7836">
                <c:v>5.416666666666667</c:v>
              </c:pt>
              <c:pt idx="7837">
                <c:v>3.6666666666666665</c:v>
              </c:pt>
              <c:pt idx="7838">
                <c:v>0</c:v>
              </c:pt>
              <c:pt idx="7839">
                <c:v>2.5833333333333335</c:v>
              </c:pt>
              <c:pt idx="7840">
                <c:v>7.5</c:v>
              </c:pt>
              <c:pt idx="7841">
                <c:v>1.5</c:v>
              </c:pt>
              <c:pt idx="7842">
                <c:v>1.5833333333333333</c:v>
              </c:pt>
              <c:pt idx="7843">
                <c:v>2.9166666666666665</c:v>
              </c:pt>
              <c:pt idx="7844">
                <c:v>1.3333333333333333</c:v>
              </c:pt>
              <c:pt idx="7845">
                <c:v>3.2916666666666665</c:v>
              </c:pt>
              <c:pt idx="7846">
                <c:v>2.0833333333333335</c:v>
              </c:pt>
              <c:pt idx="7847">
                <c:v>3.8333333333333335</c:v>
              </c:pt>
              <c:pt idx="7848">
                <c:v>0</c:v>
              </c:pt>
              <c:pt idx="7849">
                <c:v>3.1666666666666665</c:v>
              </c:pt>
              <c:pt idx="7850">
                <c:v>1.125</c:v>
              </c:pt>
              <c:pt idx="7851">
                <c:v>5.625</c:v>
              </c:pt>
              <c:pt idx="7852">
                <c:v>3</c:v>
              </c:pt>
              <c:pt idx="7853">
                <c:v>3.25</c:v>
              </c:pt>
              <c:pt idx="7854">
                <c:v>2.3333333333333335</c:v>
              </c:pt>
              <c:pt idx="7855">
                <c:v>6.333333333333333</c:v>
              </c:pt>
              <c:pt idx="7856">
                <c:v>5.083333333333333</c:v>
              </c:pt>
              <c:pt idx="7857">
                <c:v>3.5833333333333335</c:v>
              </c:pt>
              <c:pt idx="7858">
                <c:v>3.1666666666666665</c:v>
              </c:pt>
              <c:pt idx="7859">
                <c:v>4.708333333333333</c:v>
              </c:pt>
              <c:pt idx="7860">
                <c:v>2.875</c:v>
              </c:pt>
              <c:pt idx="7861">
                <c:v>1.625</c:v>
              </c:pt>
              <c:pt idx="7862">
                <c:v>0</c:v>
              </c:pt>
              <c:pt idx="7863">
                <c:v>3.4166666666666665</c:v>
              </c:pt>
              <c:pt idx="7864">
                <c:v>6.541666666666667</c:v>
              </c:pt>
              <c:pt idx="7865">
                <c:v>1.9166666666666667</c:v>
              </c:pt>
              <c:pt idx="7866">
                <c:v>0</c:v>
              </c:pt>
              <c:pt idx="7867">
                <c:v>2.5416666666666665</c:v>
              </c:pt>
              <c:pt idx="7868">
                <c:v>0</c:v>
              </c:pt>
              <c:pt idx="7869">
                <c:v>0</c:v>
              </c:pt>
              <c:pt idx="7870">
                <c:v>2.0416666666666665</c:v>
              </c:pt>
              <c:pt idx="7871">
                <c:v>3.9166666666666665</c:v>
              </c:pt>
              <c:pt idx="7872">
                <c:v>4.958333333333333</c:v>
              </c:pt>
              <c:pt idx="7873">
                <c:v>1.5</c:v>
              </c:pt>
              <c:pt idx="7874">
                <c:v>3.625</c:v>
              </c:pt>
              <c:pt idx="7875">
                <c:v>3.625</c:v>
              </c:pt>
              <c:pt idx="7876">
                <c:v>2.4583333333333335</c:v>
              </c:pt>
              <c:pt idx="7877">
                <c:v>1.5</c:v>
              </c:pt>
              <c:pt idx="7878">
                <c:v>0</c:v>
              </c:pt>
              <c:pt idx="7879">
                <c:v>2.5</c:v>
              </c:pt>
              <c:pt idx="7880">
                <c:v>3.5416666666666665</c:v>
              </c:pt>
              <c:pt idx="7881">
                <c:v>2.875</c:v>
              </c:pt>
              <c:pt idx="7882">
                <c:v>0</c:v>
              </c:pt>
              <c:pt idx="7883">
                <c:v>3.9583333333333335</c:v>
              </c:pt>
              <c:pt idx="7884">
                <c:v>3.4583333333333335</c:v>
              </c:pt>
              <c:pt idx="7885">
                <c:v>5.5</c:v>
              </c:pt>
              <c:pt idx="7886">
                <c:v>4.541666666666667</c:v>
              </c:pt>
              <c:pt idx="7887">
                <c:v>0</c:v>
              </c:pt>
              <c:pt idx="7888">
                <c:v>0</c:v>
              </c:pt>
              <c:pt idx="7889">
                <c:v>0</c:v>
              </c:pt>
              <c:pt idx="7890">
                <c:v>0</c:v>
              </c:pt>
              <c:pt idx="7891">
                <c:v>7.125</c:v>
              </c:pt>
              <c:pt idx="7892">
                <c:v>4.916666666666667</c:v>
              </c:pt>
              <c:pt idx="7893">
                <c:v>0</c:v>
              </c:pt>
              <c:pt idx="7894">
                <c:v>1.25</c:v>
              </c:pt>
              <c:pt idx="7895">
                <c:v>1.5</c:v>
              </c:pt>
              <c:pt idx="7896">
                <c:v>0</c:v>
              </c:pt>
              <c:pt idx="7897">
                <c:v>0</c:v>
              </c:pt>
              <c:pt idx="7898">
                <c:v>2.375</c:v>
              </c:pt>
              <c:pt idx="7899">
                <c:v>2.375</c:v>
              </c:pt>
              <c:pt idx="7900">
                <c:v>1.625</c:v>
              </c:pt>
              <c:pt idx="7901">
                <c:v>2.75</c:v>
              </c:pt>
              <c:pt idx="7902">
                <c:v>5.75</c:v>
              </c:pt>
              <c:pt idx="7903">
                <c:v>3.6666666666666665</c:v>
              </c:pt>
              <c:pt idx="7904">
                <c:v>0</c:v>
              </c:pt>
              <c:pt idx="7905">
                <c:v>1.8333333333333333</c:v>
              </c:pt>
              <c:pt idx="7906">
                <c:v>0</c:v>
              </c:pt>
              <c:pt idx="7907">
                <c:v>0</c:v>
              </c:pt>
              <c:pt idx="7908">
                <c:v>0</c:v>
              </c:pt>
              <c:pt idx="7909">
                <c:v>0</c:v>
              </c:pt>
              <c:pt idx="7910">
                <c:v>0</c:v>
              </c:pt>
              <c:pt idx="7911">
                <c:v>8</c:v>
              </c:pt>
              <c:pt idx="7912">
                <c:v>4.916666666666667</c:v>
              </c:pt>
              <c:pt idx="7913">
                <c:v>6.583333333333333</c:v>
              </c:pt>
              <c:pt idx="7914">
                <c:v>8.0416666666666661</c:v>
              </c:pt>
              <c:pt idx="7915">
                <c:v>4.083333333333333</c:v>
              </c:pt>
              <c:pt idx="7916">
                <c:v>0</c:v>
              </c:pt>
              <c:pt idx="7917">
                <c:v>6.916666666666667</c:v>
              </c:pt>
              <c:pt idx="7918">
                <c:v>1.5</c:v>
              </c:pt>
              <c:pt idx="7919">
                <c:v>0</c:v>
              </c:pt>
              <c:pt idx="7920">
                <c:v>3.25</c:v>
              </c:pt>
              <c:pt idx="7921">
                <c:v>1.4166666666666667</c:v>
              </c:pt>
              <c:pt idx="7922">
                <c:v>5.333333333333333</c:v>
              </c:pt>
              <c:pt idx="7923">
                <c:v>3.625</c:v>
              </c:pt>
              <c:pt idx="7924">
                <c:v>0</c:v>
              </c:pt>
              <c:pt idx="7925">
                <c:v>6.416666666666667</c:v>
              </c:pt>
              <c:pt idx="7926">
                <c:v>1.25</c:v>
              </c:pt>
              <c:pt idx="7927">
                <c:v>0</c:v>
              </c:pt>
              <c:pt idx="7928">
                <c:v>0</c:v>
              </c:pt>
              <c:pt idx="7929">
                <c:v>0</c:v>
              </c:pt>
              <c:pt idx="7930">
                <c:v>0</c:v>
              </c:pt>
              <c:pt idx="7931">
                <c:v>1.3333333333333333</c:v>
              </c:pt>
              <c:pt idx="7932">
                <c:v>5</c:v>
              </c:pt>
              <c:pt idx="7933">
                <c:v>1.5833333333333333</c:v>
              </c:pt>
              <c:pt idx="7934">
                <c:v>0</c:v>
              </c:pt>
              <c:pt idx="7935">
                <c:v>10.416666666666666</c:v>
              </c:pt>
              <c:pt idx="7936">
                <c:v>0</c:v>
              </c:pt>
              <c:pt idx="7937">
                <c:v>3.5416666666666665</c:v>
              </c:pt>
              <c:pt idx="7938">
                <c:v>0</c:v>
              </c:pt>
              <c:pt idx="7939">
                <c:v>3.0416666666666665</c:v>
              </c:pt>
              <c:pt idx="7940">
                <c:v>1.5</c:v>
              </c:pt>
              <c:pt idx="7941">
                <c:v>1.125</c:v>
              </c:pt>
              <c:pt idx="7942">
                <c:v>4.791666666666667</c:v>
              </c:pt>
              <c:pt idx="7943">
                <c:v>0</c:v>
              </c:pt>
              <c:pt idx="7944">
                <c:v>0</c:v>
              </c:pt>
              <c:pt idx="7945">
                <c:v>6.75</c:v>
              </c:pt>
              <c:pt idx="7946">
                <c:v>0</c:v>
              </c:pt>
              <c:pt idx="7947">
                <c:v>0</c:v>
              </c:pt>
              <c:pt idx="7948">
                <c:v>2.7916666666666665</c:v>
              </c:pt>
              <c:pt idx="7949">
                <c:v>0</c:v>
              </c:pt>
              <c:pt idx="7950">
                <c:v>5.041666666666667</c:v>
              </c:pt>
              <c:pt idx="7951">
                <c:v>0</c:v>
              </c:pt>
              <c:pt idx="7952">
                <c:v>0</c:v>
              </c:pt>
              <c:pt idx="7953">
                <c:v>5.708333333333333</c:v>
              </c:pt>
              <c:pt idx="7954">
                <c:v>3.2916666666666665</c:v>
              </c:pt>
              <c:pt idx="7955">
                <c:v>4.875</c:v>
              </c:pt>
              <c:pt idx="7956">
                <c:v>4.5</c:v>
              </c:pt>
              <c:pt idx="7957">
                <c:v>4.375</c:v>
              </c:pt>
              <c:pt idx="7958">
                <c:v>1.7083333333333333</c:v>
              </c:pt>
              <c:pt idx="7959">
                <c:v>7.166666666666667</c:v>
              </c:pt>
              <c:pt idx="7960">
                <c:v>2.3333333333333335</c:v>
              </c:pt>
              <c:pt idx="7961">
                <c:v>1.1666666666666667</c:v>
              </c:pt>
              <c:pt idx="7962">
                <c:v>1.25</c:v>
              </c:pt>
              <c:pt idx="7963">
                <c:v>5.291666666666667</c:v>
              </c:pt>
              <c:pt idx="7964">
                <c:v>2.7916666666666665</c:v>
              </c:pt>
              <c:pt idx="7965">
                <c:v>1</c:v>
              </c:pt>
              <c:pt idx="7966">
                <c:v>1.4166666666666667</c:v>
              </c:pt>
              <c:pt idx="7967">
                <c:v>1.7083333333333333</c:v>
              </c:pt>
              <c:pt idx="7968">
                <c:v>0</c:v>
              </c:pt>
              <c:pt idx="7969">
                <c:v>7.25</c:v>
              </c:pt>
              <c:pt idx="7970">
                <c:v>5.208333333333333</c:v>
              </c:pt>
              <c:pt idx="7971">
                <c:v>2.2083333333333335</c:v>
              </c:pt>
              <c:pt idx="7972">
                <c:v>5.666666666666667</c:v>
              </c:pt>
              <c:pt idx="7973">
                <c:v>0</c:v>
              </c:pt>
              <c:pt idx="7974">
                <c:v>3</c:v>
              </c:pt>
              <c:pt idx="7975">
                <c:v>6.791666666666667</c:v>
              </c:pt>
              <c:pt idx="7976">
                <c:v>0</c:v>
              </c:pt>
              <c:pt idx="7977">
                <c:v>1.3333333333333333</c:v>
              </c:pt>
              <c:pt idx="7978">
                <c:v>1.5416666666666667</c:v>
              </c:pt>
              <c:pt idx="7979">
                <c:v>4.458333333333333</c:v>
              </c:pt>
              <c:pt idx="7980">
                <c:v>0</c:v>
              </c:pt>
              <c:pt idx="7981">
                <c:v>0</c:v>
              </c:pt>
              <c:pt idx="7982">
                <c:v>0</c:v>
              </c:pt>
              <c:pt idx="7983">
                <c:v>0</c:v>
              </c:pt>
              <c:pt idx="7984">
                <c:v>0</c:v>
              </c:pt>
              <c:pt idx="7985">
                <c:v>1.6666666666666667</c:v>
              </c:pt>
              <c:pt idx="7986">
                <c:v>0</c:v>
              </c:pt>
              <c:pt idx="7987">
                <c:v>5.416666666666667</c:v>
              </c:pt>
              <c:pt idx="7988">
                <c:v>4.208333333333333</c:v>
              </c:pt>
              <c:pt idx="7989">
                <c:v>4.125</c:v>
              </c:pt>
              <c:pt idx="7990">
                <c:v>0</c:v>
              </c:pt>
              <c:pt idx="7991">
                <c:v>0</c:v>
              </c:pt>
              <c:pt idx="7992">
                <c:v>1.75</c:v>
              </c:pt>
              <c:pt idx="7993">
                <c:v>1.4583333333333333</c:v>
              </c:pt>
              <c:pt idx="7994">
                <c:v>5.333333333333333</c:v>
              </c:pt>
              <c:pt idx="7995">
                <c:v>1.1666666666666667</c:v>
              </c:pt>
              <c:pt idx="7996">
                <c:v>1.6666666666666667</c:v>
              </c:pt>
              <c:pt idx="7997">
                <c:v>6.791666666666667</c:v>
              </c:pt>
              <c:pt idx="7998">
                <c:v>3.7083333333333335</c:v>
              </c:pt>
              <c:pt idx="7999">
                <c:v>0</c:v>
              </c:pt>
              <c:pt idx="8000">
                <c:v>0</c:v>
              </c:pt>
              <c:pt idx="8001">
                <c:v>1.75</c:v>
              </c:pt>
              <c:pt idx="8002">
                <c:v>1.9583333333333333</c:v>
              </c:pt>
              <c:pt idx="8003">
                <c:v>8</c:v>
              </c:pt>
              <c:pt idx="8004">
                <c:v>0</c:v>
              </c:pt>
              <c:pt idx="8005">
                <c:v>6.875</c:v>
              </c:pt>
              <c:pt idx="8006">
                <c:v>4.541666666666667</c:v>
              </c:pt>
              <c:pt idx="8007">
                <c:v>3.7916666666666665</c:v>
              </c:pt>
              <c:pt idx="8008">
                <c:v>4</c:v>
              </c:pt>
              <c:pt idx="8009">
                <c:v>3.25</c:v>
              </c:pt>
              <c:pt idx="8010">
                <c:v>5.083333333333333</c:v>
              </c:pt>
              <c:pt idx="8011">
                <c:v>4.833333333333333</c:v>
              </c:pt>
              <c:pt idx="8012">
                <c:v>0</c:v>
              </c:pt>
              <c:pt idx="8013">
                <c:v>6.625</c:v>
              </c:pt>
              <c:pt idx="8014">
                <c:v>1.9166666666666667</c:v>
              </c:pt>
              <c:pt idx="8015">
                <c:v>1.4583333333333333</c:v>
              </c:pt>
              <c:pt idx="8016">
                <c:v>1.9583333333333333</c:v>
              </c:pt>
              <c:pt idx="8017">
                <c:v>1.5</c:v>
              </c:pt>
              <c:pt idx="8018">
                <c:v>0</c:v>
              </c:pt>
              <c:pt idx="8019">
                <c:v>4.125</c:v>
              </c:pt>
              <c:pt idx="8020">
                <c:v>0</c:v>
              </c:pt>
              <c:pt idx="8021">
                <c:v>1.875</c:v>
              </c:pt>
              <c:pt idx="8022">
                <c:v>5.541666666666667</c:v>
              </c:pt>
              <c:pt idx="8023">
                <c:v>0</c:v>
              </c:pt>
              <c:pt idx="8024">
                <c:v>2.25</c:v>
              </c:pt>
              <c:pt idx="8025">
                <c:v>0</c:v>
              </c:pt>
              <c:pt idx="8026">
                <c:v>8.0416666666666661</c:v>
              </c:pt>
              <c:pt idx="8027">
                <c:v>0</c:v>
              </c:pt>
              <c:pt idx="8028">
                <c:v>0</c:v>
              </c:pt>
              <c:pt idx="8029">
                <c:v>1.75</c:v>
              </c:pt>
              <c:pt idx="8030">
                <c:v>0</c:v>
              </c:pt>
              <c:pt idx="8031">
                <c:v>3.9166666666666665</c:v>
              </c:pt>
              <c:pt idx="8032">
                <c:v>5.375</c:v>
              </c:pt>
              <c:pt idx="8033">
                <c:v>1.5833333333333333</c:v>
              </c:pt>
              <c:pt idx="8034">
                <c:v>0</c:v>
              </c:pt>
              <c:pt idx="8035">
                <c:v>2.4583333333333335</c:v>
              </c:pt>
              <c:pt idx="8036">
                <c:v>1.875</c:v>
              </c:pt>
              <c:pt idx="8037">
                <c:v>4.875</c:v>
              </c:pt>
              <c:pt idx="8038">
                <c:v>1.7083333333333333</c:v>
              </c:pt>
              <c:pt idx="8039">
                <c:v>2.1666666666666665</c:v>
              </c:pt>
              <c:pt idx="8040">
                <c:v>3.9583333333333335</c:v>
              </c:pt>
              <c:pt idx="8041">
                <c:v>0</c:v>
              </c:pt>
              <c:pt idx="8042">
                <c:v>5.791666666666667</c:v>
              </c:pt>
              <c:pt idx="8043">
                <c:v>6.416666666666667</c:v>
              </c:pt>
              <c:pt idx="8044">
                <c:v>2.3333333333333335</c:v>
              </c:pt>
              <c:pt idx="8045">
                <c:v>0</c:v>
              </c:pt>
              <c:pt idx="8046">
                <c:v>7.5</c:v>
              </c:pt>
              <c:pt idx="8047">
                <c:v>4.458333333333333</c:v>
              </c:pt>
              <c:pt idx="8048">
                <c:v>0</c:v>
              </c:pt>
              <c:pt idx="8049">
                <c:v>0</c:v>
              </c:pt>
              <c:pt idx="8050">
                <c:v>4.5</c:v>
              </c:pt>
              <c:pt idx="8051">
                <c:v>1.6666666666666667</c:v>
              </c:pt>
              <c:pt idx="8052">
                <c:v>5.625</c:v>
              </c:pt>
              <c:pt idx="8053">
                <c:v>4.625</c:v>
              </c:pt>
              <c:pt idx="8054">
                <c:v>1.25</c:v>
              </c:pt>
              <c:pt idx="8055">
                <c:v>11.041666666666666</c:v>
              </c:pt>
              <c:pt idx="8056">
                <c:v>4.666666666666667</c:v>
              </c:pt>
              <c:pt idx="8057">
                <c:v>3.9583333333333335</c:v>
              </c:pt>
              <c:pt idx="8058">
                <c:v>4.041666666666667</c:v>
              </c:pt>
              <c:pt idx="8059">
                <c:v>4.583333333333333</c:v>
              </c:pt>
              <c:pt idx="8060">
                <c:v>7</c:v>
              </c:pt>
              <c:pt idx="8061">
                <c:v>0</c:v>
              </c:pt>
              <c:pt idx="8062">
                <c:v>2</c:v>
              </c:pt>
              <c:pt idx="8063">
                <c:v>5.416666666666667</c:v>
              </c:pt>
              <c:pt idx="8064">
                <c:v>12.25</c:v>
              </c:pt>
              <c:pt idx="8065">
                <c:v>0</c:v>
              </c:pt>
              <c:pt idx="8066">
                <c:v>0</c:v>
              </c:pt>
              <c:pt idx="8067">
                <c:v>0</c:v>
              </c:pt>
              <c:pt idx="8068">
                <c:v>0</c:v>
              </c:pt>
              <c:pt idx="8069">
                <c:v>4.916666666666667</c:v>
              </c:pt>
              <c:pt idx="8070">
                <c:v>2.6666666666666665</c:v>
              </c:pt>
              <c:pt idx="8071">
                <c:v>1.7916666666666667</c:v>
              </c:pt>
              <c:pt idx="8072">
                <c:v>0</c:v>
              </c:pt>
              <c:pt idx="8073">
                <c:v>0</c:v>
              </c:pt>
              <c:pt idx="8074">
                <c:v>0</c:v>
              </c:pt>
              <c:pt idx="8075">
                <c:v>2.125</c:v>
              </c:pt>
              <c:pt idx="8076">
                <c:v>0</c:v>
              </c:pt>
              <c:pt idx="8077">
                <c:v>2.375</c:v>
              </c:pt>
              <c:pt idx="8078">
                <c:v>2.5833333333333335</c:v>
              </c:pt>
              <c:pt idx="8079">
                <c:v>1.0416666666666667</c:v>
              </c:pt>
              <c:pt idx="8080">
                <c:v>9.1666666666666661</c:v>
              </c:pt>
              <c:pt idx="8081">
                <c:v>2.5416666666666665</c:v>
              </c:pt>
              <c:pt idx="8082">
                <c:v>5.083333333333333</c:v>
              </c:pt>
              <c:pt idx="8083">
                <c:v>0</c:v>
              </c:pt>
              <c:pt idx="8084">
                <c:v>1.625</c:v>
              </c:pt>
              <c:pt idx="8085">
                <c:v>1.375</c:v>
              </c:pt>
              <c:pt idx="8086">
                <c:v>10.708333333333334</c:v>
              </c:pt>
              <c:pt idx="8087">
                <c:v>3.7916666666666665</c:v>
              </c:pt>
              <c:pt idx="8088">
                <c:v>0</c:v>
              </c:pt>
              <c:pt idx="8089">
                <c:v>3.2083333333333335</c:v>
              </c:pt>
              <c:pt idx="8090">
                <c:v>3.0833333333333335</c:v>
              </c:pt>
              <c:pt idx="8091">
                <c:v>3.75</c:v>
              </c:pt>
              <c:pt idx="8092">
                <c:v>1.375</c:v>
              </c:pt>
              <c:pt idx="8093">
                <c:v>2.0833333333333335</c:v>
              </c:pt>
              <c:pt idx="8094">
                <c:v>4.041666666666667</c:v>
              </c:pt>
              <c:pt idx="8095">
                <c:v>0</c:v>
              </c:pt>
              <c:pt idx="8096">
                <c:v>0.89583333333333337</c:v>
              </c:pt>
              <c:pt idx="8097">
                <c:v>3.9166666666666665</c:v>
              </c:pt>
              <c:pt idx="8098">
                <c:v>6.083333333333333</c:v>
              </c:pt>
              <c:pt idx="8099">
                <c:v>8.5416666666666661</c:v>
              </c:pt>
              <c:pt idx="8100">
                <c:v>0</c:v>
              </c:pt>
              <c:pt idx="8101">
                <c:v>4.208333333333333</c:v>
              </c:pt>
              <c:pt idx="8102">
                <c:v>0</c:v>
              </c:pt>
              <c:pt idx="8103">
                <c:v>0</c:v>
              </c:pt>
              <c:pt idx="8104">
                <c:v>0</c:v>
              </c:pt>
              <c:pt idx="8105">
                <c:v>4.958333333333333</c:v>
              </c:pt>
              <c:pt idx="8106">
                <c:v>1.6666666666666667</c:v>
              </c:pt>
              <c:pt idx="8107">
                <c:v>4.166666666666667</c:v>
              </c:pt>
              <c:pt idx="8108">
                <c:v>4.208333333333333</c:v>
              </c:pt>
              <c:pt idx="8109">
                <c:v>0</c:v>
              </c:pt>
              <c:pt idx="8110">
                <c:v>0</c:v>
              </c:pt>
              <c:pt idx="8111">
                <c:v>0</c:v>
              </c:pt>
              <c:pt idx="8112">
                <c:v>0</c:v>
              </c:pt>
              <c:pt idx="8113">
                <c:v>4.166666666666667</c:v>
              </c:pt>
              <c:pt idx="8114">
                <c:v>3.7083333333333335</c:v>
              </c:pt>
              <c:pt idx="8115">
                <c:v>5.75</c:v>
              </c:pt>
              <c:pt idx="8116">
                <c:v>0</c:v>
              </c:pt>
              <c:pt idx="8117">
                <c:v>0</c:v>
              </c:pt>
              <c:pt idx="8118">
                <c:v>3.2083333333333335</c:v>
              </c:pt>
              <c:pt idx="8119">
                <c:v>4.208333333333333</c:v>
              </c:pt>
              <c:pt idx="8120">
                <c:v>2.7083333333333335</c:v>
              </c:pt>
              <c:pt idx="8121">
                <c:v>4.333333333333333</c:v>
              </c:pt>
              <c:pt idx="8122">
                <c:v>4.208333333333333</c:v>
              </c:pt>
              <c:pt idx="8123">
                <c:v>0</c:v>
              </c:pt>
              <c:pt idx="8124">
                <c:v>3.6666666666666665</c:v>
              </c:pt>
              <c:pt idx="8125">
                <c:v>7.625</c:v>
              </c:pt>
              <c:pt idx="8126">
                <c:v>3.0416666666666665</c:v>
              </c:pt>
              <c:pt idx="8127">
                <c:v>7.208333333333333</c:v>
              </c:pt>
              <c:pt idx="8128">
                <c:v>0</c:v>
              </c:pt>
              <c:pt idx="8129">
                <c:v>1.4166666666666667</c:v>
              </c:pt>
              <c:pt idx="8130">
                <c:v>3.7083333333333335</c:v>
              </c:pt>
              <c:pt idx="8131">
                <c:v>1.625</c:v>
              </c:pt>
              <c:pt idx="8132">
                <c:v>6.291666666666667</c:v>
              </c:pt>
              <c:pt idx="8133">
                <c:v>1.875</c:v>
              </c:pt>
              <c:pt idx="8134">
                <c:v>7.666666666666667</c:v>
              </c:pt>
              <c:pt idx="8135">
                <c:v>5.208333333333333</c:v>
              </c:pt>
              <c:pt idx="8136">
                <c:v>7.625</c:v>
              </c:pt>
              <c:pt idx="8137">
                <c:v>1.2083333333333333</c:v>
              </c:pt>
              <c:pt idx="8138">
                <c:v>0</c:v>
              </c:pt>
              <c:pt idx="8139">
                <c:v>4.375</c:v>
              </c:pt>
              <c:pt idx="8140">
                <c:v>3.2916666666666665</c:v>
              </c:pt>
              <c:pt idx="8141">
                <c:v>4.166666666666667</c:v>
              </c:pt>
              <c:pt idx="8142">
                <c:v>0</c:v>
              </c:pt>
              <c:pt idx="8143">
                <c:v>1.6666666666666667</c:v>
              </c:pt>
              <c:pt idx="8144">
                <c:v>3.7083333333333335</c:v>
              </c:pt>
              <c:pt idx="8145">
                <c:v>1.375</c:v>
              </c:pt>
              <c:pt idx="8146">
                <c:v>3.9166666666666665</c:v>
              </c:pt>
              <c:pt idx="8147">
                <c:v>0</c:v>
              </c:pt>
              <c:pt idx="8148">
                <c:v>1.7916666666666667</c:v>
              </c:pt>
              <c:pt idx="8149">
                <c:v>4.458333333333333</c:v>
              </c:pt>
              <c:pt idx="8150">
                <c:v>3.0416666666666665</c:v>
              </c:pt>
              <c:pt idx="8151">
                <c:v>0</c:v>
              </c:pt>
              <c:pt idx="8152">
                <c:v>4.791666666666667</c:v>
              </c:pt>
              <c:pt idx="8153">
                <c:v>7.666666666666667</c:v>
              </c:pt>
              <c:pt idx="8154">
                <c:v>3</c:v>
              </c:pt>
              <c:pt idx="8155">
                <c:v>0</c:v>
              </c:pt>
              <c:pt idx="8156">
                <c:v>5.166666666666667</c:v>
              </c:pt>
              <c:pt idx="8157">
                <c:v>0</c:v>
              </c:pt>
              <c:pt idx="8158">
                <c:v>5.333333333333333</c:v>
              </c:pt>
              <c:pt idx="8159">
                <c:v>0</c:v>
              </c:pt>
              <c:pt idx="8160">
                <c:v>1.6666666666666667</c:v>
              </c:pt>
              <c:pt idx="8161">
                <c:v>4.541666666666667</c:v>
              </c:pt>
              <c:pt idx="8162">
                <c:v>15.125</c:v>
              </c:pt>
              <c:pt idx="8163">
                <c:v>0</c:v>
              </c:pt>
              <c:pt idx="8164">
                <c:v>1.875</c:v>
              </c:pt>
              <c:pt idx="8165">
                <c:v>5.333333333333333</c:v>
              </c:pt>
              <c:pt idx="8166">
                <c:v>0</c:v>
              </c:pt>
              <c:pt idx="8167">
                <c:v>7.75</c:v>
              </c:pt>
              <c:pt idx="8168">
                <c:v>9.8333333333333339</c:v>
              </c:pt>
              <c:pt idx="8169">
                <c:v>3.3333333333333335</c:v>
              </c:pt>
              <c:pt idx="8170">
                <c:v>0</c:v>
              </c:pt>
              <c:pt idx="8171">
                <c:v>2.9166666666666665</c:v>
              </c:pt>
              <c:pt idx="8172">
                <c:v>2.1666666666666665</c:v>
              </c:pt>
              <c:pt idx="8173">
                <c:v>2.625</c:v>
              </c:pt>
              <c:pt idx="8174">
                <c:v>5.333333333333333</c:v>
              </c:pt>
              <c:pt idx="8175">
                <c:v>1.3333333333333333</c:v>
              </c:pt>
              <c:pt idx="8176">
                <c:v>0</c:v>
              </c:pt>
              <c:pt idx="8177">
                <c:v>6.25</c:v>
              </c:pt>
              <c:pt idx="8178">
                <c:v>1.5833333333333333</c:v>
              </c:pt>
              <c:pt idx="8179">
                <c:v>6.458333333333333</c:v>
              </c:pt>
              <c:pt idx="8180">
                <c:v>3.7083333333333335</c:v>
              </c:pt>
              <c:pt idx="8181">
                <c:v>0</c:v>
              </c:pt>
              <c:pt idx="8182">
                <c:v>0</c:v>
              </c:pt>
              <c:pt idx="8183">
                <c:v>0</c:v>
              </c:pt>
              <c:pt idx="8184">
                <c:v>6.166666666666667</c:v>
              </c:pt>
              <c:pt idx="8185">
                <c:v>1.125</c:v>
              </c:pt>
              <c:pt idx="8186">
                <c:v>1.625</c:v>
              </c:pt>
              <c:pt idx="8187">
                <c:v>0</c:v>
              </c:pt>
              <c:pt idx="8188">
                <c:v>0</c:v>
              </c:pt>
              <c:pt idx="8189">
                <c:v>6.125</c:v>
              </c:pt>
              <c:pt idx="8190">
                <c:v>3.7083333333333335</c:v>
              </c:pt>
              <c:pt idx="8191">
                <c:v>1.5416666666666667</c:v>
              </c:pt>
              <c:pt idx="8192">
                <c:v>0</c:v>
              </c:pt>
              <c:pt idx="8193">
                <c:v>0</c:v>
              </c:pt>
              <c:pt idx="8194">
                <c:v>3.625</c:v>
              </c:pt>
              <c:pt idx="8195">
                <c:v>4.416666666666667</c:v>
              </c:pt>
              <c:pt idx="8196">
                <c:v>2.0833333333333335</c:v>
              </c:pt>
              <c:pt idx="8197">
                <c:v>4.625</c:v>
              </c:pt>
              <c:pt idx="8198">
                <c:v>2.2083333333333335</c:v>
              </c:pt>
              <c:pt idx="8199">
                <c:v>4.333333333333333</c:v>
              </c:pt>
              <c:pt idx="8200">
                <c:v>3.9166666666666665</c:v>
              </c:pt>
              <c:pt idx="8201">
                <c:v>12.125</c:v>
              </c:pt>
              <c:pt idx="8202">
                <c:v>0</c:v>
              </c:pt>
              <c:pt idx="8203">
                <c:v>3.25</c:v>
              </c:pt>
              <c:pt idx="8204">
                <c:v>1.5</c:v>
              </c:pt>
              <c:pt idx="8205">
                <c:v>5.541666666666667</c:v>
              </c:pt>
              <c:pt idx="8206">
                <c:v>1.4583333333333333</c:v>
              </c:pt>
              <c:pt idx="8207">
                <c:v>0</c:v>
              </c:pt>
              <c:pt idx="8208">
                <c:v>3.4166666666666665</c:v>
              </c:pt>
              <c:pt idx="8209">
                <c:v>1.4166666666666667</c:v>
              </c:pt>
              <c:pt idx="8210">
                <c:v>1.5416666666666667</c:v>
              </c:pt>
              <c:pt idx="8211">
                <c:v>5.333333333333333</c:v>
              </c:pt>
              <c:pt idx="8212">
                <c:v>6.708333333333333</c:v>
              </c:pt>
              <c:pt idx="8213">
                <c:v>4.541666666666667</c:v>
              </c:pt>
              <c:pt idx="8214">
                <c:v>6.416666666666667</c:v>
              </c:pt>
              <c:pt idx="8215">
                <c:v>0</c:v>
              </c:pt>
              <c:pt idx="8216">
                <c:v>2.5833333333333335</c:v>
              </c:pt>
              <c:pt idx="8217">
                <c:v>2.75</c:v>
              </c:pt>
              <c:pt idx="8218">
                <c:v>1.125</c:v>
              </c:pt>
              <c:pt idx="8219">
                <c:v>0</c:v>
              </c:pt>
              <c:pt idx="8220">
                <c:v>0</c:v>
              </c:pt>
              <c:pt idx="8221">
                <c:v>3.3333333333333335</c:v>
              </c:pt>
              <c:pt idx="8222">
                <c:v>0</c:v>
              </c:pt>
              <c:pt idx="8223">
                <c:v>0</c:v>
              </c:pt>
              <c:pt idx="8224">
                <c:v>3.375</c:v>
              </c:pt>
              <c:pt idx="8225">
                <c:v>1.125</c:v>
              </c:pt>
              <c:pt idx="8226">
                <c:v>0</c:v>
              </c:pt>
              <c:pt idx="8227">
                <c:v>2.75</c:v>
              </c:pt>
              <c:pt idx="8228">
                <c:v>1.625</c:v>
              </c:pt>
              <c:pt idx="8229">
                <c:v>0</c:v>
              </c:pt>
              <c:pt idx="8230">
                <c:v>8.875</c:v>
              </c:pt>
              <c:pt idx="8231">
                <c:v>3.6666666666666665</c:v>
              </c:pt>
              <c:pt idx="8232">
                <c:v>2</c:v>
              </c:pt>
              <c:pt idx="8233">
                <c:v>0</c:v>
              </c:pt>
              <c:pt idx="8234">
                <c:v>4.583333333333333</c:v>
              </c:pt>
              <c:pt idx="8235">
                <c:v>1.5833333333333333</c:v>
              </c:pt>
              <c:pt idx="8236">
                <c:v>0</c:v>
              </c:pt>
              <c:pt idx="8237">
                <c:v>0</c:v>
              </c:pt>
              <c:pt idx="8238">
                <c:v>1.375</c:v>
              </c:pt>
              <c:pt idx="8239">
                <c:v>5.416666666666667</c:v>
              </c:pt>
              <c:pt idx="8240">
                <c:v>4.041666666666667</c:v>
              </c:pt>
              <c:pt idx="8241">
                <c:v>0</c:v>
              </c:pt>
              <c:pt idx="8242">
                <c:v>8.25</c:v>
              </c:pt>
              <c:pt idx="8243">
                <c:v>11.791666666666666</c:v>
              </c:pt>
              <c:pt idx="8244">
                <c:v>1.6666666666666667</c:v>
              </c:pt>
              <c:pt idx="8245">
                <c:v>2.5833333333333335</c:v>
              </c:pt>
              <c:pt idx="8246">
                <c:v>3.75</c:v>
              </c:pt>
              <c:pt idx="8247">
                <c:v>1.75</c:v>
              </c:pt>
              <c:pt idx="8248">
                <c:v>1.9166666666666667</c:v>
              </c:pt>
              <c:pt idx="8249">
                <c:v>0</c:v>
              </c:pt>
              <c:pt idx="8250">
                <c:v>3.9583333333333335</c:v>
              </c:pt>
              <c:pt idx="8251">
                <c:v>7.833333333333333</c:v>
              </c:pt>
              <c:pt idx="8252">
                <c:v>4.166666666666667</c:v>
              </c:pt>
              <c:pt idx="8253">
                <c:v>4.125</c:v>
              </c:pt>
              <c:pt idx="8254">
                <c:v>2.4166666666666665</c:v>
              </c:pt>
              <c:pt idx="8255">
                <c:v>0</c:v>
              </c:pt>
              <c:pt idx="8256">
                <c:v>2.6666666666666665</c:v>
              </c:pt>
              <c:pt idx="8257">
                <c:v>1.7083333333333333</c:v>
              </c:pt>
              <c:pt idx="8258">
                <c:v>0</c:v>
              </c:pt>
              <c:pt idx="8259">
                <c:v>3.25</c:v>
              </c:pt>
              <c:pt idx="8260">
                <c:v>2.5</c:v>
              </c:pt>
              <c:pt idx="8261">
                <c:v>3.9583333333333335</c:v>
              </c:pt>
              <c:pt idx="8262">
                <c:v>4</c:v>
              </c:pt>
              <c:pt idx="8263">
                <c:v>1.25</c:v>
              </c:pt>
              <c:pt idx="8264">
                <c:v>1.5833333333333333</c:v>
              </c:pt>
              <c:pt idx="8265">
                <c:v>6.208333333333333</c:v>
              </c:pt>
              <c:pt idx="8266">
                <c:v>0</c:v>
              </c:pt>
              <c:pt idx="8267">
                <c:v>0</c:v>
              </c:pt>
              <c:pt idx="8268">
                <c:v>3.2083333333333335</c:v>
              </c:pt>
              <c:pt idx="8269">
                <c:v>5.125</c:v>
              </c:pt>
              <c:pt idx="8270">
                <c:v>0</c:v>
              </c:pt>
              <c:pt idx="8271">
                <c:v>7.208333333333333</c:v>
              </c:pt>
              <c:pt idx="8272">
                <c:v>1.8333333333333333</c:v>
              </c:pt>
              <c:pt idx="8273">
                <c:v>3.5416666666666665</c:v>
              </c:pt>
              <c:pt idx="8274">
                <c:v>1.75</c:v>
              </c:pt>
              <c:pt idx="8275">
                <c:v>1.5</c:v>
              </c:pt>
              <c:pt idx="8276">
                <c:v>0</c:v>
              </c:pt>
              <c:pt idx="8277">
                <c:v>6.541666666666667</c:v>
              </c:pt>
              <c:pt idx="8278">
                <c:v>0</c:v>
              </c:pt>
              <c:pt idx="8279">
                <c:v>1.25</c:v>
              </c:pt>
              <c:pt idx="8280">
                <c:v>0</c:v>
              </c:pt>
              <c:pt idx="8281">
                <c:v>3.375</c:v>
              </c:pt>
              <c:pt idx="8282">
                <c:v>4.916666666666667</c:v>
              </c:pt>
              <c:pt idx="8283">
                <c:v>5.166666666666667</c:v>
              </c:pt>
              <c:pt idx="8284">
                <c:v>0</c:v>
              </c:pt>
              <c:pt idx="8285">
                <c:v>0</c:v>
              </c:pt>
              <c:pt idx="8286">
                <c:v>1.7916666666666667</c:v>
              </c:pt>
              <c:pt idx="8287">
                <c:v>0</c:v>
              </c:pt>
              <c:pt idx="8288">
                <c:v>1.625</c:v>
              </c:pt>
              <c:pt idx="8289">
                <c:v>0</c:v>
              </c:pt>
              <c:pt idx="8290">
                <c:v>0</c:v>
              </c:pt>
              <c:pt idx="8291">
                <c:v>3</c:v>
              </c:pt>
              <c:pt idx="8292">
                <c:v>2.375</c:v>
              </c:pt>
              <c:pt idx="8293">
                <c:v>0</c:v>
              </c:pt>
              <c:pt idx="8294">
                <c:v>2.1666666666666665</c:v>
              </c:pt>
              <c:pt idx="8295">
                <c:v>1.125</c:v>
              </c:pt>
              <c:pt idx="8296">
                <c:v>4.375</c:v>
              </c:pt>
              <c:pt idx="8297">
                <c:v>5.75</c:v>
              </c:pt>
              <c:pt idx="8298">
                <c:v>1.9166666666666667</c:v>
              </c:pt>
              <c:pt idx="8299">
                <c:v>1.7916666666666667</c:v>
              </c:pt>
              <c:pt idx="8300">
                <c:v>2.5</c:v>
              </c:pt>
              <c:pt idx="8301">
                <c:v>4.208333333333333</c:v>
              </c:pt>
              <c:pt idx="8302">
                <c:v>2.5416666666666665</c:v>
              </c:pt>
              <c:pt idx="8303">
                <c:v>1.6666666666666667</c:v>
              </c:pt>
              <c:pt idx="8304">
                <c:v>0</c:v>
              </c:pt>
              <c:pt idx="8305">
                <c:v>3.625</c:v>
              </c:pt>
              <c:pt idx="8306">
                <c:v>5.375</c:v>
              </c:pt>
              <c:pt idx="8307">
                <c:v>3.0833333333333335</c:v>
              </c:pt>
              <c:pt idx="8308">
                <c:v>9.0833333333333339</c:v>
              </c:pt>
              <c:pt idx="8309">
                <c:v>0</c:v>
              </c:pt>
              <c:pt idx="8310">
                <c:v>0</c:v>
              </c:pt>
              <c:pt idx="8311">
                <c:v>7.708333333333333</c:v>
              </c:pt>
              <c:pt idx="8312">
                <c:v>3.5</c:v>
              </c:pt>
              <c:pt idx="8313">
                <c:v>0</c:v>
              </c:pt>
              <c:pt idx="8314">
                <c:v>3.9583333333333335</c:v>
              </c:pt>
              <c:pt idx="8315">
                <c:v>0</c:v>
              </c:pt>
              <c:pt idx="8316">
                <c:v>3.5416666666666665</c:v>
              </c:pt>
              <c:pt idx="8317">
                <c:v>4.166666666666667</c:v>
              </c:pt>
              <c:pt idx="8318">
                <c:v>3.0833333333333335</c:v>
              </c:pt>
              <c:pt idx="8319">
                <c:v>0</c:v>
              </c:pt>
              <c:pt idx="8320">
                <c:v>4.833333333333333</c:v>
              </c:pt>
              <c:pt idx="8321">
                <c:v>0</c:v>
              </c:pt>
              <c:pt idx="8322">
                <c:v>1.125</c:v>
              </c:pt>
              <c:pt idx="8323">
                <c:v>3.625</c:v>
              </c:pt>
              <c:pt idx="8324">
                <c:v>0</c:v>
              </c:pt>
              <c:pt idx="8325">
                <c:v>3.5416666666666665</c:v>
              </c:pt>
              <c:pt idx="8326">
                <c:v>4.375</c:v>
              </c:pt>
              <c:pt idx="8327">
                <c:v>3.25</c:v>
              </c:pt>
              <c:pt idx="8328">
                <c:v>5.041666666666667</c:v>
              </c:pt>
              <c:pt idx="8329">
                <c:v>6.666666666666667</c:v>
              </c:pt>
              <c:pt idx="8330">
                <c:v>3.5</c:v>
              </c:pt>
              <c:pt idx="8331">
                <c:v>2.875</c:v>
              </c:pt>
              <c:pt idx="8332">
                <c:v>0</c:v>
              </c:pt>
              <c:pt idx="8333">
                <c:v>3.875</c:v>
              </c:pt>
              <c:pt idx="8334">
                <c:v>0</c:v>
              </c:pt>
              <c:pt idx="8335">
                <c:v>7.083333333333333</c:v>
              </c:pt>
              <c:pt idx="8336">
                <c:v>0</c:v>
              </c:pt>
              <c:pt idx="8337">
                <c:v>0</c:v>
              </c:pt>
              <c:pt idx="8338">
                <c:v>1.4166666666666667</c:v>
              </c:pt>
              <c:pt idx="8339">
                <c:v>3.2916666666666665</c:v>
              </c:pt>
              <c:pt idx="8340">
                <c:v>0</c:v>
              </c:pt>
              <c:pt idx="8341">
                <c:v>3.3333333333333335</c:v>
              </c:pt>
              <c:pt idx="8342">
                <c:v>3.4583333333333335</c:v>
              </c:pt>
              <c:pt idx="8343">
                <c:v>1.9583333333333333</c:v>
              </c:pt>
              <c:pt idx="8344">
                <c:v>0</c:v>
              </c:pt>
              <c:pt idx="8345">
                <c:v>8.125</c:v>
              </c:pt>
              <c:pt idx="8346">
                <c:v>1.5833333333333333</c:v>
              </c:pt>
              <c:pt idx="8347">
                <c:v>1.7916666666666667</c:v>
              </c:pt>
              <c:pt idx="8348">
                <c:v>3.2083333333333335</c:v>
              </c:pt>
              <c:pt idx="8349">
                <c:v>3.7916666666666665</c:v>
              </c:pt>
              <c:pt idx="8350">
                <c:v>2.0833333333333335</c:v>
              </c:pt>
              <c:pt idx="8351">
                <c:v>4.541666666666667</c:v>
              </c:pt>
              <c:pt idx="8352">
                <c:v>3.375</c:v>
              </c:pt>
              <c:pt idx="8353">
                <c:v>2.25</c:v>
              </c:pt>
              <c:pt idx="8354">
                <c:v>6.625</c:v>
              </c:pt>
              <c:pt idx="8355">
                <c:v>3.125</c:v>
              </c:pt>
              <c:pt idx="8356">
                <c:v>3.0416666666666665</c:v>
              </c:pt>
              <c:pt idx="8357">
                <c:v>5.333333333333333</c:v>
              </c:pt>
              <c:pt idx="8358">
                <c:v>3.3333333333333335</c:v>
              </c:pt>
              <c:pt idx="8359">
                <c:v>4.875</c:v>
              </c:pt>
              <c:pt idx="8360">
                <c:v>8.5833333333333339</c:v>
              </c:pt>
              <c:pt idx="8361">
                <c:v>2.8333333333333335</c:v>
              </c:pt>
              <c:pt idx="8362">
                <c:v>1.0833333333333333</c:v>
              </c:pt>
              <c:pt idx="8363">
                <c:v>2.4166666666666665</c:v>
              </c:pt>
              <c:pt idx="8364">
                <c:v>3.1666666666666665</c:v>
              </c:pt>
              <c:pt idx="8365">
                <c:v>2.1666666666666665</c:v>
              </c:pt>
              <c:pt idx="8366">
                <c:v>0</c:v>
              </c:pt>
              <c:pt idx="8367">
                <c:v>4.833333333333333</c:v>
              </c:pt>
              <c:pt idx="8368">
                <c:v>1.7083333333333333</c:v>
              </c:pt>
              <c:pt idx="8369">
                <c:v>1.1666666666666667</c:v>
              </c:pt>
              <c:pt idx="8370">
                <c:v>4.916666666666667</c:v>
              </c:pt>
              <c:pt idx="8371">
                <c:v>0</c:v>
              </c:pt>
              <c:pt idx="8372">
                <c:v>4.291666666666667</c:v>
              </c:pt>
              <c:pt idx="8373">
                <c:v>5.916666666666667</c:v>
              </c:pt>
              <c:pt idx="8374">
                <c:v>0</c:v>
              </c:pt>
              <c:pt idx="8375">
                <c:v>0</c:v>
              </c:pt>
              <c:pt idx="8376">
                <c:v>3.2083333333333335</c:v>
              </c:pt>
              <c:pt idx="8377">
                <c:v>8.875</c:v>
              </c:pt>
              <c:pt idx="8378">
                <c:v>1.7083333333333333</c:v>
              </c:pt>
              <c:pt idx="8379">
                <c:v>0</c:v>
              </c:pt>
              <c:pt idx="8380">
                <c:v>8.0416666666666661</c:v>
              </c:pt>
              <c:pt idx="8381">
                <c:v>9</c:v>
              </c:pt>
              <c:pt idx="8382">
                <c:v>0</c:v>
              </c:pt>
              <c:pt idx="8383">
                <c:v>1.2916666666666667</c:v>
              </c:pt>
              <c:pt idx="8384">
                <c:v>0</c:v>
              </c:pt>
              <c:pt idx="8385">
                <c:v>1.125</c:v>
              </c:pt>
              <c:pt idx="8386">
                <c:v>1.6666666666666667</c:v>
              </c:pt>
              <c:pt idx="8387">
                <c:v>3.5833333333333335</c:v>
              </c:pt>
              <c:pt idx="8388">
                <c:v>0</c:v>
              </c:pt>
              <c:pt idx="8389">
                <c:v>2.6666666666666665</c:v>
              </c:pt>
              <c:pt idx="8390">
                <c:v>1.3333333333333333</c:v>
              </c:pt>
              <c:pt idx="8391">
                <c:v>4.958333333333333</c:v>
              </c:pt>
              <c:pt idx="8392">
                <c:v>3.4583333333333335</c:v>
              </c:pt>
              <c:pt idx="8393">
                <c:v>2.3333333333333335</c:v>
              </c:pt>
              <c:pt idx="8394">
                <c:v>3.125</c:v>
              </c:pt>
              <c:pt idx="8395">
                <c:v>3.4583333333333335</c:v>
              </c:pt>
              <c:pt idx="8396">
                <c:v>6.083333333333333</c:v>
              </c:pt>
              <c:pt idx="8397">
                <c:v>0</c:v>
              </c:pt>
              <c:pt idx="8398">
                <c:v>0</c:v>
              </c:pt>
              <c:pt idx="8399">
                <c:v>3.875</c:v>
              </c:pt>
              <c:pt idx="8400">
                <c:v>3.5833333333333335</c:v>
              </c:pt>
              <c:pt idx="8401">
                <c:v>0</c:v>
              </c:pt>
              <c:pt idx="8402">
                <c:v>0</c:v>
              </c:pt>
              <c:pt idx="8403">
                <c:v>0</c:v>
              </c:pt>
              <c:pt idx="8404">
                <c:v>0</c:v>
              </c:pt>
              <c:pt idx="8405">
                <c:v>4.833333333333333</c:v>
              </c:pt>
              <c:pt idx="8406">
                <c:v>2.4166666666666665</c:v>
              </c:pt>
              <c:pt idx="8407">
                <c:v>0</c:v>
              </c:pt>
              <c:pt idx="8408">
                <c:v>0</c:v>
              </c:pt>
              <c:pt idx="8409">
                <c:v>2.875</c:v>
              </c:pt>
              <c:pt idx="8410">
                <c:v>0</c:v>
              </c:pt>
              <c:pt idx="8411">
                <c:v>5.958333333333333</c:v>
              </c:pt>
              <c:pt idx="8412">
                <c:v>1.25</c:v>
              </c:pt>
              <c:pt idx="8413">
                <c:v>0</c:v>
              </c:pt>
              <c:pt idx="8414">
                <c:v>8.5416666666666661</c:v>
              </c:pt>
              <c:pt idx="8415">
                <c:v>0</c:v>
              </c:pt>
              <c:pt idx="8416">
                <c:v>0</c:v>
              </c:pt>
              <c:pt idx="8417">
                <c:v>0</c:v>
              </c:pt>
              <c:pt idx="8418">
                <c:v>0</c:v>
              </c:pt>
              <c:pt idx="8419">
                <c:v>0</c:v>
              </c:pt>
              <c:pt idx="8420">
                <c:v>0</c:v>
              </c:pt>
              <c:pt idx="8421">
                <c:v>3.3333333333333335</c:v>
              </c:pt>
              <c:pt idx="8422">
                <c:v>3.7916666666666665</c:v>
              </c:pt>
              <c:pt idx="8423">
                <c:v>1.75</c:v>
              </c:pt>
              <c:pt idx="8424">
                <c:v>8.75</c:v>
              </c:pt>
              <c:pt idx="8425">
                <c:v>3.9166666666666665</c:v>
              </c:pt>
              <c:pt idx="8426">
                <c:v>3.4583333333333335</c:v>
              </c:pt>
              <c:pt idx="8427">
                <c:v>7.291666666666667</c:v>
              </c:pt>
              <c:pt idx="8428">
                <c:v>5.75</c:v>
              </c:pt>
              <c:pt idx="8429">
                <c:v>4.083333333333333</c:v>
              </c:pt>
              <c:pt idx="8430">
                <c:v>3.3333333333333335</c:v>
              </c:pt>
              <c:pt idx="8431">
                <c:v>0</c:v>
              </c:pt>
              <c:pt idx="8432">
                <c:v>2.1666666666666665</c:v>
              </c:pt>
              <c:pt idx="8433">
                <c:v>0</c:v>
              </c:pt>
              <c:pt idx="8434">
                <c:v>1.125</c:v>
              </c:pt>
              <c:pt idx="8435">
                <c:v>0</c:v>
              </c:pt>
              <c:pt idx="8436">
                <c:v>1.5</c:v>
              </c:pt>
              <c:pt idx="8437">
                <c:v>4.541666666666667</c:v>
              </c:pt>
              <c:pt idx="8438">
                <c:v>6.083333333333333</c:v>
              </c:pt>
              <c:pt idx="8439">
                <c:v>3.4583333333333335</c:v>
              </c:pt>
              <c:pt idx="8440">
                <c:v>5.083333333333333</c:v>
              </c:pt>
              <c:pt idx="8441">
                <c:v>0</c:v>
              </c:pt>
              <c:pt idx="8442">
                <c:v>0</c:v>
              </c:pt>
              <c:pt idx="8443">
                <c:v>1.875</c:v>
              </c:pt>
              <c:pt idx="8444">
                <c:v>1.4166666666666667</c:v>
              </c:pt>
              <c:pt idx="8445">
                <c:v>1.4583333333333333</c:v>
              </c:pt>
              <c:pt idx="8446">
                <c:v>6.208333333333333</c:v>
              </c:pt>
              <c:pt idx="8447">
                <c:v>0</c:v>
              </c:pt>
              <c:pt idx="8448">
                <c:v>3.0833333333333335</c:v>
              </c:pt>
              <c:pt idx="8449">
                <c:v>3.4583333333333335</c:v>
              </c:pt>
              <c:pt idx="8450">
                <c:v>0</c:v>
              </c:pt>
              <c:pt idx="8451">
                <c:v>0</c:v>
              </c:pt>
              <c:pt idx="8452">
                <c:v>4.083333333333333</c:v>
              </c:pt>
              <c:pt idx="8453">
                <c:v>2.6666666666666665</c:v>
              </c:pt>
              <c:pt idx="8454">
                <c:v>0</c:v>
              </c:pt>
              <c:pt idx="8455">
                <c:v>0</c:v>
              </c:pt>
              <c:pt idx="8456">
                <c:v>4.458333333333333</c:v>
              </c:pt>
              <c:pt idx="8457">
                <c:v>1.75</c:v>
              </c:pt>
              <c:pt idx="8458">
                <c:v>0</c:v>
              </c:pt>
              <c:pt idx="8459">
                <c:v>1.9166666666666667</c:v>
              </c:pt>
              <c:pt idx="8460">
                <c:v>1.2083333333333333</c:v>
              </c:pt>
              <c:pt idx="8461">
                <c:v>0</c:v>
              </c:pt>
              <c:pt idx="8462">
                <c:v>5</c:v>
              </c:pt>
              <c:pt idx="8463">
                <c:v>1.2083333333333333</c:v>
              </c:pt>
              <c:pt idx="8464">
                <c:v>3.8333333333333335</c:v>
              </c:pt>
              <c:pt idx="8465">
                <c:v>0</c:v>
              </c:pt>
              <c:pt idx="8466">
                <c:v>7.5</c:v>
              </c:pt>
              <c:pt idx="8467">
                <c:v>3.625</c:v>
              </c:pt>
              <c:pt idx="8468">
                <c:v>5.458333333333333</c:v>
              </c:pt>
              <c:pt idx="8469">
                <c:v>2.0416666666666665</c:v>
              </c:pt>
              <c:pt idx="8470">
                <c:v>5.041666666666667</c:v>
              </c:pt>
              <c:pt idx="8471">
                <c:v>1.9166666666666667</c:v>
              </c:pt>
              <c:pt idx="8472">
                <c:v>1.75</c:v>
              </c:pt>
              <c:pt idx="8473">
                <c:v>0</c:v>
              </c:pt>
              <c:pt idx="8474">
                <c:v>1.2916666666666667</c:v>
              </c:pt>
              <c:pt idx="8475">
                <c:v>1.2083333333333333</c:v>
              </c:pt>
              <c:pt idx="8476">
                <c:v>4.333333333333333</c:v>
              </c:pt>
              <c:pt idx="8477">
                <c:v>4.166666666666667</c:v>
              </c:pt>
              <c:pt idx="8478">
                <c:v>1.8333333333333333</c:v>
              </c:pt>
              <c:pt idx="8479">
                <c:v>5.75</c:v>
              </c:pt>
              <c:pt idx="8480">
                <c:v>5.291666666666667</c:v>
              </c:pt>
              <c:pt idx="8481">
                <c:v>4.625</c:v>
              </c:pt>
              <c:pt idx="8482">
                <c:v>0</c:v>
              </c:pt>
              <c:pt idx="8483">
                <c:v>0</c:v>
              </c:pt>
              <c:pt idx="8484">
                <c:v>4.958333333333333</c:v>
              </c:pt>
              <c:pt idx="8485">
                <c:v>3.625</c:v>
              </c:pt>
              <c:pt idx="8486">
                <c:v>1.7916666666666667</c:v>
              </c:pt>
              <c:pt idx="8487">
                <c:v>0</c:v>
              </c:pt>
              <c:pt idx="8488">
                <c:v>3.625</c:v>
              </c:pt>
              <c:pt idx="8489">
                <c:v>2.7916666666666665</c:v>
              </c:pt>
              <c:pt idx="8490">
                <c:v>1.6666666666666667</c:v>
              </c:pt>
              <c:pt idx="8491">
                <c:v>7.416666666666667</c:v>
              </c:pt>
              <c:pt idx="8492">
                <c:v>1.125</c:v>
              </c:pt>
              <c:pt idx="8493">
                <c:v>0</c:v>
              </c:pt>
              <c:pt idx="8494">
                <c:v>7.041666666666667</c:v>
              </c:pt>
              <c:pt idx="8495">
                <c:v>2.875</c:v>
              </c:pt>
              <c:pt idx="8496">
                <c:v>6.708333333333333</c:v>
              </c:pt>
              <c:pt idx="8497">
                <c:v>0</c:v>
              </c:pt>
              <c:pt idx="8498">
                <c:v>8.0416666666666661</c:v>
              </c:pt>
              <c:pt idx="8499">
                <c:v>3.3333333333333335</c:v>
              </c:pt>
              <c:pt idx="8500">
                <c:v>2.125</c:v>
              </c:pt>
              <c:pt idx="8501">
                <c:v>2.9166666666666665</c:v>
              </c:pt>
              <c:pt idx="8502">
                <c:v>4.5</c:v>
              </c:pt>
              <c:pt idx="8503">
                <c:v>0</c:v>
              </c:pt>
              <c:pt idx="8504">
                <c:v>3.125</c:v>
              </c:pt>
              <c:pt idx="8505">
                <c:v>0</c:v>
              </c:pt>
              <c:pt idx="8506">
                <c:v>5.25</c:v>
              </c:pt>
              <c:pt idx="8507">
                <c:v>1.2083333333333333</c:v>
              </c:pt>
              <c:pt idx="8508">
                <c:v>1.5</c:v>
              </c:pt>
              <c:pt idx="8509">
                <c:v>3.5833333333333335</c:v>
              </c:pt>
              <c:pt idx="8510">
                <c:v>1.375</c:v>
              </c:pt>
              <c:pt idx="8511">
                <c:v>0</c:v>
              </c:pt>
              <c:pt idx="8512">
                <c:v>0</c:v>
              </c:pt>
              <c:pt idx="8513">
                <c:v>0</c:v>
              </c:pt>
              <c:pt idx="8514">
                <c:v>0</c:v>
              </c:pt>
              <c:pt idx="8515">
                <c:v>1.5833333333333333</c:v>
              </c:pt>
              <c:pt idx="8516">
                <c:v>0</c:v>
              </c:pt>
              <c:pt idx="8517">
                <c:v>2.375</c:v>
              </c:pt>
              <c:pt idx="8518">
                <c:v>1.3333333333333333</c:v>
              </c:pt>
              <c:pt idx="8519">
                <c:v>1.4583333333333333</c:v>
              </c:pt>
              <c:pt idx="8520">
                <c:v>1.5833333333333333</c:v>
              </c:pt>
              <c:pt idx="8521">
                <c:v>2</c:v>
              </c:pt>
              <c:pt idx="8522">
                <c:v>3.4166666666666665</c:v>
              </c:pt>
              <c:pt idx="8523">
                <c:v>3.2916666666666665</c:v>
              </c:pt>
              <c:pt idx="8524">
                <c:v>0</c:v>
              </c:pt>
              <c:pt idx="8525">
                <c:v>1.8333333333333333</c:v>
              </c:pt>
              <c:pt idx="8526">
                <c:v>0</c:v>
              </c:pt>
              <c:pt idx="8527">
                <c:v>2.0833333333333335</c:v>
              </c:pt>
              <c:pt idx="8528">
                <c:v>0</c:v>
              </c:pt>
              <c:pt idx="8529">
                <c:v>2.4583333333333335</c:v>
              </c:pt>
              <c:pt idx="8530">
                <c:v>0</c:v>
              </c:pt>
              <c:pt idx="8531">
                <c:v>9.2083333333333339</c:v>
              </c:pt>
              <c:pt idx="8532">
                <c:v>1.7916666666666667</c:v>
              </c:pt>
              <c:pt idx="8533">
                <c:v>1.9166666666666667</c:v>
              </c:pt>
              <c:pt idx="8534">
                <c:v>0</c:v>
              </c:pt>
              <c:pt idx="8535">
                <c:v>0</c:v>
              </c:pt>
              <c:pt idx="8536">
                <c:v>7.666666666666667</c:v>
              </c:pt>
              <c:pt idx="8537">
                <c:v>0</c:v>
              </c:pt>
              <c:pt idx="8538">
                <c:v>2.5</c:v>
              </c:pt>
              <c:pt idx="8539">
                <c:v>1.4166666666666667</c:v>
              </c:pt>
              <c:pt idx="8540">
                <c:v>2.875</c:v>
              </c:pt>
              <c:pt idx="8541">
                <c:v>0</c:v>
              </c:pt>
              <c:pt idx="8542">
                <c:v>2.0833333333333335</c:v>
              </c:pt>
              <c:pt idx="8543">
                <c:v>3.75</c:v>
              </c:pt>
              <c:pt idx="8544">
                <c:v>1.5833333333333333</c:v>
              </c:pt>
              <c:pt idx="8545">
                <c:v>6.833333333333333</c:v>
              </c:pt>
              <c:pt idx="8546">
                <c:v>3.0833333333333335</c:v>
              </c:pt>
              <c:pt idx="8547">
                <c:v>3.2083333333333335</c:v>
              </c:pt>
              <c:pt idx="8548">
                <c:v>0</c:v>
              </c:pt>
              <c:pt idx="8549">
                <c:v>1.7916666666666667</c:v>
              </c:pt>
              <c:pt idx="8550">
                <c:v>2.625</c:v>
              </c:pt>
              <c:pt idx="8551">
                <c:v>0</c:v>
              </c:pt>
              <c:pt idx="8552">
                <c:v>2.1666666666666665</c:v>
              </c:pt>
              <c:pt idx="8553">
                <c:v>1.2916666666666667</c:v>
              </c:pt>
              <c:pt idx="8554">
                <c:v>5.041666666666667</c:v>
              </c:pt>
              <c:pt idx="8555">
                <c:v>1.8333333333333333</c:v>
              </c:pt>
              <c:pt idx="8556">
                <c:v>1.3333333333333333</c:v>
              </c:pt>
              <c:pt idx="8557">
                <c:v>3.5</c:v>
              </c:pt>
              <c:pt idx="8558">
                <c:v>1.2083333333333333</c:v>
              </c:pt>
              <c:pt idx="8559">
                <c:v>8.0416666666666661</c:v>
              </c:pt>
              <c:pt idx="8560">
                <c:v>5.291666666666667</c:v>
              </c:pt>
              <c:pt idx="8561">
                <c:v>5.708333333333333</c:v>
              </c:pt>
              <c:pt idx="8562">
                <c:v>1.2083333333333333</c:v>
              </c:pt>
              <c:pt idx="8563">
                <c:v>4.666666666666667</c:v>
              </c:pt>
              <c:pt idx="8564">
                <c:v>1</c:v>
              </c:pt>
              <c:pt idx="8565">
                <c:v>0</c:v>
              </c:pt>
              <c:pt idx="8566">
                <c:v>0</c:v>
              </c:pt>
              <c:pt idx="8567">
                <c:v>1.75</c:v>
              </c:pt>
              <c:pt idx="8568">
                <c:v>3.3333333333333335</c:v>
              </c:pt>
              <c:pt idx="8569">
                <c:v>4.583333333333333</c:v>
              </c:pt>
              <c:pt idx="8570">
                <c:v>5.25</c:v>
              </c:pt>
              <c:pt idx="8571">
                <c:v>6.666666666666667</c:v>
              </c:pt>
              <c:pt idx="8572">
                <c:v>0</c:v>
              </c:pt>
              <c:pt idx="8573">
                <c:v>5.375</c:v>
              </c:pt>
              <c:pt idx="8574">
                <c:v>5.583333333333333</c:v>
              </c:pt>
              <c:pt idx="8575">
                <c:v>2.375</c:v>
              </c:pt>
              <c:pt idx="8576">
                <c:v>0</c:v>
              </c:pt>
              <c:pt idx="8577">
                <c:v>0</c:v>
              </c:pt>
              <c:pt idx="8578">
                <c:v>0</c:v>
              </c:pt>
              <c:pt idx="8579">
                <c:v>3.4583333333333335</c:v>
              </c:pt>
              <c:pt idx="8580">
                <c:v>0</c:v>
              </c:pt>
              <c:pt idx="8581">
                <c:v>0</c:v>
              </c:pt>
              <c:pt idx="8582">
                <c:v>2.7083333333333335</c:v>
              </c:pt>
              <c:pt idx="8583">
                <c:v>0</c:v>
              </c:pt>
              <c:pt idx="8584">
                <c:v>5.666666666666667</c:v>
              </c:pt>
              <c:pt idx="8585">
                <c:v>3.5416666666666665</c:v>
              </c:pt>
              <c:pt idx="8586">
                <c:v>5.833333333333333</c:v>
              </c:pt>
              <c:pt idx="8587">
                <c:v>5.5</c:v>
              </c:pt>
              <c:pt idx="8588">
                <c:v>0</c:v>
              </c:pt>
              <c:pt idx="8589">
                <c:v>0</c:v>
              </c:pt>
              <c:pt idx="8590">
                <c:v>1.7916666666666667</c:v>
              </c:pt>
              <c:pt idx="8591">
                <c:v>5.041666666666667</c:v>
              </c:pt>
              <c:pt idx="8592">
                <c:v>0</c:v>
              </c:pt>
              <c:pt idx="8593">
                <c:v>2.8333333333333335</c:v>
              </c:pt>
              <c:pt idx="8594">
                <c:v>0</c:v>
              </c:pt>
              <c:pt idx="8595">
                <c:v>0</c:v>
              </c:pt>
              <c:pt idx="8596">
                <c:v>0</c:v>
              </c:pt>
              <c:pt idx="8597">
                <c:v>6.875</c:v>
              </c:pt>
              <c:pt idx="8598">
                <c:v>4.125</c:v>
              </c:pt>
              <c:pt idx="8599">
                <c:v>0</c:v>
              </c:pt>
              <c:pt idx="8600">
                <c:v>1.8333333333333333</c:v>
              </c:pt>
              <c:pt idx="8601">
                <c:v>0</c:v>
              </c:pt>
              <c:pt idx="8602">
                <c:v>1.2916666666666667</c:v>
              </c:pt>
              <c:pt idx="8603">
                <c:v>6.666666666666667</c:v>
              </c:pt>
              <c:pt idx="8604">
                <c:v>0</c:v>
              </c:pt>
              <c:pt idx="8605">
                <c:v>6.083333333333333</c:v>
              </c:pt>
              <c:pt idx="8606">
                <c:v>0</c:v>
              </c:pt>
              <c:pt idx="8607">
                <c:v>0</c:v>
              </c:pt>
              <c:pt idx="8608">
                <c:v>2.9166666666666665</c:v>
              </c:pt>
              <c:pt idx="8609">
                <c:v>3.4166666666666665</c:v>
              </c:pt>
              <c:pt idx="8610">
                <c:v>0</c:v>
              </c:pt>
              <c:pt idx="8611">
                <c:v>5.125</c:v>
              </c:pt>
              <c:pt idx="8612">
                <c:v>0</c:v>
              </c:pt>
              <c:pt idx="8613">
                <c:v>6.916666666666667</c:v>
              </c:pt>
              <c:pt idx="8614">
                <c:v>0</c:v>
              </c:pt>
              <c:pt idx="8615">
                <c:v>5.041666666666667</c:v>
              </c:pt>
              <c:pt idx="8616">
                <c:v>2.6666666666666665</c:v>
              </c:pt>
              <c:pt idx="8617">
                <c:v>2.0833333333333335</c:v>
              </c:pt>
              <c:pt idx="8618">
                <c:v>0</c:v>
              </c:pt>
              <c:pt idx="8619">
                <c:v>3.0416666666666665</c:v>
              </c:pt>
              <c:pt idx="8620">
                <c:v>6.958333333333333</c:v>
              </c:pt>
              <c:pt idx="8621">
                <c:v>2.75</c:v>
              </c:pt>
              <c:pt idx="8622">
                <c:v>2.8333333333333335</c:v>
              </c:pt>
              <c:pt idx="8623">
                <c:v>0</c:v>
              </c:pt>
              <c:pt idx="8624">
                <c:v>0</c:v>
              </c:pt>
              <c:pt idx="8625">
                <c:v>1.4583333333333333</c:v>
              </c:pt>
              <c:pt idx="8626">
                <c:v>2.3333333333333335</c:v>
              </c:pt>
              <c:pt idx="8627">
                <c:v>6.416666666666667</c:v>
              </c:pt>
              <c:pt idx="8628">
                <c:v>1.9583333333333333</c:v>
              </c:pt>
              <c:pt idx="8629">
                <c:v>0</c:v>
              </c:pt>
              <c:pt idx="8630">
                <c:v>0</c:v>
              </c:pt>
              <c:pt idx="8631">
                <c:v>0</c:v>
              </c:pt>
              <c:pt idx="8632">
                <c:v>1.4583333333333333</c:v>
              </c:pt>
              <c:pt idx="8633">
                <c:v>4.833333333333333</c:v>
              </c:pt>
              <c:pt idx="8634">
                <c:v>3.625</c:v>
              </c:pt>
              <c:pt idx="8635">
                <c:v>1.2916666666666667</c:v>
              </c:pt>
              <c:pt idx="8636">
                <c:v>0</c:v>
              </c:pt>
              <c:pt idx="8637">
                <c:v>2.75</c:v>
              </c:pt>
              <c:pt idx="8638">
                <c:v>5.75</c:v>
              </c:pt>
              <c:pt idx="8639">
                <c:v>0</c:v>
              </c:pt>
              <c:pt idx="8640">
                <c:v>1.5833333333333333</c:v>
              </c:pt>
              <c:pt idx="8641">
                <c:v>4.583333333333333</c:v>
              </c:pt>
              <c:pt idx="8642">
                <c:v>0</c:v>
              </c:pt>
              <c:pt idx="8643">
                <c:v>0</c:v>
              </c:pt>
              <c:pt idx="8644">
                <c:v>8.875</c:v>
              </c:pt>
              <c:pt idx="8645">
                <c:v>1.8333333333333333</c:v>
              </c:pt>
              <c:pt idx="8646">
                <c:v>7.125</c:v>
              </c:pt>
              <c:pt idx="8647">
                <c:v>1.4166666666666667</c:v>
              </c:pt>
              <c:pt idx="8648">
                <c:v>0</c:v>
              </c:pt>
              <c:pt idx="8649">
                <c:v>3.6666666666666665</c:v>
              </c:pt>
              <c:pt idx="8650">
                <c:v>6.458333333333333</c:v>
              </c:pt>
              <c:pt idx="8651">
                <c:v>0</c:v>
              </c:pt>
              <c:pt idx="8652">
                <c:v>5.416666666666667</c:v>
              </c:pt>
              <c:pt idx="8653">
                <c:v>3.125</c:v>
              </c:pt>
              <c:pt idx="8654">
                <c:v>3.7916666666666665</c:v>
              </c:pt>
              <c:pt idx="8655">
                <c:v>1.7083333333333333</c:v>
              </c:pt>
              <c:pt idx="8656">
                <c:v>3.0833333333333335</c:v>
              </c:pt>
              <c:pt idx="8657">
                <c:v>4.166666666666667</c:v>
              </c:pt>
              <c:pt idx="8658">
                <c:v>1.7916666666666667</c:v>
              </c:pt>
              <c:pt idx="8659">
                <c:v>0</c:v>
              </c:pt>
              <c:pt idx="8660">
                <c:v>8.125</c:v>
              </c:pt>
              <c:pt idx="8661">
                <c:v>5.666666666666667</c:v>
              </c:pt>
              <c:pt idx="8662">
                <c:v>0</c:v>
              </c:pt>
              <c:pt idx="8663">
                <c:v>1.9166666666666667</c:v>
              </c:pt>
              <c:pt idx="8664">
                <c:v>0</c:v>
              </c:pt>
              <c:pt idx="8665">
                <c:v>1.75</c:v>
              </c:pt>
              <c:pt idx="8666">
                <c:v>8.7083333333333339</c:v>
              </c:pt>
              <c:pt idx="8667">
                <c:v>0</c:v>
              </c:pt>
              <c:pt idx="8668">
                <c:v>1.6666666666666667</c:v>
              </c:pt>
              <c:pt idx="8669">
                <c:v>2.625</c:v>
              </c:pt>
              <c:pt idx="8670">
                <c:v>1.1666666666666667</c:v>
              </c:pt>
              <c:pt idx="8671">
                <c:v>8.5833333333333339</c:v>
              </c:pt>
              <c:pt idx="8672">
                <c:v>0</c:v>
              </c:pt>
              <c:pt idx="8673">
                <c:v>6</c:v>
              </c:pt>
              <c:pt idx="8674">
                <c:v>1.125</c:v>
              </c:pt>
              <c:pt idx="8675">
                <c:v>1.9583333333333333</c:v>
              </c:pt>
              <c:pt idx="8676">
                <c:v>5.916666666666667</c:v>
              </c:pt>
              <c:pt idx="8677">
                <c:v>7.708333333333333</c:v>
              </c:pt>
              <c:pt idx="8678">
                <c:v>1.75</c:v>
              </c:pt>
              <c:pt idx="8679">
                <c:v>7.333333333333333</c:v>
              </c:pt>
              <c:pt idx="8680">
                <c:v>0</c:v>
              </c:pt>
              <c:pt idx="8681">
                <c:v>0</c:v>
              </c:pt>
              <c:pt idx="8682">
                <c:v>1.75</c:v>
              </c:pt>
              <c:pt idx="8683">
                <c:v>1.4583333333333333</c:v>
              </c:pt>
              <c:pt idx="8684">
                <c:v>0</c:v>
              </c:pt>
              <c:pt idx="8685">
                <c:v>2.9583333333333335</c:v>
              </c:pt>
              <c:pt idx="8686">
                <c:v>1.8333333333333333</c:v>
              </c:pt>
              <c:pt idx="8687">
                <c:v>0</c:v>
              </c:pt>
              <c:pt idx="8688">
                <c:v>6.791666666666667</c:v>
              </c:pt>
              <c:pt idx="8689">
                <c:v>1.3333333333333333</c:v>
              </c:pt>
              <c:pt idx="8690">
                <c:v>3.1666666666666665</c:v>
              </c:pt>
              <c:pt idx="8691">
                <c:v>1.5</c:v>
              </c:pt>
              <c:pt idx="8692">
                <c:v>1.2916666666666667</c:v>
              </c:pt>
              <c:pt idx="8693">
                <c:v>1.25</c:v>
              </c:pt>
              <c:pt idx="8694">
                <c:v>3.75</c:v>
              </c:pt>
              <c:pt idx="8695">
                <c:v>0</c:v>
              </c:pt>
              <c:pt idx="8696">
                <c:v>0</c:v>
              </c:pt>
              <c:pt idx="8697">
                <c:v>0</c:v>
              </c:pt>
              <c:pt idx="8698">
                <c:v>4.291666666666667</c:v>
              </c:pt>
              <c:pt idx="8699">
                <c:v>6.083333333333333</c:v>
              </c:pt>
              <c:pt idx="8700">
                <c:v>4.916666666666667</c:v>
              </c:pt>
              <c:pt idx="8701">
                <c:v>2.0416666666666665</c:v>
              </c:pt>
              <c:pt idx="8702">
                <c:v>6.291666666666667</c:v>
              </c:pt>
              <c:pt idx="8703">
                <c:v>0</c:v>
              </c:pt>
              <c:pt idx="8704">
                <c:v>1.3333333333333333</c:v>
              </c:pt>
              <c:pt idx="8705">
                <c:v>0</c:v>
              </c:pt>
              <c:pt idx="8706">
                <c:v>2.1666666666666665</c:v>
              </c:pt>
              <c:pt idx="8707">
                <c:v>0</c:v>
              </c:pt>
              <c:pt idx="8708">
                <c:v>3.625</c:v>
              </c:pt>
              <c:pt idx="8709">
                <c:v>0</c:v>
              </c:pt>
              <c:pt idx="8710">
                <c:v>0</c:v>
              </c:pt>
              <c:pt idx="8711">
                <c:v>1.625</c:v>
              </c:pt>
              <c:pt idx="8712">
                <c:v>5.708333333333333</c:v>
              </c:pt>
              <c:pt idx="8713">
                <c:v>4.875</c:v>
              </c:pt>
              <c:pt idx="8714">
                <c:v>0</c:v>
              </c:pt>
              <c:pt idx="8715">
                <c:v>3.625</c:v>
              </c:pt>
              <c:pt idx="8716">
                <c:v>1.0416666666666667</c:v>
              </c:pt>
              <c:pt idx="8717">
                <c:v>2.5416666666666665</c:v>
              </c:pt>
              <c:pt idx="8718">
                <c:v>0</c:v>
              </c:pt>
              <c:pt idx="8719">
                <c:v>0</c:v>
              </c:pt>
              <c:pt idx="8720">
                <c:v>5.791666666666667</c:v>
              </c:pt>
              <c:pt idx="8721">
                <c:v>6.416666666666667</c:v>
              </c:pt>
              <c:pt idx="8722">
                <c:v>0</c:v>
              </c:pt>
              <c:pt idx="8723">
                <c:v>12.208333333333334</c:v>
              </c:pt>
              <c:pt idx="8724">
                <c:v>2.8333333333333335</c:v>
              </c:pt>
              <c:pt idx="8725">
                <c:v>4.541666666666667</c:v>
              </c:pt>
              <c:pt idx="8726">
                <c:v>2.25</c:v>
              </c:pt>
              <c:pt idx="8727">
                <c:v>0</c:v>
              </c:pt>
              <c:pt idx="8728">
                <c:v>5.625</c:v>
              </c:pt>
              <c:pt idx="8729">
                <c:v>0</c:v>
              </c:pt>
              <c:pt idx="8730">
                <c:v>1.2083333333333333</c:v>
              </c:pt>
              <c:pt idx="8731">
                <c:v>6.708333333333333</c:v>
              </c:pt>
              <c:pt idx="8732">
                <c:v>1.3333333333333333</c:v>
              </c:pt>
              <c:pt idx="8733">
                <c:v>0</c:v>
              </c:pt>
              <c:pt idx="8734">
                <c:v>3.0416666666666665</c:v>
              </c:pt>
              <c:pt idx="8735">
                <c:v>1.2083333333333333</c:v>
              </c:pt>
              <c:pt idx="8736">
                <c:v>3.4166666666666665</c:v>
              </c:pt>
              <c:pt idx="8737">
                <c:v>3.3333333333333335</c:v>
              </c:pt>
              <c:pt idx="8738">
                <c:v>3.75</c:v>
              </c:pt>
              <c:pt idx="8739">
                <c:v>0</c:v>
              </c:pt>
              <c:pt idx="8740">
                <c:v>1.2083333333333333</c:v>
              </c:pt>
              <c:pt idx="8741">
                <c:v>0</c:v>
              </c:pt>
              <c:pt idx="8742">
                <c:v>0</c:v>
              </c:pt>
              <c:pt idx="8743">
                <c:v>1.4583333333333333</c:v>
              </c:pt>
              <c:pt idx="8744">
                <c:v>2.375</c:v>
              </c:pt>
              <c:pt idx="8745">
                <c:v>1.75</c:v>
              </c:pt>
              <c:pt idx="8746">
                <c:v>6.25</c:v>
              </c:pt>
              <c:pt idx="8747">
                <c:v>2.375</c:v>
              </c:pt>
              <c:pt idx="8748">
                <c:v>0</c:v>
              </c:pt>
              <c:pt idx="8749">
                <c:v>0</c:v>
              </c:pt>
              <c:pt idx="8750">
                <c:v>5.875</c:v>
              </c:pt>
              <c:pt idx="8751">
                <c:v>1.9166666666666667</c:v>
              </c:pt>
              <c:pt idx="8752">
                <c:v>0</c:v>
              </c:pt>
              <c:pt idx="8753">
                <c:v>2.5833333333333335</c:v>
              </c:pt>
              <c:pt idx="8754">
                <c:v>8.9166666666666661</c:v>
              </c:pt>
              <c:pt idx="8755">
                <c:v>3.6666666666666665</c:v>
              </c:pt>
              <c:pt idx="8756">
                <c:v>0</c:v>
              </c:pt>
              <c:pt idx="8757">
                <c:v>0</c:v>
              </c:pt>
              <c:pt idx="8758">
                <c:v>0</c:v>
              </c:pt>
              <c:pt idx="8759">
                <c:v>0</c:v>
              </c:pt>
              <c:pt idx="8760">
                <c:v>3.2916666666666665</c:v>
              </c:pt>
              <c:pt idx="8761">
                <c:v>0</c:v>
              </c:pt>
              <c:pt idx="8762">
                <c:v>4.458333333333333</c:v>
              </c:pt>
              <c:pt idx="8763">
                <c:v>4.75</c:v>
              </c:pt>
              <c:pt idx="8764">
                <c:v>1.7916666666666667</c:v>
              </c:pt>
              <c:pt idx="8765">
                <c:v>0</c:v>
              </c:pt>
              <c:pt idx="8766">
                <c:v>1.875</c:v>
              </c:pt>
              <c:pt idx="8767">
                <c:v>0</c:v>
              </c:pt>
              <c:pt idx="8768">
                <c:v>1.4583333333333333</c:v>
              </c:pt>
              <c:pt idx="8769">
                <c:v>3.125</c:v>
              </c:pt>
              <c:pt idx="8770">
                <c:v>3.5833333333333335</c:v>
              </c:pt>
              <c:pt idx="8771">
                <c:v>0</c:v>
              </c:pt>
              <c:pt idx="8772">
                <c:v>0</c:v>
              </c:pt>
              <c:pt idx="8773">
                <c:v>3.2916666666666665</c:v>
              </c:pt>
              <c:pt idx="8774">
                <c:v>3.7083333333333335</c:v>
              </c:pt>
              <c:pt idx="8775">
                <c:v>1.8333333333333333</c:v>
              </c:pt>
              <c:pt idx="8776">
                <c:v>2.5</c:v>
              </c:pt>
              <c:pt idx="8777">
                <c:v>4.791666666666667</c:v>
              </c:pt>
              <c:pt idx="8778">
                <c:v>3.125</c:v>
              </c:pt>
              <c:pt idx="8779">
                <c:v>2.9166666666666665</c:v>
              </c:pt>
              <c:pt idx="8780">
                <c:v>1.4166666666666667</c:v>
              </c:pt>
              <c:pt idx="8781">
                <c:v>0</c:v>
              </c:pt>
              <c:pt idx="8782">
                <c:v>0</c:v>
              </c:pt>
              <c:pt idx="8783">
                <c:v>1.125</c:v>
              </c:pt>
              <c:pt idx="8784">
                <c:v>1.4583333333333333</c:v>
              </c:pt>
              <c:pt idx="8785">
                <c:v>4.166666666666667</c:v>
              </c:pt>
              <c:pt idx="8786">
                <c:v>3</c:v>
              </c:pt>
              <c:pt idx="8787">
                <c:v>0</c:v>
              </c:pt>
              <c:pt idx="8788">
                <c:v>0</c:v>
              </c:pt>
              <c:pt idx="8789">
                <c:v>0</c:v>
              </c:pt>
              <c:pt idx="8790">
                <c:v>1.2083333333333333</c:v>
              </c:pt>
              <c:pt idx="8791">
                <c:v>1.5416666666666667</c:v>
              </c:pt>
              <c:pt idx="8792">
                <c:v>0</c:v>
              </c:pt>
              <c:pt idx="8793">
                <c:v>3.2916666666666665</c:v>
              </c:pt>
              <c:pt idx="8794">
                <c:v>2.0416666666666665</c:v>
              </c:pt>
              <c:pt idx="8795">
                <c:v>0</c:v>
              </c:pt>
              <c:pt idx="8796">
                <c:v>2.2083333333333335</c:v>
              </c:pt>
              <c:pt idx="8797">
                <c:v>0</c:v>
              </c:pt>
              <c:pt idx="8798">
                <c:v>3.5416666666666665</c:v>
              </c:pt>
              <c:pt idx="8799">
                <c:v>0</c:v>
              </c:pt>
              <c:pt idx="8800">
                <c:v>1.625</c:v>
              </c:pt>
              <c:pt idx="8801">
                <c:v>6.958333333333333</c:v>
              </c:pt>
              <c:pt idx="8802">
                <c:v>3.5416666666666665</c:v>
              </c:pt>
              <c:pt idx="8803">
                <c:v>1.3333333333333333</c:v>
              </c:pt>
              <c:pt idx="8804">
                <c:v>0</c:v>
              </c:pt>
              <c:pt idx="8805">
                <c:v>0</c:v>
              </c:pt>
              <c:pt idx="8806">
                <c:v>3.25</c:v>
              </c:pt>
              <c:pt idx="8807">
                <c:v>0</c:v>
              </c:pt>
              <c:pt idx="8808">
                <c:v>3.4166666666666665</c:v>
              </c:pt>
              <c:pt idx="8809">
                <c:v>3.9166666666666665</c:v>
              </c:pt>
              <c:pt idx="8810">
                <c:v>3.2916666666666665</c:v>
              </c:pt>
              <c:pt idx="8811">
                <c:v>1.3333333333333333</c:v>
              </c:pt>
              <c:pt idx="8812">
                <c:v>0</c:v>
              </c:pt>
              <c:pt idx="8813">
                <c:v>1.7083333333333333</c:v>
              </c:pt>
              <c:pt idx="8814">
                <c:v>1.375</c:v>
              </c:pt>
              <c:pt idx="8815">
                <c:v>1.9583333333333333</c:v>
              </c:pt>
              <c:pt idx="8816">
                <c:v>6.208333333333333</c:v>
              </c:pt>
              <c:pt idx="8817">
                <c:v>1.6666666666666667</c:v>
              </c:pt>
              <c:pt idx="8818">
                <c:v>1.0833333333333333</c:v>
              </c:pt>
              <c:pt idx="8819">
                <c:v>4.708333333333333</c:v>
              </c:pt>
              <c:pt idx="8820">
                <c:v>0</c:v>
              </c:pt>
              <c:pt idx="8821">
                <c:v>1.4166666666666667</c:v>
              </c:pt>
              <c:pt idx="8822">
                <c:v>1.25</c:v>
              </c:pt>
              <c:pt idx="8823">
                <c:v>0</c:v>
              </c:pt>
              <c:pt idx="8824">
                <c:v>0</c:v>
              </c:pt>
              <c:pt idx="8825">
                <c:v>0</c:v>
              </c:pt>
              <c:pt idx="8826">
                <c:v>3.8333333333333335</c:v>
              </c:pt>
              <c:pt idx="8827">
                <c:v>1.1666666666666667</c:v>
              </c:pt>
              <c:pt idx="8828">
                <c:v>0</c:v>
              </c:pt>
              <c:pt idx="8829">
                <c:v>4.041666666666667</c:v>
              </c:pt>
              <c:pt idx="8830">
                <c:v>3.625</c:v>
              </c:pt>
              <c:pt idx="8831">
                <c:v>0</c:v>
              </c:pt>
              <c:pt idx="8832">
                <c:v>0</c:v>
              </c:pt>
              <c:pt idx="8833">
                <c:v>11.583333333333334</c:v>
              </c:pt>
              <c:pt idx="8834">
                <c:v>2.25</c:v>
              </c:pt>
              <c:pt idx="8835">
                <c:v>0</c:v>
              </c:pt>
              <c:pt idx="8836">
                <c:v>1</c:v>
              </c:pt>
              <c:pt idx="8837">
                <c:v>4.458333333333333</c:v>
              </c:pt>
              <c:pt idx="8838">
                <c:v>3.7083333333333335</c:v>
              </c:pt>
              <c:pt idx="8839">
                <c:v>0</c:v>
              </c:pt>
              <c:pt idx="8840">
                <c:v>1.5833333333333333</c:v>
              </c:pt>
              <c:pt idx="8841">
                <c:v>0</c:v>
              </c:pt>
              <c:pt idx="8842">
                <c:v>6.375</c:v>
              </c:pt>
              <c:pt idx="8843">
                <c:v>1.875</c:v>
              </c:pt>
              <c:pt idx="8844">
                <c:v>0</c:v>
              </c:pt>
              <c:pt idx="8845">
                <c:v>2.7916666666666665</c:v>
              </c:pt>
              <c:pt idx="8846">
                <c:v>1.75</c:v>
              </c:pt>
              <c:pt idx="8847">
                <c:v>1.6666666666666667</c:v>
              </c:pt>
              <c:pt idx="8848">
                <c:v>4.875</c:v>
              </c:pt>
              <c:pt idx="8849">
                <c:v>2.7083333333333335</c:v>
              </c:pt>
              <c:pt idx="8850">
                <c:v>1.5</c:v>
              </c:pt>
              <c:pt idx="8851">
                <c:v>6.791666666666667</c:v>
              </c:pt>
              <c:pt idx="8852">
                <c:v>3.75</c:v>
              </c:pt>
              <c:pt idx="8853">
                <c:v>11</c:v>
              </c:pt>
              <c:pt idx="8854">
                <c:v>4.166666666666667</c:v>
              </c:pt>
              <c:pt idx="8855">
                <c:v>0</c:v>
              </c:pt>
              <c:pt idx="8856">
                <c:v>2.125</c:v>
              </c:pt>
              <c:pt idx="8857">
                <c:v>7.916666666666667</c:v>
              </c:pt>
              <c:pt idx="8858">
                <c:v>0</c:v>
              </c:pt>
              <c:pt idx="8859">
                <c:v>2.2083333333333335</c:v>
              </c:pt>
              <c:pt idx="8860">
                <c:v>1.6666666666666667</c:v>
              </c:pt>
              <c:pt idx="8861">
                <c:v>4.916666666666667</c:v>
              </c:pt>
              <c:pt idx="8862">
                <c:v>0</c:v>
              </c:pt>
              <c:pt idx="8863">
                <c:v>4.875</c:v>
              </c:pt>
              <c:pt idx="8864">
                <c:v>2</c:v>
              </c:pt>
              <c:pt idx="8865">
                <c:v>3</c:v>
              </c:pt>
              <c:pt idx="8866">
                <c:v>0</c:v>
              </c:pt>
              <c:pt idx="8867">
                <c:v>1.4583333333333333</c:v>
              </c:pt>
              <c:pt idx="8868">
                <c:v>1.4583333333333333</c:v>
              </c:pt>
              <c:pt idx="8869">
                <c:v>1</c:v>
              </c:pt>
              <c:pt idx="8870">
                <c:v>6.458333333333333</c:v>
              </c:pt>
              <c:pt idx="8871">
                <c:v>0</c:v>
              </c:pt>
              <c:pt idx="8872">
                <c:v>0</c:v>
              </c:pt>
              <c:pt idx="8873">
                <c:v>1.7083333333333333</c:v>
              </c:pt>
              <c:pt idx="8874">
                <c:v>0</c:v>
              </c:pt>
              <c:pt idx="8875">
                <c:v>3.6666666666666665</c:v>
              </c:pt>
              <c:pt idx="8876">
                <c:v>3.9583333333333335</c:v>
              </c:pt>
              <c:pt idx="8877">
                <c:v>4.541666666666667</c:v>
              </c:pt>
              <c:pt idx="8878">
                <c:v>4.708333333333333</c:v>
              </c:pt>
              <c:pt idx="8879">
                <c:v>7.166666666666667</c:v>
              </c:pt>
              <c:pt idx="8880">
                <c:v>9.4166666666666661</c:v>
              </c:pt>
              <c:pt idx="8881">
                <c:v>2.125</c:v>
              </c:pt>
              <c:pt idx="8882">
                <c:v>0</c:v>
              </c:pt>
              <c:pt idx="8883">
                <c:v>4.791666666666667</c:v>
              </c:pt>
              <c:pt idx="8884">
                <c:v>1.5833333333333333</c:v>
              </c:pt>
              <c:pt idx="8885">
                <c:v>2.6666666666666665</c:v>
              </c:pt>
              <c:pt idx="8886">
                <c:v>0</c:v>
              </c:pt>
              <c:pt idx="8887">
                <c:v>0</c:v>
              </c:pt>
              <c:pt idx="8888">
                <c:v>4.666666666666667</c:v>
              </c:pt>
              <c:pt idx="8889">
                <c:v>7</c:v>
              </c:pt>
              <c:pt idx="8890">
                <c:v>6.708333333333333</c:v>
              </c:pt>
              <c:pt idx="8891">
                <c:v>4.041666666666667</c:v>
              </c:pt>
              <c:pt idx="8892">
                <c:v>1.9166666666666667</c:v>
              </c:pt>
              <c:pt idx="8893">
                <c:v>1.6666666666666667</c:v>
              </c:pt>
              <c:pt idx="8894">
                <c:v>4.666666666666667</c:v>
              </c:pt>
              <c:pt idx="8895">
                <c:v>1.875</c:v>
              </c:pt>
              <c:pt idx="8896">
                <c:v>0</c:v>
              </c:pt>
              <c:pt idx="8897">
                <c:v>0</c:v>
              </c:pt>
              <c:pt idx="8898">
                <c:v>3.7083333333333335</c:v>
              </c:pt>
              <c:pt idx="8899">
                <c:v>6.041666666666667</c:v>
              </c:pt>
              <c:pt idx="8900">
                <c:v>4.875</c:v>
              </c:pt>
              <c:pt idx="8901">
                <c:v>1.125</c:v>
              </c:pt>
              <c:pt idx="8902">
                <c:v>4.125</c:v>
              </c:pt>
              <c:pt idx="8903">
                <c:v>0</c:v>
              </c:pt>
              <c:pt idx="8904">
                <c:v>1.2916666666666667</c:v>
              </c:pt>
              <c:pt idx="8905">
                <c:v>0</c:v>
              </c:pt>
              <c:pt idx="8906">
                <c:v>1.6666666666666667</c:v>
              </c:pt>
              <c:pt idx="8907">
                <c:v>3.375</c:v>
              </c:pt>
              <c:pt idx="8908">
                <c:v>2.5833333333333335</c:v>
              </c:pt>
              <c:pt idx="8909">
                <c:v>1.5416666666666667</c:v>
              </c:pt>
              <c:pt idx="8910">
                <c:v>5.166666666666667</c:v>
              </c:pt>
              <c:pt idx="8911">
                <c:v>1.875</c:v>
              </c:pt>
              <c:pt idx="8912">
                <c:v>0</c:v>
              </c:pt>
              <c:pt idx="8913">
                <c:v>0</c:v>
              </c:pt>
              <c:pt idx="8914">
                <c:v>0</c:v>
              </c:pt>
              <c:pt idx="8915">
                <c:v>6.625</c:v>
              </c:pt>
              <c:pt idx="8916">
                <c:v>3.4583333333333335</c:v>
              </c:pt>
              <c:pt idx="8917">
                <c:v>1.6666666666666667</c:v>
              </c:pt>
              <c:pt idx="8918">
                <c:v>3</c:v>
              </c:pt>
              <c:pt idx="8919">
                <c:v>1.7083333333333333</c:v>
              </c:pt>
              <c:pt idx="8920">
                <c:v>4.166666666666667</c:v>
              </c:pt>
              <c:pt idx="8921">
                <c:v>3.2083333333333335</c:v>
              </c:pt>
              <c:pt idx="8922">
                <c:v>0</c:v>
              </c:pt>
              <c:pt idx="8923">
                <c:v>0</c:v>
              </c:pt>
              <c:pt idx="8924">
                <c:v>3.5</c:v>
              </c:pt>
              <c:pt idx="8925">
                <c:v>2.0416666666666665</c:v>
              </c:pt>
              <c:pt idx="8926">
                <c:v>7.083333333333333</c:v>
              </c:pt>
              <c:pt idx="8927">
                <c:v>8.9166666666666661</c:v>
              </c:pt>
              <c:pt idx="8928">
                <c:v>0</c:v>
              </c:pt>
              <c:pt idx="8929">
                <c:v>0</c:v>
              </c:pt>
              <c:pt idx="8930">
                <c:v>3.375</c:v>
              </c:pt>
              <c:pt idx="8931">
                <c:v>0</c:v>
              </c:pt>
              <c:pt idx="8932">
                <c:v>0</c:v>
              </c:pt>
              <c:pt idx="8933">
                <c:v>0</c:v>
              </c:pt>
              <c:pt idx="8934">
                <c:v>1.875</c:v>
              </c:pt>
              <c:pt idx="8935">
                <c:v>0</c:v>
              </c:pt>
              <c:pt idx="8936">
                <c:v>1.3333333333333333</c:v>
              </c:pt>
              <c:pt idx="8937">
                <c:v>2.4583333333333335</c:v>
              </c:pt>
              <c:pt idx="8938">
                <c:v>7.125</c:v>
              </c:pt>
              <c:pt idx="8939">
                <c:v>3.5833333333333335</c:v>
              </c:pt>
              <c:pt idx="8940">
                <c:v>1.0833333333333333</c:v>
              </c:pt>
              <c:pt idx="8941">
                <c:v>2.4583333333333335</c:v>
              </c:pt>
              <c:pt idx="8942">
                <c:v>0</c:v>
              </c:pt>
              <c:pt idx="8943">
                <c:v>4.25</c:v>
              </c:pt>
              <c:pt idx="8944">
                <c:v>5.375</c:v>
              </c:pt>
              <c:pt idx="8945">
                <c:v>2.1666666666666665</c:v>
              </c:pt>
              <c:pt idx="8946">
                <c:v>5</c:v>
              </c:pt>
              <c:pt idx="8947">
                <c:v>3.6666666666666665</c:v>
              </c:pt>
              <c:pt idx="8948">
                <c:v>4.916666666666667</c:v>
              </c:pt>
              <c:pt idx="8949">
                <c:v>1.1666666666666667</c:v>
              </c:pt>
              <c:pt idx="8950">
                <c:v>7.25</c:v>
              </c:pt>
              <c:pt idx="8951">
                <c:v>3.0416666666666665</c:v>
              </c:pt>
              <c:pt idx="8952">
                <c:v>1.4583333333333333</c:v>
              </c:pt>
              <c:pt idx="8953">
                <c:v>7.041666666666667</c:v>
              </c:pt>
              <c:pt idx="8954">
                <c:v>6.791666666666667</c:v>
              </c:pt>
              <c:pt idx="8955">
                <c:v>3.4166666666666665</c:v>
              </c:pt>
              <c:pt idx="8956">
                <c:v>0</c:v>
              </c:pt>
              <c:pt idx="8957">
                <c:v>0</c:v>
              </c:pt>
              <c:pt idx="8958">
                <c:v>2.5</c:v>
              </c:pt>
              <c:pt idx="8959">
                <c:v>0</c:v>
              </c:pt>
              <c:pt idx="8960">
                <c:v>1.1666666666666667</c:v>
              </c:pt>
              <c:pt idx="8961">
                <c:v>3.7083333333333335</c:v>
              </c:pt>
              <c:pt idx="8962">
                <c:v>0</c:v>
              </c:pt>
              <c:pt idx="8963">
                <c:v>0</c:v>
              </c:pt>
              <c:pt idx="8964">
                <c:v>0</c:v>
              </c:pt>
              <c:pt idx="8965">
                <c:v>0</c:v>
              </c:pt>
              <c:pt idx="8966">
                <c:v>0</c:v>
              </c:pt>
              <c:pt idx="8967">
                <c:v>1.8333333333333333</c:v>
              </c:pt>
              <c:pt idx="8968">
                <c:v>5.625</c:v>
              </c:pt>
              <c:pt idx="8969">
                <c:v>1.25</c:v>
              </c:pt>
              <c:pt idx="8970">
                <c:v>3.8333333333333335</c:v>
              </c:pt>
              <c:pt idx="8971">
                <c:v>0</c:v>
              </c:pt>
              <c:pt idx="8972">
                <c:v>2.0833333333333335</c:v>
              </c:pt>
              <c:pt idx="8973">
                <c:v>0</c:v>
              </c:pt>
              <c:pt idx="8974">
                <c:v>4.583333333333333</c:v>
              </c:pt>
              <c:pt idx="8975">
                <c:v>1.0833333333333333</c:v>
              </c:pt>
              <c:pt idx="8976">
                <c:v>2.2916666666666665</c:v>
              </c:pt>
              <c:pt idx="8977">
                <c:v>4.958333333333333</c:v>
              </c:pt>
              <c:pt idx="8978">
                <c:v>6.458333333333333</c:v>
              </c:pt>
              <c:pt idx="8979">
                <c:v>0</c:v>
              </c:pt>
              <c:pt idx="8980">
                <c:v>2.4166666666666665</c:v>
              </c:pt>
              <c:pt idx="8981">
                <c:v>0</c:v>
              </c:pt>
              <c:pt idx="8982">
                <c:v>0</c:v>
              </c:pt>
              <c:pt idx="8983">
                <c:v>0</c:v>
              </c:pt>
              <c:pt idx="8984">
                <c:v>0</c:v>
              </c:pt>
              <c:pt idx="8985">
                <c:v>0</c:v>
              </c:pt>
              <c:pt idx="8986">
                <c:v>3.9166666666666665</c:v>
              </c:pt>
              <c:pt idx="8987">
                <c:v>4.958333333333333</c:v>
              </c:pt>
              <c:pt idx="8988">
                <c:v>0</c:v>
              </c:pt>
              <c:pt idx="8989">
                <c:v>0</c:v>
              </c:pt>
              <c:pt idx="8990">
                <c:v>6.0625</c:v>
              </c:pt>
              <c:pt idx="8991">
                <c:v>2.9166666666666665</c:v>
              </c:pt>
              <c:pt idx="8992">
                <c:v>1.9166666666666667</c:v>
              </c:pt>
              <c:pt idx="8993">
                <c:v>0</c:v>
              </c:pt>
              <c:pt idx="8994">
                <c:v>0</c:v>
              </c:pt>
              <c:pt idx="8995">
                <c:v>0</c:v>
              </c:pt>
              <c:pt idx="8996">
                <c:v>1.625</c:v>
              </c:pt>
              <c:pt idx="8997">
                <c:v>4.291666666666667</c:v>
              </c:pt>
              <c:pt idx="8998">
                <c:v>1.2083333333333333</c:v>
              </c:pt>
              <c:pt idx="8999">
                <c:v>0</c:v>
              </c:pt>
              <c:pt idx="9000">
                <c:v>0</c:v>
              </c:pt>
              <c:pt idx="9001">
                <c:v>4.333333333333333</c:v>
              </c:pt>
              <c:pt idx="9002">
                <c:v>3.5416666666666665</c:v>
              </c:pt>
              <c:pt idx="9003">
                <c:v>0</c:v>
              </c:pt>
              <c:pt idx="9004">
                <c:v>0</c:v>
              </c:pt>
              <c:pt idx="9005">
                <c:v>1.75</c:v>
              </c:pt>
              <c:pt idx="9006">
                <c:v>7.166666666666667</c:v>
              </c:pt>
              <c:pt idx="9007">
                <c:v>7.041666666666667</c:v>
              </c:pt>
              <c:pt idx="9008">
                <c:v>0</c:v>
              </c:pt>
              <c:pt idx="9009">
                <c:v>0</c:v>
              </c:pt>
              <c:pt idx="9010">
                <c:v>5.458333333333333</c:v>
              </c:pt>
              <c:pt idx="9011">
                <c:v>0</c:v>
              </c:pt>
              <c:pt idx="9012">
                <c:v>2.0416666666666665</c:v>
              </c:pt>
              <c:pt idx="9013">
                <c:v>3.9583333333333335</c:v>
              </c:pt>
              <c:pt idx="9014">
                <c:v>9.9166666666666661</c:v>
              </c:pt>
              <c:pt idx="9015">
                <c:v>0</c:v>
              </c:pt>
              <c:pt idx="9016">
                <c:v>3.1666666666666665</c:v>
              </c:pt>
              <c:pt idx="9017">
                <c:v>2.25</c:v>
              </c:pt>
              <c:pt idx="9018">
                <c:v>1.5833333333333333</c:v>
              </c:pt>
              <c:pt idx="9019">
                <c:v>6.541666666666667</c:v>
              </c:pt>
              <c:pt idx="9020">
                <c:v>5.166666666666667</c:v>
              </c:pt>
              <c:pt idx="9021">
                <c:v>0</c:v>
              </c:pt>
              <c:pt idx="9022">
                <c:v>4</c:v>
              </c:pt>
              <c:pt idx="9023">
                <c:v>1.2083333333333333</c:v>
              </c:pt>
              <c:pt idx="9024">
                <c:v>4.416666666666667</c:v>
              </c:pt>
              <c:pt idx="9025">
                <c:v>2.875</c:v>
              </c:pt>
              <c:pt idx="9026">
                <c:v>0</c:v>
              </c:pt>
              <c:pt idx="9027">
                <c:v>0</c:v>
              </c:pt>
              <c:pt idx="9028">
                <c:v>4.666666666666667</c:v>
              </c:pt>
              <c:pt idx="9029">
                <c:v>8.125</c:v>
              </c:pt>
              <c:pt idx="9030">
                <c:v>1.6666666666666667</c:v>
              </c:pt>
              <c:pt idx="9031">
                <c:v>0</c:v>
              </c:pt>
              <c:pt idx="9032">
                <c:v>6</c:v>
              </c:pt>
              <c:pt idx="9033">
                <c:v>3.2083333333333335</c:v>
              </c:pt>
              <c:pt idx="9034">
                <c:v>0</c:v>
              </c:pt>
              <c:pt idx="9035">
                <c:v>2.1041666666666665</c:v>
              </c:pt>
              <c:pt idx="9036">
                <c:v>0</c:v>
              </c:pt>
              <c:pt idx="9037">
                <c:v>1.3125</c:v>
              </c:pt>
              <c:pt idx="9038">
                <c:v>1.7083333333333333</c:v>
              </c:pt>
              <c:pt idx="9039">
                <c:v>4.5</c:v>
              </c:pt>
              <c:pt idx="9040">
                <c:v>4.125</c:v>
              </c:pt>
              <c:pt idx="9041">
                <c:v>0</c:v>
              </c:pt>
              <c:pt idx="9042">
                <c:v>3.125</c:v>
              </c:pt>
              <c:pt idx="9043">
                <c:v>0</c:v>
              </c:pt>
              <c:pt idx="9044">
                <c:v>2.5833333333333335</c:v>
              </c:pt>
              <c:pt idx="9045">
                <c:v>4.5</c:v>
              </c:pt>
              <c:pt idx="9046">
                <c:v>0</c:v>
              </c:pt>
              <c:pt idx="9047">
                <c:v>1.875</c:v>
              </c:pt>
              <c:pt idx="9048">
                <c:v>6.5</c:v>
              </c:pt>
              <c:pt idx="9049">
                <c:v>1.5416666666666667</c:v>
              </c:pt>
              <c:pt idx="9050">
                <c:v>2.5</c:v>
              </c:pt>
              <c:pt idx="9051">
                <c:v>2</c:v>
              </c:pt>
              <c:pt idx="9052">
                <c:v>0</c:v>
              </c:pt>
              <c:pt idx="9053">
                <c:v>0</c:v>
              </c:pt>
              <c:pt idx="9054">
                <c:v>1.375</c:v>
              </c:pt>
              <c:pt idx="9055">
                <c:v>1.125</c:v>
              </c:pt>
              <c:pt idx="9056">
                <c:v>1.8541666666666667</c:v>
              </c:pt>
              <c:pt idx="9057">
                <c:v>11.583333333333334</c:v>
              </c:pt>
              <c:pt idx="9058">
                <c:v>1.75</c:v>
              </c:pt>
              <c:pt idx="9059">
                <c:v>3.75</c:v>
              </c:pt>
              <c:pt idx="9060">
                <c:v>8.5833333333333339</c:v>
              </c:pt>
              <c:pt idx="9061">
                <c:v>4.041666666666667</c:v>
              </c:pt>
              <c:pt idx="9062">
                <c:v>0</c:v>
              </c:pt>
              <c:pt idx="9063">
                <c:v>3.0833333333333335</c:v>
              </c:pt>
              <c:pt idx="9064">
                <c:v>0</c:v>
              </c:pt>
              <c:pt idx="9065">
                <c:v>1.3333333333333333</c:v>
              </c:pt>
              <c:pt idx="9066">
                <c:v>0</c:v>
              </c:pt>
              <c:pt idx="9067">
                <c:v>0</c:v>
              </c:pt>
              <c:pt idx="9068">
                <c:v>1.2916666666666667</c:v>
              </c:pt>
              <c:pt idx="9069">
                <c:v>4.458333333333333</c:v>
              </c:pt>
              <c:pt idx="9070">
                <c:v>1.25</c:v>
              </c:pt>
              <c:pt idx="9071">
                <c:v>0</c:v>
              </c:pt>
              <c:pt idx="9072">
                <c:v>2.0833333333333335</c:v>
              </c:pt>
              <c:pt idx="9073">
                <c:v>1.2083333333333333</c:v>
              </c:pt>
              <c:pt idx="9074">
                <c:v>1.9166666666666667</c:v>
              </c:pt>
              <c:pt idx="9075">
                <c:v>0</c:v>
              </c:pt>
              <c:pt idx="9076">
                <c:v>1.9583333333333333</c:v>
              </c:pt>
              <c:pt idx="9077">
                <c:v>2.125</c:v>
              </c:pt>
              <c:pt idx="9078">
                <c:v>3.1666666666666665</c:v>
              </c:pt>
              <c:pt idx="9079">
                <c:v>3.5416666666666665</c:v>
              </c:pt>
              <c:pt idx="9080">
                <c:v>0</c:v>
              </c:pt>
              <c:pt idx="9081">
                <c:v>1.375</c:v>
              </c:pt>
              <c:pt idx="9082">
                <c:v>2</c:v>
              </c:pt>
              <c:pt idx="9083">
                <c:v>2.5</c:v>
              </c:pt>
              <c:pt idx="9084">
                <c:v>3.75</c:v>
              </c:pt>
              <c:pt idx="9085">
                <c:v>1.1666666666666667</c:v>
              </c:pt>
              <c:pt idx="9086">
                <c:v>4.958333333333333</c:v>
              </c:pt>
              <c:pt idx="9087">
                <c:v>3.2083333333333335</c:v>
              </c:pt>
              <c:pt idx="9088">
                <c:v>0</c:v>
              </c:pt>
              <c:pt idx="9089">
                <c:v>1.625</c:v>
              </c:pt>
              <c:pt idx="9090">
                <c:v>1.5</c:v>
              </c:pt>
              <c:pt idx="9091">
                <c:v>2.75</c:v>
              </c:pt>
              <c:pt idx="9092">
                <c:v>4.958333333333333</c:v>
              </c:pt>
              <c:pt idx="9093">
                <c:v>3.2916666666666665</c:v>
              </c:pt>
              <c:pt idx="9094">
                <c:v>0</c:v>
              </c:pt>
              <c:pt idx="9095">
                <c:v>2.75</c:v>
              </c:pt>
              <c:pt idx="9096">
                <c:v>1.5833333333333333</c:v>
              </c:pt>
              <c:pt idx="9097">
                <c:v>2.5416666666666665</c:v>
              </c:pt>
              <c:pt idx="9098">
                <c:v>0</c:v>
              </c:pt>
              <c:pt idx="9099">
                <c:v>6.416666666666667</c:v>
              </c:pt>
              <c:pt idx="9100">
                <c:v>6.916666666666667</c:v>
              </c:pt>
              <c:pt idx="9101">
                <c:v>1.5</c:v>
              </c:pt>
              <c:pt idx="9102">
                <c:v>7.625</c:v>
              </c:pt>
              <c:pt idx="9103">
                <c:v>6.333333333333333</c:v>
              </c:pt>
              <c:pt idx="9104">
                <c:v>5.083333333333333</c:v>
              </c:pt>
              <c:pt idx="9105">
                <c:v>6.416666666666667</c:v>
              </c:pt>
              <c:pt idx="9106">
                <c:v>0</c:v>
              </c:pt>
              <c:pt idx="9107">
                <c:v>2.4583333333333335</c:v>
              </c:pt>
              <c:pt idx="9108">
                <c:v>0</c:v>
              </c:pt>
              <c:pt idx="9109">
                <c:v>1.375</c:v>
              </c:pt>
              <c:pt idx="9110">
                <c:v>0</c:v>
              </c:pt>
              <c:pt idx="9111">
                <c:v>0</c:v>
              </c:pt>
              <c:pt idx="9112">
                <c:v>1.125</c:v>
              </c:pt>
              <c:pt idx="9113">
                <c:v>0</c:v>
              </c:pt>
              <c:pt idx="9114">
                <c:v>0</c:v>
              </c:pt>
              <c:pt idx="9115">
                <c:v>1.75</c:v>
              </c:pt>
              <c:pt idx="9116">
                <c:v>6.5</c:v>
              </c:pt>
              <c:pt idx="9117">
                <c:v>3.9166666666666665</c:v>
              </c:pt>
              <c:pt idx="9118">
                <c:v>7.708333333333333</c:v>
              </c:pt>
              <c:pt idx="9119">
                <c:v>1.75</c:v>
              </c:pt>
              <c:pt idx="9120">
                <c:v>0</c:v>
              </c:pt>
              <c:pt idx="9121">
                <c:v>0</c:v>
              </c:pt>
              <c:pt idx="9122">
                <c:v>1.5833333333333333</c:v>
              </c:pt>
              <c:pt idx="9123">
                <c:v>0</c:v>
              </c:pt>
              <c:pt idx="9124">
                <c:v>1.9583333333333333</c:v>
              </c:pt>
              <c:pt idx="9125">
                <c:v>5.583333333333333</c:v>
              </c:pt>
              <c:pt idx="9126">
                <c:v>6.583333333333333</c:v>
              </c:pt>
              <c:pt idx="9127">
                <c:v>2.0833333333333335</c:v>
              </c:pt>
              <c:pt idx="9128">
                <c:v>1.5</c:v>
              </c:pt>
              <c:pt idx="9129">
                <c:v>0</c:v>
              </c:pt>
              <c:pt idx="9130">
                <c:v>5.416666666666667</c:v>
              </c:pt>
              <c:pt idx="9131">
                <c:v>4.958333333333333</c:v>
              </c:pt>
              <c:pt idx="9132">
                <c:v>0</c:v>
              </c:pt>
              <c:pt idx="9133">
                <c:v>6.958333333333333</c:v>
              </c:pt>
              <c:pt idx="9134">
                <c:v>4.166666666666667</c:v>
              </c:pt>
              <c:pt idx="9135">
                <c:v>4.625</c:v>
              </c:pt>
              <c:pt idx="9136">
                <c:v>1.9166666666666667</c:v>
              </c:pt>
              <c:pt idx="9137">
                <c:v>4.333333333333333</c:v>
              </c:pt>
              <c:pt idx="9138">
                <c:v>0</c:v>
              </c:pt>
              <c:pt idx="9139">
                <c:v>1.5</c:v>
              </c:pt>
              <c:pt idx="9140">
                <c:v>5.916666666666667</c:v>
              </c:pt>
              <c:pt idx="9141">
                <c:v>0</c:v>
              </c:pt>
              <c:pt idx="9142">
                <c:v>4.708333333333333</c:v>
              </c:pt>
              <c:pt idx="9143">
                <c:v>7.5</c:v>
              </c:pt>
              <c:pt idx="9144">
                <c:v>0</c:v>
              </c:pt>
              <c:pt idx="9145">
                <c:v>1.5</c:v>
              </c:pt>
              <c:pt idx="9146">
                <c:v>0</c:v>
              </c:pt>
              <c:pt idx="9147">
                <c:v>2.2083333333333335</c:v>
              </c:pt>
              <c:pt idx="9148">
                <c:v>0</c:v>
              </c:pt>
              <c:pt idx="9149">
                <c:v>1.875</c:v>
              </c:pt>
              <c:pt idx="9150">
                <c:v>3.2916666666666665</c:v>
              </c:pt>
              <c:pt idx="9151">
                <c:v>0</c:v>
              </c:pt>
              <c:pt idx="9152">
                <c:v>2.1666666666666665</c:v>
              </c:pt>
              <c:pt idx="9153">
                <c:v>3.5833333333333335</c:v>
              </c:pt>
              <c:pt idx="9154">
                <c:v>1.5</c:v>
              </c:pt>
              <c:pt idx="9155">
                <c:v>5.541666666666667</c:v>
              </c:pt>
              <c:pt idx="9156">
                <c:v>1.8333333333333333</c:v>
              </c:pt>
              <c:pt idx="9157">
                <c:v>0</c:v>
              </c:pt>
              <c:pt idx="9158">
                <c:v>3.0833333333333335</c:v>
              </c:pt>
              <c:pt idx="9159">
                <c:v>2.2083333333333335</c:v>
              </c:pt>
              <c:pt idx="9160">
                <c:v>1.4583333333333333</c:v>
              </c:pt>
              <c:pt idx="9161">
                <c:v>0</c:v>
              </c:pt>
              <c:pt idx="9162">
                <c:v>0</c:v>
              </c:pt>
              <c:pt idx="9163">
                <c:v>3.2916666666666665</c:v>
              </c:pt>
              <c:pt idx="9164">
                <c:v>0</c:v>
              </c:pt>
              <c:pt idx="9165">
                <c:v>0</c:v>
              </c:pt>
              <c:pt idx="9166">
                <c:v>2.25</c:v>
              </c:pt>
              <c:pt idx="9167">
                <c:v>2.0416666666666665</c:v>
              </c:pt>
              <c:pt idx="9168">
                <c:v>0</c:v>
              </c:pt>
              <c:pt idx="9169">
                <c:v>0</c:v>
              </c:pt>
              <c:pt idx="9170">
                <c:v>1.7083333333333333</c:v>
              </c:pt>
              <c:pt idx="9171">
                <c:v>0</c:v>
              </c:pt>
              <c:pt idx="9172">
                <c:v>4.25</c:v>
              </c:pt>
              <c:pt idx="9173">
                <c:v>0</c:v>
              </c:pt>
              <c:pt idx="9174">
                <c:v>0</c:v>
              </c:pt>
              <c:pt idx="9175">
                <c:v>1.625</c:v>
              </c:pt>
              <c:pt idx="9176">
                <c:v>1.6875</c:v>
              </c:pt>
              <c:pt idx="9177">
                <c:v>0</c:v>
              </c:pt>
              <c:pt idx="9178">
                <c:v>0</c:v>
              </c:pt>
              <c:pt idx="9179">
                <c:v>1.4583333333333333</c:v>
              </c:pt>
              <c:pt idx="9180">
                <c:v>4.583333333333333</c:v>
              </c:pt>
              <c:pt idx="9181">
                <c:v>7.333333333333333</c:v>
              </c:pt>
              <c:pt idx="9182">
                <c:v>0</c:v>
              </c:pt>
              <c:pt idx="9183">
                <c:v>2</c:v>
              </c:pt>
              <c:pt idx="9184">
                <c:v>2.1666666666666665</c:v>
              </c:pt>
              <c:pt idx="9185">
                <c:v>2.125</c:v>
              </c:pt>
              <c:pt idx="9186">
                <c:v>3.4166666666666665</c:v>
              </c:pt>
              <c:pt idx="9187">
                <c:v>2.9583333333333335</c:v>
              </c:pt>
              <c:pt idx="9188">
                <c:v>0</c:v>
              </c:pt>
              <c:pt idx="9189">
                <c:v>1.7916666666666667</c:v>
              </c:pt>
              <c:pt idx="9190">
                <c:v>0</c:v>
              </c:pt>
              <c:pt idx="9191">
                <c:v>0</c:v>
              </c:pt>
              <c:pt idx="9192">
                <c:v>0</c:v>
              </c:pt>
              <c:pt idx="9193">
                <c:v>5.75</c:v>
              </c:pt>
              <c:pt idx="9194">
                <c:v>0</c:v>
              </c:pt>
              <c:pt idx="9195">
                <c:v>0</c:v>
              </c:pt>
              <c:pt idx="9196">
                <c:v>1.125</c:v>
              </c:pt>
              <c:pt idx="9197">
                <c:v>4.666666666666667</c:v>
              </c:pt>
              <c:pt idx="9198">
                <c:v>3.6666666666666665</c:v>
              </c:pt>
              <c:pt idx="9199">
                <c:v>0</c:v>
              </c:pt>
              <c:pt idx="9200">
                <c:v>4.5</c:v>
              </c:pt>
              <c:pt idx="9201">
                <c:v>7.416666666666667</c:v>
              </c:pt>
              <c:pt idx="9202">
                <c:v>0</c:v>
              </c:pt>
              <c:pt idx="9203">
                <c:v>0</c:v>
              </c:pt>
              <c:pt idx="9204">
                <c:v>2.0833333333333335</c:v>
              </c:pt>
              <c:pt idx="9205">
                <c:v>0</c:v>
              </c:pt>
              <c:pt idx="9206">
                <c:v>1.4583333333333333</c:v>
              </c:pt>
              <c:pt idx="9207">
                <c:v>5.458333333333333</c:v>
              </c:pt>
              <c:pt idx="9208">
                <c:v>0</c:v>
              </c:pt>
              <c:pt idx="9209">
                <c:v>7.458333333333333</c:v>
              </c:pt>
              <c:pt idx="9210">
                <c:v>2.125</c:v>
              </c:pt>
              <c:pt idx="9211">
                <c:v>1.9583333333333333</c:v>
              </c:pt>
              <c:pt idx="9212">
                <c:v>0</c:v>
              </c:pt>
              <c:pt idx="9213">
                <c:v>0</c:v>
              </c:pt>
              <c:pt idx="9214">
                <c:v>0</c:v>
              </c:pt>
              <c:pt idx="9215">
                <c:v>8.2083333333333339</c:v>
              </c:pt>
              <c:pt idx="9216">
                <c:v>1.2083333333333333</c:v>
              </c:pt>
              <c:pt idx="9217">
                <c:v>3.0416666666666665</c:v>
              </c:pt>
              <c:pt idx="9218">
                <c:v>0</c:v>
              </c:pt>
              <c:pt idx="9219">
                <c:v>1.75</c:v>
              </c:pt>
              <c:pt idx="9220">
                <c:v>0</c:v>
              </c:pt>
              <c:pt idx="9221">
                <c:v>5.25</c:v>
              </c:pt>
              <c:pt idx="9222">
                <c:v>5.875</c:v>
              </c:pt>
              <c:pt idx="9223">
                <c:v>0</c:v>
              </c:pt>
              <c:pt idx="9224">
                <c:v>1.2916666666666667</c:v>
              </c:pt>
              <c:pt idx="9225">
                <c:v>6.083333333333333</c:v>
              </c:pt>
              <c:pt idx="9226">
                <c:v>0</c:v>
              </c:pt>
              <c:pt idx="9227">
                <c:v>0</c:v>
              </c:pt>
              <c:pt idx="9228">
                <c:v>3.2916666666666665</c:v>
              </c:pt>
              <c:pt idx="9229">
                <c:v>1.6666666666666667</c:v>
              </c:pt>
              <c:pt idx="9230">
                <c:v>0</c:v>
              </c:pt>
              <c:pt idx="9231">
                <c:v>4</c:v>
              </c:pt>
              <c:pt idx="9232">
                <c:v>2.625</c:v>
              </c:pt>
              <c:pt idx="9233">
                <c:v>5</c:v>
              </c:pt>
              <c:pt idx="9234">
                <c:v>0</c:v>
              </c:pt>
              <c:pt idx="9235">
                <c:v>2.7083333333333335</c:v>
              </c:pt>
              <c:pt idx="9236">
                <c:v>1.375</c:v>
              </c:pt>
              <c:pt idx="9237">
                <c:v>5.333333333333333</c:v>
              </c:pt>
              <c:pt idx="9238">
                <c:v>1.7083333333333333</c:v>
              </c:pt>
              <c:pt idx="9239">
                <c:v>0</c:v>
              </c:pt>
              <c:pt idx="9240">
                <c:v>0</c:v>
              </c:pt>
              <c:pt idx="9241">
                <c:v>3.4583333333333335</c:v>
              </c:pt>
              <c:pt idx="9242">
                <c:v>2.7916666666666665</c:v>
              </c:pt>
              <c:pt idx="9243">
                <c:v>8</c:v>
              </c:pt>
              <c:pt idx="9244">
                <c:v>1.75</c:v>
              </c:pt>
              <c:pt idx="9245">
                <c:v>3.4166666666666665</c:v>
              </c:pt>
              <c:pt idx="9246">
                <c:v>6.333333333333333</c:v>
              </c:pt>
              <c:pt idx="9247">
                <c:v>0</c:v>
              </c:pt>
              <c:pt idx="9248">
                <c:v>0</c:v>
              </c:pt>
              <c:pt idx="9249">
                <c:v>1.4583333333333333</c:v>
              </c:pt>
              <c:pt idx="9250">
                <c:v>0</c:v>
              </c:pt>
              <c:pt idx="9251">
                <c:v>0</c:v>
              </c:pt>
              <c:pt idx="9252">
                <c:v>2.2083333333333335</c:v>
              </c:pt>
              <c:pt idx="9253">
                <c:v>0</c:v>
              </c:pt>
              <c:pt idx="9254">
                <c:v>4.083333333333333</c:v>
              </c:pt>
              <c:pt idx="9255">
                <c:v>0</c:v>
              </c:pt>
              <c:pt idx="9256">
                <c:v>2.8333333333333335</c:v>
              </c:pt>
              <c:pt idx="9257">
                <c:v>6.625</c:v>
              </c:pt>
              <c:pt idx="9258">
                <c:v>5.958333333333333</c:v>
              </c:pt>
              <c:pt idx="9259">
                <c:v>0</c:v>
              </c:pt>
              <c:pt idx="9260">
                <c:v>5.958333333333333</c:v>
              </c:pt>
              <c:pt idx="9261">
                <c:v>1.4166666666666667</c:v>
              </c:pt>
              <c:pt idx="9262">
                <c:v>4.333333333333333</c:v>
              </c:pt>
              <c:pt idx="9263">
                <c:v>4.75</c:v>
              </c:pt>
              <c:pt idx="9264">
                <c:v>0</c:v>
              </c:pt>
              <c:pt idx="9265">
                <c:v>1.625</c:v>
              </c:pt>
              <c:pt idx="9266">
                <c:v>2.9166666666666665</c:v>
              </c:pt>
              <c:pt idx="9267">
                <c:v>0</c:v>
              </c:pt>
              <c:pt idx="9268">
                <c:v>4.916666666666667</c:v>
              </c:pt>
              <c:pt idx="9269">
                <c:v>6.041666666666667</c:v>
              </c:pt>
              <c:pt idx="9270">
                <c:v>2.2916666666666665</c:v>
              </c:pt>
              <c:pt idx="9271">
                <c:v>0</c:v>
              </c:pt>
              <c:pt idx="9272">
                <c:v>6.291666666666667</c:v>
              </c:pt>
              <c:pt idx="9273">
                <c:v>1.9166666666666667</c:v>
              </c:pt>
              <c:pt idx="9274">
                <c:v>1.7083333333333333</c:v>
              </c:pt>
              <c:pt idx="9275">
                <c:v>0</c:v>
              </c:pt>
              <c:pt idx="9276">
                <c:v>3.125</c:v>
              </c:pt>
              <c:pt idx="9277">
                <c:v>3.9166666666666665</c:v>
              </c:pt>
              <c:pt idx="9278">
                <c:v>4.333333333333333</c:v>
              </c:pt>
              <c:pt idx="9279">
                <c:v>6.625</c:v>
              </c:pt>
              <c:pt idx="9280">
                <c:v>2.7083333333333335</c:v>
              </c:pt>
              <c:pt idx="9281">
                <c:v>3.2083333333333335</c:v>
              </c:pt>
              <c:pt idx="9282">
                <c:v>1.875</c:v>
              </c:pt>
              <c:pt idx="9283">
                <c:v>1.4583333333333333</c:v>
              </c:pt>
              <c:pt idx="9284">
                <c:v>0</c:v>
              </c:pt>
              <c:pt idx="9285">
                <c:v>0</c:v>
              </c:pt>
              <c:pt idx="9286">
                <c:v>1.5</c:v>
              </c:pt>
              <c:pt idx="9287">
                <c:v>0</c:v>
              </c:pt>
              <c:pt idx="9288">
                <c:v>1.1666666666666667</c:v>
              </c:pt>
              <c:pt idx="9289">
                <c:v>0</c:v>
              </c:pt>
              <c:pt idx="9290">
                <c:v>5.583333333333333</c:v>
              </c:pt>
              <c:pt idx="9291">
                <c:v>1.0833333333333333</c:v>
              </c:pt>
              <c:pt idx="9292">
                <c:v>0</c:v>
              </c:pt>
              <c:pt idx="9293">
                <c:v>5.083333333333333</c:v>
              </c:pt>
              <c:pt idx="9294">
                <c:v>6.666666666666667</c:v>
              </c:pt>
              <c:pt idx="9295">
                <c:v>7.708333333333333</c:v>
              </c:pt>
              <c:pt idx="9296">
                <c:v>4.083333333333333</c:v>
              </c:pt>
              <c:pt idx="9297">
                <c:v>4.541666666666667</c:v>
              </c:pt>
              <c:pt idx="9298">
                <c:v>0</c:v>
              </c:pt>
              <c:pt idx="9299">
                <c:v>3.625</c:v>
              </c:pt>
              <c:pt idx="9300">
                <c:v>0</c:v>
              </c:pt>
              <c:pt idx="9301">
                <c:v>1.5833333333333333</c:v>
              </c:pt>
              <c:pt idx="9302">
                <c:v>0</c:v>
              </c:pt>
              <c:pt idx="9303">
                <c:v>3.5833333333333335</c:v>
              </c:pt>
              <c:pt idx="9304">
                <c:v>1.3333333333333333</c:v>
              </c:pt>
              <c:pt idx="9305">
                <c:v>0</c:v>
              </c:pt>
              <c:pt idx="9306">
                <c:v>4.083333333333333</c:v>
              </c:pt>
              <c:pt idx="9307">
                <c:v>0</c:v>
              </c:pt>
              <c:pt idx="9308">
                <c:v>0</c:v>
              </c:pt>
              <c:pt idx="9309">
                <c:v>2.8125</c:v>
              </c:pt>
              <c:pt idx="9310">
                <c:v>2.0416666666666665</c:v>
              </c:pt>
              <c:pt idx="9311">
                <c:v>0</c:v>
              </c:pt>
              <c:pt idx="9312">
                <c:v>1.75</c:v>
              </c:pt>
              <c:pt idx="9313">
                <c:v>2.5416666666666665</c:v>
              </c:pt>
              <c:pt idx="9314">
                <c:v>0</c:v>
              </c:pt>
              <c:pt idx="9315">
                <c:v>8.4166666666666661</c:v>
              </c:pt>
              <c:pt idx="9316">
                <c:v>0</c:v>
              </c:pt>
              <c:pt idx="9317">
                <c:v>1.9166666666666667</c:v>
              </c:pt>
              <c:pt idx="9318">
                <c:v>1.8333333333333333</c:v>
              </c:pt>
              <c:pt idx="9319">
                <c:v>3</c:v>
              </c:pt>
              <c:pt idx="9320">
                <c:v>5.875</c:v>
              </c:pt>
              <c:pt idx="9321">
                <c:v>4.083333333333333</c:v>
              </c:pt>
              <c:pt idx="9322">
                <c:v>3.75</c:v>
              </c:pt>
              <c:pt idx="9323">
                <c:v>0</c:v>
              </c:pt>
              <c:pt idx="9324">
                <c:v>6.416666666666667</c:v>
              </c:pt>
              <c:pt idx="9325">
                <c:v>0</c:v>
              </c:pt>
              <c:pt idx="9326">
                <c:v>4.666666666666667</c:v>
              </c:pt>
              <c:pt idx="9327">
                <c:v>0</c:v>
              </c:pt>
              <c:pt idx="9328">
                <c:v>1.75</c:v>
              </c:pt>
              <c:pt idx="9329">
                <c:v>0</c:v>
              </c:pt>
              <c:pt idx="9330">
                <c:v>0</c:v>
              </c:pt>
              <c:pt idx="9331">
                <c:v>3.6666666666666665</c:v>
              </c:pt>
              <c:pt idx="9332">
                <c:v>2.2083333333333335</c:v>
              </c:pt>
              <c:pt idx="9333">
                <c:v>2.1666666666666665</c:v>
              </c:pt>
              <c:pt idx="9334">
                <c:v>0</c:v>
              </c:pt>
              <c:pt idx="9335">
                <c:v>3.4166666666666665</c:v>
              </c:pt>
              <c:pt idx="9336">
                <c:v>7.958333333333333</c:v>
              </c:pt>
              <c:pt idx="9337">
                <c:v>1.4166666666666667</c:v>
              </c:pt>
              <c:pt idx="9338">
                <c:v>2</c:v>
              </c:pt>
              <c:pt idx="9339">
                <c:v>0</c:v>
              </c:pt>
              <c:pt idx="9340">
                <c:v>4.208333333333333</c:v>
              </c:pt>
              <c:pt idx="9341">
                <c:v>4.666666666666667</c:v>
              </c:pt>
              <c:pt idx="9342">
                <c:v>4.083333333333333</c:v>
              </c:pt>
              <c:pt idx="9343">
                <c:v>0</c:v>
              </c:pt>
              <c:pt idx="9344">
                <c:v>4.583333333333333</c:v>
              </c:pt>
              <c:pt idx="9345">
                <c:v>1.5</c:v>
              </c:pt>
              <c:pt idx="9346">
                <c:v>2.2083333333333335</c:v>
              </c:pt>
              <c:pt idx="9347">
                <c:v>0</c:v>
              </c:pt>
              <c:pt idx="9348">
                <c:v>2.0833333333333335</c:v>
              </c:pt>
              <c:pt idx="9349">
                <c:v>4.125</c:v>
              </c:pt>
              <c:pt idx="9350">
                <c:v>5.083333333333333</c:v>
              </c:pt>
              <c:pt idx="9351">
                <c:v>3.9166666666666665</c:v>
              </c:pt>
              <c:pt idx="9352">
                <c:v>5.25</c:v>
              </c:pt>
              <c:pt idx="9353">
                <c:v>0</c:v>
              </c:pt>
              <c:pt idx="9354">
                <c:v>0</c:v>
              </c:pt>
              <c:pt idx="9355">
                <c:v>3.875</c:v>
              </c:pt>
              <c:pt idx="9356">
                <c:v>4.041666666666667</c:v>
              </c:pt>
              <c:pt idx="9357">
                <c:v>2.0833333333333335</c:v>
              </c:pt>
              <c:pt idx="9358">
                <c:v>3.5833333333333335</c:v>
              </c:pt>
              <c:pt idx="9359">
                <c:v>1.625</c:v>
              </c:pt>
              <c:pt idx="9360">
                <c:v>3.3333333333333335</c:v>
              </c:pt>
              <c:pt idx="9361">
                <c:v>0</c:v>
              </c:pt>
              <c:pt idx="9362">
                <c:v>4.291666666666667</c:v>
              </c:pt>
              <c:pt idx="9363">
                <c:v>1.5</c:v>
              </c:pt>
              <c:pt idx="9364">
                <c:v>6.791666666666667</c:v>
              </c:pt>
              <c:pt idx="9365">
                <c:v>5.25</c:v>
              </c:pt>
              <c:pt idx="9366">
                <c:v>3</c:v>
              </c:pt>
              <c:pt idx="9367">
                <c:v>1.25</c:v>
              </c:pt>
              <c:pt idx="9368">
                <c:v>6.083333333333333</c:v>
              </c:pt>
              <c:pt idx="9369">
                <c:v>4.583333333333333</c:v>
              </c:pt>
              <c:pt idx="9370">
                <c:v>1.75</c:v>
              </c:pt>
              <c:pt idx="9371">
                <c:v>0</c:v>
              </c:pt>
              <c:pt idx="9372">
                <c:v>0</c:v>
              </c:pt>
              <c:pt idx="9373">
                <c:v>0</c:v>
              </c:pt>
              <c:pt idx="9374">
                <c:v>0</c:v>
              </c:pt>
              <c:pt idx="9375">
                <c:v>1.6666666666666667</c:v>
              </c:pt>
              <c:pt idx="9376">
                <c:v>0</c:v>
              </c:pt>
              <c:pt idx="9377">
                <c:v>0</c:v>
              </c:pt>
              <c:pt idx="9378">
                <c:v>1.1666666666666667</c:v>
              </c:pt>
              <c:pt idx="9379">
                <c:v>1.4583333333333333</c:v>
              </c:pt>
              <c:pt idx="9380">
                <c:v>2.6666666666666665</c:v>
              </c:pt>
              <c:pt idx="9381">
                <c:v>0</c:v>
              </c:pt>
              <c:pt idx="9382">
                <c:v>0</c:v>
              </c:pt>
              <c:pt idx="9383">
                <c:v>2.3333333333333335</c:v>
              </c:pt>
              <c:pt idx="9384">
                <c:v>0</c:v>
              </c:pt>
              <c:pt idx="9385">
                <c:v>3.625</c:v>
              </c:pt>
              <c:pt idx="9386">
                <c:v>6.958333333333333</c:v>
              </c:pt>
              <c:pt idx="9387">
                <c:v>1.25</c:v>
              </c:pt>
              <c:pt idx="9388">
                <c:v>5.541666666666667</c:v>
              </c:pt>
              <c:pt idx="9389">
                <c:v>0</c:v>
              </c:pt>
              <c:pt idx="9390">
                <c:v>1.75</c:v>
              </c:pt>
              <c:pt idx="9391">
                <c:v>1.5416666666666667</c:v>
              </c:pt>
              <c:pt idx="9392">
                <c:v>0</c:v>
              </c:pt>
              <c:pt idx="9393">
                <c:v>0</c:v>
              </c:pt>
              <c:pt idx="9394">
                <c:v>2.8333333333333335</c:v>
              </c:pt>
              <c:pt idx="9395">
                <c:v>3.0833333333333335</c:v>
              </c:pt>
              <c:pt idx="9396">
                <c:v>2.125</c:v>
              </c:pt>
              <c:pt idx="9397">
                <c:v>6.916666666666667</c:v>
              </c:pt>
              <c:pt idx="9398">
                <c:v>2.4583333333333335</c:v>
              </c:pt>
              <c:pt idx="9399">
                <c:v>3</c:v>
              </c:pt>
              <c:pt idx="9400">
                <c:v>2.8333333333333335</c:v>
              </c:pt>
              <c:pt idx="9401">
                <c:v>5.041666666666667</c:v>
              </c:pt>
              <c:pt idx="9402">
                <c:v>2.3333333333333335</c:v>
              </c:pt>
              <c:pt idx="9403">
                <c:v>0</c:v>
              </c:pt>
              <c:pt idx="9404">
                <c:v>3.6666666666666665</c:v>
              </c:pt>
              <c:pt idx="9405">
                <c:v>2.7916666666666665</c:v>
              </c:pt>
              <c:pt idx="9406">
                <c:v>3.8333333333333335</c:v>
              </c:pt>
              <c:pt idx="9407">
                <c:v>5.041666666666667</c:v>
              </c:pt>
              <c:pt idx="9408">
                <c:v>1.7083333333333333</c:v>
              </c:pt>
              <c:pt idx="9409">
                <c:v>0</c:v>
              </c:pt>
              <c:pt idx="9410">
                <c:v>4</c:v>
              </c:pt>
              <c:pt idx="9411">
                <c:v>1.6666666666666667</c:v>
              </c:pt>
              <c:pt idx="9412">
                <c:v>1.625</c:v>
              </c:pt>
              <c:pt idx="9413">
                <c:v>1.1666666666666667</c:v>
              </c:pt>
              <c:pt idx="9414">
                <c:v>2.0833333333333335</c:v>
              </c:pt>
              <c:pt idx="9415">
                <c:v>6.333333333333333</c:v>
              </c:pt>
              <c:pt idx="9416">
                <c:v>5.375</c:v>
              </c:pt>
              <c:pt idx="9417">
                <c:v>2.625</c:v>
              </c:pt>
              <c:pt idx="9418">
                <c:v>3.5416666666666665</c:v>
              </c:pt>
              <c:pt idx="9419">
                <c:v>3.6666666666666665</c:v>
              </c:pt>
              <c:pt idx="9420">
                <c:v>4</c:v>
              </c:pt>
              <c:pt idx="9421">
                <c:v>2.4166666666666665</c:v>
              </c:pt>
              <c:pt idx="9422">
                <c:v>0</c:v>
              </c:pt>
              <c:pt idx="9423">
                <c:v>0</c:v>
              </c:pt>
              <c:pt idx="9424">
                <c:v>7.333333333333333</c:v>
              </c:pt>
              <c:pt idx="9425">
                <c:v>0</c:v>
              </c:pt>
              <c:pt idx="9426">
                <c:v>3.7916666666666665</c:v>
              </c:pt>
              <c:pt idx="9427">
                <c:v>0</c:v>
              </c:pt>
              <c:pt idx="9428">
                <c:v>3.5416666666666665</c:v>
              </c:pt>
              <c:pt idx="9429">
                <c:v>1.75</c:v>
              </c:pt>
              <c:pt idx="9430">
                <c:v>6.958333333333333</c:v>
              </c:pt>
              <c:pt idx="9431">
                <c:v>2.0416666666666665</c:v>
              </c:pt>
              <c:pt idx="9432">
                <c:v>0</c:v>
              </c:pt>
              <c:pt idx="9433">
                <c:v>1.5416666666666667</c:v>
              </c:pt>
              <c:pt idx="9434">
                <c:v>1.8333333333333333</c:v>
              </c:pt>
              <c:pt idx="9435">
                <c:v>9.9583333333333339</c:v>
              </c:pt>
              <c:pt idx="9436">
                <c:v>0</c:v>
              </c:pt>
              <c:pt idx="9437">
                <c:v>1.0833333333333333</c:v>
              </c:pt>
              <c:pt idx="9438">
                <c:v>5.583333333333333</c:v>
              </c:pt>
              <c:pt idx="9439">
                <c:v>3.5416666666666665</c:v>
              </c:pt>
              <c:pt idx="9440">
                <c:v>2.4166666666666665</c:v>
              </c:pt>
              <c:pt idx="9441">
                <c:v>6</c:v>
              </c:pt>
              <c:pt idx="9442">
                <c:v>0</c:v>
              </c:pt>
              <c:pt idx="9443">
                <c:v>3.8333333333333335</c:v>
              </c:pt>
              <c:pt idx="9444">
                <c:v>4.333333333333333</c:v>
              </c:pt>
              <c:pt idx="9445">
                <c:v>6.166666666666667</c:v>
              </c:pt>
              <c:pt idx="9446">
                <c:v>0</c:v>
              </c:pt>
              <c:pt idx="9447">
                <c:v>5.875</c:v>
              </c:pt>
              <c:pt idx="9448">
                <c:v>2.3333333333333335</c:v>
              </c:pt>
              <c:pt idx="9449">
                <c:v>2.1666666666666665</c:v>
              </c:pt>
              <c:pt idx="9450">
                <c:v>3.5833333333333335</c:v>
              </c:pt>
              <c:pt idx="9451">
                <c:v>3.7083333333333335</c:v>
              </c:pt>
              <c:pt idx="9452">
                <c:v>2.0416666666666665</c:v>
              </c:pt>
              <c:pt idx="9453">
                <c:v>3.4583333333333335</c:v>
              </c:pt>
              <c:pt idx="9454">
                <c:v>1.7916666666666667</c:v>
              </c:pt>
              <c:pt idx="9455">
                <c:v>7.666666666666667</c:v>
              </c:pt>
              <c:pt idx="9456">
                <c:v>1.3333333333333333</c:v>
              </c:pt>
              <c:pt idx="9457">
                <c:v>0</c:v>
              </c:pt>
              <c:pt idx="9458">
                <c:v>1.7083333333333333</c:v>
              </c:pt>
              <c:pt idx="9459">
                <c:v>1.375</c:v>
              </c:pt>
              <c:pt idx="9460">
                <c:v>3.5</c:v>
              </c:pt>
              <c:pt idx="9461">
                <c:v>1.3333333333333333</c:v>
              </c:pt>
              <c:pt idx="9462">
                <c:v>1.75</c:v>
              </c:pt>
              <c:pt idx="9463">
                <c:v>1.8333333333333333</c:v>
              </c:pt>
              <c:pt idx="9464">
                <c:v>5.166666666666667</c:v>
              </c:pt>
              <c:pt idx="9465">
                <c:v>0</c:v>
              </c:pt>
              <c:pt idx="9466">
                <c:v>5.458333333333333</c:v>
              </c:pt>
              <c:pt idx="9467">
                <c:v>1.3333333333333333</c:v>
              </c:pt>
              <c:pt idx="9468">
                <c:v>1.7083333333333333</c:v>
              </c:pt>
              <c:pt idx="9469">
                <c:v>0</c:v>
              </c:pt>
              <c:pt idx="9470">
                <c:v>4.375</c:v>
              </c:pt>
              <c:pt idx="9471">
                <c:v>5.166666666666667</c:v>
              </c:pt>
              <c:pt idx="9472">
                <c:v>3.875</c:v>
              </c:pt>
              <c:pt idx="9473">
                <c:v>1.7083333333333333</c:v>
              </c:pt>
              <c:pt idx="9474">
                <c:v>0</c:v>
              </c:pt>
              <c:pt idx="9475">
                <c:v>4.208333333333333</c:v>
              </c:pt>
              <c:pt idx="9476">
                <c:v>0</c:v>
              </c:pt>
              <c:pt idx="9477">
                <c:v>0</c:v>
              </c:pt>
              <c:pt idx="9478">
                <c:v>5.458333333333333</c:v>
              </c:pt>
              <c:pt idx="9479">
                <c:v>3.625</c:v>
              </c:pt>
              <c:pt idx="9480">
                <c:v>4.875</c:v>
              </c:pt>
              <c:pt idx="9481">
                <c:v>0</c:v>
              </c:pt>
              <c:pt idx="9482">
                <c:v>4.208333333333333</c:v>
              </c:pt>
              <c:pt idx="9483">
                <c:v>2.3333333333333335</c:v>
              </c:pt>
              <c:pt idx="9484">
                <c:v>3.75</c:v>
              </c:pt>
              <c:pt idx="9485">
                <c:v>0</c:v>
              </c:pt>
              <c:pt idx="9486">
                <c:v>5.041666666666667</c:v>
              </c:pt>
              <c:pt idx="9487">
                <c:v>6.125</c:v>
              </c:pt>
              <c:pt idx="9488">
                <c:v>3.1666666666666665</c:v>
              </c:pt>
              <c:pt idx="9489">
                <c:v>6.416666666666667</c:v>
              </c:pt>
              <c:pt idx="9490">
                <c:v>0</c:v>
              </c:pt>
              <c:pt idx="9491">
                <c:v>0</c:v>
              </c:pt>
              <c:pt idx="9492">
                <c:v>5.666666666666667</c:v>
              </c:pt>
              <c:pt idx="9493">
                <c:v>6.25</c:v>
              </c:pt>
              <c:pt idx="9494">
                <c:v>1</c:v>
              </c:pt>
              <c:pt idx="9495">
                <c:v>0</c:v>
              </c:pt>
              <c:pt idx="9496">
                <c:v>6.125</c:v>
              </c:pt>
              <c:pt idx="9497">
                <c:v>6.291666666666667</c:v>
              </c:pt>
              <c:pt idx="9498">
                <c:v>1.5</c:v>
              </c:pt>
              <c:pt idx="9499">
                <c:v>7.625</c:v>
              </c:pt>
              <c:pt idx="9500">
                <c:v>2.25</c:v>
              </c:pt>
              <c:pt idx="9501">
                <c:v>2.5833333333333335</c:v>
              </c:pt>
              <c:pt idx="9502">
                <c:v>3.5833333333333335</c:v>
              </c:pt>
              <c:pt idx="9503">
                <c:v>2.0416666666666665</c:v>
              </c:pt>
              <c:pt idx="9504">
                <c:v>0</c:v>
              </c:pt>
              <c:pt idx="9505">
                <c:v>7.708333333333333</c:v>
              </c:pt>
              <c:pt idx="9506">
                <c:v>0</c:v>
              </c:pt>
              <c:pt idx="9507">
                <c:v>1.4583333333333333</c:v>
              </c:pt>
              <c:pt idx="9508">
                <c:v>10.541666666666666</c:v>
              </c:pt>
              <c:pt idx="9509">
                <c:v>7.5</c:v>
              </c:pt>
              <c:pt idx="9510">
                <c:v>0</c:v>
              </c:pt>
              <c:pt idx="9511">
                <c:v>5</c:v>
              </c:pt>
              <c:pt idx="9512">
                <c:v>2.1666666666666665</c:v>
              </c:pt>
              <c:pt idx="9513">
                <c:v>3.9166666666666665</c:v>
              </c:pt>
              <c:pt idx="9514">
                <c:v>0</c:v>
              </c:pt>
              <c:pt idx="9515">
                <c:v>0</c:v>
              </c:pt>
              <c:pt idx="9516">
                <c:v>2.1666666666666665</c:v>
              </c:pt>
              <c:pt idx="9517">
                <c:v>2.6666666666666665</c:v>
              </c:pt>
              <c:pt idx="9518">
                <c:v>2.0416666666666665</c:v>
              </c:pt>
              <c:pt idx="9519">
                <c:v>8.6666666666666661</c:v>
              </c:pt>
              <c:pt idx="9520">
                <c:v>2.5833333333333335</c:v>
              </c:pt>
              <c:pt idx="9521">
                <c:v>2.0416666666666665</c:v>
              </c:pt>
              <c:pt idx="9522">
                <c:v>7.208333333333333</c:v>
              </c:pt>
              <c:pt idx="9523">
                <c:v>2.0833333333333335</c:v>
              </c:pt>
              <c:pt idx="9524">
                <c:v>4.125</c:v>
              </c:pt>
              <c:pt idx="9525">
                <c:v>1.7083333333333333</c:v>
              </c:pt>
              <c:pt idx="9526">
                <c:v>2.25</c:v>
              </c:pt>
              <c:pt idx="9527">
                <c:v>1.4583333333333333</c:v>
              </c:pt>
              <c:pt idx="9528">
                <c:v>2.5833333333333335</c:v>
              </c:pt>
              <c:pt idx="9529">
                <c:v>4.958333333333333</c:v>
              </c:pt>
              <c:pt idx="9530">
                <c:v>0</c:v>
              </c:pt>
              <c:pt idx="9531">
                <c:v>0</c:v>
              </c:pt>
              <c:pt idx="9532">
                <c:v>4.125</c:v>
              </c:pt>
              <c:pt idx="9533">
                <c:v>3.875</c:v>
              </c:pt>
              <c:pt idx="9534">
                <c:v>0</c:v>
              </c:pt>
              <c:pt idx="9535">
                <c:v>3.0416666666666665</c:v>
              </c:pt>
              <c:pt idx="9536">
                <c:v>3.3333333333333335</c:v>
              </c:pt>
              <c:pt idx="9537">
                <c:v>2.9583333333333335</c:v>
              </c:pt>
              <c:pt idx="9538">
                <c:v>2.6666666666666665</c:v>
              </c:pt>
              <c:pt idx="9539">
                <c:v>6</c:v>
              </c:pt>
              <c:pt idx="9540">
                <c:v>0</c:v>
              </c:pt>
              <c:pt idx="9541">
                <c:v>0</c:v>
              </c:pt>
              <c:pt idx="9542">
                <c:v>5.958333333333333</c:v>
              </c:pt>
              <c:pt idx="9543">
                <c:v>6.916666666666667</c:v>
              </c:pt>
              <c:pt idx="9544">
                <c:v>3.0833333333333335</c:v>
              </c:pt>
              <c:pt idx="9545">
                <c:v>0</c:v>
              </c:pt>
              <c:pt idx="9546">
                <c:v>5.625</c:v>
              </c:pt>
              <c:pt idx="9547">
                <c:v>4.125</c:v>
              </c:pt>
              <c:pt idx="9548">
                <c:v>7.083333333333333</c:v>
              </c:pt>
              <c:pt idx="9549">
                <c:v>0</c:v>
              </c:pt>
              <c:pt idx="9550">
                <c:v>1.0833333333333333</c:v>
              </c:pt>
              <c:pt idx="9551">
                <c:v>0</c:v>
              </c:pt>
              <c:pt idx="9552">
                <c:v>2.1666666666666665</c:v>
              </c:pt>
              <c:pt idx="9553">
                <c:v>7.416666666666667</c:v>
              </c:pt>
              <c:pt idx="9554">
                <c:v>0</c:v>
              </c:pt>
              <c:pt idx="9555">
                <c:v>1.375</c:v>
              </c:pt>
              <c:pt idx="9556">
                <c:v>6.083333333333333</c:v>
              </c:pt>
              <c:pt idx="9557">
                <c:v>1.9166666666666667</c:v>
              </c:pt>
              <c:pt idx="9558">
                <c:v>1.0833333333333333</c:v>
              </c:pt>
              <c:pt idx="9559">
                <c:v>0</c:v>
              </c:pt>
              <c:pt idx="9560">
                <c:v>8.875</c:v>
              </c:pt>
              <c:pt idx="9561">
                <c:v>8.0416666666666661</c:v>
              </c:pt>
              <c:pt idx="9562">
                <c:v>1.75</c:v>
              </c:pt>
              <c:pt idx="9563">
                <c:v>3.4166666666666665</c:v>
              </c:pt>
              <c:pt idx="9564">
                <c:v>0</c:v>
              </c:pt>
              <c:pt idx="9565">
                <c:v>6.916666666666667</c:v>
              </c:pt>
              <c:pt idx="9566">
                <c:v>1.9166666666666667</c:v>
              </c:pt>
              <c:pt idx="9567">
                <c:v>4.541666666666667</c:v>
              </c:pt>
              <c:pt idx="9568">
                <c:v>0</c:v>
              </c:pt>
              <c:pt idx="9569">
                <c:v>0</c:v>
              </c:pt>
              <c:pt idx="9570">
                <c:v>3.25</c:v>
              </c:pt>
              <c:pt idx="9571">
                <c:v>1.75</c:v>
              </c:pt>
              <c:pt idx="9572">
                <c:v>1.5833333333333333</c:v>
              </c:pt>
              <c:pt idx="9573">
                <c:v>0</c:v>
              </c:pt>
              <c:pt idx="9574">
                <c:v>0</c:v>
              </c:pt>
              <c:pt idx="9575">
                <c:v>3.6666666666666665</c:v>
              </c:pt>
              <c:pt idx="9576">
                <c:v>1.7916666666666667</c:v>
              </c:pt>
              <c:pt idx="9577">
                <c:v>3.625</c:v>
              </c:pt>
              <c:pt idx="9578">
                <c:v>3.5416666666666665</c:v>
              </c:pt>
              <c:pt idx="9579">
                <c:v>9.6666666666666661</c:v>
              </c:pt>
              <c:pt idx="9580">
                <c:v>0</c:v>
              </c:pt>
              <c:pt idx="9581">
                <c:v>0</c:v>
              </c:pt>
              <c:pt idx="9582">
                <c:v>3.2083333333333335</c:v>
              </c:pt>
              <c:pt idx="9583">
                <c:v>5.291666666666667</c:v>
              </c:pt>
              <c:pt idx="9584">
                <c:v>3.1666666666666665</c:v>
              </c:pt>
              <c:pt idx="9585">
                <c:v>7.625</c:v>
              </c:pt>
              <c:pt idx="9586">
                <c:v>0</c:v>
              </c:pt>
              <c:pt idx="9587">
                <c:v>4.416666666666667</c:v>
              </c:pt>
              <c:pt idx="9588">
                <c:v>0</c:v>
              </c:pt>
              <c:pt idx="9589">
                <c:v>4.791666666666667</c:v>
              </c:pt>
              <c:pt idx="9590">
                <c:v>0</c:v>
              </c:pt>
              <c:pt idx="9591">
                <c:v>9</c:v>
              </c:pt>
              <c:pt idx="9592">
                <c:v>0</c:v>
              </c:pt>
              <c:pt idx="9593">
                <c:v>9.75</c:v>
              </c:pt>
              <c:pt idx="9594">
                <c:v>1.7083333333333333</c:v>
              </c:pt>
              <c:pt idx="9595">
                <c:v>0</c:v>
              </c:pt>
              <c:pt idx="9596">
                <c:v>1.9166666666666667</c:v>
              </c:pt>
              <c:pt idx="9597">
                <c:v>3.0833333333333335</c:v>
              </c:pt>
              <c:pt idx="9598">
                <c:v>2.2916666666666665</c:v>
              </c:pt>
              <c:pt idx="9599">
                <c:v>1.2916666666666667</c:v>
              </c:pt>
              <c:pt idx="9600">
                <c:v>1.625</c:v>
              </c:pt>
              <c:pt idx="9601">
                <c:v>1.4166666666666667</c:v>
              </c:pt>
              <c:pt idx="9602">
                <c:v>4.333333333333333</c:v>
              </c:pt>
              <c:pt idx="9603">
                <c:v>0</c:v>
              </c:pt>
              <c:pt idx="9604">
                <c:v>5.041666666666667</c:v>
              </c:pt>
              <c:pt idx="9605">
                <c:v>3.0416666666666665</c:v>
              </c:pt>
              <c:pt idx="9606">
                <c:v>0</c:v>
              </c:pt>
              <c:pt idx="9607">
                <c:v>0</c:v>
              </c:pt>
              <c:pt idx="9608">
                <c:v>4.041666666666667</c:v>
              </c:pt>
              <c:pt idx="9609">
                <c:v>6.583333333333333</c:v>
              </c:pt>
              <c:pt idx="9610">
                <c:v>4.791666666666667</c:v>
              </c:pt>
              <c:pt idx="9611">
                <c:v>2.125</c:v>
              </c:pt>
              <c:pt idx="9612">
                <c:v>13.333333333333334</c:v>
              </c:pt>
              <c:pt idx="9613">
                <c:v>6.041666666666667</c:v>
              </c:pt>
              <c:pt idx="9614">
                <c:v>0.58333333333333337</c:v>
              </c:pt>
              <c:pt idx="9615">
                <c:v>6.708333333333333</c:v>
              </c:pt>
              <c:pt idx="9616">
                <c:v>2.2916666666666665</c:v>
              </c:pt>
              <c:pt idx="9617">
                <c:v>5.916666666666667</c:v>
              </c:pt>
              <c:pt idx="9618">
                <c:v>7.583333333333333</c:v>
              </c:pt>
              <c:pt idx="9619">
                <c:v>0</c:v>
              </c:pt>
              <c:pt idx="9620">
                <c:v>3.2916666666666665</c:v>
              </c:pt>
              <c:pt idx="9621">
                <c:v>1.7916666666666667</c:v>
              </c:pt>
              <c:pt idx="9622">
                <c:v>0</c:v>
              </c:pt>
              <c:pt idx="9623">
                <c:v>5.666666666666667</c:v>
              </c:pt>
              <c:pt idx="9624">
                <c:v>9.0833333333333339</c:v>
              </c:pt>
              <c:pt idx="9625">
                <c:v>0</c:v>
              </c:pt>
              <c:pt idx="9626">
                <c:v>2.6666666666666665</c:v>
              </c:pt>
              <c:pt idx="9627">
                <c:v>1.0833333333333333</c:v>
              </c:pt>
              <c:pt idx="9628">
                <c:v>1.9583333333333333</c:v>
              </c:pt>
              <c:pt idx="9629">
                <c:v>0</c:v>
              </c:pt>
              <c:pt idx="9630">
                <c:v>0</c:v>
              </c:pt>
              <c:pt idx="9631">
                <c:v>1.7916666666666667</c:v>
              </c:pt>
              <c:pt idx="9632">
                <c:v>0</c:v>
              </c:pt>
              <c:pt idx="9633">
                <c:v>1.5833333333333333</c:v>
              </c:pt>
              <c:pt idx="9634">
                <c:v>3.125</c:v>
              </c:pt>
              <c:pt idx="9635">
                <c:v>2.125</c:v>
              </c:pt>
              <c:pt idx="9636">
                <c:v>2.9166666666666665</c:v>
              </c:pt>
              <c:pt idx="9637">
                <c:v>0</c:v>
              </c:pt>
              <c:pt idx="9638">
                <c:v>0</c:v>
              </c:pt>
              <c:pt idx="9639">
                <c:v>0</c:v>
              </c:pt>
              <c:pt idx="9640">
                <c:v>1.8333333333333333</c:v>
              </c:pt>
              <c:pt idx="9641">
                <c:v>5.541666666666667</c:v>
              </c:pt>
              <c:pt idx="9642">
                <c:v>3.5833333333333335</c:v>
              </c:pt>
              <c:pt idx="9643">
                <c:v>2.5416666666666665</c:v>
              </c:pt>
              <c:pt idx="9644">
                <c:v>1.8333333333333333</c:v>
              </c:pt>
              <c:pt idx="9645">
                <c:v>1.5416666666666667</c:v>
              </c:pt>
              <c:pt idx="9646">
                <c:v>4.708333333333333</c:v>
              </c:pt>
              <c:pt idx="9647">
                <c:v>0</c:v>
              </c:pt>
              <c:pt idx="9648">
                <c:v>5.458333333333333</c:v>
              </c:pt>
              <c:pt idx="9649">
                <c:v>1.875</c:v>
              </c:pt>
              <c:pt idx="9650">
                <c:v>1.2916666666666667</c:v>
              </c:pt>
              <c:pt idx="9651">
                <c:v>3.0833333333333335</c:v>
              </c:pt>
              <c:pt idx="9652">
                <c:v>2.5416666666666665</c:v>
              </c:pt>
              <c:pt idx="9653">
                <c:v>0</c:v>
              </c:pt>
              <c:pt idx="9654">
                <c:v>2.875</c:v>
              </c:pt>
              <c:pt idx="9655">
                <c:v>1.1666666666666667</c:v>
              </c:pt>
              <c:pt idx="9656">
                <c:v>2.8333333333333335</c:v>
              </c:pt>
              <c:pt idx="9657">
                <c:v>5.25</c:v>
              </c:pt>
              <c:pt idx="9658">
                <c:v>5.25</c:v>
              </c:pt>
              <c:pt idx="9659">
                <c:v>6.458333333333333</c:v>
              </c:pt>
              <c:pt idx="9660">
                <c:v>3.7083333333333335</c:v>
              </c:pt>
              <c:pt idx="9661">
                <c:v>2.25</c:v>
              </c:pt>
              <c:pt idx="9662">
                <c:v>5.270833333333333</c:v>
              </c:pt>
              <c:pt idx="9663">
                <c:v>4.875</c:v>
              </c:pt>
              <c:pt idx="9664">
                <c:v>2.7083333333333335</c:v>
              </c:pt>
              <c:pt idx="9665">
                <c:v>1.0416666666666667</c:v>
              </c:pt>
              <c:pt idx="9666">
                <c:v>2.125</c:v>
              </c:pt>
              <c:pt idx="9667">
                <c:v>1.9583333333333333</c:v>
              </c:pt>
              <c:pt idx="9668">
                <c:v>1.7083333333333333</c:v>
              </c:pt>
              <c:pt idx="9669">
                <c:v>0</c:v>
              </c:pt>
              <c:pt idx="9670">
                <c:v>0</c:v>
              </c:pt>
              <c:pt idx="9671">
                <c:v>2.25</c:v>
              </c:pt>
              <c:pt idx="9672">
                <c:v>0</c:v>
              </c:pt>
              <c:pt idx="9673">
                <c:v>3.4166666666666665</c:v>
              </c:pt>
              <c:pt idx="9674">
                <c:v>3.375</c:v>
              </c:pt>
              <c:pt idx="9675">
                <c:v>0</c:v>
              </c:pt>
              <c:pt idx="9676">
                <c:v>1.4166666666666667</c:v>
              </c:pt>
              <c:pt idx="9677">
                <c:v>1.9583333333333333</c:v>
              </c:pt>
              <c:pt idx="9678">
                <c:v>3.25</c:v>
              </c:pt>
              <c:pt idx="9679">
                <c:v>1.75</c:v>
              </c:pt>
              <c:pt idx="9680">
                <c:v>2.7916666666666665</c:v>
              </c:pt>
              <c:pt idx="9681">
                <c:v>0</c:v>
              </c:pt>
              <c:pt idx="9682">
                <c:v>1.7083333333333333</c:v>
              </c:pt>
              <c:pt idx="9683">
                <c:v>1.1666666666666667</c:v>
              </c:pt>
              <c:pt idx="9684">
                <c:v>6.041666666666667</c:v>
              </c:pt>
              <c:pt idx="9685">
                <c:v>0</c:v>
              </c:pt>
              <c:pt idx="9686">
                <c:v>5.583333333333333</c:v>
              </c:pt>
              <c:pt idx="9687">
                <c:v>2.4166666666666665</c:v>
              </c:pt>
              <c:pt idx="9688">
                <c:v>0</c:v>
              </c:pt>
              <c:pt idx="9689">
                <c:v>1.2916666666666667</c:v>
              </c:pt>
              <c:pt idx="9690">
                <c:v>0</c:v>
              </c:pt>
              <c:pt idx="9691">
                <c:v>2.1666666666666665</c:v>
              </c:pt>
              <c:pt idx="9692">
                <c:v>4.583333333333333</c:v>
              </c:pt>
              <c:pt idx="9693">
                <c:v>1.9166666666666667</c:v>
              </c:pt>
              <c:pt idx="9694">
                <c:v>2.9166666666666665</c:v>
              </c:pt>
              <c:pt idx="9695">
                <c:v>2.25</c:v>
              </c:pt>
              <c:pt idx="9696">
                <c:v>1.125</c:v>
              </c:pt>
              <c:pt idx="9697">
                <c:v>0</c:v>
              </c:pt>
              <c:pt idx="9698">
                <c:v>2.2083333333333335</c:v>
              </c:pt>
              <c:pt idx="9699">
                <c:v>1.5</c:v>
              </c:pt>
              <c:pt idx="9700">
                <c:v>5.833333333333333</c:v>
              </c:pt>
              <c:pt idx="9701">
                <c:v>4.041666666666667</c:v>
              </c:pt>
              <c:pt idx="9702">
                <c:v>1.2083333333333333</c:v>
              </c:pt>
              <c:pt idx="9703">
                <c:v>6</c:v>
              </c:pt>
              <c:pt idx="9704">
                <c:v>1.4166666666666667</c:v>
              </c:pt>
              <c:pt idx="9705">
                <c:v>0</c:v>
              </c:pt>
              <c:pt idx="9706">
                <c:v>1.75</c:v>
              </c:pt>
              <c:pt idx="9707">
                <c:v>5.333333333333333</c:v>
              </c:pt>
              <c:pt idx="9708">
                <c:v>2.75</c:v>
              </c:pt>
              <c:pt idx="9709">
                <c:v>0</c:v>
              </c:pt>
              <c:pt idx="9710">
                <c:v>3.4583333333333335</c:v>
              </c:pt>
              <c:pt idx="9711">
                <c:v>5.041666666666667</c:v>
              </c:pt>
              <c:pt idx="9712">
                <c:v>6.333333333333333</c:v>
              </c:pt>
              <c:pt idx="9713">
                <c:v>1.625</c:v>
              </c:pt>
              <c:pt idx="9714">
                <c:v>1.4583333333333333</c:v>
              </c:pt>
              <c:pt idx="9715">
                <c:v>3.2916666666666665</c:v>
              </c:pt>
              <c:pt idx="9716">
                <c:v>8.4583333333333339</c:v>
              </c:pt>
              <c:pt idx="9717">
                <c:v>5.541666666666667</c:v>
              </c:pt>
              <c:pt idx="9718">
                <c:v>0</c:v>
              </c:pt>
              <c:pt idx="9719">
                <c:v>0</c:v>
              </c:pt>
              <c:pt idx="9720">
                <c:v>1.4583333333333333</c:v>
              </c:pt>
              <c:pt idx="9721">
                <c:v>0</c:v>
              </c:pt>
              <c:pt idx="9722">
                <c:v>3.9583333333333335</c:v>
              </c:pt>
              <c:pt idx="9723">
                <c:v>1.7083333333333333</c:v>
              </c:pt>
              <c:pt idx="9724">
                <c:v>2.0416666666666665</c:v>
              </c:pt>
              <c:pt idx="9725">
                <c:v>1.2916666666666667</c:v>
              </c:pt>
              <c:pt idx="9726">
                <c:v>0</c:v>
              </c:pt>
              <c:pt idx="9727">
                <c:v>3.5833333333333335</c:v>
              </c:pt>
              <c:pt idx="9728">
                <c:v>5.75</c:v>
              </c:pt>
              <c:pt idx="9729">
                <c:v>1.5416666666666667</c:v>
              </c:pt>
              <c:pt idx="9730">
                <c:v>1.75</c:v>
              </c:pt>
              <c:pt idx="9731">
                <c:v>1.2083333333333333</c:v>
              </c:pt>
              <c:pt idx="9732">
                <c:v>0</c:v>
              </c:pt>
              <c:pt idx="9733">
                <c:v>0</c:v>
              </c:pt>
              <c:pt idx="9734">
                <c:v>1.7083333333333333</c:v>
              </c:pt>
              <c:pt idx="9735">
                <c:v>2.7083333333333335</c:v>
              </c:pt>
              <c:pt idx="9736">
                <c:v>1.25</c:v>
              </c:pt>
              <c:pt idx="9737">
                <c:v>1.7916666666666667</c:v>
              </c:pt>
              <c:pt idx="9738">
                <c:v>1.75</c:v>
              </c:pt>
              <c:pt idx="9739">
                <c:v>2.9166666666666665</c:v>
              </c:pt>
              <c:pt idx="9740">
                <c:v>6.375</c:v>
              </c:pt>
              <c:pt idx="9741">
                <c:v>5.458333333333333</c:v>
              </c:pt>
              <c:pt idx="9742">
                <c:v>3.125</c:v>
              </c:pt>
              <c:pt idx="9743">
                <c:v>5.041666666666667</c:v>
              </c:pt>
              <c:pt idx="9744">
                <c:v>0</c:v>
              </c:pt>
              <c:pt idx="9745">
                <c:v>0</c:v>
              </c:pt>
              <c:pt idx="9746">
                <c:v>0</c:v>
              </c:pt>
              <c:pt idx="9747">
                <c:v>0</c:v>
              </c:pt>
              <c:pt idx="9748">
                <c:v>0</c:v>
              </c:pt>
              <c:pt idx="9749">
                <c:v>0</c:v>
              </c:pt>
              <c:pt idx="9750">
                <c:v>0</c:v>
              </c:pt>
              <c:pt idx="9751">
                <c:v>1.5416666666666667</c:v>
              </c:pt>
              <c:pt idx="9752">
                <c:v>0</c:v>
              </c:pt>
              <c:pt idx="9753">
                <c:v>0</c:v>
              </c:pt>
              <c:pt idx="9754">
                <c:v>3.9166666666666665</c:v>
              </c:pt>
              <c:pt idx="9755">
                <c:v>0</c:v>
              </c:pt>
              <c:pt idx="9756">
                <c:v>0</c:v>
              </c:pt>
              <c:pt idx="9757">
                <c:v>0</c:v>
              </c:pt>
              <c:pt idx="9758">
                <c:v>3.125</c:v>
              </c:pt>
              <c:pt idx="9759">
                <c:v>2.2916666666666665</c:v>
              </c:pt>
              <c:pt idx="9760">
                <c:v>0</c:v>
              </c:pt>
              <c:pt idx="9761">
                <c:v>0</c:v>
              </c:pt>
              <c:pt idx="9762">
                <c:v>0</c:v>
              </c:pt>
              <c:pt idx="9763">
                <c:v>0</c:v>
              </c:pt>
              <c:pt idx="9764">
                <c:v>2.4583333333333335</c:v>
              </c:pt>
              <c:pt idx="9765">
                <c:v>7.458333333333333</c:v>
              </c:pt>
              <c:pt idx="9766">
                <c:v>0</c:v>
              </c:pt>
              <c:pt idx="9767">
                <c:v>2.5833333333333335</c:v>
              </c:pt>
              <c:pt idx="9768">
                <c:v>0</c:v>
              </c:pt>
              <c:pt idx="9769">
                <c:v>0</c:v>
              </c:pt>
              <c:pt idx="9770">
                <c:v>1.4583333333333333</c:v>
              </c:pt>
              <c:pt idx="9771">
                <c:v>5.875</c:v>
              </c:pt>
              <c:pt idx="9772">
                <c:v>2.9583333333333335</c:v>
              </c:pt>
              <c:pt idx="9773">
                <c:v>5.125</c:v>
              </c:pt>
              <c:pt idx="9774">
                <c:v>6.208333333333333</c:v>
              </c:pt>
              <c:pt idx="9775">
                <c:v>3.1666666666666665</c:v>
              </c:pt>
              <c:pt idx="9776">
                <c:v>2.9583333333333335</c:v>
              </c:pt>
              <c:pt idx="9777">
                <c:v>1.7083333333333333</c:v>
              </c:pt>
              <c:pt idx="9778">
                <c:v>3.3333333333333335</c:v>
              </c:pt>
              <c:pt idx="9779">
                <c:v>5.5</c:v>
              </c:pt>
              <c:pt idx="9780">
                <c:v>2.3333333333333335</c:v>
              </c:pt>
              <c:pt idx="9781">
                <c:v>3.625</c:v>
              </c:pt>
              <c:pt idx="9782">
                <c:v>0</c:v>
              </c:pt>
              <c:pt idx="9783">
                <c:v>1.3333333333333333</c:v>
              </c:pt>
              <c:pt idx="9784">
                <c:v>0</c:v>
              </c:pt>
              <c:pt idx="9785">
                <c:v>0</c:v>
              </c:pt>
              <c:pt idx="9786">
                <c:v>4.666666666666667</c:v>
              </c:pt>
              <c:pt idx="9787">
                <c:v>0</c:v>
              </c:pt>
              <c:pt idx="9788">
                <c:v>1.1666666666666667</c:v>
              </c:pt>
              <c:pt idx="9789">
                <c:v>6.833333333333333</c:v>
              </c:pt>
              <c:pt idx="9790">
                <c:v>2.4166666666666665</c:v>
              </c:pt>
              <c:pt idx="9791">
                <c:v>3.0833333333333335</c:v>
              </c:pt>
              <c:pt idx="9792">
                <c:v>4.791666666666667</c:v>
              </c:pt>
              <c:pt idx="9793">
                <c:v>0</c:v>
              </c:pt>
              <c:pt idx="9794">
                <c:v>4</c:v>
              </c:pt>
              <c:pt idx="9795">
                <c:v>4.083333333333333</c:v>
              </c:pt>
              <c:pt idx="9796">
                <c:v>0</c:v>
              </c:pt>
              <c:pt idx="9797">
                <c:v>5.25</c:v>
              </c:pt>
              <c:pt idx="9798">
                <c:v>7.791666666666667</c:v>
              </c:pt>
              <c:pt idx="9799">
                <c:v>1.7083333333333333</c:v>
              </c:pt>
              <c:pt idx="9800">
                <c:v>5.958333333333333</c:v>
              </c:pt>
              <c:pt idx="9801">
                <c:v>1.7083333333333333</c:v>
              </c:pt>
              <c:pt idx="9802">
                <c:v>3</c:v>
              </c:pt>
              <c:pt idx="9803">
                <c:v>3.2916666666666665</c:v>
              </c:pt>
              <c:pt idx="9804">
                <c:v>0</c:v>
              </c:pt>
              <c:pt idx="9805">
                <c:v>3.8333333333333335</c:v>
              </c:pt>
              <c:pt idx="9806">
                <c:v>1.25</c:v>
              </c:pt>
              <c:pt idx="9807">
                <c:v>1.8333333333333333</c:v>
              </c:pt>
              <c:pt idx="9808">
                <c:v>1.2916666666666667</c:v>
              </c:pt>
              <c:pt idx="9809">
                <c:v>1.5</c:v>
              </c:pt>
              <c:pt idx="9810">
                <c:v>0</c:v>
              </c:pt>
              <c:pt idx="9811">
                <c:v>0</c:v>
              </c:pt>
              <c:pt idx="9812">
                <c:v>0</c:v>
              </c:pt>
              <c:pt idx="9813">
                <c:v>5.166666666666667</c:v>
              </c:pt>
              <c:pt idx="9814">
                <c:v>2.5</c:v>
              </c:pt>
              <c:pt idx="9815">
                <c:v>0</c:v>
              </c:pt>
              <c:pt idx="9816">
                <c:v>0</c:v>
              </c:pt>
              <c:pt idx="9817">
                <c:v>0</c:v>
              </c:pt>
              <c:pt idx="9818">
                <c:v>5.666666666666667</c:v>
              </c:pt>
              <c:pt idx="9819">
                <c:v>0</c:v>
              </c:pt>
              <c:pt idx="9820">
                <c:v>8.7083333333333339</c:v>
              </c:pt>
              <c:pt idx="9821">
                <c:v>2.1666666666666665</c:v>
              </c:pt>
              <c:pt idx="9822">
                <c:v>4.583333333333333</c:v>
              </c:pt>
              <c:pt idx="9823">
                <c:v>3.5</c:v>
              </c:pt>
              <c:pt idx="9824">
                <c:v>0</c:v>
              </c:pt>
              <c:pt idx="9825">
                <c:v>1.5</c:v>
              </c:pt>
              <c:pt idx="9826">
                <c:v>1.4583333333333333</c:v>
              </c:pt>
              <c:pt idx="9827">
                <c:v>0</c:v>
              </c:pt>
              <c:pt idx="9828">
                <c:v>1.7916666666666667</c:v>
              </c:pt>
              <c:pt idx="9829">
                <c:v>0</c:v>
              </c:pt>
              <c:pt idx="9830">
                <c:v>4.208333333333333</c:v>
              </c:pt>
              <c:pt idx="9831">
                <c:v>0</c:v>
              </c:pt>
              <c:pt idx="9832">
                <c:v>1.4583333333333333</c:v>
              </c:pt>
              <c:pt idx="9833">
                <c:v>1.1666666666666667</c:v>
              </c:pt>
              <c:pt idx="9834">
                <c:v>10.708333333333334</c:v>
              </c:pt>
              <c:pt idx="9835">
                <c:v>0</c:v>
              </c:pt>
              <c:pt idx="9836">
                <c:v>0</c:v>
              </c:pt>
              <c:pt idx="9837">
                <c:v>3.5</c:v>
              </c:pt>
              <c:pt idx="9838">
                <c:v>7.208333333333333</c:v>
              </c:pt>
              <c:pt idx="9839">
                <c:v>0</c:v>
              </c:pt>
              <c:pt idx="9840">
                <c:v>5.416666666666667</c:v>
              </c:pt>
              <c:pt idx="9841">
                <c:v>0</c:v>
              </c:pt>
              <c:pt idx="9842">
                <c:v>1.625</c:v>
              </c:pt>
              <c:pt idx="9843">
                <c:v>0</c:v>
              </c:pt>
              <c:pt idx="9844">
                <c:v>5.5</c:v>
              </c:pt>
              <c:pt idx="9845">
                <c:v>0</c:v>
              </c:pt>
              <c:pt idx="9846">
                <c:v>3.9166666666666665</c:v>
              </c:pt>
              <c:pt idx="9847">
                <c:v>0</c:v>
              </c:pt>
              <c:pt idx="9848">
                <c:v>0</c:v>
              </c:pt>
              <c:pt idx="9849">
                <c:v>0</c:v>
              </c:pt>
              <c:pt idx="9850">
                <c:v>7.833333333333333</c:v>
              </c:pt>
              <c:pt idx="9851">
                <c:v>3.75</c:v>
              </c:pt>
              <c:pt idx="9852">
                <c:v>3</c:v>
              </c:pt>
              <c:pt idx="9853">
                <c:v>4.5</c:v>
              </c:pt>
              <c:pt idx="9854">
                <c:v>1.9166666666666667</c:v>
              </c:pt>
              <c:pt idx="9855">
                <c:v>3.2916666666666665</c:v>
              </c:pt>
              <c:pt idx="9856">
                <c:v>8.6666666666666661</c:v>
              </c:pt>
              <c:pt idx="9857">
                <c:v>0</c:v>
              </c:pt>
              <c:pt idx="9858">
                <c:v>5.416666666666667</c:v>
              </c:pt>
              <c:pt idx="9859">
                <c:v>5.291666666666667</c:v>
              </c:pt>
              <c:pt idx="9860">
                <c:v>1.5</c:v>
              </c:pt>
              <c:pt idx="9861">
                <c:v>1.5</c:v>
              </c:pt>
              <c:pt idx="9862">
                <c:v>4.583333333333333</c:v>
              </c:pt>
              <c:pt idx="9863">
                <c:v>5.25</c:v>
              </c:pt>
              <c:pt idx="9864">
                <c:v>0</c:v>
              </c:pt>
              <c:pt idx="9865">
                <c:v>0</c:v>
              </c:pt>
              <c:pt idx="9866">
                <c:v>1.6666666666666667</c:v>
              </c:pt>
              <c:pt idx="9867">
                <c:v>5.083333333333333</c:v>
              </c:pt>
              <c:pt idx="9868">
                <c:v>6.208333333333333</c:v>
              </c:pt>
              <c:pt idx="9869">
                <c:v>11.958333333333334</c:v>
              </c:pt>
              <c:pt idx="9870">
                <c:v>1.7083333333333333</c:v>
              </c:pt>
              <c:pt idx="9871">
                <c:v>1.9166666666666667</c:v>
              </c:pt>
              <c:pt idx="9872">
                <c:v>0</c:v>
              </c:pt>
              <c:pt idx="9873">
                <c:v>0</c:v>
              </c:pt>
              <c:pt idx="9874">
                <c:v>0</c:v>
              </c:pt>
              <c:pt idx="9875">
                <c:v>3.7083333333333335</c:v>
              </c:pt>
              <c:pt idx="9876">
                <c:v>3.9166666666666665</c:v>
              </c:pt>
              <c:pt idx="9877">
                <c:v>5.75</c:v>
              </c:pt>
              <c:pt idx="9878">
                <c:v>5.166666666666667</c:v>
              </c:pt>
              <c:pt idx="9879">
                <c:v>0</c:v>
              </c:pt>
              <c:pt idx="9880">
                <c:v>1.7083333333333333</c:v>
              </c:pt>
              <c:pt idx="9881">
                <c:v>0</c:v>
              </c:pt>
              <c:pt idx="9882">
                <c:v>1.1666666666666667</c:v>
              </c:pt>
              <c:pt idx="9883">
                <c:v>4.666666666666667</c:v>
              </c:pt>
              <c:pt idx="9884">
                <c:v>3.5</c:v>
              </c:pt>
              <c:pt idx="9885">
                <c:v>3.6666666666666665</c:v>
              </c:pt>
              <c:pt idx="9886">
                <c:v>0</c:v>
              </c:pt>
              <c:pt idx="9887">
                <c:v>0</c:v>
              </c:pt>
              <c:pt idx="9888">
                <c:v>2</c:v>
              </c:pt>
              <c:pt idx="9889">
                <c:v>1.25</c:v>
              </c:pt>
              <c:pt idx="9890">
                <c:v>0</c:v>
              </c:pt>
              <c:pt idx="9891">
                <c:v>1.875</c:v>
              </c:pt>
              <c:pt idx="9892">
                <c:v>1.2083333333333333</c:v>
              </c:pt>
              <c:pt idx="9893">
                <c:v>4.25</c:v>
              </c:pt>
              <c:pt idx="9894">
                <c:v>1.0833333333333333</c:v>
              </c:pt>
              <c:pt idx="9895">
                <c:v>0</c:v>
              </c:pt>
              <c:pt idx="9896">
                <c:v>3.4166666666666665</c:v>
              </c:pt>
              <c:pt idx="9897">
                <c:v>2.1666666666666665</c:v>
              </c:pt>
              <c:pt idx="9898">
                <c:v>1.5416666666666667</c:v>
              </c:pt>
              <c:pt idx="9899">
                <c:v>3.9583333333333335</c:v>
              </c:pt>
              <c:pt idx="9900">
                <c:v>0</c:v>
              </c:pt>
              <c:pt idx="9901">
                <c:v>0</c:v>
              </c:pt>
              <c:pt idx="9902">
                <c:v>0</c:v>
              </c:pt>
              <c:pt idx="9903">
                <c:v>5.791666666666667</c:v>
              </c:pt>
              <c:pt idx="9904">
                <c:v>0</c:v>
              </c:pt>
              <c:pt idx="9905">
                <c:v>5.666666666666667</c:v>
              </c:pt>
              <c:pt idx="9906">
                <c:v>5.5</c:v>
              </c:pt>
              <c:pt idx="9907">
                <c:v>1.6666666666666667</c:v>
              </c:pt>
              <c:pt idx="9908">
                <c:v>2.9166666666666665</c:v>
              </c:pt>
              <c:pt idx="9909">
                <c:v>7.166666666666667</c:v>
              </c:pt>
              <c:pt idx="9910">
                <c:v>3.0416666666666665</c:v>
              </c:pt>
              <c:pt idx="9911">
                <c:v>0</c:v>
              </c:pt>
              <c:pt idx="9912">
                <c:v>0</c:v>
              </c:pt>
              <c:pt idx="9913">
                <c:v>4.083333333333333</c:v>
              </c:pt>
              <c:pt idx="9914">
                <c:v>1.0416666666666667</c:v>
              </c:pt>
              <c:pt idx="9915">
                <c:v>6.25</c:v>
              </c:pt>
              <c:pt idx="9916">
                <c:v>4.083333333333333</c:v>
              </c:pt>
              <c:pt idx="9917">
                <c:v>1.7083333333333333</c:v>
              </c:pt>
              <c:pt idx="9918">
                <c:v>0</c:v>
              </c:pt>
              <c:pt idx="9919">
                <c:v>7.291666666666667</c:v>
              </c:pt>
              <c:pt idx="9920">
                <c:v>0</c:v>
              </c:pt>
              <c:pt idx="9921">
                <c:v>8.875</c:v>
              </c:pt>
              <c:pt idx="9922">
                <c:v>1.4583333333333333</c:v>
              </c:pt>
              <c:pt idx="9923">
                <c:v>4.958333333333333</c:v>
              </c:pt>
              <c:pt idx="9924">
                <c:v>2.9166666666666665</c:v>
              </c:pt>
              <c:pt idx="9925">
                <c:v>4.125</c:v>
              </c:pt>
              <c:pt idx="9926">
                <c:v>2.25</c:v>
              </c:pt>
              <c:pt idx="9927">
                <c:v>3.4166666666666665</c:v>
              </c:pt>
              <c:pt idx="9928">
                <c:v>1.375</c:v>
              </c:pt>
              <c:pt idx="9929">
                <c:v>1.875</c:v>
              </c:pt>
              <c:pt idx="9930">
                <c:v>1.7083333333333333</c:v>
              </c:pt>
              <c:pt idx="9931">
                <c:v>0</c:v>
              </c:pt>
              <c:pt idx="9932">
                <c:v>3.125</c:v>
              </c:pt>
              <c:pt idx="9933">
                <c:v>1.7083333333333333</c:v>
              </c:pt>
              <c:pt idx="9934">
                <c:v>1.7083333333333333</c:v>
              </c:pt>
              <c:pt idx="9935">
                <c:v>0</c:v>
              </c:pt>
              <c:pt idx="9936">
                <c:v>0</c:v>
              </c:pt>
              <c:pt idx="9937">
                <c:v>1.8333333333333333</c:v>
              </c:pt>
              <c:pt idx="9938">
                <c:v>4.125</c:v>
              </c:pt>
              <c:pt idx="9939">
                <c:v>1.7083333333333333</c:v>
              </c:pt>
              <c:pt idx="9940">
                <c:v>6.958333333333333</c:v>
              </c:pt>
              <c:pt idx="9941">
                <c:v>1.625</c:v>
              </c:pt>
              <c:pt idx="9942">
                <c:v>0</c:v>
              </c:pt>
              <c:pt idx="9943">
                <c:v>0</c:v>
              </c:pt>
              <c:pt idx="9944">
                <c:v>0</c:v>
              </c:pt>
              <c:pt idx="9945">
                <c:v>3.2083333333333335</c:v>
              </c:pt>
              <c:pt idx="9946">
                <c:v>0</c:v>
              </c:pt>
              <c:pt idx="9947">
                <c:v>7.333333333333333</c:v>
              </c:pt>
              <c:pt idx="9948">
                <c:v>0</c:v>
              </c:pt>
              <c:pt idx="9949">
                <c:v>6.166666666666667</c:v>
              </c:pt>
              <c:pt idx="9950">
                <c:v>0</c:v>
              </c:pt>
              <c:pt idx="9951">
                <c:v>2.2083333333333335</c:v>
              </c:pt>
              <c:pt idx="9952">
                <c:v>6.083333333333333</c:v>
              </c:pt>
              <c:pt idx="9953">
                <c:v>2.0833333333333335</c:v>
              </c:pt>
              <c:pt idx="9954">
                <c:v>6.5</c:v>
              </c:pt>
              <c:pt idx="9955">
                <c:v>0</c:v>
              </c:pt>
              <c:pt idx="9956">
                <c:v>2.75</c:v>
              </c:pt>
              <c:pt idx="9957">
                <c:v>1.5416666666666667</c:v>
              </c:pt>
              <c:pt idx="9958">
                <c:v>1.5</c:v>
              </c:pt>
              <c:pt idx="9959">
                <c:v>1.5</c:v>
              </c:pt>
              <c:pt idx="9960">
                <c:v>0</c:v>
              </c:pt>
              <c:pt idx="9961">
                <c:v>0</c:v>
              </c:pt>
              <c:pt idx="9962">
                <c:v>6.958333333333333</c:v>
              </c:pt>
              <c:pt idx="9963">
                <c:v>0</c:v>
              </c:pt>
              <c:pt idx="9964">
                <c:v>0</c:v>
              </c:pt>
              <c:pt idx="9965">
                <c:v>4.125</c:v>
              </c:pt>
              <c:pt idx="9966">
                <c:v>0</c:v>
              </c:pt>
              <c:pt idx="9967">
                <c:v>1.4583333333333333</c:v>
              </c:pt>
              <c:pt idx="9968">
                <c:v>0</c:v>
              </c:pt>
              <c:pt idx="9969">
                <c:v>4.875</c:v>
              </c:pt>
              <c:pt idx="9970">
                <c:v>5.541666666666667</c:v>
              </c:pt>
              <c:pt idx="9971">
                <c:v>3.2083333333333335</c:v>
              </c:pt>
              <c:pt idx="9972">
                <c:v>0</c:v>
              </c:pt>
              <c:pt idx="9973">
                <c:v>0</c:v>
              </c:pt>
              <c:pt idx="9974">
                <c:v>0</c:v>
              </c:pt>
              <c:pt idx="9975">
                <c:v>0</c:v>
              </c:pt>
              <c:pt idx="9976">
                <c:v>4</c:v>
              </c:pt>
              <c:pt idx="9977">
                <c:v>1.8333333333333333</c:v>
              </c:pt>
              <c:pt idx="9978">
                <c:v>2.2083333333333335</c:v>
              </c:pt>
              <c:pt idx="9979">
                <c:v>0</c:v>
              </c:pt>
              <c:pt idx="9980">
                <c:v>0</c:v>
              </c:pt>
              <c:pt idx="9981">
                <c:v>0</c:v>
              </c:pt>
              <c:pt idx="9982">
                <c:v>0</c:v>
              </c:pt>
              <c:pt idx="9983">
                <c:v>5.041666666666667</c:v>
              </c:pt>
              <c:pt idx="9984">
                <c:v>3.2916666666666665</c:v>
              </c:pt>
              <c:pt idx="9985">
                <c:v>0</c:v>
              </c:pt>
              <c:pt idx="9986">
                <c:v>3.4583333333333335</c:v>
              </c:pt>
              <c:pt idx="9987">
                <c:v>2.125</c:v>
              </c:pt>
              <c:pt idx="9988">
                <c:v>0</c:v>
              </c:pt>
              <c:pt idx="9989">
                <c:v>1.7916666666666667</c:v>
              </c:pt>
              <c:pt idx="9990">
                <c:v>3.375</c:v>
              </c:pt>
              <c:pt idx="9991">
                <c:v>0</c:v>
              </c:pt>
              <c:pt idx="9992">
                <c:v>1.3333333333333333</c:v>
              </c:pt>
              <c:pt idx="9993">
                <c:v>1.375</c:v>
              </c:pt>
              <c:pt idx="9994">
                <c:v>0</c:v>
              </c:pt>
              <c:pt idx="9995">
                <c:v>3.5416666666666665</c:v>
              </c:pt>
              <c:pt idx="9996">
                <c:v>0</c:v>
              </c:pt>
              <c:pt idx="9997">
                <c:v>3.75</c:v>
              </c:pt>
              <c:pt idx="9998">
                <c:v>7.083333333333333</c:v>
              </c:pt>
              <c:pt idx="9999">
                <c:v>0</c:v>
              </c:pt>
              <c:pt idx="10000">
                <c:v>0</c:v>
              </c:pt>
              <c:pt idx="10001">
                <c:v>0</c:v>
              </c:pt>
              <c:pt idx="10002">
                <c:v>0</c:v>
              </c:pt>
              <c:pt idx="10003">
                <c:v>3.2916666666666665</c:v>
              </c:pt>
              <c:pt idx="10004">
                <c:v>1.625</c:v>
              </c:pt>
              <c:pt idx="10005">
                <c:v>1.75</c:v>
              </c:pt>
              <c:pt idx="10006">
                <c:v>0</c:v>
              </c:pt>
              <c:pt idx="10007">
                <c:v>5.375</c:v>
              </c:pt>
              <c:pt idx="10008">
                <c:v>0</c:v>
              </c:pt>
              <c:pt idx="10009">
                <c:v>4.625</c:v>
              </c:pt>
              <c:pt idx="10010">
                <c:v>2.6666666666666665</c:v>
              </c:pt>
              <c:pt idx="10011">
                <c:v>0</c:v>
              </c:pt>
              <c:pt idx="10012">
                <c:v>3.75</c:v>
              </c:pt>
              <c:pt idx="10013">
                <c:v>6.458333333333333</c:v>
              </c:pt>
              <c:pt idx="10014">
                <c:v>1.625</c:v>
              </c:pt>
              <c:pt idx="10015">
                <c:v>5.166666666666667</c:v>
              </c:pt>
              <c:pt idx="10016">
                <c:v>6</c:v>
              </c:pt>
              <c:pt idx="10017">
                <c:v>0</c:v>
              </c:pt>
              <c:pt idx="10018">
                <c:v>6.833333333333333</c:v>
              </c:pt>
              <c:pt idx="10019">
                <c:v>2.9583333333333335</c:v>
              </c:pt>
              <c:pt idx="10020">
                <c:v>1.9583333333333333</c:v>
              </c:pt>
              <c:pt idx="10021">
                <c:v>6.375</c:v>
              </c:pt>
              <c:pt idx="10022">
                <c:v>2.75</c:v>
              </c:pt>
              <c:pt idx="10023">
                <c:v>0</c:v>
              </c:pt>
              <c:pt idx="10024">
                <c:v>3.5416666666666665</c:v>
              </c:pt>
              <c:pt idx="10025">
                <c:v>3.9166666666666665</c:v>
              </c:pt>
              <c:pt idx="10026">
                <c:v>0</c:v>
              </c:pt>
              <c:pt idx="10027">
                <c:v>1.2916666666666667</c:v>
              </c:pt>
              <c:pt idx="10028">
                <c:v>5</c:v>
              </c:pt>
              <c:pt idx="10029">
                <c:v>1.5</c:v>
              </c:pt>
              <c:pt idx="10030">
                <c:v>0</c:v>
              </c:pt>
              <c:pt idx="10031">
                <c:v>4.166666666666667</c:v>
              </c:pt>
              <c:pt idx="10032">
                <c:v>0</c:v>
              </c:pt>
              <c:pt idx="10033">
                <c:v>6.583333333333333</c:v>
              </c:pt>
              <c:pt idx="10034">
                <c:v>2.8333333333333335</c:v>
              </c:pt>
              <c:pt idx="10035">
                <c:v>10.75</c:v>
              </c:pt>
              <c:pt idx="10036">
                <c:v>0</c:v>
              </c:pt>
              <c:pt idx="10037">
                <c:v>4.5</c:v>
              </c:pt>
              <c:pt idx="10038">
                <c:v>0</c:v>
              </c:pt>
              <c:pt idx="10039">
                <c:v>2.3333333333333335</c:v>
              </c:pt>
              <c:pt idx="10040">
                <c:v>3.4166666666666665</c:v>
              </c:pt>
              <c:pt idx="10041">
                <c:v>11.375</c:v>
              </c:pt>
              <c:pt idx="10042">
                <c:v>0</c:v>
              </c:pt>
              <c:pt idx="10043">
                <c:v>0</c:v>
              </c:pt>
              <c:pt idx="10044">
                <c:v>4.666666666666667</c:v>
              </c:pt>
              <c:pt idx="10045">
                <c:v>0</c:v>
              </c:pt>
              <c:pt idx="10046">
                <c:v>5.583333333333333</c:v>
              </c:pt>
              <c:pt idx="10047">
                <c:v>4.5</c:v>
              </c:pt>
              <c:pt idx="10048">
                <c:v>0</c:v>
              </c:pt>
              <c:pt idx="10049">
                <c:v>0</c:v>
              </c:pt>
              <c:pt idx="10050">
                <c:v>0</c:v>
              </c:pt>
              <c:pt idx="10051">
                <c:v>9.5833333333333339</c:v>
              </c:pt>
              <c:pt idx="10052">
                <c:v>0</c:v>
              </c:pt>
              <c:pt idx="10053">
                <c:v>3.3333333333333335</c:v>
              </c:pt>
              <c:pt idx="10054">
                <c:v>0</c:v>
              </c:pt>
              <c:pt idx="10055">
                <c:v>2.4166666666666665</c:v>
              </c:pt>
              <c:pt idx="10056">
                <c:v>1.1666666666666667</c:v>
              </c:pt>
              <c:pt idx="10057">
                <c:v>5.208333333333333</c:v>
              </c:pt>
              <c:pt idx="10058">
                <c:v>5.416666666666667</c:v>
              </c:pt>
              <c:pt idx="10059">
                <c:v>1.2916666666666667</c:v>
              </c:pt>
              <c:pt idx="10060">
                <c:v>1.5</c:v>
              </c:pt>
              <c:pt idx="10061">
                <c:v>1.875</c:v>
              </c:pt>
              <c:pt idx="10062">
                <c:v>0</c:v>
              </c:pt>
              <c:pt idx="10063">
                <c:v>5.666666666666667</c:v>
              </c:pt>
              <c:pt idx="10064">
                <c:v>0</c:v>
              </c:pt>
              <c:pt idx="10065">
                <c:v>8.0416666666666661</c:v>
              </c:pt>
              <c:pt idx="10066">
                <c:v>5.25</c:v>
              </c:pt>
              <c:pt idx="10067">
                <c:v>1.7083333333333333</c:v>
              </c:pt>
              <c:pt idx="10068">
                <c:v>4.041666666666667</c:v>
              </c:pt>
              <c:pt idx="10069">
                <c:v>1.2916666666666667</c:v>
              </c:pt>
              <c:pt idx="10070">
                <c:v>1.4583333333333333</c:v>
              </c:pt>
              <c:pt idx="10071">
                <c:v>5.708333333333333</c:v>
              </c:pt>
              <c:pt idx="10072">
                <c:v>5.333333333333333</c:v>
              </c:pt>
              <c:pt idx="10073">
                <c:v>1.1666666666666667</c:v>
              </c:pt>
              <c:pt idx="10074">
                <c:v>0</c:v>
              </c:pt>
              <c:pt idx="10075">
                <c:v>5.166666666666667</c:v>
              </c:pt>
              <c:pt idx="10076">
                <c:v>3.0416666666666665</c:v>
              </c:pt>
              <c:pt idx="10077">
                <c:v>0</c:v>
              </c:pt>
              <c:pt idx="10078">
                <c:v>0</c:v>
              </c:pt>
              <c:pt idx="10079">
                <c:v>5.416666666666667</c:v>
              </c:pt>
              <c:pt idx="10080">
                <c:v>8.4583333333333339</c:v>
              </c:pt>
              <c:pt idx="10081">
                <c:v>5.291666666666667</c:v>
              </c:pt>
              <c:pt idx="10082">
                <c:v>0</c:v>
              </c:pt>
              <c:pt idx="10083">
                <c:v>3.3333333333333335</c:v>
              </c:pt>
              <c:pt idx="10084">
                <c:v>2.75</c:v>
              </c:pt>
              <c:pt idx="10085">
                <c:v>1.0833333333333333</c:v>
              </c:pt>
              <c:pt idx="10086">
                <c:v>1.1666666666666667</c:v>
              </c:pt>
              <c:pt idx="10087">
                <c:v>7.583333333333333</c:v>
              </c:pt>
              <c:pt idx="10088">
                <c:v>2</c:v>
              </c:pt>
              <c:pt idx="10089">
                <c:v>2.4166666666666665</c:v>
              </c:pt>
              <c:pt idx="10090">
                <c:v>4.5</c:v>
              </c:pt>
              <c:pt idx="10091">
                <c:v>3.7916666666666665</c:v>
              </c:pt>
              <c:pt idx="10092">
                <c:v>2.0833333333333335</c:v>
              </c:pt>
              <c:pt idx="10093">
                <c:v>0</c:v>
              </c:pt>
              <c:pt idx="10094">
                <c:v>3.5</c:v>
              </c:pt>
              <c:pt idx="10095">
                <c:v>1.75</c:v>
              </c:pt>
              <c:pt idx="10096">
                <c:v>4.75</c:v>
              </c:pt>
              <c:pt idx="10097">
                <c:v>0</c:v>
              </c:pt>
              <c:pt idx="10098">
                <c:v>3.125</c:v>
              </c:pt>
              <c:pt idx="10099">
                <c:v>2.0416666666666665</c:v>
              </c:pt>
              <c:pt idx="10100">
                <c:v>1.3333333333333333</c:v>
              </c:pt>
              <c:pt idx="10101">
                <c:v>1.75</c:v>
              </c:pt>
              <c:pt idx="10102">
                <c:v>1.625</c:v>
              </c:pt>
              <c:pt idx="10103">
                <c:v>0</c:v>
              </c:pt>
              <c:pt idx="10104">
                <c:v>3.5416666666666665</c:v>
              </c:pt>
              <c:pt idx="10105">
                <c:v>5.291666666666667</c:v>
              </c:pt>
              <c:pt idx="10106">
                <c:v>3.9166666666666665</c:v>
              </c:pt>
              <c:pt idx="10107">
                <c:v>2.75</c:v>
              </c:pt>
              <c:pt idx="10108">
                <c:v>0</c:v>
              </c:pt>
              <c:pt idx="10109">
                <c:v>5.041666666666667</c:v>
              </c:pt>
              <c:pt idx="10110">
                <c:v>1.75</c:v>
              </c:pt>
              <c:pt idx="10111">
                <c:v>3.9583333333333335</c:v>
              </c:pt>
              <c:pt idx="10112">
                <c:v>0</c:v>
              </c:pt>
              <c:pt idx="10113">
                <c:v>1.6666666666666667</c:v>
              </c:pt>
              <c:pt idx="10114">
                <c:v>1.5416666666666667</c:v>
              </c:pt>
              <c:pt idx="10115">
                <c:v>0</c:v>
              </c:pt>
              <c:pt idx="10116">
                <c:v>0</c:v>
              </c:pt>
              <c:pt idx="10117">
                <c:v>6.583333333333333</c:v>
              </c:pt>
              <c:pt idx="10118">
                <c:v>1.8333333333333333</c:v>
              </c:pt>
              <c:pt idx="10119">
                <c:v>4</c:v>
              </c:pt>
              <c:pt idx="10120">
                <c:v>3.1666666666666665</c:v>
              </c:pt>
              <c:pt idx="10121">
                <c:v>5.458333333333333</c:v>
              </c:pt>
              <c:pt idx="10122">
                <c:v>0</c:v>
              </c:pt>
              <c:pt idx="10123">
                <c:v>4.791666666666667</c:v>
              </c:pt>
              <c:pt idx="10124">
                <c:v>1.375</c:v>
              </c:pt>
              <c:pt idx="10125">
                <c:v>0</c:v>
              </c:pt>
              <c:pt idx="10126">
                <c:v>0</c:v>
              </c:pt>
              <c:pt idx="10127">
                <c:v>5.291666666666667</c:v>
              </c:pt>
              <c:pt idx="10128">
                <c:v>2.75</c:v>
              </c:pt>
              <c:pt idx="10129">
                <c:v>2.5833333333333335</c:v>
              </c:pt>
              <c:pt idx="10130">
                <c:v>0</c:v>
              </c:pt>
              <c:pt idx="10131">
                <c:v>11.166666666666666</c:v>
              </c:pt>
              <c:pt idx="10132">
                <c:v>0</c:v>
              </c:pt>
              <c:pt idx="10133">
                <c:v>6.208333333333333</c:v>
              </c:pt>
              <c:pt idx="10134">
                <c:v>4</c:v>
              </c:pt>
              <c:pt idx="10135">
                <c:v>1.75</c:v>
              </c:pt>
              <c:pt idx="10136">
                <c:v>5.458333333333333</c:v>
              </c:pt>
              <c:pt idx="10137">
                <c:v>1.5416666666666667</c:v>
              </c:pt>
              <c:pt idx="10138">
                <c:v>1.7083333333333333</c:v>
              </c:pt>
              <c:pt idx="10139">
                <c:v>1.6666666666666667</c:v>
              </c:pt>
              <c:pt idx="10140">
                <c:v>3.75</c:v>
              </c:pt>
              <c:pt idx="10141">
                <c:v>5.958333333333333</c:v>
              </c:pt>
              <c:pt idx="10142">
                <c:v>5.625</c:v>
              </c:pt>
              <c:pt idx="10143">
                <c:v>1.7916666666666667</c:v>
              </c:pt>
              <c:pt idx="10144">
                <c:v>3.625</c:v>
              </c:pt>
              <c:pt idx="10145">
                <c:v>3.8333333333333335</c:v>
              </c:pt>
              <c:pt idx="10146">
                <c:v>3.5</c:v>
              </c:pt>
              <c:pt idx="10147">
                <c:v>2.6666666666666665</c:v>
              </c:pt>
              <c:pt idx="10148">
                <c:v>1.6666666666666667</c:v>
              </c:pt>
              <c:pt idx="10149">
                <c:v>3.0833333333333335</c:v>
              </c:pt>
              <c:pt idx="10150">
                <c:v>1.25</c:v>
              </c:pt>
              <c:pt idx="10151">
                <c:v>1.2083333333333333</c:v>
              </c:pt>
              <c:pt idx="10152">
                <c:v>0</c:v>
              </c:pt>
              <c:pt idx="10153">
                <c:v>2.9583333333333335</c:v>
              </c:pt>
              <c:pt idx="10154">
                <c:v>10.25</c:v>
              </c:pt>
              <c:pt idx="10155">
                <c:v>4.125</c:v>
              </c:pt>
              <c:pt idx="10156">
                <c:v>9.8333333333333339</c:v>
              </c:pt>
              <c:pt idx="10157">
                <c:v>1.8333333333333333</c:v>
              </c:pt>
              <c:pt idx="10158">
                <c:v>0</c:v>
              </c:pt>
              <c:pt idx="10159">
                <c:v>2.9166666666666665</c:v>
              </c:pt>
              <c:pt idx="10160">
                <c:v>1.75</c:v>
              </c:pt>
              <c:pt idx="10161">
                <c:v>3.375</c:v>
              </c:pt>
              <c:pt idx="10162">
                <c:v>3.2916666666666665</c:v>
              </c:pt>
              <c:pt idx="10163">
                <c:v>1.2916666666666667</c:v>
              </c:pt>
              <c:pt idx="10164">
                <c:v>2.75</c:v>
              </c:pt>
              <c:pt idx="10165">
                <c:v>0</c:v>
              </c:pt>
              <c:pt idx="10166">
                <c:v>0</c:v>
              </c:pt>
              <c:pt idx="10167">
                <c:v>5</c:v>
              </c:pt>
              <c:pt idx="10168">
                <c:v>1.0833333333333333</c:v>
              </c:pt>
              <c:pt idx="10169">
                <c:v>3.5</c:v>
              </c:pt>
              <c:pt idx="10170">
                <c:v>0</c:v>
              </c:pt>
              <c:pt idx="10171">
                <c:v>1.3333333333333333</c:v>
              </c:pt>
              <c:pt idx="10172">
                <c:v>0</c:v>
              </c:pt>
              <c:pt idx="10173">
                <c:v>1.375</c:v>
              </c:pt>
              <c:pt idx="10174">
                <c:v>0</c:v>
              </c:pt>
              <c:pt idx="10175">
                <c:v>9.7916666666666661</c:v>
              </c:pt>
              <c:pt idx="10176">
                <c:v>0</c:v>
              </c:pt>
              <c:pt idx="10177">
                <c:v>2.4583333333333335</c:v>
              </c:pt>
              <c:pt idx="10178">
                <c:v>3.3333333333333335</c:v>
              </c:pt>
              <c:pt idx="10179">
                <c:v>1.4166666666666667</c:v>
              </c:pt>
              <c:pt idx="10180">
                <c:v>1.75</c:v>
              </c:pt>
              <c:pt idx="10181">
                <c:v>1.2083333333333333</c:v>
              </c:pt>
              <c:pt idx="10182">
                <c:v>3.7916666666666665</c:v>
              </c:pt>
              <c:pt idx="10183">
                <c:v>2.0833333333333335</c:v>
              </c:pt>
              <c:pt idx="10184">
                <c:v>1.8333333333333333</c:v>
              </c:pt>
              <c:pt idx="10185">
                <c:v>0</c:v>
              </c:pt>
              <c:pt idx="10186">
                <c:v>1.3333333333333333</c:v>
              </c:pt>
              <c:pt idx="10187">
                <c:v>3.7083333333333335</c:v>
              </c:pt>
              <c:pt idx="10188">
                <c:v>0</c:v>
              </c:pt>
              <c:pt idx="10189">
                <c:v>0</c:v>
              </c:pt>
              <c:pt idx="10190">
                <c:v>5.25</c:v>
              </c:pt>
              <c:pt idx="10191">
                <c:v>0</c:v>
              </c:pt>
              <c:pt idx="10192">
                <c:v>0</c:v>
              </c:pt>
              <c:pt idx="10193">
                <c:v>0</c:v>
              </c:pt>
              <c:pt idx="10194">
                <c:v>7.25</c:v>
              </c:pt>
              <c:pt idx="10195">
                <c:v>3.25</c:v>
              </c:pt>
              <c:pt idx="10196">
                <c:v>0</c:v>
              </c:pt>
              <c:pt idx="10197">
                <c:v>3.25</c:v>
              </c:pt>
              <c:pt idx="10198">
                <c:v>0</c:v>
              </c:pt>
              <c:pt idx="10199">
                <c:v>1.3333333333333333</c:v>
              </c:pt>
              <c:pt idx="10200">
                <c:v>5.291666666666667</c:v>
              </c:pt>
              <c:pt idx="10201">
                <c:v>1.5416666666666667</c:v>
              </c:pt>
              <c:pt idx="10202">
                <c:v>0</c:v>
              </c:pt>
              <c:pt idx="10203">
                <c:v>7.125</c:v>
              </c:pt>
              <c:pt idx="10204">
                <c:v>1.4166666666666667</c:v>
              </c:pt>
              <c:pt idx="10205">
                <c:v>1.4583333333333333</c:v>
              </c:pt>
              <c:pt idx="10206">
                <c:v>1.6666666666666667</c:v>
              </c:pt>
              <c:pt idx="10207">
                <c:v>1.3333333333333333</c:v>
              </c:pt>
              <c:pt idx="10208">
                <c:v>0</c:v>
              </c:pt>
              <c:pt idx="10209">
                <c:v>1.375</c:v>
              </c:pt>
              <c:pt idx="10210">
                <c:v>0</c:v>
              </c:pt>
              <c:pt idx="10211">
                <c:v>2.875</c:v>
              </c:pt>
              <c:pt idx="10212">
                <c:v>3.25</c:v>
              </c:pt>
              <c:pt idx="10213">
                <c:v>3.375</c:v>
              </c:pt>
              <c:pt idx="10214">
                <c:v>2.0833333333333335</c:v>
              </c:pt>
              <c:pt idx="10215">
                <c:v>0</c:v>
              </c:pt>
              <c:pt idx="10216">
                <c:v>0</c:v>
              </c:pt>
              <c:pt idx="10217">
                <c:v>7.125</c:v>
              </c:pt>
              <c:pt idx="10218">
                <c:v>4.583333333333333</c:v>
              </c:pt>
              <c:pt idx="10219">
                <c:v>1.1666666666666667</c:v>
              </c:pt>
              <c:pt idx="10220">
                <c:v>10.458333333333334</c:v>
              </c:pt>
              <c:pt idx="10221">
                <c:v>1.1666666666666667</c:v>
              </c:pt>
              <c:pt idx="10222">
                <c:v>1.625</c:v>
              </c:pt>
              <c:pt idx="10223">
                <c:v>0</c:v>
              </c:pt>
              <c:pt idx="10224">
                <c:v>1.3333333333333333</c:v>
              </c:pt>
              <c:pt idx="10225">
                <c:v>0</c:v>
              </c:pt>
              <c:pt idx="10226">
                <c:v>2.625</c:v>
              </c:pt>
              <c:pt idx="10227">
                <c:v>0</c:v>
              </c:pt>
              <c:pt idx="10228">
                <c:v>0</c:v>
              </c:pt>
              <c:pt idx="10229">
                <c:v>0</c:v>
              </c:pt>
              <c:pt idx="10230">
                <c:v>1.875</c:v>
              </c:pt>
              <c:pt idx="10231">
                <c:v>2.9583333333333335</c:v>
              </c:pt>
              <c:pt idx="10232">
                <c:v>3.2916666666666665</c:v>
              </c:pt>
              <c:pt idx="10233">
                <c:v>0</c:v>
              </c:pt>
              <c:pt idx="10234">
                <c:v>3.5</c:v>
              </c:pt>
              <c:pt idx="10235">
                <c:v>1.4166666666666667</c:v>
              </c:pt>
              <c:pt idx="10236">
                <c:v>0</c:v>
              </c:pt>
              <c:pt idx="10237">
                <c:v>4.333333333333333</c:v>
              </c:pt>
              <c:pt idx="10238">
                <c:v>1.4166666666666667</c:v>
              </c:pt>
              <c:pt idx="10239">
                <c:v>1.5416666666666667</c:v>
              </c:pt>
              <c:pt idx="10240">
                <c:v>1.7916666666666667</c:v>
              </c:pt>
              <c:pt idx="10241">
                <c:v>0</c:v>
              </c:pt>
              <c:pt idx="10242">
                <c:v>3.8333333333333335</c:v>
              </c:pt>
              <c:pt idx="10243">
                <c:v>4.833333333333333</c:v>
              </c:pt>
              <c:pt idx="10244">
                <c:v>4.25</c:v>
              </c:pt>
              <c:pt idx="10245">
                <c:v>3.3333333333333335</c:v>
              </c:pt>
              <c:pt idx="10246">
                <c:v>1.5833333333333333</c:v>
              </c:pt>
              <c:pt idx="10247">
                <c:v>2.5833333333333335</c:v>
              </c:pt>
              <c:pt idx="10248">
                <c:v>0</c:v>
              </c:pt>
              <c:pt idx="10249">
                <c:v>2.625</c:v>
              </c:pt>
              <c:pt idx="10250">
                <c:v>3.625</c:v>
              </c:pt>
              <c:pt idx="10251">
                <c:v>2.875</c:v>
              </c:pt>
              <c:pt idx="10252">
                <c:v>0.9375</c:v>
              </c:pt>
              <c:pt idx="10253">
                <c:v>3.7083333333333335</c:v>
              </c:pt>
              <c:pt idx="10254">
                <c:v>7.25</c:v>
              </c:pt>
              <c:pt idx="10255">
                <c:v>1.5833333333333333</c:v>
              </c:pt>
              <c:pt idx="10256">
                <c:v>5.875</c:v>
              </c:pt>
              <c:pt idx="10257">
                <c:v>4.25</c:v>
              </c:pt>
              <c:pt idx="10258">
                <c:v>4.083333333333333</c:v>
              </c:pt>
              <c:pt idx="10259">
                <c:v>5.375</c:v>
              </c:pt>
              <c:pt idx="10260">
                <c:v>0</c:v>
              </c:pt>
              <c:pt idx="10261">
                <c:v>10.791666666666666</c:v>
              </c:pt>
              <c:pt idx="10262">
                <c:v>0</c:v>
              </c:pt>
              <c:pt idx="10263">
                <c:v>3</c:v>
              </c:pt>
              <c:pt idx="10264">
                <c:v>1.4166666666666667</c:v>
              </c:pt>
              <c:pt idx="10265">
                <c:v>2.25</c:v>
              </c:pt>
              <c:pt idx="10266">
                <c:v>3.3333333333333335</c:v>
              </c:pt>
              <c:pt idx="10267">
                <c:v>0</c:v>
              </c:pt>
              <c:pt idx="10268">
                <c:v>3.5416666666666665</c:v>
              </c:pt>
              <c:pt idx="10269">
                <c:v>0</c:v>
              </c:pt>
              <c:pt idx="10270">
                <c:v>3.7916666666666665</c:v>
              </c:pt>
              <c:pt idx="10271">
                <c:v>3</c:v>
              </c:pt>
              <c:pt idx="10272">
                <c:v>0</c:v>
              </c:pt>
              <c:pt idx="10273">
                <c:v>7.333333333333333</c:v>
              </c:pt>
              <c:pt idx="10274">
                <c:v>4.541666666666667</c:v>
              </c:pt>
              <c:pt idx="10275">
                <c:v>0</c:v>
              </c:pt>
              <c:pt idx="10276">
                <c:v>0</c:v>
              </c:pt>
              <c:pt idx="10277">
                <c:v>8.5416666666666661</c:v>
              </c:pt>
              <c:pt idx="10278">
                <c:v>0</c:v>
              </c:pt>
              <c:pt idx="10279">
                <c:v>4.541666666666667</c:v>
              </c:pt>
              <c:pt idx="10280">
                <c:v>0</c:v>
              </c:pt>
              <c:pt idx="10281">
                <c:v>3.4166666666666665</c:v>
              </c:pt>
              <c:pt idx="10282">
                <c:v>2.5833333333333335</c:v>
              </c:pt>
              <c:pt idx="10283">
                <c:v>2.75</c:v>
              </c:pt>
              <c:pt idx="10284">
                <c:v>1.0833333333333333</c:v>
              </c:pt>
              <c:pt idx="10285">
                <c:v>4.833333333333333</c:v>
              </c:pt>
              <c:pt idx="10286">
                <c:v>0</c:v>
              </c:pt>
              <c:pt idx="10287">
                <c:v>0</c:v>
              </c:pt>
              <c:pt idx="10288">
                <c:v>1.7916666666666667</c:v>
              </c:pt>
              <c:pt idx="10289">
                <c:v>0</c:v>
              </c:pt>
              <c:pt idx="10290">
                <c:v>3.4583333333333335</c:v>
              </c:pt>
              <c:pt idx="10291">
                <c:v>0</c:v>
              </c:pt>
              <c:pt idx="10292">
                <c:v>3.9583333333333335</c:v>
              </c:pt>
              <c:pt idx="10293">
                <c:v>0</c:v>
              </c:pt>
              <c:pt idx="10294">
                <c:v>3</c:v>
              </c:pt>
              <c:pt idx="10295">
                <c:v>1.6666666666666667</c:v>
              </c:pt>
              <c:pt idx="10296">
                <c:v>11.083333333333334</c:v>
              </c:pt>
              <c:pt idx="10297">
                <c:v>0</c:v>
              </c:pt>
              <c:pt idx="10298">
                <c:v>0</c:v>
              </c:pt>
              <c:pt idx="10299">
                <c:v>2.6666666666666665</c:v>
              </c:pt>
              <c:pt idx="10300">
                <c:v>0</c:v>
              </c:pt>
              <c:pt idx="10301">
                <c:v>0</c:v>
              </c:pt>
              <c:pt idx="10302">
                <c:v>0</c:v>
              </c:pt>
              <c:pt idx="10303">
                <c:v>0</c:v>
              </c:pt>
              <c:pt idx="10304">
                <c:v>0</c:v>
              </c:pt>
              <c:pt idx="10305">
                <c:v>3.875</c:v>
              </c:pt>
              <c:pt idx="10306">
                <c:v>2.2083333333333335</c:v>
              </c:pt>
              <c:pt idx="10307">
                <c:v>0</c:v>
              </c:pt>
              <c:pt idx="10308">
                <c:v>1.6666666666666667</c:v>
              </c:pt>
              <c:pt idx="10309">
                <c:v>2.5416666666666665</c:v>
              </c:pt>
              <c:pt idx="10310">
                <c:v>4.041666666666667</c:v>
              </c:pt>
              <c:pt idx="10311">
                <c:v>1.2916666666666667</c:v>
              </c:pt>
              <c:pt idx="10312">
                <c:v>1.875</c:v>
              </c:pt>
              <c:pt idx="10313">
                <c:v>2.3333333333333335</c:v>
              </c:pt>
              <c:pt idx="10314">
                <c:v>1.7083333333333333</c:v>
              </c:pt>
              <c:pt idx="10315">
                <c:v>5.541666666666667</c:v>
              </c:pt>
              <c:pt idx="10316">
                <c:v>1.6666666666666667</c:v>
              </c:pt>
              <c:pt idx="10317">
                <c:v>1.8333333333333333</c:v>
              </c:pt>
              <c:pt idx="10318">
                <c:v>5.916666666666667</c:v>
              </c:pt>
              <c:pt idx="10319">
                <c:v>3</c:v>
              </c:pt>
              <c:pt idx="10320">
                <c:v>8.2916666666666661</c:v>
              </c:pt>
              <c:pt idx="10321">
                <c:v>6.958333333333333</c:v>
              </c:pt>
              <c:pt idx="10322">
                <c:v>4.583333333333333</c:v>
              </c:pt>
              <c:pt idx="10323">
                <c:v>2.75</c:v>
              </c:pt>
              <c:pt idx="10324">
                <c:v>2.9583333333333335</c:v>
              </c:pt>
              <c:pt idx="10325">
                <c:v>5.625</c:v>
              </c:pt>
              <c:pt idx="10326">
                <c:v>1.7916666666666667</c:v>
              </c:pt>
              <c:pt idx="10327">
                <c:v>0</c:v>
              </c:pt>
              <c:pt idx="10328">
                <c:v>0</c:v>
              </c:pt>
              <c:pt idx="10329">
                <c:v>2.4166666666666665</c:v>
              </c:pt>
              <c:pt idx="10330">
                <c:v>3.1666666666666665</c:v>
              </c:pt>
              <c:pt idx="10331">
                <c:v>0</c:v>
              </c:pt>
              <c:pt idx="10332">
                <c:v>2.6666666666666665</c:v>
              </c:pt>
              <c:pt idx="10333">
                <c:v>0</c:v>
              </c:pt>
              <c:pt idx="10334">
                <c:v>0</c:v>
              </c:pt>
              <c:pt idx="10335">
                <c:v>1.2916666666666667</c:v>
              </c:pt>
              <c:pt idx="10336">
                <c:v>1.9166666666666667</c:v>
              </c:pt>
              <c:pt idx="10337">
                <c:v>1.1041666666666667</c:v>
              </c:pt>
              <c:pt idx="10338">
                <c:v>0</c:v>
              </c:pt>
              <c:pt idx="10339">
                <c:v>3.4583333333333335</c:v>
              </c:pt>
              <c:pt idx="10340">
                <c:v>0</c:v>
              </c:pt>
              <c:pt idx="10341">
                <c:v>1.6666666666666667</c:v>
              </c:pt>
              <c:pt idx="10342">
                <c:v>4.458333333333333</c:v>
              </c:pt>
              <c:pt idx="10343">
                <c:v>3.4166666666666665</c:v>
              </c:pt>
              <c:pt idx="10344">
                <c:v>0</c:v>
              </c:pt>
              <c:pt idx="10345">
                <c:v>1.1666666666666667</c:v>
              </c:pt>
              <c:pt idx="10346">
                <c:v>0</c:v>
              </c:pt>
              <c:pt idx="10347">
                <c:v>0</c:v>
              </c:pt>
              <c:pt idx="10348">
                <c:v>0</c:v>
              </c:pt>
              <c:pt idx="10349">
                <c:v>3.1666666666666665</c:v>
              </c:pt>
              <c:pt idx="10350">
                <c:v>4.541666666666667</c:v>
              </c:pt>
              <c:pt idx="10351">
                <c:v>2.375</c:v>
              </c:pt>
              <c:pt idx="10352">
                <c:v>0</c:v>
              </c:pt>
              <c:pt idx="10353">
                <c:v>1.5416666666666667</c:v>
              </c:pt>
              <c:pt idx="10354">
                <c:v>1.3333333333333333</c:v>
              </c:pt>
              <c:pt idx="10355">
                <c:v>0</c:v>
              </c:pt>
              <c:pt idx="10356">
                <c:v>3.5833333333333335</c:v>
              </c:pt>
              <c:pt idx="10357">
                <c:v>0</c:v>
              </c:pt>
              <c:pt idx="10358">
                <c:v>6.166666666666667</c:v>
              </c:pt>
              <c:pt idx="10359">
                <c:v>2.25</c:v>
              </c:pt>
              <c:pt idx="10360">
                <c:v>6.708333333333333</c:v>
              </c:pt>
              <c:pt idx="10361">
                <c:v>0</c:v>
              </c:pt>
              <c:pt idx="10362">
                <c:v>2.8333333333333335</c:v>
              </c:pt>
              <c:pt idx="10363">
                <c:v>0</c:v>
              </c:pt>
              <c:pt idx="10364">
                <c:v>0</c:v>
              </c:pt>
              <c:pt idx="10365">
                <c:v>1.5</c:v>
              </c:pt>
              <c:pt idx="10366">
                <c:v>5.458333333333333</c:v>
              </c:pt>
              <c:pt idx="10367">
                <c:v>7.291666666666667</c:v>
              </c:pt>
              <c:pt idx="10368">
                <c:v>1.5</c:v>
              </c:pt>
              <c:pt idx="10369">
                <c:v>0</c:v>
              </c:pt>
              <c:pt idx="10370">
                <c:v>0</c:v>
              </c:pt>
              <c:pt idx="10371">
                <c:v>2.0416666666666665</c:v>
              </c:pt>
              <c:pt idx="10372">
                <c:v>0</c:v>
              </c:pt>
              <c:pt idx="10373">
                <c:v>3.5</c:v>
              </c:pt>
              <c:pt idx="10374">
                <c:v>0</c:v>
              </c:pt>
              <c:pt idx="10375">
                <c:v>2.1666666666666665</c:v>
              </c:pt>
              <c:pt idx="10376">
                <c:v>0</c:v>
              </c:pt>
              <c:pt idx="10377">
                <c:v>0</c:v>
              </c:pt>
              <c:pt idx="10378">
                <c:v>1.6666666666666667</c:v>
              </c:pt>
              <c:pt idx="10379">
                <c:v>3.5416666666666665</c:v>
              </c:pt>
              <c:pt idx="10380">
                <c:v>1.75</c:v>
              </c:pt>
              <c:pt idx="10381">
                <c:v>2.625</c:v>
              </c:pt>
              <c:pt idx="10382">
                <c:v>3.5</c:v>
              </c:pt>
              <c:pt idx="10383">
                <c:v>0</c:v>
              </c:pt>
              <c:pt idx="10384">
                <c:v>5.416666666666667</c:v>
              </c:pt>
              <c:pt idx="10385">
                <c:v>0</c:v>
              </c:pt>
              <c:pt idx="10386">
                <c:v>1.5833333333333333</c:v>
              </c:pt>
              <c:pt idx="10387">
                <c:v>7.625</c:v>
              </c:pt>
              <c:pt idx="10388">
                <c:v>2.5</c:v>
              </c:pt>
              <c:pt idx="10389">
                <c:v>0</c:v>
              </c:pt>
              <c:pt idx="10390">
                <c:v>0</c:v>
              </c:pt>
              <c:pt idx="10391">
                <c:v>7.041666666666667</c:v>
              </c:pt>
              <c:pt idx="10392">
                <c:v>0</c:v>
              </c:pt>
              <c:pt idx="10393">
                <c:v>0</c:v>
              </c:pt>
              <c:pt idx="10394">
                <c:v>7.458333333333333</c:v>
              </c:pt>
              <c:pt idx="10395">
                <c:v>3.875</c:v>
              </c:pt>
              <c:pt idx="10396">
                <c:v>3.375</c:v>
              </c:pt>
              <c:pt idx="10397">
                <c:v>0</c:v>
              </c:pt>
              <c:pt idx="10398">
                <c:v>4.5</c:v>
              </c:pt>
              <c:pt idx="10399">
                <c:v>0</c:v>
              </c:pt>
              <c:pt idx="10400">
                <c:v>2.875</c:v>
              </c:pt>
              <c:pt idx="10401">
                <c:v>2.1666666666666665</c:v>
              </c:pt>
              <c:pt idx="10402">
                <c:v>11.416666666666666</c:v>
              </c:pt>
              <c:pt idx="10403">
                <c:v>3.5416666666666665</c:v>
              </c:pt>
              <c:pt idx="10404">
                <c:v>4.333333333333333</c:v>
              </c:pt>
              <c:pt idx="10405">
                <c:v>1.4583333333333333</c:v>
              </c:pt>
              <c:pt idx="10406">
                <c:v>0</c:v>
              </c:pt>
              <c:pt idx="10407">
                <c:v>0</c:v>
              </c:pt>
              <c:pt idx="10408">
                <c:v>1.4583333333333333</c:v>
              </c:pt>
              <c:pt idx="10409">
                <c:v>3.4583333333333335</c:v>
              </c:pt>
              <c:pt idx="10410">
                <c:v>1.4166666666666667</c:v>
              </c:pt>
              <c:pt idx="10411">
                <c:v>7.5</c:v>
              </c:pt>
              <c:pt idx="10412">
                <c:v>0</c:v>
              </c:pt>
              <c:pt idx="10413">
                <c:v>4.958333333333333</c:v>
              </c:pt>
              <c:pt idx="10414">
                <c:v>1.75</c:v>
              </c:pt>
              <c:pt idx="10415">
                <c:v>0</c:v>
              </c:pt>
              <c:pt idx="10416">
                <c:v>2.5</c:v>
              </c:pt>
              <c:pt idx="10417">
                <c:v>5.875</c:v>
              </c:pt>
              <c:pt idx="10418">
                <c:v>6.833333333333333</c:v>
              </c:pt>
              <c:pt idx="10419">
                <c:v>5.166666666666667</c:v>
              </c:pt>
              <c:pt idx="10420">
                <c:v>0</c:v>
              </c:pt>
              <c:pt idx="10421">
                <c:v>1.3333333333333333</c:v>
              </c:pt>
              <c:pt idx="10422">
                <c:v>3.8333333333333335</c:v>
              </c:pt>
              <c:pt idx="10423">
                <c:v>3.25</c:v>
              </c:pt>
              <c:pt idx="10424">
                <c:v>3.0833333333333335</c:v>
              </c:pt>
              <c:pt idx="10425">
                <c:v>0</c:v>
              </c:pt>
              <c:pt idx="10426">
                <c:v>4.375</c:v>
              </c:pt>
              <c:pt idx="10427">
                <c:v>0</c:v>
              </c:pt>
              <c:pt idx="10428">
                <c:v>3.125</c:v>
              </c:pt>
              <c:pt idx="10429">
                <c:v>2.375</c:v>
              </c:pt>
              <c:pt idx="10430">
                <c:v>4.208333333333333</c:v>
              </c:pt>
              <c:pt idx="10431">
                <c:v>0</c:v>
              </c:pt>
              <c:pt idx="10432">
                <c:v>2.4166666666666665</c:v>
              </c:pt>
              <c:pt idx="10433">
                <c:v>2.9583333333333335</c:v>
              </c:pt>
              <c:pt idx="10434">
                <c:v>1.5833333333333333</c:v>
              </c:pt>
              <c:pt idx="10435">
                <c:v>2.1666666666666665</c:v>
              </c:pt>
              <c:pt idx="10436">
                <c:v>3.8333333333333335</c:v>
              </c:pt>
              <c:pt idx="10437">
                <c:v>0</c:v>
              </c:pt>
              <c:pt idx="10438">
                <c:v>0</c:v>
              </c:pt>
              <c:pt idx="10439">
                <c:v>2.375</c:v>
              </c:pt>
              <c:pt idx="10440">
                <c:v>0</c:v>
              </c:pt>
              <c:pt idx="10441">
                <c:v>1.4583333333333333</c:v>
              </c:pt>
              <c:pt idx="10442">
                <c:v>1.7083333333333333</c:v>
              </c:pt>
              <c:pt idx="10443">
                <c:v>8.3333333333333339</c:v>
              </c:pt>
              <c:pt idx="10444">
                <c:v>0</c:v>
              </c:pt>
              <c:pt idx="10445">
                <c:v>1.875</c:v>
              </c:pt>
              <c:pt idx="10446">
                <c:v>0</c:v>
              </c:pt>
              <c:pt idx="10447">
                <c:v>3.2083333333333335</c:v>
              </c:pt>
              <c:pt idx="10448">
                <c:v>3.75</c:v>
              </c:pt>
              <c:pt idx="10449">
                <c:v>3.5</c:v>
              </c:pt>
              <c:pt idx="10450">
                <c:v>1.1666666666666667</c:v>
              </c:pt>
              <c:pt idx="10451">
                <c:v>0</c:v>
              </c:pt>
              <c:pt idx="10452">
                <c:v>0</c:v>
              </c:pt>
              <c:pt idx="10453">
                <c:v>2.25</c:v>
              </c:pt>
              <c:pt idx="10454">
                <c:v>1.4583333333333333</c:v>
              </c:pt>
              <c:pt idx="10455">
                <c:v>3.5416666666666665</c:v>
              </c:pt>
              <c:pt idx="10456">
                <c:v>4.375</c:v>
              </c:pt>
              <c:pt idx="10457">
                <c:v>0</c:v>
              </c:pt>
              <c:pt idx="10458">
                <c:v>2.9583333333333335</c:v>
              </c:pt>
              <c:pt idx="10459">
                <c:v>1.7916666666666667</c:v>
              </c:pt>
              <c:pt idx="10460">
                <c:v>4.458333333333333</c:v>
              </c:pt>
              <c:pt idx="10461">
                <c:v>0</c:v>
              </c:pt>
              <c:pt idx="10462">
                <c:v>1.2083333333333333</c:v>
              </c:pt>
              <c:pt idx="10463">
                <c:v>0</c:v>
              </c:pt>
              <c:pt idx="10464">
                <c:v>3.625</c:v>
              </c:pt>
              <c:pt idx="10465">
                <c:v>0</c:v>
              </c:pt>
              <c:pt idx="10466">
                <c:v>7.5</c:v>
              </c:pt>
              <c:pt idx="10467">
                <c:v>3.2916666666666665</c:v>
              </c:pt>
              <c:pt idx="10468">
                <c:v>4</c:v>
              </c:pt>
              <c:pt idx="10469">
                <c:v>0</c:v>
              </c:pt>
              <c:pt idx="10470">
                <c:v>0</c:v>
              </c:pt>
              <c:pt idx="10471">
                <c:v>4.75</c:v>
              </c:pt>
              <c:pt idx="10472">
                <c:v>2.4166666666666665</c:v>
              </c:pt>
              <c:pt idx="10473">
                <c:v>0</c:v>
              </c:pt>
              <c:pt idx="10474">
                <c:v>2.75</c:v>
              </c:pt>
              <c:pt idx="10475">
                <c:v>1.75</c:v>
              </c:pt>
              <c:pt idx="10476">
                <c:v>3.125</c:v>
              </c:pt>
              <c:pt idx="10477">
                <c:v>0</c:v>
              </c:pt>
              <c:pt idx="10478">
                <c:v>0</c:v>
              </c:pt>
              <c:pt idx="10479">
                <c:v>0</c:v>
              </c:pt>
              <c:pt idx="10480">
                <c:v>2.25</c:v>
              </c:pt>
              <c:pt idx="10481">
                <c:v>4.291666666666667</c:v>
              </c:pt>
              <c:pt idx="10482">
                <c:v>1.75</c:v>
              </c:pt>
              <c:pt idx="10483">
                <c:v>3.625</c:v>
              </c:pt>
              <c:pt idx="10484">
                <c:v>1.25</c:v>
              </c:pt>
              <c:pt idx="10485">
                <c:v>2.5</c:v>
              </c:pt>
              <c:pt idx="10486">
                <c:v>0</c:v>
              </c:pt>
              <c:pt idx="10487">
                <c:v>1.7916666666666667</c:v>
              </c:pt>
              <c:pt idx="10488">
                <c:v>2.2083333333333335</c:v>
              </c:pt>
              <c:pt idx="10489">
                <c:v>1.2916666666666667</c:v>
              </c:pt>
              <c:pt idx="10490">
                <c:v>2</c:v>
              </c:pt>
              <c:pt idx="10491">
                <c:v>3.2916666666666665</c:v>
              </c:pt>
              <c:pt idx="10492">
                <c:v>4.208333333333333</c:v>
              </c:pt>
              <c:pt idx="10493">
                <c:v>0</c:v>
              </c:pt>
              <c:pt idx="10494">
                <c:v>4.625</c:v>
              </c:pt>
              <c:pt idx="10495">
                <c:v>7.75</c:v>
              </c:pt>
              <c:pt idx="10496">
                <c:v>0</c:v>
              </c:pt>
              <c:pt idx="10497">
                <c:v>4.666666666666667</c:v>
              </c:pt>
              <c:pt idx="10498">
                <c:v>0</c:v>
              </c:pt>
              <c:pt idx="10499">
                <c:v>4.958333333333333</c:v>
              </c:pt>
              <c:pt idx="10500">
                <c:v>0</c:v>
              </c:pt>
              <c:pt idx="10501">
                <c:v>1.9583333333333333</c:v>
              </c:pt>
              <c:pt idx="10502">
                <c:v>5</c:v>
              </c:pt>
              <c:pt idx="10503">
                <c:v>0</c:v>
              </c:pt>
              <c:pt idx="10504">
                <c:v>1.7916666666666667</c:v>
              </c:pt>
              <c:pt idx="10505">
                <c:v>0</c:v>
              </c:pt>
              <c:pt idx="10506">
                <c:v>3.0833333333333335</c:v>
              </c:pt>
              <c:pt idx="10507">
                <c:v>1.75</c:v>
              </c:pt>
              <c:pt idx="10508">
                <c:v>0</c:v>
              </c:pt>
              <c:pt idx="10509">
                <c:v>3.8333333333333335</c:v>
              </c:pt>
              <c:pt idx="10510">
                <c:v>5.791666666666667</c:v>
              </c:pt>
              <c:pt idx="10511">
                <c:v>5.291666666666667</c:v>
              </c:pt>
              <c:pt idx="10512">
                <c:v>1.4583333333333333</c:v>
              </c:pt>
              <c:pt idx="10513">
                <c:v>4.25</c:v>
              </c:pt>
              <c:pt idx="10514">
                <c:v>0</c:v>
              </c:pt>
              <c:pt idx="10515">
                <c:v>2.875</c:v>
              </c:pt>
              <c:pt idx="10516">
                <c:v>1.6666666666666667</c:v>
              </c:pt>
              <c:pt idx="10517">
                <c:v>6.916666666666667</c:v>
              </c:pt>
              <c:pt idx="10518">
                <c:v>4.125</c:v>
              </c:pt>
              <c:pt idx="10519">
                <c:v>0</c:v>
              </c:pt>
              <c:pt idx="10520">
                <c:v>0</c:v>
              </c:pt>
              <c:pt idx="10521">
                <c:v>0</c:v>
              </c:pt>
              <c:pt idx="10522">
                <c:v>4.208333333333333</c:v>
              </c:pt>
              <c:pt idx="10523">
                <c:v>0</c:v>
              </c:pt>
              <c:pt idx="10524">
                <c:v>0</c:v>
              </c:pt>
              <c:pt idx="10525">
                <c:v>4.958333333333333</c:v>
              </c:pt>
              <c:pt idx="10526">
                <c:v>0</c:v>
              </c:pt>
              <c:pt idx="10527">
                <c:v>3.2916666666666665</c:v>
              </c:pt>
              <c:pt idx="10528">
                <c:v>0</c:v>
              </c:pt>
              <c:pt idx="10529">
                <c:v>3.1666666666666665</c:v>
              </c:pt>
              <c:pt idx="10530">
                <c:v>1.6666666666666667</c:v>
              </c:pt>
              <c:pt idx="10531">
                <c:v>5.916666666666667</c:v>
              </c:pt>
              <c:pt idx="10532">
                <c:v>3.2083333333333335</c:v>
              </c:pt>
              <c:pt idx="10533">
                <c:v>1.9583333333333333</c:v>
              </c:pt>
              <c:pt idx="10534">
                <c:v>0</c:v>
              </c:pt>
              <c:pt idx="10535">
                <c:v>0</c:v>
              </c:pt>
              <c:pt idx="10536">
                <c:v>4.708333333333333</c:v>
              </c:pt>
              <c:pt idx="10537">
                <c:v>0</c:v>
              </c:pt>
              <c:pt idx="10538">
                <c:v>1.5</c:v>
              </c:pt>
              <c:pt idx="10539">
                <c:v>4.541666666666667</c:v>
              </c:pt>
              <c:pt idx="10540">
                <c:v>5.958333333333333</c:v>
              </c:pt>
              <c:pt idx="10541">
                <c:v>0</c:v>
              </c:pt>
              <c:pt idx="10542">
                <c:v>6.541666666666667</c:v>
              </c:pt>
              <c:pt idx="10543">
                <c:v>0</c:v>
              </c:pt>
              <c:pt idx="10544">
                <c:v>6.083333333333333</c:v>
              </c:pt>
              <c:pt idx="10545">
                <c:v>3.1666666666666665</c:v>
              </c:pt>
              <c:pt idx="10546">
                <c:v>0</c:v>
              </c:pt>
              <c:pt idx="10547">
                <c:v>3.7916666666666665</c:v>
              </c:pt>
              <c:pt idx="10548">
                <c:v>3.0833333333333335</c:v>
              </c:pt>
              <c:pt idx="10549">
                <c:v>1.7916666666666667</c:v>
              </c:pt>
              <c:pt idx="10550">
                <c:v>3.7083333333333335</c:v>
              </c:pt>
              <c:pt idx="10551">
                <c:v>1.3333333333333333</c:v>
              </c:pt>
              <c:pt idx="10552">
                <c:v>1.2083333333333333</c:v>
              </c:pt>
              <c:pt idx="10553">
                <c:v>1.1666666666666667</c:v>
              </c:pt>
              <c:pt idx="10554">
                <c:v>2.3333333333333335</c:v>
              </c:pt>
              <c:pt idx="10555">
                <c:v>1.5833333333333333</c:v>
              </c:pt>
              <c:pt idx="10556">
                <c:v>5.583333333333333</c:v>
              </c:pt>
              <c:pt idx="10557">
                <c:v>4.75</c:v>
              </c:pt>
              <c:pt idx="10558">
                <c:v>5.458333333333333</c:v>
              </c:pt>
              <c:pt idx="10559">
                <c:v>1.625</c:v>
              </c:pt>
              <c:pt idx="10560">
                <c:v>2.5</c:v>
              </c:pt>
              <c:pt idx="10561">
                <c:v>4.416666666666667</c:v>
              </c:pt>
              <c:pt idx="10562">
                <c:v>2.5833333333333335</c:v>
              </c:pt>
              <c:pt idx="10563">
                <c:v>3.4583333333333335</c:v>
              </c:pt>
              <c:pt idx="10564">
                <c:v>3.2916666666666665</c:v>
              </c:pt>
              <c:pt idx="10565">
                <c:v>1.2083333333333333</c:v>
              </c:pt>
              <c:pt idx="10566">
                <c:v>0</c:v>
              </c:pt>
              <c:pt idx="10567">
                <c:v>0</c:v>
              </c:pt>
              <c:pt idx="10568">
                <c:v>0</c:v>
              </c:pt>
              <c:pt idx="10569">
                <c:v>3.4583333333333335</c:v>
              </c:pt>
              <c:pt idx="10570">
                <c:v>0</c:v>
              </c:pt>
              <c:pt idx="10571">
                <c:v>0</c:v>
              </c:pt>
              <c:pt idx="10572">
                <c:v>1.375</c:v>
              </c:pt>
              <c:pt idx="10573">
                <c:v>0</c:v>
              </c:pt>
              <c:pt idx="10574">
                <c:v>2.6666666666666665</c:v>
              </c:pt>
              <c:pt idx="10575">
                <c:v>1.6666666666666667</c:v>
              </c:pt>
              <c:pt idx="10576">
                <c:v>0</c:v>
              </c:pt>
              <c:pt idx="10577">
                <c:v>0</c:v>
              </c:pt>
              <c:pt idx="10578">
                <c:v>3.9166666666666665</c:v>
              </c:pt>
              <c:pt idx="10579">
                <c:v>7.291666666666667</c:v>
              </c:pt>
              <c:pt idx="10580">
                <c:v>0</c:v>
              </c:pt>
              <c:pt idx="10581">
                <c:v>1.9583333333333333</c:v>
              </c:pt>
              <c:pt idx="10582">
                <c:v>6.083333333333333</c:v>
              </c:pt>
              <c:pt idx="10583">
                <c:v>1.4583333333333333</c:v>
              </c:pt>
              <c:pt idx="10584">
                <c:v>1.9166666666666667</c:v>
              </c:pt>
              <c:pt idx="10585">
                <c:v>0</c:v>
              </c:pt>
              <c:pt idx="10586">
                <c:v>2</c:v>
              </c:pt>
              <c:pt idx="10587">
                <c:v>0</c:v>
              </c:pt>
              <c:pt idx="10588">
                <c:v>3.4583333333333335</c:v>
              </c:pt>
              <c:pt idx="10589">
                <c:v>5.125</c:v>
              </c:pt>
              <c:pt idx="10590">
                <c:v>1.2916666666666667</c:v>
              </c:pt>
              <c:pt idx="10591">
                <c:v>4.166666666666667</c:v>
              </c:pt>
              <c:pt idx="10592">
                <c:v>1.6666666666666667</c:v>
              </c:pt>
              <c:pt idx="10593">
                <c:v>0</c:v>
              </c:pt>
              <c:pt idx="10594">
                <c:v>0</c:v>
              </c:pt>
              <c:pt idx="10595">
                <c:v>1.625</c:v>
              </c:pt>
              <c:pt idx="10596">
                <c:v>2.25</c:v>
              </c:pt>
              <c:pt idx="10597">
                <c:v>0</c:v>
              </c:pt>
              <c:pt idx="10598">
                <c:v>4.041666666666667</c:v>
              </c:pt>
              <c:pt idx="10599">
                <c:v>5.458333333333333</c:v>
              </c:pt>
              <c:pt idx="10600">
                <c:v>4</c:v>
              </c:pt>
              <c:pt idx="10601">
                <c:v>1.7916666666666667</c:v>
              </c:pt>
              <c:pt idx="10602">
                <c:v>3.9583333333333335</c:v>
              </c:pt>
              <c:pt idx="10603">
                <c:v>13.166666666666666</c:v>
              </c:pt>
              <c:pt idx="10604">
                <c:v>0</c:v>
              </c:pt>
              <c:pt idx="10605">
                <c:v>4.833333333333333</c:v>
              </c:pt>
              <c:pt idx="10606">
                <c:v>7.916666666666667</c:v>
              </c:pt>
              <c:pt idx="10607">
                <c:v>5.125</c:v>
              </c:pt>
              <c:pt idx="10608">
                <c:v>4.75</c:v>
              </c:pt>
              <c:pt idx="10609">
                <c:v>3.3333333333333335</c:v>
              </c:pt>
              <c:pt idx="10610">
                <c:v>3.3333333333333335</c:v>
              </c:pt>
              <c:pt idx="10611">
                <c:v>0</c:v>
              </c:pt>
              <c:pt idx="10612">
                <c:v>0</c:v>
              </c:pt>
              <c:pt idx="10613">
                <c:v>1.8333333333333333</c:v>
              </c:pt>
              <c:pt idx="10614">
                <c:v>3.0416666666666665</c:v>
              </c:pt>
              <c:pt idx="10615">
                <c:v>2.3333333333333335</c:v>
              </c:pt>
              <c:pt idx="10616">
                <c:v>5.5</c:v>
              </c:pt>
              <c:pt idx="10617">
                <c:v>0</c:v>
              </c:pt>
              <c:pt idx="10618">
                <c:v>0</c:v>
              </c:pt>
              <c:pt idx="10619">
                <c:v>4.458333333333333</c:v>
              </c:pt>
              <c:pt idx="10620">
                <c:v>1.5</c:v>
              </c:pt>
              <c:pt idx="10621">
                <c:v>2.4166666666666665</c:v>
              </c:pt>
              <c:pt idx="10622">
                <c:v>0</c:v>
              </c:pt>
              <c:pt idx="10623">
                <c:v>2.5</c:v>
              </c:pt>
              <c:pt idx="10624">
                <c:v>0</c:v>
              </c:pt>
              <c:pt idx="10625">
                <c:v>5.583333333333333</c:v>
              </c:pt>
              <c:pt idx="10626">
                <c:v>2.2916666666666665</c:v>
              </c:pt>
              <c:pt idx="10627">
                <c:v>1.4583333333333333</c:v>
              </c:pt>
              <c:pt idx="10628">
                <c:v>3.6666666666666665</c:v>
              </c:pt>
              <c:pt idx="10629">
                <c:v>0</c:v>
              </c:pt>
              <c:pt idx="10630">
                <c:v>5.208333333333333</c:v>
              </c:pt>
              <c:pt idx="10631">
                <c:v>2.125</c:v>
              </c:pt>
              <c:pt idx="10632">
                <c:v>0</c:v>
              </c:pt>
              <c:pt idx="10633">
                <c:v>2.875</c:v>
              </c:pt>
              <c:pt idx="10634">
                <c:v>3.5416666666666665</c:v>
              </c:pt>
              <c:pt idx="10635">
                <c:v>0</c:v>
              </c:pt>
              <c:pt idx="10636">
                <c:v>0</c:v>
              </c:pt>
              <c:pt idx="10637">
                <c:v>6.916666666666667</c:v>
              </c:pt>
              <c:pt idx="10638">
                <c:v>5</c:v>
              </c:pt>
              <c:pt idx="10639">
                <c:v>5.291666666666667</c:v>
              </c:pt>
              <c:pt idx="10640">
                <c:v>5.333333333333333</c:v>
              </c:pt>
              <c:pt idx="10641">
                <c:v>1.9583333333333333</c:v>
              </c:pt>
              <c:pt idx="10642">
                <c:v>2.3333333333333335</c:v>
              </c:pt>
              <c:pt idx="10643">
                <c:v>1.7083333333333333</c:v>
              </c:pt>
              <c:pt idx="10644">
                <c:v>3.5416666666666665</c:v>
              </c:pt>
              <c:pt idx="10645">
                <c:v>3.5</c:v>
              </c:pt>
              <c:pt idx="10646">
                <c:v>0</c:v>
              </c:pt>
              <c:pt idx="10647">
                <c:v>2</c:v>
              </c:pt>
              <c:pt idx="10648">
                <c:v>4.083333333333333</c:v>
              </c:pt>
              <c:pt idx="10649">
                <c:v>3.2916666666666665</c:v>
              </c:pt>
              <c:pt idx="10650">
                <c:v>2.625</c:v>
              </c:pt>
              <c:pt idx="10651">
                <c:v>3.75</c:v>
              </c:pt>
              <c:pt idx="10652">
                <c:v>8</c:v>
              </c:pt>
              <c:pt idx="10653">
                <c:v>5.625</c:v>
              </c:pt>
              <c:pt idx="10654">
                <c:v>7.583333333333333</c:v>
              </c:pt>
              <c:pt idx="10655">
                <c:v>0</c:v>
              </c:pt>
              <c:pt idx="10656">
                <c:v>3.5833333333333335</c:v>
              </c:pt>
              <c:pt idx="10657">
                <c:v>4.666666666666667</c:v>
              </c:pt>
              <c:pt idx="10658">
                <c:v>0</c:v>
              </c:pt>
              <c:pt idx="10659">
                <c:v>5.5</c:v>
              </c:pt>
              <c:pt idx="10660">
                <c:v>4.375</c:v>
              </c:pt>
              <c:pt idx="10661">
                <c:v>0</c:v>
              </c:pt>
              <c:pt idx="10662">
                <c:v>1.5</c:v>
              </c:pt>
              <c:pt idx="10663">
                <c:v>0</c:v>
              </c:pt>
              <c:pt idx="10664">
                <c:v>4.208333333333333</c:v>
              </c:pt>
              <c:pt idx="10665">
                <c:v>1.375</c:v>
              </c:pt>
              <c:pt idx="10666">
                <c:v>0</c:v>
              </c:pt>
              <c:pt idx="10667">
                <c:v>0</c:v>
              </c:pt>
              <c:pt idx="10668">
                <c:v>3.6666666666666665</c:v>
              </c:pt>
              <c:pt idx="10669">
                <c:v>0</c:v>
              </c:pt>
              <c:pt idx="10670">
                <c:v>2.2916666666666665</c:v>
              </c:pt>
              <c:pt idx="10671">
                <c:v>2.375</c:v>
              </c:pt>
              <c:pt idx="10672">
                <c:v>0</c:v>
              </c:pt>
              <c:pt idx="10673">
                <c:v>5.833333333333333</c:v>
              </c:pt>
              <c:pt idx="10674">
                <c:v>0</c:v>
              </c:pt>
              <c:pt idx="10675">
                <c:v>2.625</c:v>
              </c:pt>
              <c:pt idx="10676">
                <c:v>5.291666666666667</c:v>
              </c:pt>
              <c:pt idx="10677">
                <c:v>1.25</c:v>
              </c:pt>
              <c:pt idx="10678">
                <c:v>2.7916666666666665</c:v>
              </c:pt>
              <c:pt idx="10679">
                <c:v>7.5</c:v>
              </c:pt>
              <c:pt idx="10680">
                <c:v>0</c:v>
              </c:pt>
              <c:pt idx="10681">
                <c:v>0</c:v>
              </c:pt>
              <c:pt idx="10682">
                <c:v>2.1666666666666665</c:v>
              </c:pt>
              <c:pt idx="10683">
                <c:v>5.291666666666667</c:v>
              </c:pt>
              <c:pt idx="10684">
                <c:v>2.3333333333333335</c:v>
              </c:pt>
              <c:pt idx="10685">
                <c:v>2.9583333333333335</c:v>
              </c:pt>
              <c:pt idx="10686">
                <c:v>0</c:v>
              </c:pt>
              <c:pt idx="10687">
                <c:v>1.2083333333333333</c:v>
              </c:pt>
              <c:pt idx="10688">
                <c:v>6.208333333333333</c:v>
              </c:pt>
              <c:pt idx="10689">
                <c:v>1.5</c:v>
              </c:pt>
              <c:pt idx="10690">
                <c:v>9.2083333333333339</c:v>
              </c:pt>
              <c:pt idx="10691">
                <c:v>5.375</c:v>
              </c:pt>
              <c:pt idx="10692">
                <c:v>0</c:v>
              </c:pt>
              <c:pt idx="10693">
                <c:v>0</c:v>
              </c:pt>
              <c:pt idx="10694">
                <c:v>2.75</c:v>
              </c:pt>
              <c:pt idx="10695">
                <c:v>1.5833333333333333</c:v>
              </c:pt>
              <c:pt idx="10696">
                <c:v>3.0416666666666665</c:v>
              </c:pt>
              <c:pt idx="10697">
                <c:v>1.6666666666666667</c:v>
              </c:pt>
              <c:pt idx="10698">
                <c:v>0</c:v>
              </c:pt>
              <c:pt idx="10699">
                <c:v>3.125</c:v>
              </c:pt>
              <c:pt idx="10700">
                <c:v>0</c:v>
              </c:pt>
              <c:pt idx="10701">
                <c:v>0</c:v>
              </c:pt>
              <c:pt idx="10702">
                <c:v>2.5416666666666665</c:v>
              </c:pt>
              <c:pt idx="10703">
                <c:v>5.208333333333333</c:v>
              </c:pt>
              <c:pt idx="10704">
                <c:v>0</c:v>
              </c:pt>
              <c:pt idx="10705">
                <c:v>2.375</c:v>
              </c:pt>
              <c:pt idx="10706">
                <c:v>0</c:v>
              </c:pt>
              <c:pt idx="10707">
                <c:v>4.375</c:v>
              </c:pt>
              <c:pt idx="10708">
                <c:v>0</c:v>
              </c:pt>
              <c:pt idx="10709">
                <c:v>0</c:v>
              </c:pt>
              <c:pt idx="10710">
                <c:v>1.0416666666666667</c:v>
              </c:pt>
              <c:pt idx="10711">
                <c:v>1.75</c:v>
              </c:pt>
              <c:pt idx="10712">
                <c:v>0</c:v>
              </c:pt>
              <c:pt idx="10713">
                <c:v>5.208333333333333</c:v>
              </c:pt>
              <c:pt idx="10714">
                <c:v>13.041666666666666</c:v>
              </c:pt>
              <c:pt idx="10715">
                <c:v>2.875</c:v>
              </c:pt>
              <c:pt idx="10716">
                <c:v>4.958333333333333</c:v>
              </c:pt>
              <c:pt idx="10717">
                <c:v>9</c:v>
              </c:pt>
              <c:pt idx="10718">
                <c:v>8.375</c:v>
              </c:pt>
              <c:pt idx="10719">
                <c:v>0</c:v>
              </c:pt>
              <c:pt idx="10720">
                <c:v>0</c:v>
              </c:pt>
              <c:pt idx="10721">
                <c:v>1.8333333333333333</c:v>
              </c:pt>
              <c:pt idx="10722">
                <c:v>6.125</c:v>
              </c:pt>
              <c:pt idx="10723">
                <c:v>2.1666666666666665</c:v>
              </c:pt>
              <c:pt idx="10724">
                <c:v>3.1666666666666665</c:v>
              </c:pt>
              <c:pt idx="10725">
                <c:v>3.7916666666666665</c:v>
              </c:pt>
              <c:pt idx="10726">
                <c:v>2.4583333333333335</c:v>
              </c:pt>
              <c:pt idx="10727">
                <c:v>1.75</c:v>
              </c:pt>
              <c:pt idx="10728">
                <c:v>8.5</c:v>
              </c:pt>
              <c:pt idx="10729">
                <c:v>6.083333333333333</c:v>
              </c:pt>
              <c:pt idx="10730">
                <c:v>10.208333333333334</c:v>
              </c:pt>
              <c:pt idx="10731">
                <c:v>2.875</c:v>
              </c:pt>
              <c:pt idx="10732">
                <c:v>3.375</c:v>
              </c:pt>
              <c:pt idx="10733">
                <c:v>6.75</c:v>
              </c:pt>
              <c:pt idx="10734">
                <c:v>1.0833333333333333</c:v>
              </c:pt>
              <c:pt idx="10735">
                <c:v>1.5</c:v>
              </c:pt>
              <c:pt idx="10736">
                <c:v>0</c:v>
              </c:pt>
              <c:pt idx="10737">
                <c:v>1.1666666666666667</c:v>
              </c:pt>
              <c:pt idx="10738">
                <c:v>1.2083333333333333</c:v>
              </c:pt>
              <c:pt idx="10739">
                <c:v>10.875</c:v>
              </c:pt>
              <c:pt idx="10740">
                <c:v>3.875</c:v>
              </c:pt>
              <c:pt idx="10741">
                <c:v>3.0416666666666665</c:v>
              </c:pt>
              <c:pt idx="10742">
                <c:v>3</c:v>
              </c:pt>
              <c:pt idx="10743">
                <c:v>0</c:v>
              </c:pt>
              <c:pt idx="10744">
                <c:v>1.625</c:v>
              </c:pt>
              <c:pt idx="10745">
                <c:v>6.583333333333333</c:v>
              </c:pt>
              <c:pt idx="10746">
                <c:v>8.9166666666666661</c:v>
              </c:pt>
              <c:pt idx="10747">
                <c:v>0</c:v>
              </c:pt>
              <c:pt idx="10748">
                <c:v>0</c:v>
              </c:pt>
              <c:pt idx="10749">
                <c:v>4.75</c:v>
              </c:pt>
              <c:pt idx="10750">
                <c:v>1.6666666666666667</c:v>
              </c:pt>
              <c:pt idx="10751">
                <c:v>2.25</c:v>
              </c:pt>
              <c:pt idx="10752">
                <c:v>1.5416666666666667</c:v>
              </c:pt>
              <c:pt idx="10753">
                <c:v>5.416666666666667</c:v>
              </c:pt>
              <c:pt idx="10754">
                <c:v>1.5833333333333333</c:v>
              </c:pt>
              <c:pt idx="10755">
                <c:v>0</c:v>
              </c:pt>
              <c:pt idx="10756">
                <c:v>1.5416666666666667</c:v>
              </c:pt>
              <c:pt idx="10757">
                <c:v>3.375</c:v>
              </c:pt>
              <c:pt idx="10758">
                <c:v>0</c:v>
              </c:pt>
              <c:pt idx="10759">
                <c:v>2.375</c:v>
              </c:pt>
              <c:pt idx="10760">
                <c:v>1.7916666666666667</c:v>
              </c:pt>
              <c:pt idx="10761">
                <c:v>1.5833333333333333</c:v>
              </c:pt>
              <c:pt idx="10762">
                <c:v>3.375</c:v>
              </c:pt>
              <c:pt idx="10763">
                <c:v>0</c:v>
              </c:pt>
              <c:pt idx="10764">
                <c:v>0</c:v>
              </c:pt>
              <c:pt idx="10765">
                <c:v>4.25</c:v>
              </c:pt>
              <c:pt idx="10766">
                <c:v>0</c:v>
              </c:pt>
              <c:pt idx="10767">
                <c:v>2.1388888888888888</c:v>
              </c:pt>
              <c:pt idx="10768">
                <c:v>3.5833333333333335</c:v>
              </c:pt>
              <c:pt idx="10769">
                <c:v>0</c:v>
              </c:pt>
              <c:pt idx="10770">
                <c:v>3.4166666666666665</c:v>
              </c:pt>
              <c:pt idx="10771">
                <c:v>0</c:v>
              </c:pt>
              <c:pt idx="10772">
                <c:v>3.0416666666666665</c:v>
              </c:pt>
              <c:pt idx="10773">
                <c:v>6.375</c:v>
              </c:pt>
              <c:pt idx="10774">
                <c:v>4.25</c:v>
              </c:pt>
              <c:pt idx="10775">
                <c:v>1.3333333333333333</c:v>
              </c:pt>
              <c:pt idx="10776">
                <c:v>0</c:v>
              </c:pt>
              <c:pt idx="10777">
                <c:v>0</c:v>
              </c:pt>
              <c:pt idx="10778">
                <c:v>0</c:v>
              </c:pt>
              <c:pt idx="10779">
                <c:v>1.9166666666666667</c:v>
              </c:pt>
              <c:pt idx="10780">
                <c:v>0</c:v>
              </c:pt>
              <c:pt idx="10781">
                <c:v>1.125</c:v>
              </c:pt>
              <c:pt idx="10782">
                <c:v>0</c:v>
              </c:pt>
              <c:pt idx="10783">
                <c:v>1.2083333333333333</c:v>
              </c:pt>
              <c:pt idx="10784">
                <c:v>1.5</c:v>
              </c:pt>
              <c:pt idx="10785">
                <c:v>2.5416666666666665</c:v>
              </c:pt>
              <c:pt idx="10786">
                <c:v>0</c:v>
              </c:pt>
              <c:pt idx="10787">
                <c:v>5.166666666666667</c:v>
              </c:pt>
              <c:pt idx="10788">
                <c:v>0</c:v>
              </c:pt>
              <c:pt idx="10789">
                <c:v>0</c:v>
              </c:pt>
              <c:pt idx="10790">
                <c:v>2.9583333333333335</c:v>
              </c:pt>
              <c:pt idx="10791">
                <c:v>4.916666666666667</c:v>
              </c:pt>
              <c:pt idx="10792">
                <c:v>0</c:v>
              </c:pt>
              <c:pt idx="10793">
                <c:v>3.2916666666666665</c:v>
              </c:pt>
              <c:pt idx="10794">
                <c:v>5.375</c:v>
              </c:pt>
              <c:pt idx="10795">
                <c:v>1.5416666666666667</c:v>
              </c:pt>
              <c:pt idx="10796">
                <c:v>5.208333333333333</c:v>
              </c:pt>
              <c:pt idx="10797">
                <c:v>3.1666666666666665</c:v>
              </c:pt>
              <c:pt idx="10798">
                <c:v>8.2916666666666661</c:v>
              </c:pt>
              <c:pt idx="10799">
                <c:v>7.083333333333333</c:v>
              </c:pt>
              <c:pt idx="10800">
                <c:v>1.375</c:v>
              </c:pt>
              <c:pt idx="10801">
                <c:v>3.2916666666666665</c:v>
              </c:pt>
              <c:pt idx="10802">
                <c:v>2.375</c:v>
              </c:pt>
              <c:pt idx="10803">
                <c:v>1.5416666666666667</c:v>
              </c:pt>
              <c:pt idx="10804">
                <c:v>2.3333333333333335</c:v>
              </c:pt>
              <c:pt idx="10805">
                <c:v>0</c:v>
              </c:pt>
              <c:pt idx="10806">
                <c:v>0</c:v>
              </c:pt>
              <c:pt idx="10807">
                <c:v>0</c:v>
              </c:pt>
              <c:pt idx="10808">
                <c:v>3.3333333333333335</c:v>
              </c:pt>
              <c:pt idx="10809">
                <c:v>0</c:v>
              </c:pt>
              <c:pt idx="10810">
                <c:v>1.625</c:v>
              </c:pt>
              <c:pt idx="10811">
                <c:v>1.5833333333333333</c:v>
              </c:pt>
              <c:pt idx="10812">
                <c:v>0</c:v>
              </c:pt>
              <c:pt idx="10813">
                <c:v>5.5</c:v>
              </c:pt>
              <c:pt idx="10814">
                <c:v>5.583333333333333</c:v>
              </c:pt>
              <c:pt idx="10815">
                <c:v>1.125</c:v>
              </c:pt>
              <c:pt idx="10816">
                <c:v>1.2083333333333333</c:v>
              </c:pt>
              <c:pt idx="10817">
                <c:v>1.7083333333333333</c:v>
              </c:pt>
              <c:pt idx="10818">
                <c:v>1</c:v>
              </c:pt>
              <c:pt idx="10819">
                <c:v>0</c:v>
              </c:pt>
              <c:pt idx="10820">
                <c:v>5.5</c:v>
              </c:pt>
              <c:pt idx="10821">
                <c:v>1.5416666666666667</c:v>
              </c:pt>
              <c:pt idx="10822">
                <c:v>5.916666666666667</c:v>
              </c:pt>
              <c:pt idx="10823">
                <c:v>1.7083333333333333</c:v>
              </c:pt>
              <c:pt idx="10824">
                <c:v>3.2083333333333335</c:v>
              </c:pt>
              <c:pt idx="10825">
                <c:v>0</c:v>
              </c:pt>
              <c:pt idx="10826">
                <c:v>0</c:v>
              </c:pt>
              <c:pt idx="10827">
                <c:v>5.666666666666667</c:v>
              </c:pt>
              <c:pt idx="10828">
                <c:v>1.3333333333333333</c:v>
              </c:pt>
              <c:pt idx="10829">
                <c:v>2</c:v>
              </c:pt>
              <c:pt idx="10830">
                <c:v>0</c:v>
              </c:pt>
              <c:pt idx="10831">
                <c:v>0</c:v>
              </c:pt>
              <c:pt idx="10832">
                <c:v>6.958333333333333</c:v>
              </c:pt>
              <c:pt idx="10833">
                <c:v>3.4166666666666665</c:v>
              </c:pt>
              <c:pt idx="10834">
                <c:v>0</c:v>
              </c:pt>
              <c:pt idx="10835">
                <c:v>0</c:v>
              </c:pt>
              <c:pt idx="10836">
                <c:v>1.2083333333333333</c:v>
              </c:pt>
              <c:pt idx="10837">
                <c:v>0</c:v>
              </c:pt>
              <c:pt idx="10838">
                <c:v>3.0416666666666665</c:v>
              </c:pt>
              <c:pt idx="10839">
                <c:v>0</c:v>
              </c:pt>
              <c:pt idx="10840">
                <c:v>1.25</c:v>
              </c:pt>
              <c:pt idx="10841">
                <c:v>1.6666666666666667</c:v>
              </c:pt>
              <c:pt idx="10842">
                <c:v>0</c:v>
              </c:pt>
              <c:pt idx="10843">
                <c:v>4.958333333333333</c:v>
              </c:pt>
              <c:pt idx="10844">
                <c:v>2.125</c:v>
              </c:pt>
              <c:pt idx="10845">
                <c:v>0</c:v>
              </c:pt>
              <c:pt idx="10846">
                <c:v>3.2916666666666665</c:v>
              </c:pt>
              <c:pt idx="10847">
                <c:v>0</c:v>
              </c:pt>
              <c:pt idx="10848">
                <c:v>3.3333333333333335</c:v>
              </c:pt>
              <c:pt idx="10849">
                <c:v>2</c:v>
              </c:pt>
              <c:pt idx="10850">
                <c:v>1.25</c:v>
              </c:pt>
              <c:pt idx="10851">
                <c:v>1.25</c:v>
              </c:pt>
              <c:pt idx="10852">
                <c:v>1.8333333333333333</c:v>
              </c:pt>
              <c:pt idx="10853">
                <c:v>0</c:v>
              </c:pt>
              <c:pt idx="10854">
                <c:v>6.916666666666667</c:v>
              </c:pt>
              <c:pt idx="10855">
                <c:v>3.375</c:v>
              </c:pt>
              <c:pt idx="10856">
                <c:v>2.4791666666666665</c:v>
              </c:pt>
              <c:pt idx="10857">
                <c:v>0</c:v>
              </c:pt>
              <c:pt idx="10858">
                <c:v>4.291666666666667</c:v>
              </c:pt>
              <c:pt idx="10859">
                <c:v>0</c:v>
              </c:pt>
              <c:pt idx="10860">
                <c:v>0</c:v>
              </c:pt>
              <c:pt idx="10861">
                <c:v>1.75</c:v>
              </c:pt>
              <c:pt idx="10862">
                <c:v>1.5</c:v>
              </c:pt>
              <c:pt idx="10863">
                <c:v>5</c:v>
              </c:pt>
              <c:pt idx="10864">
                <c:v>0</c:v>
              </c:pt>
              <c:pt idx="10865">
                <c:v>0</c:v>
              </c:pt>
              <c:pt idx="10866">
                <c:v>1.5416666666666667</c:v>
              </c:pt>
              <c:pt idx="10867">
                <c:v>3.8333333333333335</c:v>
              </c:pt>
              <c:pt idx="10868">
                <c:v>5.125</c:v>
              </c:pt>
              <c:pt idx="10869">
                <c:v>5.208333333333333</c:v>
              </c:pt>
              <c:pt idx="10870">
                <c:v>0</c:v>
              </c:pt>
              <c:pt idx="10871">
                <c:v>5</c:v>
              </c:pt>
              <c:pt idx="10872">
                <c:v>0</c:v>
              </c:pt>
              <c:pt idx="10873">
                <c:v>0</c:v>
              </c:pt>
              <c:pt idx="10874">
                <c:v>1.5416666666666667</c:v>
              </c:pt>
              <c:pt idx="10875">
                <c:v>3.9166666666666665</c:v>
              </c:pt>
              <c:pt idx="10876">
                <c:v>5.208333333333333</c:v>
              </c:pt>
              <c:pt idx="10877">
                <c:v>4.25</c:v>
              </c:pt>
              <c:pt idx="10878">
                <c:v>0</c:v>
              </c:pt>
              <c:pt idx="10879">
                <c:v>0</c:v>
              </c:pt>
              <c:pt idx="10880">
                <c:v>2.1666666666666665</c:v>
              </c:pt>
              <c:pt idx="10881">
                <c:v>1.875</c:v>
              </c:pt>
              <c:pt idx="10882">
                <c:v>2.75</c:v>
              </c:pt>
              <c:pt idx="10883">
                <c:v>3.2916666666666665</c:v>
              </c:pt>
              <c:pt idx="10884">
                <c:v>0</c:v>
              </c:pt>
              <c:pt idx="10885">
                <c:v>1.5416666666666667</c:v>
              </c:pt>
              <c:pt idx="10886">
                <c:v>5.479166666666667</c:v>
              </c:pt>
              <c:pt idx="10887">
                <c:v>2.4166666666666665</c:v>
              </c:pt>
              <c:pt idx="10888">
                <c:v>0</c:v>
              </c:pt>
              <c:pt idx="10889">
                <c:v>3.4583333333333335</c:v>
              </c:pt>
              <c:pt idx="10890">
                <c:v>0</c:v>
              </c:pt>
              <c:pt idx="10891">
                <c:v>6.125</c:v>
              </c:pt>
              <c:pt idx="10892">
                <c:v>0</c:v>
              </c:pt>
              <c:pt idx="10893">
                <c:v>4.583333333333333</c:v>
              </c:pt>
              <c:pt idx="10894">
                <c:v>1.3333333333333333</c:v>
              </c:pt>
              <c:pt idx="10895">
                <c:v>4.25</c:v>
              </c:pt>
              <c:pt idx="10896">
                <c:v>0</c:v>
              </c:pt>
              <c:pt idx="10897">
                <c:v>4.375</c:v>
              </c:pt>
              <c:pt idx="10898">
                <c:v>0</c:v>
              </c:pt>
              <c:pt idx="10899">
                <c:v>3.125</c:v>
              </c:pt>
              <c:pt idx="10900">
                <c:v>3.9791666666666665</c:v>
              </c:pt>
              <c:pt idx="10901">
                <c:v>2.0416666666666665</c:v>
              </c:pt>
              <c:pt idx="10902">
                <c:v>3.5833333333333335</c:v>
              </c:pt>
              <c:pt idx="10903">
                <c:v>1.4583333333333333</c:v>
              </c:pt>
              <c:pt idx="10904">
                <c:v>3.9583333333333335</c:v>
              </c:pt>
              <c:pt idx="10905">
                <c:v>1</c:v>
              </c:pt>
              <c:pt idx="10906">
                <c:v>1.375</c:v>
              </c:pt>
              <c:pt idx="10907">
                <c:v>5.708333333333333</c:v>
              </c:pt>
              <c:pt idx="10908">
                <c:v>2.7916666666666665</c:v>
              </c:pt>
              <c:pt idx="10909">
                <c:v>1.9166666666666667</c:v>
              </c:pt>
              <c:pt idx="10910">
                <c:v>3.6666666666666665</c:v>
              </c:pt>
              <c:pt idx="10911">
                <c:v>1.9583333333333333</c:v>
              </c:pt>
              <c:pt idx="10912">
                <c:v>3.5</c:v>
              </c:pt>
              <c:pt idx="10913">
                <c:v>0</c:v>
              </c:pt>
              <c:pt idx="10914">
                <c:v>0</c:v>
              </c:pt>
              <c:pt idx="10915">
                <c:v>1.5416666666666667</c:v>
              </c:pt>
              <c:pt idx="10916">
                <c:v>3.9166666666666665</c:v>
              </c:pt>
              <c:pt idx="10917">
                <c:v>0</c:v>
              </c:pt>
              <c:pt idx="10918">
                <c:v>1.6666666666666667</c:v>
              </c:pt>
              <c:pt idx="10919">
                <c:v>4.375</c:v>
              </c:pt>
              <c:pt idx="10920">
                <c:v>1.2083333333333333</c:v>
              </c:pt>
              <c:pt idx="10921">
                <c:v>1.5833333333333333</c:v>
              </c:pt>
              <c:pt idx="10922">
                <c:v>3.1666666666666665</c:v>
              </c:pt>
              <c:pt idx="10923">
                <c:v>2.0416666666666665</c:v>
              </c:pt>
              <c:pt idx="10924">
                <c:v>1.375</c:v>
              </c:pt>
              <c:pt idx="10925">
                <c:v>4.166666666666667</c:v>
              </c:pt>
              <c:pt idx="10926">
                <c:v>3.625</c:v>
              </c:pt>
              <c:pt idx="10927">
                <c:v>2.75</c:v>
              </c:pt>
              <c:pt idx="10928">
                <c:v>2.625</c:v>
              </c:pt>
              <c:pt idx="10929">
                <c:v>0</c:v>
              </c:pt>
              <c:pt idx="10930">
                <c:v>6.875</c:v>
              </c:pt>
              <c:pt idx="10931">
                <c:v>0</c:v>
              </c:pt>
              <c:pt idx="10932">
                <c:v>1.6666666666666667</c:v>
              </c:pt>
              <c:pt idx="10933">
                <c:v>2.5416666666666665</c:v>
              </c:pt>
              <c:pt idx="10934">
                <c:v>2</c:v>
              </c:pt>
              <c:pt idx="10935">
                <c:v>0</c:v>
              </c:pt>
              <c:pt idx="10936">
                <c:v>0</c:v>
              </c:pt>
              <c:pt idx="10937">
                <c:v>0</c:v>
              </c:pt>
              <c:pt idx="10938">
                <c:v>1.4166666666666667</c:v>
              </c:pt>
              <c:pt idx="10939">
                <c:v>1.6666666666666667</c:v>
              </c:pt>
              <c:pt idx="10940">
                <c:v>6.458333333333333</c:v>
              </c:pt>
              <c:pt idx="10941">
                <c:v>0</c:v>
              </c:pt>
              <c:pt idx="10942">
                <c:v>1.625</c:v>
              </c:pt>
              <c:pt idx="10943">
                <c:v>1.875</c:v>
              </c:pt>
              <c:pt idx="10944">
                <c:v>3.875</c:v>
              </c:pt>
              <c:pt idx="10945">
                <c:v>3.5</c:v>
              </c:pt>
              <c:pt idx="10946">
                <c:v>3.8333333333333335</c:v>
              </c:pt>
              <c:pt idx="10947">
                <c:v>9.5833333333333339</c:v>
              </c:pt>
              <c:pt idx="10948">
                <c:v>2.7916666666666665</c:v>
              </c:pt>
              <c:pt idx="10949">
                <c:v>1.25</c:v>
              </c:pt>
              <c:pt idx="10950">
                <c:v>1.6666666666666667</c:v>
              </c:pt>
              <c:pt idx="10951">
                <c:v>3.375</c:v>
              </c:pt>
              <c:pt idx="10952">
                <c:v>0</c:v>
              </c:pt>
              <c:pt idx="10953">
                <c:v>5.666666666666667</c:v>
              </c:pt>
              <c:pt idx="10954">
                <c:v>0</c:v>
              </c:pt>
              <c:pt idx="10955">
                <c:v>1.5833333333333333</c:v>
              </c:pt>
              <c:pt idx="10956">
                <c:v>4.958333333333333</c:v>
              </c:pt>
              <c:pt idx="10957">
                <c:v>0.8125</c:v>
              </c:pt>
              <c:pt idx="10958">
                <c:v>3.9166666666666665</c:v>
              </c:pt>
              <c:pt idx="10959">
                <c:v>0</c:v>
              </c:pt>
              <c:pt idx="10960">
                <c:v>1.25</c:v>
              </c:pt>
              <c:pt idx="10961">
                <c:v>0</c:v>
              </c:pt>
              <c:pt idx="10962">
                <c:v>0</c:v>
              </c:pt>
              <c:pt idx="10963">
                <c:v>6.833333333333333</c:v>
              </c:pt>
              <c:pt idx="10964">
                <c:v>5.083333333333333</c:v>
              </c:pt>
              <c:pt idx="10965">
                <c:v>4.5</c:v>
              </c:pt>
              <c:pt idx="10966">
                <c:v>3.125</c:v>
              </c:pt>
              <c:pt idx="10967">
                <c:v>10.958333333333334</c:v>
              </c:pt>
              <c:pt idx="10968">
                <c:v>4.333333333333333</c:v>
              </c:pt>
              <c:pt idx="10969">
                <c:v>2.8333333333333335</c:v>
              </c:pt>
              <c:pt idx="10970">
                <c:v>0</c:v>
              </c:pt>
              <c:pt idx="10971">
                <c:v>2.9583333333333335</c:v>
              </c:pt>
              <c:pt idx="10972">
                <c:v>3.4166666666666665</c:v>
              </c:pt>
              <c:pt idx="10973">
                <c:v>2</c:v>
              </c:pt>
              <c:pt idx="10974">
                <c:v>1.3333333333333333</c:v>
              </c:pt>
              <c:pt idx="10975">
                <c:v>3.625</c:v>
              </c:pt>
              <c:pt idx="10976">
                <c:v>3.625</c:v>
              </c:pt>
              <c:pt idx="10977">
                <c:v>0</c:v>
              </c:pt>
              <c:pt idx="10978">
                <c:v>7</c:v>
              </c:pt>
              <c:pt idx="10979">
                <c:v>4.5</c:v>
              </c:pt>
              <c:pt idx="10980">
                <c:v>2.3333333333333335</c:v>
              </c:pt>
              <c:pt idx="10981">
                <c:v>4.75</c:v>
              </c:pt>
              <c:pt idx="10982">
                <c:v>4.416666666666667</c:v>
              </c:pt>
              <c:pt idx="10983">
                <c:v>3.4583333333333335</c:v>
              </c:pt>
              <c:pt idx="10984">
                <c:v>1.0416666666666667</c:v>
              </c:pt>
              <c:pt idx="10985">
                <c:v>1.6666666666666667</c:v>
              </c:pt>
              <c:pt idx="10986">
                <c:v>0</c:v>
              </c:pt>
              <c:pt idx="10987">
                <c:v>0</c:v>
              </c:pt>
              <c:pt idx="10988">
                <c:v>1.9166666666666667</c:v>
              </c:pt>
              <c:pt idx="10989">
                <c:v>4.583333333333333</c:v>
              </c:pt>
              <c:pt idx="10990">
                <c:v>3.1666666666666665</c:v>
              </c:pt>
              <c:pt idx="10991">
                <c:v>0</c:v>
              </c:pt>
              <c:pt idx="10992">
                <c:v>0</c:v>
              </c:pt>
              <c:pt idx="10993">
                <c:v>3.4166666666666665</c:v>
              </c:pt>
              <c:pt idx="10994">
                <c:v>0</c:v>
              </c:pt>
              <c:pt idx="10995">
                <c:v>0</c:v>
              </c:pt>
              <c:pt idx="10996">
                <c:v>0</c:v>
              </c:pt>
              <c:pt idx="10997">
                <c:v>5.583333333333333</c:v>
              </c:pt>
              <c:pt idx="10998">
                <c:v>4.416666666666667</c:v>
              </c:pt>
              <c:pt idx="10999">
                <c:v>3.6666666666666665</c:v>
              </c:pt>
              <c:pt idx="11000">
                <c:v>0</c:v>
              </c:pt>
              <c:pt idx="11001">
                <c:v>3.5833333333333335</c:v>
              </c:pt>
              <c:pt idx="11002">
                <c:v>1.5416666666666667</c:v>
              </c:pt>
              <c:pt idx="11003">
                <c:v>0</c:v>
              </c:pt>
              <c:pt idx="11004">
                <c:v>9.2916666666666661</c:v>
              </c:pt>
              <c:pt idx="11005">
                <c:v>3.1666666666666665</c:v>
              </c:pt>
              <c:pt idx="11006">
                <c:v>8.4583333333333339</c:v>
              </c:pt>
              <c:pt idx="11007">
                <c:v>5.666666666666667</c:v>
              </c:pt>
              <c:pt idx="11008">
                <c:v>3.1666666666666665</c:v>
              </c:pt>
              <c:pt idx="11009">
                <c:v>0</c:v>
              </c:pt>
              <c:pt idx="11010">
                <c:v>3.0416666666666665</c:v>
              </c:pt>
              <c:pt idx="11011">
                <c:v>1.8333333333333333</c:v>
              </c:pt>
              <c:pt idx="11012">
                <c:v>1.1666666666666667</c:v>
              </c:pt>
              <c:pt idx="11013">
                <c:v>3.4583333333333335</c:v>
              </c:pt>
              <c:pt idx="11014">
                <c:v>0</c:v>
              </c:pt>
              <c:pt idx="11015">
                <c:v>0</c:v>
              </c:pt>
              <c:pt idx="11016">
                <c:v>1.8333333333333333</c:v>
              </c:pt>
              <c:pt idx="11017">
                <c:v>0</c:v>
              </c:pt>
              <c:pt idx="11018">
                <c:v>4.916666666666667</c:v>
              </c:pt>
              <c:pt idx="11019">
                <c:v>1.2083333333333333</c:v>
              </c:pt>
              <c:pt idx="11020">
                <c:v>1.1666666666666667</c:v>
              </c:pt>
              <c:pt idx="11021">
                <c:v>0</c:v>
              </c:pt>
              <c:pt idx="11022">
                <c:v>3.9166666666666665</c:v>
              </c:pt>
              <c:pt idx="11023">
                <c:v>4.708333333333333</c:v>
              </c:pt>
              <c:pt idx="11024">
                <c:v>0</c:v>
              </c:pt>
              <c:pt idx="11025">
                <c:v>4.333333333333333</c:v>
              </c:pt>
              <c:pt idx="11026">
                <c:v>2.7083333333333335</c:v>
              </c:pt>
              <c:pt idx="11027">
                <c:v>0</c:v>
              </c:pt>
              <c:pt idx="11028">
                <c:v>0</c:v>
              </c:pt>
              <c:pt idx="11029">
                <c:v>0</c:v>
              </c:pt>
              <c:pt idx="11030">
                <c:v>5.208333333333333</c:v>
              </c:pt>
              <c:pt idx="11031">
                <c:v>0</c:v>
              </c:pt>
              <c:pt idx="11032">
                <c:v>4.083333333333333</c:v>
              </c:pt>
              <c:pt idx="11033">
                <c:v>0</c:v>
              </c:pt>
              <c:pt idx="11034">
                <c:v>3.7083333333333335</c:v>
              </c:pt>
              <c:pt idx="11035">
                <c:v>1.3333333333333333</c:v>
              </c:pt>
              <c:pt idx="11036">
                <c:v>5.208333333333333</c:v>
              </c:pt>
              <c:pt idx="11037">
                <c:v>3.3333333333333335</c:v>
              </c:pt>
              <c:pt idx="11038">
                <c:v>0</c:v>
              </c:pt>
              <c:pt idx="11039">
                <c:v>4.083333333333333</c:v>
              </c:pt>
              <c:pt idx="11040">
                <c:v>4.416666666666667</c:v>
              </c:pt>
              <c:pt idx="11041">
                <c:v>0</c:v>
              </c:pt>
              <c:pt idx="11042">
                <c:v>0</c:v>
              </c:pt>
              <c:pt idx="11043">
                <c:v>4.791666666666667</c:v>
              </c:pt>
              <c:pt idx="11044">
                <c:v>1.625</c:v>
              </c:pt>
              <c:pt idx="11045">
                <c:v>3.4583333333333335</c:v>
              </c:pt>
              <c:pt idx="11046">
                <c:v>3</c:v>
              </c:pt>
              <c:pt idx="11047">
                <c:v>6.041666666666667</c:v>
              </c:pt>
              <c:pt idx="11048">
                <c:v>5.333333333333333</c:v>
              </c:pt>
              <c:pt idx="11049">
                <c:v>1.625</c:v>
              </c:pt>
              <c:pt idx="11050">
                <c:v>1.375</c:v>
              </c:pt>
              <c:pt idx="11051">
                <c:v>3.8333333333333335</c:v>
              </c:pt>
              <c:pt idx="11052">
                <c:v>0</c:v>
              </c:pt>
              <c:pt idx="11053">
                <c:v>4.541666666666667</c:v>
              </c:pt>
              <c:pt idx="11054">
                <c:v>1.5416666666666667</c:v>
              </c:pt>
              <c:pt idx="11055">
                <c:v>0</c:v>
              </c:pt>
              <c:pt idx="11056">
                <c:v>1.7083333333333333</c:v>
              </c:pt>
              <c:pt idx="11057">
                <c:v>0</c:v>
              </c:pt>
              <c:pt idx="11058">
                <c:v>4.708333333333333</c:v>
              </c:pt>
              <c:pt idx="11059">
                <c:v>5.333333333333333</c:v>
              </c:pt>
              <c:pt idx="11060">
                <c:v>5.5</c:v>
              </c:pt>
              <c:pt idx="11061">
                <c:v>3.5833333333333335</c:v>
              </c:pt>
              <c:pt idx="11062">
                <c:v>5.5</c:v>
              </c:pt>
              <c:pt idx="11063">
                <c:v>9.7083333333333339</c:v>
              </c:pt>
              <c:pt idx="11064">
                <c:v>4.708333333333333</c:v>
              </c:pt>
              <c:pt idx="11065">
                <c:v>1.7916666666666667</c:v>
              </c:pt>
              <c:pt idx="11066">
                <c:v>0</c:v>
              </c:pt>
              <c:pt idx="11067">
                <c:v>0</c:v>
              </c:pt>
              <c:pt idx="11068">
                <c:v>3.4583333333333335</c:v>
              </c:pt>
              <c:pt idx="11069">
                <c:v>0</c:v>
              </c:pt>
              <c:pt idx="11070">
                <c:v>1.5416666666666667</c:v>
              </c:pt>
              <c:pt idx="11071">
                <c:v>1.5833333333333333</c:v>
              </c:pt>
              <c:pt idx="11072">
                <c:v>5.625</c:v>
              </c:pt>
              <c:pt idx="11073">
                <c:v>4.958333333333333</c:v>
              </c:pt>
              <c:pt idx="11074">
                <c:v>0</c:v>
              </c:pt>
              <c:pt idx="11075">
                <c:v>0</c:v>
              </c:pt>
              <c:pt idx="11076">
                <c:v>3.875</c:v>
              </c:pt>
              <c:pt idx="11077">
                <c:v>5.958333333333333</c:v>
              </c:pt>
              <c:pt idx="11078">
                <c:v>0</c:v>
              </c:pt>
              <c:pt idx="11079">
                <c:v>1.7916666666666667</c:v>
              </c:pt>
              <c:pt idx="11080">
                <c:v>0</c:v>
              </c:pt>
              <c:pt idx="11081">
                <c:v>1.7083333333333333</c:v>
              </c:pt>
              <c:pt idx="11082">
                <c:v>0</c:v>
              </c:pt>
              <c:pt idx="11083">
                <c:v>1.3333333333333333</c:v>
              </c:pt>
              <c:pt idx="11084">
                <c:v>3</c:v>
              </c:pt>
              <c:pt idx="11085">
                <c:v>0</c:v>
              </c:pt>
              <c:pt idx="11086">
                <c:v>2.4166666666666665</c:v>
              </c:pt>
              <c:pt idx="11087">
                <c:v>1.75</c:v>
              </c:pt>
              <c:pt idx="11088">
                <c:v>0</c:v>
              </c:pt>
              <c:pt idx="11089">
                <c:v>1.4166666666666667</c:v>
              </c:pt>
              <c:pt idx="11090">
                <c:v>4.166666666666667</c:v>
              </c:pt>
              <c:pt idx="11091">
                <c:v>0</c:v>
              </c:pt>
              <c:pt idx="11092">
                <c:v>0</c:v>
              </c:pt>
              <c:pt idx="11093">
                <c:v>4.958333333333333</c:v>
              </c:pt>
              <c:pt idx="11094">
                <c:v>1.8333333333333333</c:v>
              </c:pt>
              <c:pt idx="11095">
                <c:v>0</c:v>
              </c:pt>
              <c:pt idx="11096">
                <c:v>1.4583333333333333</c:v>
              </c:pt>
              <c:pt idx="11097">
                <c:v>1.7916666666666667</c:v>
              </c:pt>
              <c:pt idx="11098">
                <c:v>3.7083333333333335</c:v>
              </c:pt>
              <c:pt idx="11099">
                <c:v>3.125</c:v>
              </c:pt>
              <c:pt idx="11100">
                <c:v>3.5416666666666665</c:v>
              </c:pt>
              <c:pt idx="11101">
                <c:v>1.5</c:v>
              </c:pt>
              <c:pt idx="11102">
                <c:v>8.25</c:v>
              </c:pt>
              <c:pt idx="11103">
                <c:v>2</c:v>
              </c:pt>
              <c:pt idx="11104">
                <c:v>3.125</c:v>
              </c:pt>
              <c:pt idx="11105">
                <c:v>7.75</c:v>
              </c:pt>
              <c:pt idx="11106">
                <c:v>2.2083333333333335</c:v>
              </c:pt>
              <c:pt idx="11107">
                <c:v>6.5</c:v>
              </c:pt>
              <c:pt idx="11108">
                <c:v>0</c:v>
              </c:pt>
              <c:pt idx="11109">
                <c:v>7.25</c:v>
              </c:pt>
              <c:pt idx="11110">
                <c:v>2.0416666666666665</c:v>
              </c:pt>
              <c:pt idx="11111">
                <c:v>2.3333333333333335</c:v>
              </c:pt>
              <c:pt idx="11112">
                <c:v>2.2916666666666665</c:v>
              </c:pt>
              <c:pt idx="11113">
                <c:v>6.875</c:v>
              </c:pt>
              <c:pt idx="11114">
                <c:v>14.416666666666666</c:v>
              </c:pt>
              <c:pt idx="11115">
                <c:v>0</c:v>
              </c:pt>
              <c:pt idx="11116">
                <c:v>1.125</c:v>
              </c:pt>
              <c:pt idx="11117">
                <c:v>9.125</c:v>
              </c:pt>
              <c:pt idx="11118">
                <c:v>4.041666666666667</c:v>
              </c:pt>
              <c:pt idx="11119">
                <c:v>3.3333333333333335</c:v>
              </c:pt>
              <c:pt idx="11120">
                <c:v>0</c:v>
              </c:pt>
              <c:pt idx="11121">
                <c:v>4.166666666666667</c:v>
              </c:pt>
              <c:pt idx="11122">
                <c:v>0</c:v>
              </c:pt>
              <c:pt idx="11123">
                <c:v>4.125</c:v>
              </c:pt>
              <c:pt idx="11124">
                <c:v>3.7083333333333335</c:v>
              </c:pt>
              <c:pt idx="11125">
                <c:v>0</c:v>
              </c:pt>
              <c:pt idx="11126">
                <c:v>0</c:v>
              </c:pt>
              <c:pt idx="11127">
                <c:v>1.1666666666666667</c:v>
              </c:pt>
              <c:pt idx="11128">
                <c:v>5.833333333333333</c:v>
              </c:pt>
              <c:pt idx="11129">
                <c:v>5</c:v>
              </c:pt>
              <c:pt idx="11130">
                <c:v>0</c:v>
              </c:pt>
              <c:pt idx="11131">
                <c:v>0</c:v>
              </c:pt>
              <c:pt idx="11132">
                <c:v>0</c:v>
              </c:pt>
              <c:pt idx="11133">
                <c:v>0</c:v>
              </c:pt>
              <c:pt idx="11134">
                <c:v>2</c:v>
              </c:pt>
              <c:pt idx="11135">
                <c:v>1.625</c:v>
              </c:pt>
              <c:pt idx="11136">
                <c:v>0</c:v>
              </c:pt>
              <c:pt idx="11137">
                <c:v>1.1666666666666667</c:v>
              </c:pt>
              <c:pt idx="11138">
                <c:v>3.0833333333333335</c:v>
              </c:pt>
              <c:pt idx="11139">
                <c:v>0</c:v>
              </c:pt>
              <c:pt idx="11140">
                <c:v>3.7083333333333335</c:v>
              </c:pt>
              <c:pt idx="11141">
                <c:v>0</c:v>
              </c:pt>
              <c:pt idx="11142">
                <c:v>3.5</c:v>
              </c:pt>
              <c:pt idx="11143">
                <c:v>3.0833333333333335</c:v>
              </c:pt>
              <c:pt idx="11144">
                <c:v>1.1666666666666667</c:v>
              </c:pt>
              <c:pt idx="11145">
                <c:v>3.4583333333333335</c:v>
              </c:pt>
              <c:pt idx="11146">
                <c:v>1.2083333333333333</c:v>
              </c:pt>
              <c:pt idx="11147">
                <c:v>1.4583333333333333</c:v>
              </c:pt>
              <c:pt idx="11148">
                <c:v>1.5</c:v>
              </c:pt>
              <c:pt idx="11149">
                <c:v>0</c:v>
              </c:pt>
              <c:pt idx="11150">
                <c:v>5.125</c:v>
              </c:pt>
              <c:pt idx="11151">
                <c:v>0</c:v>
              </c:pt>
              <c:pt idx="11152">
                <c:v>1.2083333333333333</c:v>
              </c:pt>
              <c:pt idx="11153">
                <c:v>2.6666666666666665</c:v>
              </c:pt>
              <c:pt idx="11154">
                <c:v>2.1666666666666665</c:v>
              </c:pt>
              <c:pt idx="11155">
                <c:v>1.1666666666666667</c:v>
              </c:pt>
              <c:pt idx="11156">
                <c:v>0</c:v>
              </c:pt>
              <c:pt idx="11157">
                <c:v>1.8333333333333333</c:v>
              </c:pt>
              <c:pt idx="11158">
                <c:v>0</c:v>
              </c:pt>
              <c:pt idx="11159">
                <c:v>3.9166666666666665</c:v>
              </c:pt>
              <c:pt idx="11160">
                <c:v>3.875</c:v>
              </c:pt>
              <c:pt idx="11161">
                <c:v>0</c:v>
              </c:pt>
              <c:pt idx="11162">
                <c:v>0</c:v>
              </c:pt>
              <c:pt idx="11163">
                <c:v>1.7083333333333333</c:v>
              </c:pt>
              <c:pt idx="11164">
                <c:v>5.041666666666667</c:v>
              </c:pt>
              <c:pt idx="11165">
                <c:v>7.875</c:v>
              </c:pt>
              <c:pt idx="11166">
                <c:v>1.375</c:v>
              </c:pt>
              <c:pt idx="11167">
                <c:v>0</c:v>
              </c:pt>
              <c:pt idx="11168">
                <c:v>3.1666666666666665</c:v>
              </c:pt>
              <c:pt idx="11169">
                <c:v>3.6666666666666665</c:v>
              </c:pt>
              <c:pt idx="11170">
                <c:v>1.5833333333333333</c:v>
              </c:pt>
              <c:pt idx="11171">
                <c:v>1.6666666666666667</c:v>
              </c:pt>
              <c:pt idx="11172">
                <c:v>5.875</c:v>
              </c:pt>
              <c:pt idx="11173">
                <c:v>1.5</c:v>
              </c:pt>
              <c:pt idx="11174">
                <c:v>4.333333333333333</c:v>
              </c:pt>
              <c:pt idx="11175">
                <c:v>2.6666666666666665</c:v>
              </c:pt>
              <c:pt idx="11176">
                <c:v>1.9583333333333333</c:v>
              </c:pt>
              <c:pt idx="11177">
                <c:v>1.75</c:v>
              </c:pt>
              <c:pt idx="11178">
                <c:v>0</c:v>
              </c:pt>
              <c:pt idx="11179">
                <c:v>2.875</c:v>
              </c:pt>
              <c:pt idx="11180">
                <c:v>0</c:v>
              </c:pt>
              <c:pt idx="11181">
                <c:v>2.4166666666666665</c:v>
              </c:pt>
              <c:pt idx="11182">
                <c:v>0</c:v>
              </c:pt>
              <c:pt idx="11183">
                <c:v>1.6875</c:v>
              </c:pt>
              <c:pt idx="11184">
                <c:v>1.25</c:v>
              </c:pt>
              <c:pt idx="11185">
                <c:v>0</c:v>
              </c:pt>
              <c:pt idx="11186">
                <c:v>3.5</c:v>
              </c:pt>
              <c:pt idx="11187">
                <c:v>0</c:v>
              </c:pt>
              <c:pt idx="11188">
                <c:v>0</c:v>
              </c:pt>
              <c:pt idx="11189">
                <c:v>2</c:v>
              </c:pt>
              <c:pt idx="11190">
                <c:v>3.6666666666666665</c:v>
              </c:pt>
              <c:pt idx="11191">
                <c:v>0</c:v>
              </c:pt>
              <c:pt idx="11192">
                <c:v>0</c:v>
              </c:pt>
              <c:pt idx="11193">
                <c:v>2.0833333333333335</c:v>
              </c:pt>
              <c:pt idx="11194">
                <c:v>2.4166666666666665</c:v>
              </c:pt>
              <c:pt idx="11195">
                <c:v>2.625</c:v>
              </c:pt>
              <c:pt idx="11196">
                <c:v>3.1666666666666665</c:v>
              </c:pt>
              <c:pt idx="11197">
                <c:v>0</c:v>
              </c:pt>
              <c:pt idx="11198">
                <c:v>3</c:v>
              </c:pt>
              <c:pt idx="11199">
                <c:v>0</c:v>
              </c:pt>
              <c:pt idx="11200">
                <c:v>11.375</c:v>
              </c:pt>
              <c:pt idx="11201">
                <c:v>4.666666666666667</c:v>
              </c:pt>
              <c:pt idx="11202">
                <c:v>0</c:v>
              </c:pt>
              <c:pt idx="11203">
                <c:v>0</c:v>
              </c:pt>
              <c:pt idx="11204">
                <c:v>0</c:v>
              </c:pt>
              <c:pt idx="11205">
                <c:v>2.0416666666666665</c:v>
              </c:pt>
              <c:pt idx="11206">
                <c:v>3.2083333333333335</c:v>
              </c:pt>
              <c:pt idx="11207">
                <c:v>1.1666666666666667</c:v>
              </c:pt>
              <c:pt idx="11208">
                <c:v>1.375</c:v>
              </c:pt>
              <c:pt idx="11209">
                <c:v>1.2083333333333333</c:v>
              </c:pt>
              <c:pt idx="11210">
                <c:v>0</c:v>
              </c:pt>
              <c:pt idx="11211">
                <c:v>0</c:v>
              </c:pt>
              <c:pt idx="11212">
                <c:v>6.375</c:v>
              </c:pt>
              <c:pt idx="11213">
                <c:v>2.25</c:v>
              </c:pt>
              <c:pt idx="11214">
                <c:v>2.4166666666666665</c:v>
              </c:pt>
              <c:pt idx="11215">
                <c:v>0</c:v>
              </c:pt>
              <c:pt idx="11216">
                <c:v>6.875</c:v>
              </c:pt>
              <c:pt idx="11217">
                <c:v>4.083333333333333</c:v>
              </c:pt>
              <c:pt idx="11218">
                <c:v>3.4583333333333335</c:v>
              </c:pt>
              <c:pt idx="11219">
                <c:v>0</c:v>
              </c:pt>
              <c:pt idx="11220">
                <c:v>0</c:v>
              </c:pt>
              <c:pt idx="11221">
                <c:v>0</c:v>
              </c:pt>
              <c:pt idx="11222">
                <c:v>3.7083333333333335</c:v>
              </c:pt>
              <c:pt idx="11223">
                <c:v>0</c:v>
              </c:pt>
              <c:pt idx="11224">
                <c:v>7.208333333333333</c:v>
              </c:pt>
              <c:pt idx="11225">
                <c:v>7.166666666666667</c:v>
              </c:pt>
              <c:pt idx="11226">
                <c:v>3.375</c:v>
              </c:pt>
              <c:pt idx="11227">
                <c:v>5.875</c:v>
              </c:pt>
              <c:pt idx="11228">
                <c:v>1.125</c:v>
              </c:pt>
              <c:pt idx="11229">
                <c:v>0</c:v>
              </c:pt>
              <c:pt idx="11230">
                <c:v>3.3333333333333335</c:v>
              </c:pt>
              <c:pt idx="11231">
                <c:v>3.75</c:v>
              </c:pt>
              <c:pt idx="11232">
                <c:v>5.25</c:v>
              </c:pt>
              <c:pt idx="11233">
                <c:v>2.5416666666666665</c:v>
              </c:pt>
              <c:pt idx="11234">
                <c:v>0</c:v>
              </c:pt>
              <c:pt idx="11235">
                <c:v>1.7916666666666667</c:v>
              </c:pt>
              <c:pt idx="11236">
                <c:v>1.375</c:v>
              </c:pt>
              <c:pt idx="11237">
                <c:v>0</c:v>
              </c:pt>
              <c:pt idx="11238">
                <c:v>0</c:v>
              </c:pt>
              <c:pt idx="11239">
                <c:v>0</c:v>
              </c:pt>
              <c:pt idx="11240">
                <c:v>0</c:v>
              </c:pt>
              <c:pt idx="11241">
                <c:v>0</c:v>
              </c:pt>
              <c:pt idx="11242">
                <c:v>3.2916666666666665</c:v>
              </c:pt>
              <c:pt idx="11243">
                <c:v>6.583333333333333</c:v>
              </c:pt>
              <c:pt idx="11244">
                <c:v>5.708333333333333</c:v>
              </c:pt>
              <c:pt idx="11245">
                <c:v>3.625</c:v>
              </c:pt>
              <c:pt idx="11246">
                <c:v>5.833333333333333</c:v>
              </c:pt>
              <c:pt idx="11247">
                <c:v>0</c:v>
              </c:pt>
              <c:pt idx="11248">
                <c:v>0</c:v>
              </c:pt>
              <c:pt idx="11249">
                <c:v>3</c:v>
              </c:pt>
              <c:pt idx="11250">
                <c:v>0</c:v>
              </c:pt>
              <c:pt idx="11251">
                <c:v>2.9583333333333335</c:v>
              </c:pt>
              <c:pt idx="11252">
                <c:v>7.916666666666667</c:v>
              </c:pt>
              <c:pt idx="11253">
                <c:v>0</c:v>
              </c:pt>
              <c:pt idx="11254">
                <c:v>3.25</c:v>
              </c:pt>
              <c:pt idx="11255">
                <c:v>2.9166666666666665</c:v>
              </c:pt>
              <c:pt idx="11256">
                <c:v>1.4166666666666667</c:v>
              </c:pt>
              <c:pt idx="11257">
                <c:v>0</c:v>
              </c:pt>
              <c:pt idx="11258">
                <c:v>1.5416666666666667</c:v>
              </c:pt>
              <c:pt idx="11259">
                <c:v>3.75</c:v>
              </c:pt>
              <c:pt idx="11260">
                <c:v>4.416666666666667</c:v>
              </c:pt>
              <c:pt idx="11261">
                <c:v>3.4583333333333335</c:v>
              </c:pt>
              <c:pt idx="11262">
                <c:v>3.625</c:v>
              </c:pt>
              <c:pt idx="11263">
                <c:v>3.5</c:v>
              </c:pt>
              <c:pt idx="11264">
                <c:v>4.875</c:v>
              </c:pt>
              <c:pt idx="11265">
                <c:v>5.958333333333333</c:v>
              </c:pt>
              <c:pt idx="11266">
                <c:v>2.0833333333333335</c:v>
              </c:pt>
              <c:pt idx="11267">
                <c:v>1.7916666666666667</c:v>
              </c:pt>
              <c:pt idx="11268">
                <c:v>5.958333333333333</c:v>
              </c:pt>
              <c:pt idx="11269">
                <c:v>1.625</c:v>
              </c:pt>
              <c:pt idx="11270">
                <c:v>6.083333333333333</c:v>
              </c:pt>
              <c:pt idx="11271">
                <c:v>0</c:v>
              </c:pt>
              <c:pt idx="11272">
                <c:v>4.041666666666667</c:v>
              </c:pt>
              <c:pt idx="11273">
                <c:v>1.5833333333333333</c:v>
              </c:pt>
              <c:pt idx="11274">
                <c:v>2.0833333333333335</c:v>
              </c:pt>
              <c:pt idx="11275">
                <c:v>0</c:v>
              </c:pt>
              <c:pt idx="11276">
                <c:v>4.791666666666667</c:v>
              </c:pt>
              <c:pt idx="11277">
                <c:v>1.4583333333333333</c:v>
              </c:pt>
              <c:pt idx="11278">
                <c:v>0</c:v>
              </c:pt>
              <c:pt idx="11279">
                <c:v>3.4166666666666665</c:v>
              </c:pt>
              <c:pt idx="11280">
                <c:v>0</c:v>
              </c:pt>
              <c:pt idx="11281">
                <c:v>0</c:v>
              </c:pt>
              <c:pt idx="11282">
                <c:v>0</c:v>
              </c:pt>
              <c:pt idx="11283">
                <c:v>4.5</c:v>
              </c:pt>
              <c:pt idx="11284">
                <c:v>1.4583333333333333</c:v>
              </c:pt>
              <c:pt idx="11285">
                <c:v>6.375</c:v>
              </c:pt>
              <c:pt idx="11286">
                <c:v>8.5833333333333339</c:v>
              </c:pt>
              <c:pt idx="11287">
                <c:v>0</c:v>
              </c:pt>
              <c:pt idx="11288">
                <c:v>0</c:v>
              </c:pt>
              <c:pt idx="11289">
                <c:v>0</c:v>
              </c:pt>
              <c:pt idx="11290">
                <c:v>1.9166666666666667</c:v>
              </c:pt>
              <c:pt idx="11291">
                <c:v>1.0416666666666667</c:v>
              </c:pt>
              <c:pt idx="11292">
                <c:v>0</c:v>
              </c:pt>
              <c:pt idx="11293">
                <c:v>0</c:v>
              </c:pt>
              <c:pt idx="11294">
                <c:v>1.8333333333333333</c:v>
              </c:pt>
              <c:pt idx="11295">
                <c:v>3</c:v>
              </c:pt>
              <c:pt idx="11296">
                <c:v>0</c:v>
              </c:pt>
              <c:pt idx="11297">
                <c:v>4.708333333333333</c:v>
              </c:pt>
              <c:pt idx="11298">
                <c:v>4.416666666666667</c:v>
              </c:pt>
              <c:pt idx="11299">
                <c:v>6.75</c:v>
              </c:pt>
              <c:pt idx="11300">
                <c:v>0</c:v>
              </c:pt>
              <c:pt idx="11301">
                <c:v>0</c:v>
              </c:pt>
              <c:pt idx="11302">
                <c:v>3.125</c:v>
              </c:pt>
              <c:pt idx="11303">
                <c:v>3.8333333333333335</c:v>
              </c:pt>
              <c:pt idx="11304">
                <c:v>1.7916666666666667</c:v>
              </c:pt>
              <c:pt idx="11305">
                <c:v>0</c:v>
              </c:pt>
              <c:pt idx="11306">
                <c:v>4.833333333333333</c:v>
              </c:pt>
              <c:pt idx="11307">
                <c:v>4.333333333333333</c:v>
              </c:pt>
              <c:pt idx="11308">
                <c:v>3.2083333333333335</c:v>
              </c:pt>
              <c:pt idx="11309">
                <c:v>6.375</c:v>
              </c:pt>
              <c:pt idx="11310">
                <c:v>1.9166666666666667</c:v>
              </c:pt>
              <c:pt idx="11311">
                <c:v>3.5</c:v>
              </c:pt>
              <c:pt idx="11312">
                <c:v>3.7916666666666665</c:v>
              </c:pt>
              <c:pt idx="11313">
                <c:v>2.8333333333333335</c:v>
              </c:pt>
              <c:pt idx="11314">
                <c:v>0</c:v>
              </c:pt>
              <c:pt idx="11315">
                <c:v>0</c:v>
              </c:pt>
              <c:pt idx="11316">
                <c:v>6.958333333333333</c:v>
              </c:pt>
              <c:pt idx="11317">
                <c:v>0</c:v>
              </c:pt>
              <c:pt idx="11318">
                <c:v>5.291666666666667</c:v>
              </c:pt>
              <c:pt idx="11319">
                <c:v>4.291666666666667</c:v>
              </c:pt>
              <c:pt idx="11320">
                <c:v>1.8333333333333333</c:v>
              </c:pt>
              <c:pt idx="11321">
                <c:v>0</c:v>
              </c:pt>
              <c:pt idx="11322">
                <c:v>6.458333333333333</c:v>
              </c:pt>
              <c:pt idx="11323">
                <c:v>5</c:v>
              </c:pt>
              <c:pt idx="11324">
                <c:v>3.2083333333333335</c:v>
              </c:pt>
              <c:pt idx="11325">
                <c:v>0</c:v>
              </c:pt>
              <c:pt idx="11326">
                <c:v>6.291666666666667</c:v>
              </c:pt>
              <c:pt idx="11327">
                <c:v>0</c:v>
              </c:pt>
              <c:pt idx="11328">
                <c:v>3.5</c:v>
              </c:pt>
              <c:pt idx="11329">
                <c:v>1.2083333333333333</c:v>
              </c:pt>
              <c:pt idx="11330">
                <c:v>3.1666666666666665</c:v>
              </c:pt>
              <c:pt idx="11331">
                <c:v>0</c:v>
              </c:pt>
              <c:pt idx="11332">
                <c:v>0</c:v>
              </c:pt>
              <c:pt idx="11333">
                <c:v>2.1666666666666665</c:v>
              </c:pt>
              <c:pt idx="11334">
                <c:v>3.7916666666666665</c:v>
              </c:pt>
              <c:pt idx="11335">
                <c:v>1.7916666666666667</c:v>
              </c:pt>
              <c:pt idx="11336">
                <c:v>0</c:v>
              </c:pt>
              <c:pt idx="11337">
                <c:v>2.5</c:v>
              </c:pt>
              <c:pt idx="11338">
                <c:v>5.208333333333333</c:v>
              </c:pt>
              <c:pt idx="11339">
                <c:v>2.4166666666666665</c:v>
              </c:pt>
              <c:pt idx="11340">
                <c:v>1.125</c:v>
              </c:pt>
              <c:pt idx="11341">
                <c:v>6.541666666666667</c:v>
              </c:pt>
              <c:pt idx="11342">
                <c:v>0</c:v>
              </c:pt>
              <c:pt idx="11343">
                <c:v>1.375</c:v>
              </c:pt>
              <c:pt idx="11344">
                <c:v>3.7083333333333335</c:v>
              </c:pt>
              <c:pt idx="11345">
                <c:v>6.291666666666667</c:v>
              </c:pt>
              <c:pt idx="11346">
                <c:v>1.375</c:v>
              </c:pt>
              <c:pt idx="11347">
                <c:v>3.4583333333333335</c:v>
              </c:pt>
              <c:pt idx="11348">
                <c:v>3.125</c:v>
              </c:pt>
              <c:pt idx="11349">
                <c:v>0</c:v>
              </c:pt>
              <c:pt idx="11350">
                <c:v>7.666666666666667</c:v>
              </c:pt>
              <c:pt idx="11351">
                <c:v>0</c:v>
              </c:pt>
              <c:pt idx="11352">
                <c:v>3.7916666666666665</c:v>
              </c:pt>
              <c:pt idx="11353">
                <c:v>0</c:v>
              </c:pt>
              <c:pt idx="11354">
                <c:v>1.5833333333333333</c:v>
              </c:pt>
              <c:pt idx="11355">
                <c:v>0</c:v>
              </c:pt>
              <c:pt idx="11356">
                <c:v>1.625</c:v>
              </c:pt>
              <c:pt idx="11357">
                <c:v>2.75</c:v>
              </c:pt>
              <c:pt idx="11358">
                <c:v>1.4166666666666667</c:v>
              </c:pt>
              <c:pt idx="11359">
                <c:v>4.5</c:v>
              </c:pt>
              <c:pt idx="11360">
                <c:v>1.3333333333333333</c:v>
              </c:pt>
              <c:pt idx="11361">
                <c:v>2.9583333333333335</c:v>
              </c:pt>
              <c:pt idx="11362">
                <c:v>1.9583333333333333</c:v>
              </c:pt>
              <c:pt idx="11363">
                <c:v>2.9166666666666665</c:v>
              </c:pt>
              <c:pt idx="11364">
                <c:v>7.5</c:v>
              </c:pt>
              <c:pt idx="11365">
                <c:v>4.375</c:v>
              </c:pt>
              <c:pt idx="11366">
                <c:v>0</c:v>
              </c:pt>
              <c:pt idx="11367">
                <c:v>0</c:v>
              </c:pt>
              <c:pt idx="11368">
                <c:v>0</c:v>
              </c:pt>
              <c:pt idx="11369">
                <c:v>1.7083333333333333</c:v>
              </c:pt>
              <c:pt idx="11370">
                <c:v>2.7083333333333335</c:v>
              </c:pt>
              <c:pt idx="11371">
                <c:v>0</c:v>
              </c:pt>
              <c:pt idx="11372">
                <c:v>0</c:v>
              </c:pt>
              <c:pt idx="11373">
                <c:v>0</c:v>
              </c:pt>
              <c:pt idx="11374">
                <c:v>3.0833333333333335</c:v>
              </c:pt>
              <c:pt idx="11375">
                <c:v>2.0833333333333335</c:v>
              </c:pt>
              <c:pt idx="11376">
                <c:v>2.25</c:v>
              </c:pt>
              <c:pt idx="11377">
                <c:v>3.25</c:v>
              </c:pt>
              <c:pt idx="11378">
                <c:v>0</c:v>
              </c:pt>
              <c:pt idx="11379">
                <c:v>0</c:v>
              </c:pt>
              <c:pt idx="11380">
                <c:v>3.3333333333333335</c:v>
              </c:pt>
              <c:pt idx="11381">
                <c:v>0</c:v>
              </c:pt>
              <c:pt idx="11382">
                <c:v>0</c:v>
              </c:pt>
              <c:pt idx="11383">
                <c:v>1.9583333333333333</c:v>
              </c:pt>
              <c:pt idx="11384">
                <c:v>0</c:v>
              </c:pt>
              <c:pt idx="11385">
                <c:v>0</c:v>
              </c:pt>
              <c:pt idx="11386">
                <c:v>2.375</c:v>
              </c:pt>
              <c:pt idx="11387">
                <c:v>0</c:v>
              </c:pt>
              <c:pt idx="11388">
                <c:v>0</c:v>
              </c:pt>
              <c:pt idx="11389">
                <c:v>0</c:v>
              </c:pt>
              <c:pt idx="11390">
                <c:v>0</c:v>
              </c:pt>
              <c:pt idx="11391">
                <c:v>0</c:v>
              </c:pt>
              <c:pt idx="11392">
                <c:v>1.9166666666666667</c:v>
              </c:pt>
              <c:pt idx="11393">
                <c:v>0</c:v>
              </c:pt>
              <c:pt idx="11394">
                <c:v>2.7916666666666665</c:v>
              </c:pt>
              <c:pt idx="11395">
                <c:v>0</c:v>
              </c:pt>
              <c:pt idx="11396">
                <c:v>4.208333333333333</c:v>
              </c:pt>
              <c:pt idx="11397">
                <c:v>0</c:v>
              </c:pt>
              <c:pt idx="11398">
                <c:v>2</c:v>
              </c:pt>
              <c:pt idx="11399">
                <c:v>0</c:v>
              </c:pt>
              <c:pt idx="11400">
                <c:v>4.333333333333333</c:v>
              </c:pt>
              <c:pt idx="11401">
                <c:v>0</c:v>
              </c:pt>
              <c:pt idx="11402">
                <c:v>4.375</c:v>
              </c:pt>
              <c:pt idx="11403">
                <c:v>6.833333333333333</c:v>
              </c:pt>
              <c:pt idx="11404">
                <c:v>0</c:v>
              </c:pt>
              <c:pt idx="11405">
                <c:v>2.9166666666666665</c:v>
              </c:pt>
              <c:pt idx="11406">
                <c:v>4.208333333333333</c:v>
              </c:pt>
              <c:pt idx="11407">
                <c:v>3.125</c:v>
              </c:pt>
              <c:pt idx="11408">
                <c:v>1.375</c:v>
              </c:pt>
              <c:pt idx="11409">
                <c:v>1.375</c:v>
              </c:pt>
              <c:pt idx="11410">
                <c:v>2.375</c:v>
              </c:pt>
              <c:pt idx="11411">
                <c:v>0</c:v>
              </c:pt>
              <c:pt idx="11412">
                <c:v>1.7083333333333333</c:v>
              </c:pt>
              <c:pt idx="11413">
                <c:v>3.2083333333333335</c:v>
              </c:pt>
              <c:pt idx="11414">
                <c:v>0</c:v>
              </c:pt>
              <c:pt idx="11415">
                <c:v>0</c:v>
              </c:pt>
              <c:pt idx="11416">
                <c:v>1.2916666666666667</c:v>
              </c:pt>
              <c:pt idx="11417">
                <c:v>5.125</c:v>
              </c:pt>
              <c:pt idx="11418">
                <c:v>0</c:v>
              </c:pt>
              <c:pt idx="11419">
                <c:v>1.5416666666666667</c:v>
              </c:pt>
              <c:pt idx="11420">
                <c:v>2.3333333333333335</c:v>
              </c:pt>
              <c:pt idx="11421">
                <c:v>4.458333333333333</c:v>
              </c:pt>
              <c:pt idx="11422">
                <c:v>0</c:v>
              </c:pt>
              <c:pt idx="11423">
                <c:v>3.75</c:v>
              </c:pt>
              <c:pt idx="11424">
                <c:v>1.6666666666666667</c:v>
              </c:pt>
              <c:pt idx="11425">
                <c:v>0</c:v>
              </c:pt>
              <c:pt idx="11426">
                <c:v>0</c:v>
              </c:pt>
              <c:pt idx="11427">
                <c:v>1.625</c:v>
              </c:pt>
              <c:pt idx="11428">
                <c:v>6.041666666666667</c:v>
              </c:pt>
              <c:pt idx="11429">
                <c:v>6.583333333333333</c:v>
              </c:pt>
              <c:pt idx="11430">
                <c:v>1.6458333333333333</c:v>
              </c:pt>
              <c:pt idx="11431">
                <c:v>4.125</c:v>
              </c:pt>
              <c:pt idx="11432">
                <c:v>4.208333333333333</c:v>
              </c:pt>
              <c:pt idx="11433">
                <c:v>3.625</c:v>
              </c:pt>
              <c:pt idx="11434">
                <c:v>0</c:v>
              </c:pt>
              <c:pt idx="11435">
                <c:v>0</c:v>
              </c:pt>
              <c:pt idx="11436">
                <c:v>4.125</c:v>
              </c:pt>
              <c:pt idx="11437">
                <c:v>3.4583333333333335</c:v>
              </c:pt>
              <c:pt idx="11438">
                <c:v>1.8333333333333333</c:v>
              </c:pt>
              <c:pt idx="11439">
                <c:v>3.2916666666666665</c:v>
              </c:pt>
              <c:pt idx="11440">
                <c:v>1.8333333333333333</c:v>
              </c:pt>
              <c:pt idx="11441">
                <c:v>3.0833333333333335</c:v>
              </c:pt>
              <c:pt idx="11442">
                <c:v>4.125</c:v>
              </c:pt>
              <c:pt idx="11443">
                <c:v>0</c:v>
              </c:pt>
              <c:pt idx="11444">
                <c:v>1.0416666666666667</c:v>
              </c:pt>
              <c:pt idx="11445">
                <c:v>5.666666666666667</c:v>
              </c:pt>
              <c:pt idx="11446">
                <c:v>0</c:v>
              </c:pt>
              <c:pt idx="11447">
                <c:v>0</c:v>
              </c:pt>
              <c:pt idx="11448">
                <c:v>0</c:v>
              </c:pt>
              <c:pt idx="11449">
                <c:v>3.8333333333333335</c:v>
              </c:pt>
              <c:pt idx="11450">
                <c:v>2.3333333333333335</c:v>
              </c:pt>
              <c:pt idx="11451">
                <c:v>6.166666666666667</c:v>
              </c:pt>
              <c:pt idx="11452">
                <c:v>8.625</c:v>
              </c:pt>
              <c:pt idx="11453">
                <c:v>3.6666666666666665</c:v>
              </c:pt>
              <c:pt idx="11454">
                <c:v>3.6666666666666665</c:v>
              </c:pt>
              <c:pt idx="11455">
                <c:v>5.875</c:v>
              </c:pt>
              <c:pt idx="11456">
                <c:v>2.25</c:v>
              </c:pt>
              <c:pt idx="11457">
                <c:v>0</c:v>
              </c:pt>
              <c:pt idx="11458">
                <c:v>5.375</c:v>
              </c:pt>
              <c:pt idx="11459">
                <c:v>3.5416666666666665</c:v>
              </c:pt>
              <c:pt idx="11460">
                <c:v>2.7083333333333335</c:v>
              </c:pt>
              <c:pt idx="11461">
                <c:v>3.1666666666666665</c:v>
              </c:pt>
              <c:pt idx="11462">
                <c:v>0</c:v>
              </c:pt>
              <c:pt idx="11463">
                <c:v>3.6666666666666665</c:v>
              </c:pt>
              <c:pt idx="11464">
                <c:v>1.75</c:v>
              </c:pt>
              <c:pt idx="11465">
                <c:v>3.8333333333333335</c:v>
              </c:pt>
              <c:pt idx="11466">
                <c:v>4.875</c:v>
              </c:pt>
              <c:pt idx="11467">
                <c:v>0</c:v>
              </c:pt>
              <c:pt idx="11468">
                <c:v>3.1666666666666665</c:v>
              </c:pt>
              <c:pt idx="11469">
                <c:v>1.1666666666666667</c:v>
              </c:pt>
              <c:pt idx="11470">
                <c:v>7.375</c:v>
              </c:pt>
              <c:pt idx="11471">
                <c:v>4.583333333333333</c:v>
              </c:pt>
              <c:pt idx="11472">
                <c:v>0</c:v>
              </c:pt>
              <c:pt idx="11473">
                <c:v>5.125</c:v>
              </c:pt>
              <c:pt idx="11474">
                <c:v>4.916666666666667</c:v>
              </c:pt>
              <c:pt idx="11475">
                <c:v>6.833333333333333</c:v>
              </c:pt>
              <c:pt idx="11476">
                <c:v>3.125</c:v>
              </c:pt>
              <c:pt idx="11477">
                <c:v>0</c:v>
              </c:pt>
              <c:pt idx="11478">
                <c:v>10.166666666666666</c:v>
              </c:pt>
              <c:pt idx="11479">
                <c:v>1.9166666666666667</c:v>
              </c:pt>
              <c:pt idx="11480">
                <c:v>0</c:v>
              </c:pt>
              <c:pt idx="11481">
                <c:v>4.5</c:v>
              </c:pt>
              <c:pt idx="11482">
                <c:v>2.9166666666666665</c:v>
              </c:pt>
              <c:pt idx="11483">
                <c:v>0</c:v>
              </c:pt>
              <c:pt idx="11484">
                <c:v>2.5416666666666665</c:v>
              </c:pt>
              <c:pt idx="11485">
                <c:v>0</c:v>
              </c:pt>
              <c:pt idx="11486">
                <c:v>8.125</c:v>
              </c:pt>
              <c:pt idx="11487">
                <c:v>0</c:v>
              </c:pt>
              <c:pt idx="11488">
                <c:v>6.458333333333333</c:v>
              </c:pt>
              <c:pt idx="11489">
                <c:v>0</c:v>
              </c:pt>
              <c:pt idx="11490">
                <c:v>2.1666666666666665</c:v>
              </c:pt>
              <c:pt idx="11491">
                <c:v>5.916666666666667</c:v>
              </c:pt>
              <c:pt idx="11492">
                <c:v>0</c:v>
              </c:pt>
              <c:pt idx="11493">
                <c:v>4.833333333333333</c:v>
              </c:pt>
              <c:pt idx="11494">
                <c:v>4.583333333333333</c:v>
              </c:pt>
              <c:pt idx="11495">
                <c:v>0</c:v>
              </c:pt>
              <c:pt idx="11496">
                <c:v>2.3333333333333335</c:v>
              </c:pt>
              <c:pt idx="11497">
                <c:v>3.9166666666666665</c:v>
              </c:pt>
              <c:pt idx="11498">
                <c:v>2.75</c:v>
              </c:pt>
              <c:pt idx="11499">
                <c:v>3.875</c:v>
              </c:pt>
              <c:pt idx="11500">
                <c:v>1.0833333333333333</c:v>
              </c:pt>
              <c:pt idx="11501">
                <c:v>2.3333333333333335</c:v>
              </c:pt>
              <c:pt idx="11502">
                <c:v>6.083333333333333</c:v>
              </c:pt>
              <c:pt idx="11503">
                <c:v>1.6666666666666667</c:v>
              </c:pt>
              <c:pt idx="11504">
                <c:v>1.9583333333333333</c:v>
              </c:pt>
              <c:pt idx="11505">
                <c:v>9.0833333333333339</c:v>
              </c:pt>
              <c:pt idx="11506">
                <c:v>4.75</c:v>
              </c:pt>
              <c:pt idx="11507">
                <c:v>3.0416666666666665</c:v>
              </c:pt>
              <c:pt idx="11508">
                <c:v>0</c:v>
              </c:pt>
              <c:pt idx="11509">
                <c:v>5.708333333333333</c:v>
              </c:pt>
              <c:pt idx="11510">
                <c:v>5.208333333333333</c:v>
              </c:pt>
              <c:pt idx="11511">
                <c:v>5.875</c:v>
              </c:pt>
              <c:pt idx="11512">
                <c:v>5.833333333333333</c:v>
              </c:pt>
              <c:pt idx="11513">
                <c:v>2.9166666666666665</c:v>
              </c:pt>
              <c:pt idx="11514">
                <c:v>0</c:v>
              </c:pt>
              <c:pt idx="11515">
                <c:v>6.916666666666667</c:v>
              </c:pt>
              <c:pt idx="11516">
                <c:v>0</c:v>
              </c:pt>
              <c:pt idx="11517">
                <c:v>0</c:v>
              </c:pt>
              <c:pt idx="11518">
                <c:v>5.166666666666667</c:v>
              </c:pt>
              <c:pt idx="11519">
                <c:v>2.75</c:v>
              </c:pt>
              <c:pt idx="11520">
                <c:v>2.4166666666666665</c:v>
              </c:pt>
              <c:pt idx="11521">
                <c:v>3.8333333333333335</c:v>
              </c:pt>
              <c:pt idx="11522">
                <c:v>2.375</c:v>
              </c:pt>
              <c:pt idx="11523">
                <c:v>0</c:v>
              </c:pt>
              <c:pt idx="11524">
                <c:v>2.75</c:v>
              </c:pt>
              <c:pt idx="11525">
                <c:v>5.666666666666667</c:v>
              </c:pt>
              <c:pt idx="11526">
                <c:v>1.75</c:v>
              </c:pt>
              <c:pt idx="11527">
                <c:v>0</c:v>
              </c:pt>
              <c:pt idx="11528">
                <c:v>3.0833333333333335</c:v>
              </c:pt>
              <c:pt idx="11529">
                <c:v>0</c:v>
              </c:pt>
              <c:pt idx="11530">
                <c:v>1.625</c:v>
              </c:pt>
              <c:pt idx="11531">
                <c:v>10.416666666666666</c:v>
              </c:pt>
              <c:pt idx="11532">
                <c:v>5.166666666666667</c:v>
              </c:pt>
              <c:pt idx="11533">
                <c:v>3.375</c:v>
              </c:pt>
              <c:pt idx="11534">
                <c:v>2.6666666666666665</c:v>
              </c:pt>
              <c:pt idx="11535">
                <c:v>8.5833333333333339</c:v>
              </c:pt>
              <c:pt idx="11536">
                <c:v>3.4166666666666665</c:v>
              </c:pt>
              <c:pt idx="11537">
                <c:v>2.4166666666666665</c:v>
              </c:pt>
              <c:pt idx="11538">
                <c:v>2.0416666666666665</c:v>
              </c:pt>
              <c:pt idx="11539">
                <c:v>7.416666666666667</c:v>
              </c:pt>
              <c:pt idx="11540">
                <c:v>1.75</c:v>
              </c:pt>
              <c:pt idx="11541">
                <c:v>4.875</c:v>
              </c:pt>
              <c:pt idx="11542">
                <c:v>1.6666666666666667</c:v>
              </c:pt>
              <c:pt idx="11543">
                <c:v>2.625</c:v>
              </c:pt>
              <c:pt idx="11544">
                <c:v>1.9583333333333333</c:v>
              </c:pt>
              <c:pt idx="11545">
                <c:v>0</c:v>
              </c:pt>
              <c:pt idx="11546">
                <c:v>3.875</c:v>
              </c:pt>
              <c:pt idx="11547">
                <c:v>2.25</c:v>
              </c:pt>
              <c:pt idx="11548">
                <c:v>0</c:v>
              </c:pt>
              <c:pt idx="11549">
                <c:v>5.458333333333333</c:v>
              </c:pt>
              <c:pt idx="11550">
                <c:v>4.333333333333333</c:v>
              </c:pt>
              <c:pt idx="11551">
                <c:v>0</c:v>
              </c:pt>
              <c:pt idx="11552">
                <c:v>2.9583333333333335</c:v>
              </c:pt>
              <c:pt idx="11553">
                <c:v>0</c:v>
              </c:pt>
              <c:pt idx="11554">
                <c:v>0</c:v>
              </c:pt>
              <c:pt idx="11555">
                <c:v>2.1666666666666665</c:v>
              </c:pt>
              <c:pt idx="11556">
                <c:v>0</c:v>
              </c:pt>
              <c:pt idx="11557">
                <c:v>5.625</c:v>
              </c:pt>
              <c:pt idx="11558">
                <c:v>2.6666666666666665</c:v>
              </c:pt>
              <c:pt idx="11559">
                <c:v>1.8333333333333333</c:v>
              </c:pt>
              <c:pt idx="11560">
                <c:v>2.0833333333333335</c:v>
              </c:pt>
              <c:pt idx="11561">
                <c:v>0</c:v>
              </c:pt>
              <c:pt idx="11562">
                <c:v>0</c:v>
              </c:pt>
              <c:pt idx="11563">
                <c:v>0</c:v>
              </c:pt>
              <c:pt idx="11564">
                <c:v>0</c:v>
              </c:pt>
              <c:pt idx="11565">
                <c:v>1.375</c:v>
              </c:pt>
              <c:pt idx="11566">
                <c:v>4</c:v>
              </c:pt>
              <c:pt idx="11567">
                <c:v>1.25</c:v>
              </c:pt>
              <c:pt idx="11568">
                <c:v>5.625</c:v>
              </c:pt>
              <c:pt idx="11569">
                <c:v>0</c:v>
              </c:pt>
              <c:pt idx="11570">
                <c:v>1.875</c:v>
              </c:pt>
              <c:pt idx="11571">
                <c:v>3.2083333333333335</c:v>
              </c:pt>
              <c:pt idx="11572">
                <c:v>8.25</c:v>
              </c:pt>
              <c:pt idx="11573">
                <c:v>4.458333333333333</c:v>
              </c:pt>
              <c:pt idx="11574">
                <c:v>1.625</c:v>
              </c:pt>
              <c:pt idx="11575">
                <c:v>4.666666666666667</c:v>
              </c:pt>
              <c:pt idx="11576">
                <c:v>1.2916666666666667</c:v>
              </c:pt>
              <c:pt idx="11577">
                <c:v>0</c:v>
              </c:pt>
              <c:pt idx="11578">
                <c:v>1.625</c:v>
              </c:pt>
              <c:pt idx="11579">
                <c:v>0</c:v>
              </c:pt>
              <c:pt idx="11580">
                <c:v>4.208333333333333</c:v>
              </c:pt>
              <c:pt idx="11581">
                <c:v>9.6666666666666661</c:v>
              </c:pt>
              <c:pt idx="11582">
                <c:v>2.4166666666666665</c:v>
              </c:pt>
              <c:pt idx="11583">
                <c:v>3.7083333333333335</c:v>
              </c:pt>
              <c:pt idx="11584">
                <c:v>9.9166666666666661</c:v>
              </c:pt>
              <c:pt idx="11585">
                <c:v>6.833333333333333</c:v>
              </c:pt>
              <c:pt idx="11586">
                <c:v>4.833333333333333</c:v>
              </c:pt>
              <c:pt idx="11587">
                <c:v>1.4583333333333333</c:v>
              </c:pt>
              <c:pt idx="11588">
                <c:v>2.1666666666666665</c:v>
              </c:pt>
              <c:pt idx="11589">
                <c:v>0</c:v>
              </c:pt>
              <c:pt idx="11590">
                <c:v>0</c:v>
              </c:pt>
              <c:pt idx="11591">
                <c:v>8.2083333333333339</c:v>
              </c:pt>
              <c:pt idx="11592">
                <c:v>1.5</c:v>
              </c:pt>
              <c:pt idx="11593">
                <c:v>1.5</c:v>
              </c:pt>
              <c:pt idx="11594">
                <c:v>4.041666666666667</c:v>
              </c:pt>
              <c:pt idx="11595">
                <c:v>1.8333333333333333</c:v>
              </c:pt>
              <c:pt idx="11596">
                <c:v>6.875</c:v>
              </c:pt>
              <c:pt idx="11597">
                <c:v>4.25</c:v>
              </c:pt>
              <c:pt idx="11598">
                <c:v>5.333333333333333</c:v>
              </c:pt>
              <c:pt idx="11599">
                <c:v>2.5833333333333335</c:v>
              </c:pt>
              <c:pt idx="11600">
                <c:v>1.9166666666666667</c:v>
              </c:pt>
              <c:pt idx="11601">
                <c:v>0</c:v>
              </c:pt>
              <c:pt idx="11602">
                <c:v>3.5416666666666665</c:v>
              </c:pt>
              <c:pt idx="11603">
                <c:v>1.9166666666666667</c:v>
              </c:pt>
              <c:pt idx="11604">
                <c:v>2.8333333333333335</c:v>
              </c:pt>
              <c:pt idx="11605">
                <c:v>5.958333333333333</c:v>
              </c:pt>
              <c:pt idx="11606">
                <c:v>1.4166666666666667</c:v>
              </c:pt>
              <c:pt idx="11607">
                <c:v>0</c:v>
              </c:pt>
              <c:pt idx="11608">
                <c:v>0</c:v>
              </c:pt>
              <c:pt idx="11609">
                <c:v>6.25</c:v>
              </c:pt>
              <c:pt idx="11610">
                <c:v>1.4166666666666667</c:v>
              </c:pt>
              <c:pt idx="11611">
                <c:v>0</c:v>
              </c:pt>
              <c:pt idx="11612">
                <c:v>0</c:v>
              </c:pt>
              <c:pt idx="11613">
                <c:v>1.2916666666666667</c:v>
              </c:pt>
              <c:pt idx="11614">
                <c:v>0</c:v>
              </c:pt>
              <c:pt idx="11615">
                <c:v>1.625</c:v>
              </c:pt>
              <c:pt idx="11616">
                <c:v>0</c:v>
              </c:pt>
              <c:pt idx="11617">
                <c:v>3</c:v>
              </c:pt>
              <c:pt idx="11618">
                <c:v>0</c:v>
              </c:pt>
              <c:pt idx="11619">
                <c:v>1.3333333333333333</c:v>
              </c:pt>
              <c:pt idx="11620">
                <c:v>0</c:v>
              </c:pt>
              <c:pt idx="11621">
                <c:v>5.625</c:v>
              </c:pt>
              <c:pt idx="11622">
                <c:v>4.333333333333333</c:v>
              </c:pt>
              <c:pt idx="11623">
                <c:v>0</c:v>
              </c:pt>
              <c:pt idx="11624">
                <c:v>3.7083333333333335</c:v>
              </c:pt>
              <c:pt idx="11625">
                <c:v>1.9166666666666667</c:v>
              </c:pt>
              <c:pt idx="11626">
                <c:v>5.75</c:v>
              </c:pt>
              <c:pt idx="11627">
                <c:v>1.625</c:v>
              </c:pt>
              <c:pt idx="11628">
                <c:v>1.2083333333333333</c:v>
              </c:pt>
              <c:pt idx="11629">
                <c:v>1.5833333333333333</c:v>
              </c:pt>
              <c:pt idx="11630">
                <c:v>4.208333333333333</c:v>
              </c:pt>
              <c:pt idx="11631">
                <c:v>4.875</c:v>
              </c:pt>
              <c:pt idx="11632">
                <c:v>1.5833333333333333</c:v>
              </c:pt>
              <c:pt idx="11633">
                <c:v>1.8333333333333333</c:v>
              </c:pt>
              <c:pt idx="11634">
                <c:v>3.875</c:v>
              </c:pt>
              <c:pt idx="11635">
                <c:v>0</c:v>
              </c:pt>
              <c:pt idx="11636">
                <c:v>0</c:v>
              </c:pt>
              <c:pt idx="11637">
                <c:v>0</c:v>
              </c:pt>
              <c:pt idx="11638">
                <c:v>0</c:v>
              </c:pt>
              <c:pt idx="11639">
                <c:v>1.1666666666666667</c:v>
              </c:pt>
              <c:pt idx="11640">
                <c:v>1.875</c:v>
              </c:pt>
              <c:pt idx="11641">
                <c:v>3.5</c:v>
              </c:pt>
              <c:pt idx="11642">
                <c:v>2.0833333333333335</c:v>
              </c:pt>
              <c:pt idx="11643">
                <c:v>3.8333333333333335</c:v>
              </c:pt>
              <c:pt idx="11644">
                <c:v>0</c:v>
              </c:pt>
              <c:pt idx="11645">
                <c:v>2.9583333333333335</c:v>
              </c:pt>
              <c:pt idx="11646">
                <c:v>6.458333333333333</c:v>
              </c:pt>
              <c:pt idx="11647">
                <c:v>5.375</c:v>
              </c:pt>
              <c:pt idx="11648">
                <c:v>0</c:v>
              </c:pt>
              <c:pt idx="11649">
                <c:v>2.0833333333333335</c:v>
              </c:pt>
              <c:pt idx="11650">
                <c:v>7.166666666666667</c:v>
              </c:pt>
              <c:pt idx="11651">
                <c:v>5.333333333333333</c:v>
              </c:pt>
              <c:pt idx="11652">
                <c:v>1.5416666666666667</c:v>
              </c:pt>
              <c:pt idx="11653">
                <c:v>1.25</c:v>
              </c:pt>
              <c:pt idx="11654">
                <c:v>3.2916666666666665</c:v>
              </c:pt>
              <c:pt idx="11655">
                <c:v>6.083333333333333</c:v>
              </c:pt>
              <c:pt idx="11656">
                <c:v>1.4166666666666667</c:v>
              </c:pt>
              <c:pt idx="11657">
                <c:v>4.041666666666667</c:v>
              </c:pt>
              <c:pt idx="11658">
                <c:v>4.708333333333333</c:v>
              </c:pt>
              <c:pt idx="11659">
                <c:v>1.4166666666666667</c:v>
              </c:pt>
              <c:pt idx="11660">
                <c:v>1.9166666666666667</c:v>
              </c:pt>
              <c:pt idx="11661">
                <c:v>2.7083333333333335</c:v>
              </c:pt>
              <c:pt idx="11662">
                <c:v>4.791666666666667</c:v>
              </c:pt>
              <c:pt idx="11663">
                <c:v>2.2083333333333335</c:v>
              </c:pt>
              <c:pt idx="11664">
                <c:v>1.8333333333333333</c:v>
              </c:pt>
              <c:pt idx="11665">
                <c:v>1.375</c:v>
              </c:pt>
              <c:pt idx="11666">
                <c:v>0</c:v>
              </c:pt>
              <c:pt idx="11667">
                <c:v>0</c:v>
              </c:pt>
              <c:pt idx="11668">
                <c:v>3.2083333333333335</c:v>
              </c:pt>
              <c:pt idx="11669">
                <c:v>0</c:v>
              </c:pt>
              <c:pt idx="11670">
                <c:v>0</c:v>
              </c:pt>
              <c:pt idx="11671">
                <c:v>1.7916666666666667</c:v>
              </c:pt>
              <c:pt idx="11672">
                <c:v>0</c:v>
              </c:pt>
              <c:pt idx="11673">
                <c:v>1.9583333333333333</c:v>
              </c:pt>
              <c:pt idx="11674">
                <c:v>1.75</c:v>
              </c:pt>
              <c:pt idx="11675">
                <c:v>4.375</c:v>
              </c:pt>
              <c:pt idx="11676">
                <c:v>2.9166666666666665</c:v>
              </c:pt>
              <c:pt idx="11677">
                <c:v>0</c:v>
              </c:pt>
              <c:pt idx="11678">
                <c:v>2.5416666666666665</c:v>
              </c:pt>
              <c:pt idx="11679">
                <c:v>4.583333333333333</c:v>
              </c:pt>
              <c:pt idx="11680">
                <c:v>2.5833333333333335</c:v>
              </c:pt>
              <c:pt idx="11681">
                <c:v>0</c:v>
              </c:pt>
              <c:pt idx="11682">
                <c:v>1.5833333333333333</c:v>
              </c:pt>
              <c:pt idx="11683">
                <c:v>1.5</c:v>
              </c:pt>
              <c:pt idx="11684">
                <c:v>3.5833333333333335</c:v>
              </c:pt>
              <c:pt idx="11685">
                <c:v>0</c:v>
              </c:pt>
              <c:pt idx="11686">
                <c:v>0</c:v>
              </c:pt>
              <c:pt idx="11687">
                <c:v>0</c:v>
              </c:pt>
              <c:pt idx="11688">
                <c:v>2.125</c:v>
              </c:pt>
              <c:pt idx="11689">
                <c:v>0</c:v>
              </c:pt>
              <c:pt idx="11690">
                <c:v>0</c:v>
              </c:pt>
              <c:pt idx="11691">
                <c:v>3.8333333333333335</c:v>
              </c:pt>
              <c:pt idx="11692">
                <c:v>0</c:v>
              </c:pt>
              <c:pt idx="11693">
                <c:v>0</c:v>
              </c:pt>
              <c:pt idx="11694">
                <c:v>0</c:v>
              </c:pt>
              <c:pt idx="11695">
                <c:v>0</c:v>
              </c:pt>
              <c:pt idx="11696">
                <c:v>1.2083333333333333</c:v>
              </c:pt>
              <c:pt idx="11697">
                <c:v>2.8958333333333335</c:v>
              </c:pt>
              <c:pt idx="11698">
                <c:v>2.625</c:v>
              </c:pt>
              <c:pt idx="11699">
                <c:v>4.375</c:v>
              </c:pt>
              <c:pt idx="11700">
                <c:v>6.583333333333333</c:v>
              </c:pt>
              <c:pt idx="11701">
                <c:v>1.2916666666666667</c:v>
              </c:pt>
              <c:pt idx="11702">
                <c:v>5.583333333333333</c:v>
              </c:pt>
              <c:pt idx="11703">
                <c:v>4.916666666666667</c:v>
              </c:pt>
              <c:pt idx="11704">
                <c:v>0</c:v>
              </c:pt>
              <c:pt idx="11705">
                <c:v>0</c:v>
              </c:pt>
              <c:pt idx="11706">
                <c:v>2.5833333333333335</c:v>
              </c:pt>
              <c:pt idx="11707">
                <c:v>0</c:v>
              </c:pt>
              <c:pt idx="11708">
                <c:v>8.5833333333333339</c:v>
              </c:pt>
              <c:pt idx="11709">
                <c:v>1.2083333333333333</c:v>
              </c:pt>
              <c:pt idx="11710">
                <c:v>1.9583333333333333</c:v>
              </c:pt>
              <c:pt idx="11711">
                <c:v>4.708333333333333</c:v>
              </c:pt>
              <c:pt idx="11712">
                <c:v>0</c:v>
              </c:pt>
              <c:pt idx="11713">
                <c:v>1.5416666666666667</c:v>
              </c:pt>
              <c:pt idx="11714">
                <c:v>1.4166666666666667</c:v>
              </c:pt>
              <c:pt idx="11715">
                <c:v>0</c:v>
              </c:pt>
              <c:pt idx="11716">
                <c:v>5.291666666666667</c:v>
              </c:pt>
              <c:pt idx="11717">
                <c:v>0</c:v>
              </c:pt>
              <c:pt idx="11718">
                <c:v>5.291666666666667</c:v>
              </c:pt>
              <c:pt idx="11719">
                <c:v>6.75</c:v>
              </c:pt>
              <c:pt idx="11720">
                <c:v>0</c:v>
              </c:pt>
              <c:pt idx="11721">
                <c:v>1.625</c:v>
              </c:pt>
              <c:pt idx="11722">
                <c:v>0</c:v>
              </c:pt>
              <c:pt idx="11723">
                <c:v>3.3333333333333335</c:v>
              </c:pt>
              <c:pt idx="11724">
                <c:v>2.375</c:v>
              </c:pt>
              <c:pt idx="11725">
                <c:v>4.333333333333333</c:v>
              </c:pt>
              <c:pt idx="11726">
                <c:v>1.5</c:v>
              </c:pt>
              <c:pt idx="11727">
                <c:v>3.875</c:v>
              </c:pt>
              <c:pt idx="11728">
                <c:v>1.9583333333333333</c:v>
              </c:pt>
              <c:pt idx="11729">
                <c:v>5.458333333333333</c:v>
              </c:pt>
              <c:pt idx="11730">
                <c:v>3.75</c:v>
              </c:pt>
              <c:pt idx="11731">
                <c:v>3.5833333333333335</c:v>
              </c:pt>
              <c:pt idx="11732">
                <c:v>0</c:v>
              </c:pt>
              <c:pt idx="11733">
                <c:v>0</c:v>
              </c:pt>
              <c:pt idx="11734">
                <c:v>5.041666666666667</c:v>
              </c:pt>
              <c:pt idx="11735">
                <c:v>1.125</c:v>
              </c:pt>
              <c:pt idx="11736">
                <c:v>0</c:v>
              </c:pt>
              <c:pt idx="11737">
                <c:v>0</c:v>
              </c:pt>
              <c:pt idx="11738">
                <c:v>3.75</c:v>
              </c:pt>
              <c:pt idx="11739">
                <c:v>1.1666666666666667</c:v>
              </c:pt>
              <c:pt idx="11740">
                <c:v>0</c:v>
              </c:pt>
              <c:pt idx="11741">
                <c:v>1.5</c:v>
              </c:pt>
              <c:pt idx="11742">
                <c:v>4.416666666666667</c:v>
              </c:pt>
              <c:pt idx="11743">
                <c:v>0</c:v>
              </c:pt>
              <c:pt idx="11744">
                <c:v>3.1666666666666665</c:v>
              </c:pt>
              <c:pt idx="11745">
                <c:v>5.666666666666667</c:v>
              </c:pt>
              <c:pt idx="11746">
                <c:v>2.5833333333333335</c:v>
              </c:pt>
              <c:pt idx="11747">
                <c:v>2.7916666666666665</c:v>
              </c:pt>
              <c:pt idx="11748">
                <c:v>0</c:v>
              </c:pt>
              <c:pt idx="11749">
                <c:v>0</c:v>
              </c:pt>
              <c:pt idx="11750">
                <c:v>5.666666666666667</c:v>
              </c:pt>
              <c:pt idx="11751">
                <c:v>1.7916666666666667</c:v>
              </c:pt>
              <c:pt idx="11752">
                <c:v>0</c:v>
              </c:pt>
              <c:pt idx="11753">
                <c:v>2.875</c:v>
              </c:pt>
              <c:pt idx="11754">
                <c:v>2.25</c:v>
              </c:pt>
              <c:pt idx="11755">
                <c:v>0</c:v>
              </c:pt>
              <c:pt idx="11756">
                <c:v>0</c:v>
              </c:pt>
              <c:pt idx="11757">
                <c:v>3.5</c:v>
              </c:pt>
              <c:pt idx="11758">
                <c:v>0</c:v>
              </c:pt>
              <c:pt idx="11759">
                <c:v>0</c:v>
              </c:pt>
              <c:pt idx="11760">
                <c:v>2.4166666666666665</c:v>
              </c:pt>
              <c:pt idx="11761">
                <c:v>6.333333333333333</c:v>
              </c:pt>
              <c:pt idx="11762">
                <c:v>2.8333333333333335</c:v>
              </c:pt>
              <c:pt idx="11763">
                <c:v>0</c:v>
              </c:pt>
              <c:pt idx="11764">
                <c:v>0</c:v>
              </c:pt>
              <c:pt idx="11765">
                <c:v>0</c:v>
              </c:pt>
              <c:pt idx="11766">
                <c:v>2.125</c:v>
              </c:pt>
              <c:pt idx="11767">
                <c:v>5.666666666666667</c:v>
              </c:pt>
              <c:pt idx="11768">
                <c:v>2.8333333333333335</c:v>
              </c:pt>
              <c:pt idx="11769">
                <c:v>3.4583333333333335</c:v>
              </c:pt>
              <c:pt idx="11770">
                <c:v>0</c:v>
              </c:pt>
              <c:pt idx="11771">
                <c:v>1.875</c:v>
              </c:pt>
              <c:pt idx="11772">
                <c:v>4.625</c:v>
              </c:pt>
              <c:pt idx="11773">
                <c:v>3.75</c:v>
              </c:pt>
              <c:pt idx="11774">
                <c:v>4.291666666666667</c:v>
              </c:pt>
              <c:pt idx="11775">
                <c:v>2.2083333333333335</c:v>
              </c:pt>
              <c:pt idx="11776">
                <c:v>1.6666666666666667</c:v>
              </c:pt>
              <c:pt idx="11777">
                <c:v>1.5</c:v>
              </c:pt>
              <c:pt idx="11778">
                <c:v>2</c:v>
              </c:pt>
              <c:pt idx="11779">
                <c:v>1.8333333333333333</c:v>
              </c:pt>
              <c:pt idx="11780">
                <c:v>0.89583333333333337</c:v>
              </c:pt>
              <c:pt idx="11781">
                <c:v>2.3333333333333335</c:v>
              </c:pt>
              <c:pt idx="11782">
                <c:v>9</c:v>
              </c:pt>
              <c:pt idx="11783">
                <c:v>0</c:v>
              </c:pt>
              <c:pt idx="11784">
                <c:v>4.708333333333333</c:v>
              </c:pt>
              <c:pt idx="11785">
                <c:v>3.2083333333333335</c:v>
              </c:pt>
              <c:pt idx="11786">
                <c:v>1.5416666666666667</c:v>
              </c:pt>
              <c:pt idx="11787">
                <c:v>0</c:v>
              </c:pt>
              <c:pt idx="11788">
                <c:v>2.5833333333333335</c:v>
              </c:pt>
              <c:pt idx="11789">
                <c:v>1.4583333333333333</c:v>
              </c:pt>
              <c:pt idx="11790">
                <c:v>1.25</c:v>
              </c:pt>
              <c:pt idx="11791">
                <c:v>0</c:v>
              </c:pt>
              <c:pt idx="11792">
                <c:v>2.8333333333333335</c:v>
              </c:pt>
              <c:pt idx="11793">
                <c:v>0</c:v>
              </c:pt>
              <c:pt idx="11794">
                <c:v>3.2916666666666665</c:v>
              </c:pt>
              <c:pt idx="11795">
                <c:v>4.625</c:v>
              </c:pt>
              <c:pt idx="11796">
                <c:v>4.166666666666667</c:v>
              </c:pt>
              <c:pt idx="11797">
                <c:v>1.7083333333333333</c:v>
              </c:pt>
              <c:pt idx="11798">
                <c:v>3.2083333333333335</c:v>
              </c:pt>
              <c:pt idx="11799">
                <c:v>0</c:v>
              </c:pt>
              <c:pt idx="11800">
                <c:v>7.291666666666667</c:v>
              </c:pt>
              <c:pt idx="11801">
                <c:v>2.5</c:v>
              </c:pt>
              <c:pt idx="11802">
                <c:v>0</c:v>
              </c:pt>
              <c:pt idx="11803">
                <c:v>0</c:v>
              </c:pt>
              <c:pt idx="11804">
                <c:v>0</c:v>
              </c:pt>
              <c:pt idx="11805">
                <c:v>0</c:v>
              </c:pt>
              <c:pt idx="11806">
                <c:v>4.875</c:v>
              </c:pt>
              <c:pt idx="11807">
                <c:v>0</c:v>
              </c:pt>
              <c:pt idx="11808">
                <c:v>3.375</c:v>
              </c:pt>
              <c:pt idx="11809">
                <c:v>1.375</c:v>
              </c:pt>
              <c:pt idx="11810">
                <c:v>0</c:v>
              </c:pt>
              <c:pt idx="11811">
                <c:v>4.5</c:v>
              </c:pt>
              <c:pt idx="11812">
                <c:v>4.708333333333333</c:v>
              </c:pt>
              <c:pt idx="11813">
                <c:v>2</c:v>
              </c:pt>
              <c:pt idx="11814">
                <c:v>5.875</c:v>
              </c:pt>
              <c:pt idx="11815">
                <c:v>1.9583333333333333</c:v>
              </c:pt>
              <c:pt idx="11816">
                <c:v>1.75</c:v>
              </c:pt>
              <c:pt idx="11817">
                <c:v>3.2916666666666665</c:v>
              </c:pt>
              <c:pt idx="11818">
                <c:v>0</c:v>
              </c:pt>
              <c:pt idx="11819">
                <c:v>3.5</c:v>
              </c:pt>
              <c:pt idx="11820">
                <c:v>2.2083333333333335</c:v>
              </c:pt>
              <c:pt idx="11821">
                <c:v>0</c:v>
              </c:pt>
              <c:pt idx="11822">
                <c:v>7.583333333333333</c:v>
              </c:pt>
              <c:pt idx="11823">
                <c:v>4.708333333333333</c:v>
              </c:pt>
              <c:pt idx="11824">
                <c:v>3</c:v>
              </c:pt>
              <c:pt idx="11825">
                <c:v>3.4583333333333335</c:v>
              </c:pt>
              <c:pt idx="11826">
                <c:v>0</c:v>
              </c:pt>
              <c:pt idx="11827">
                <c:v>3.4166666666666665</c:v>
              </c:pt>
              <c:pt idx="11828">
                <c:v>0</c:v>
              </c:pt>
              <c:pt idx="11829">
                <c:v>0</c:v>
              </c:pt>
              <c:pt idx="11830">
                <c:v>0</c:v>
              </c:pt>
              <c:pt idx="11831">
                <c:v>1.2916666666666667</c:v>
              </c:pt>
              <c:pt idx="11832">
                <c:v>4.25</c:v>
              </c:pt>
              <c:pt idx="11833">
                <c:v>4.333333333333333</c:v>
              </c:pt>
              <c:pt idx="11834">
                <c:v>3.375</c:v>
              </c:pt>
              <c:pt idx="11835">
                <c:v>4</c:v>
              </c:pt>
              <c:pt idx="11836">
                <c:v>1.5416666666666667</c:v>
              </c:pt>
              <c:pt idx="11837">
                <c:v>1.3333333333333333</c:v>
              </c:pt>
              <c:pt idx="11838">
                <c:v>0</c:v>
              </c:pt>
              <c:pt idx="11839">
                <c:v>1.6666666666666667</c:v>
              </c:pt>
              <c:pt idx="11840">
                <c:v>0</c:v>
              </c:pt>
              <c:pt idx="11841">
                <c:v>4.125</c:v>
              </c:pt>
              <c:pt idx="11842">
                <c:v>0</c:v>
              </c:pt>
              <c:pt idx="11843">
                <c:v>3.25</c:v>
              </c:pt>
              <c:pt idx="11844">
                <c:v>5.708333333333333</c:v>
              </c:pt>
              <c:pt idx="11845">
                <c:v>3.5416666666666665</c:v>
              </c:pt>
              <c:pt idx="11846">
                <c:v>2.125</c:v>
              </c:pt>
              <c:pt idx="11847">
                <c:v>5.166666666666667</c:v>
              </c:pt>
              <c:pt idx="11848">
                <c:v>0</c:v>
              </c:pt>
              <c:pt idx="11849">
                <c:v>3.2083333333333335</c:v>
              </c:pt>
              <c:pt idx="11850">
                <c:v>3.5</c:v>
              </c:pt>
              <c:pt idx="11851">
                <c:v>4.166666666666667</c:v>
              </c:pt>
              <c:pt idx="11852">
                <c:v>3.5833333333333335</c:v>
              </c:pt>
              <c:pt idx="11853">
                <c:v>4.333333333333333</c:v>
              </c:pt>
              <c:pt idx="11854">
                <c:v>7.416666666666667</c:v>
              </c:pt>
              <c:pt idx="11855">
                <c:v>1.375</c:v>
              </c:pt>
              <c:pt idx="11856">
                <c:v>0</c:v>
              </c:pt>
              <c:pt idx="11857">
                <c:v>0</c:v>
              </c:pt>
              <c:pt idx="11858">
                <c:v>2</c:v>
              </c:pt>
              <c:pt idx="11859">
                <c:v>0</c:v>
              </c:pt>
              <c:pt idx="11860">
                <c:v>0</c:v>
              </c:pt>
              <c:pt idx="11861">
                <c:v>0</c:v>
              </c:pt>
              <c:pt idx="11862">
                <c:v>1.5416666666666667</c:v>
              </c:pt>
              <c:pt idx="11863">
                <c:v>2.1666666666666665</c:v>
              </c:pt>
              <c:pt idx="11864">
                <c:v>3.4166666666666665</c:v>
              </c:pt>
              <c:pt idx="11865">
                <c:v>5.875</c:v>
              </c:pt>
              <c:pt idx="11866">
                <c:v>3.375</c:v>
              </c:pt>
              <c:pt idx="11867">
                <c:v>5.166666666666667</c:v>
              </c:pt>
              <c:pt idx="11868">
                <c:v>3.7916666666666665</c:v>
              </c:pt>
              <c:pt idx="11869">
                <c:v>4.833333333333333</c:v>
              </c:pt>
              <c:pt idx="11870">
                <c:v>0</c:v>
              </c:pt>
              <c:pt idx="11871">
                <c:v>3</c:v>
              </c:pt>
              <c:pt idx="11872">
                <c:v>0</c:v>
              </c:pt>
              <c:pt idx="11873">
                <c:v>0</c:v>
              </c:pt>
              <c:pt idx="11874">
                <c:v>0</c:v>
              </c:pt>
              <c:pt idx="11875">
                <c:v>0</c:v>
              </c:pt>
              <c:pt idx="11876">
                <c:v>1.9583333333333333</c:v>
              </c:pt>
              <c:pt idx="11877">
                <c:v>1.5</c:v>
              </c:pt>
              <c:pt idx="11878">
                <c:v>0</c:v>
              </c:pt>
              <c:pt idx="11879">
                <c:v>3.25</c:v>
              </c:pt>
              <c:pt idx="11880">
                <c:v>4.208333333333333</c:v>
              </c:pt>
              <c:pt idx="11881">
                <c:v>1.125</c:v>
              </c:pt>
              <c:pt idx="11882">
                <c:v>0</c:v>
              </c:pt>
              <c:pt idx="11883">
                <c:v>8.9166666666666661</c:v>
              </c:pt>
              <c:pt idx="11884">
                <c:v>0</c:v>
              </c:pt>
              <c:pt idx="11885">
                <c:v>1.75</c:v>
              </c:pt>
              <c:pt idx="11886">
                <c:v>3.7916666666666665</c:v>
              </c:pt>
              <c:pt idx="11887">
                <c:v>3.25</c:v>
              </c:pt>
              <c:pt idx="11888">
                <c:v>5.25</c:v>
              </c:pt>
              <c:pt idx="11889">
                <c:v>6.541666666666667</c:v>
              </c:pt>
              <c:pt idx="11890">
                <c:v>1.25</c:v>
              </c:pt>
              <c:pt idx="11891">
                <c:v>4.333333333333333</c:v>
              </c:pt>
              <c:pt idx="11892">
                <c:v>1.125</c:v>
              </c:pt>
              <c:pt idx="11893">
                <c:v>4.458333333333333</c:v>
              </c:pt>
              <c:pt idx="11894">
                <c:v>1.4166666666666667</c:v>
              </c:pt>
              <c:pt idx="11895">
                <c:v>2.1666666666666665</c:v>
              </c:pt>
              <c:pt idx="11896">
                <c:v>5.416666666666667</c:v>
              </c:pt>
              <c:pt idx="11897">
                <c:v>0</c:v>
              </c:pt>
              <c:pt idx="11898">
                <c:v>5.791666666666667</c:v>
              </c:pt>
              <c:pt idx="11899">
                <c:v>0</c:v>
              </c:pt>
              <c:pt idx="11900">
                <c:v>0</c:v>
              </c:pt>
              <c:pt idx="11901">
                <c:v>5.208333333333333</c:v>
              </c:pt>
              <c:pt idx="11902">
                <c:v>3.2083333333333335</c:v>
              </c:pt>
              <c:pt idx="11903">
                <c:v>3.2916666666666665</c:v>
              </c:pt>
              <c:pt idx="11904">
                <c:v>0</c:v>
              </c:pt>
              <c:pt idx="11905">
                <c:v>3.3333333333333335</c:v>
              </c:pt>
              <c:pt idx="11906">
                <c:v>0</c:v>
              </c:pt>
              <c:pt idx="11907">
                <c:v>2.125</c:v>
              </c:pt>
              <c:pt idx="11908">
                <c:v>0.83333333333333337</c:v>
              </c:pt>
              <c:pt idx="11909">
                <c:v>3.2916666666666665</c:v>
              </c:pt>
              <c:pt idx="11910">
                <c:v>2.0416666666666665</c:v>
              </c:pt>
              <c:pt idx="11911">
                <c:v>4.333333333333333</c:v>
              </c:pt>
              <c:pt idx="11912">
                <c:v>3.7916666666666665</c:v>
              </c:pt>
              <c:pt idx="11913">
                <c:v>3.875</c:v>
              </c:pt>
              <c:pt idx="11914">
                <c:v>0</c:v>
              </c:pt>
              <c:pt idx="11915">
                <c:v>7.25</c:v>
              </c:pt>
              <c:pt idx="11916">
                <c:v>2.0833333333333335</c:v>
              </c:pt>
              <c:pt idx="11917">
                <c:v>1.75</c:v>
              </c:pt>
              <c:pt idx="11918">
                <c:v>1.3333333333333333</c:v>
              </c:pt>
              <c:pt idx="11919">
                <c:v>0</c:v>
              </c:pt>
              <c:pt idx="11920">
                <c:v>4.875</c:v>
              </c:pt>
              <c:pt idx="11921">
                <c:v>3.4166666666666665</c:v>
              </c:pt>
              <c:pt idx="11922">
                <c:v>1.6666666666666667</c:v>
              </c:pt>
              <c:pt idx="11923">
                <c:v>1.75</c:v>
              </c:pt>
              <c:pt idx="11924">
                <c:v>1.75</c:v>
              </c:pt>
              <c:pt idx="11925">
                <c:v>0</c:v>
              </c:pt>
              <c:pt idx="11926">
                <c:v>0</c:v>
              </c:pt>
              <c:pt idx="11927">
                <c:v>0</c:v>
              </c:pt>
              <c:pt idx="11928">
                <c:v>1.125</c:v>
              </c:pt>
              <c:pt idx="11929">
                <c:v>5.833333333333333</c:v>
              </c:pt>
              <c:pt idx="11930">
                <c:v>4.791666666666667</c:v>
              </c:pt>
              <c:pt idx="11931">
                <c:v>6.333333333333333</c:v>
              </c:pt>
              <c:pt idx="11932">
                <c:v>2.125</c:v>
              </c:pt>
              <c:pt idx="11933">
                <c:v>3.7083333333333335</c:v>
              </c:pt>
              <c:pt idx="11934">
                <c:v>1.4583333333333333</c:v>
              </c:pt>
              <c:pt idx="11935">
                <c:v>1.5833333333333333</c:v>
              </c:pt>
              <c:pt idx="11936">
                <c:v>2.2083333333333335</c:v>
              </c:pt>
              <c:pt idx="11937">
                <c:v>0</c:v>
              </c:pt>
              <c:pt idx="11938">
                <c:v>0</c:v>
              </c:pt>
              <c:pt idx="11939">
                <c:v>0</c:v>
              </c:pt>
              <c:pt idx="11940">
                <c:v>8.2916666666666661</c:v>
              </c:pt>
              <c:pt idx="11941">
                <c:v>0</c:v>
              </c:pt>
              <c:pt idx="11942">
                <c:v>1.0833333333333333</c:v>
              </c:pt>
              <c:pt idx="11943">
                <c:v>0</c:v>
              </c:pt>
              <c:pt idx="11944">
                <c:v>3.7916666666666665</c:v>
              </c:pt>
              <c:pt idx="11945">
                <c:v>0</c:v>
              </c:pt>
              <c:pt idx="11946">
                <c:v>3.7083333333333335</c:v>
              </c:pt>
              <c:pt idx="11947">
                <c:v>3.5</c:v>
              </c:pt>
              <c:pt idx="11948">
                <c:v>1.5833333333333333</c:v>
              </c:pt>
              <c:pt idx="11949">
                <c:v>4.291666666666667</c:v>
              </c:pt>
              <c:pt idx="11950">
                <c:v>4.916666666666667</c:v>
              </c:pt>
              <c:pt idx="11951">
                <c:v>4.791666666666667</c:v>
              </c:pt>
              <c:pt idx="11952">
                <c:v>1.4166666666666667</c:v>
              </c:pt>
              <c:pt idx="11953">
                <c:v>0</c:v>
              </c:pt>
              <c:pt idx="11954">
                <c:v>0</c:v>
              </c:pt>
              <c:pt idx="11955">
                <c:v>3.2083333333333335</c:v>
              </c:pt>
              <c:pt idx="11956">
                <c:v>0</c:v>
              </c:pt>
              <c:pt idx="11957">
                <c:v>6.416666666666667</c:v>
              </c:pt>
              <c:pt idx="11958">
                <c:v>3.8333333333333335</c:v>
              </c:pt>
              <c:pt idx="11959">
                <c:v>1.5833333333333333</c:v>
              </c:pt>
              <c:pt idx="11960">
                <c:v>0</c:v>
              </c:pt>
              <c:pt idx="11961">
                <c:v>4.791666666666667</c:v>
              </c:pt>
              <c:pt idx="11962">
                <c:v>0</c:v>
              </c:pt>
              <c:pt idx="11963">
                <c:v>4.458333333333333</c:v>
              </c:pt>
              <c:pt idx="11964">
                <c:v>3.625</c:v>
              </c:pt>
              <c:pt idx="11965">
                <c:v>1.875</c:v>
              </c:pt>
              <c:pt idx="11966">
                <c:v>5.916666666666667</c:v>
              </c:pt>
              <c:pt idx="11967">
                <c:v>6.708333333333333</c:v>
              </c:pt>
              <c:pt idx="11968">
                <c:v>0</c:v>
              </c:pt>
              <c:pt idx="11969">
                <c:v>4.708333333333333</c:v>
              </c:pt>
              <c:pt idx="11970">
                <c:v>0</c:v>
              </c:pt>
              <c:pt idx="11971">
                <c:v>1.7916666666666667</c:v>
              </c:pt>
              <c:pt idx="11972">
                <c:v>3.4583333333333335</c:v>
              </c:pt>
              <c:pt idx="11973">
                <c:v>1.3333333333333333</c:v>
              </c:pt>
              <c:pt idx="11974">
                <c:v>1.9166666666666667</c:v>
              </c:pt>
              <c:pt idx="11975">
                <c:v>5.958333333333333</c:v>
              </c:pt>
              <c:pt idx="11976">
                <c:v>1.2916666666666667</c:v>
              </c:pt>
              <c:pt idx="11977">
                <c:v>0</c:v>
              </c:pt>
              <c:pt idx="11978">
                <c:v>0</c:v>
              </c:pt>
              <c:pt idx="11979">
                <c:v>0</c:v>
              </c:pt>
              <c:pt idx="11980">
                <c:v>7.125</c:v>
              </c:pt>
              <c:pt idx="11981">
                <c:v>6.541666666666667</c:v>
              </c:pt>
              <c:pt idx="11982">
                <c:v>2.1666666666666665</c:v>
              </c:pt>
              <c:pt idx="11983">
                <c:v>0</c:v>
              </c:pt>
              <c:pt idx="11984">
                <c:v>6.083333333333333</c:v>
              </c:pt>
              <c:pt idx="11985">
                <c:v>0</c:v>
              </c:pt>
              <c:pt idx="11986">
                <c:v>5.25</c:v>
              </c:pt>
              <c:pt idx="11987">
                <c:v>0</c:v>
              </c:pt>
              <c:pt idx="11988">
                <c:v>3</c:v>
              </c:pt>
              <c:pt idx="11989">
                <c:v>2.2083333333333335</c:v>
              </c:pt>
              <c:pt idx="11990">
                <c:v>4.208333333333333</c:v>
              </c:pt>
              <c:pt idx="11991">
                <c:v>4</c:v>
              </c:pt>
              <c:pt idx="11992">
                <c:v>5.166666666666667</c:v>
              </c:pt>
              <c:pt idx="11993">
                <c:v>0</c:v>
              </c:pt>
              <c:pt idx="11994">
                <c:v>2.5</c:v>
              </c:pt>
              <c:pt idx="11995">
                <c:v>1.4583333333333333</c:v>
              </c:pt>
              <c:pt idx="11996">
                <c:v>1.6666666666666667</c:v>
              </c:pt>
              <c:pt idx="11997">
                <c:v>0</c:v>
              </c:pt>
              <c:pt idx="11998">
                <c:v>6.25</c:v>
              </c:pt>
              <c:pt idx="11999">
                <c:v>0</c:v>
              </c:pt>
              <c:pt idx="12000">
                <c:v>0</c:v>
              </c:pt>
              <c:pt idx="12001">
                <c:v>0</c:v>
              </c:pt>
              <c:pt idx="12002">
                <c:v>1.4166666666666667</c:v>
              </c:pt>
              <c:pt idx="12003">
                <c:v>3.125</c:v>
              </c:pt>
              <c:pt idx="12004">
                <c:v>1.75</c:v>
              </c:pt>
              <c:pt idx="12005">
                <c:v>1.625</c:v>
              </c:pt>
              <c:pt idx="12006">
                <c:v>4.958333333333333</c:v>
              </c:pt>
              <c:pt idx="12007">
                <c:v>3.25</c:v>
              </c:pt>
              <c:pt idx="12008">
                <c:v>2.0833333333333335</c:v>
              </c:pt>
              <c:pt idx="12009">
                <c:v>3.4583333333333335</c:v>
              </c:pt>
              <c:pt idx="12010">
                <c:v>4.125</c:v>
              </c:pt>
              <c:pt idx="12011">
                <c:v>0</c:v>
              </c:pt>
              <c:pt idx="12012">
                <c:v>1.5</c:v>
              </c:pt>
              <c:pt idx="12013">
                <c:v>1.4166666666666667</c:v>
              </c:pt>
              <c:pt idx="12014">
                <c:v>1.2083333333333333</c:v>
              </c:pt>
              <c:pt idx="12015">
                <c:v>0</c:v>
              </c:pt>
              <c:pt idx="12016">
                <c:v>4.666666666666667</c:v>
              </c:pt>
              <c:pt idx="12017">
                <c:v>0</c:v>
              </c:pt>
              <c:pt idx="12018">
                <c:v>0</c:v>
              </c:pt>
              <c:pt idx="12019">
                <c:v>0</c:v>
              </c:pt>
              <c:pt idx="12020">
                <c:v>0</c:v>
              </c:pt>
              <c:pt idx="12021">
                <c:v>4.375</c:v>
              </c:pt>
              <c:pt idx="12022">
                <c:v>0</c:v>
              </c:pt>
              <c:pt idx="12023">
                <c:v>5.291666666666667</c:v>
              </c:pt>
              <c:pt idx="12024">
                <c:v>2.5416666666666665</c:v>
              </c:pt>
              <c:pt idx="12025">
                <c:v>4.166666666666667</c:v>
              </c:pt>
              <c:pt idx="12026">
                <c:v>1.6666666666666667</c:v>
              </c:pt>
              <c:pt idx="12027">
                <c:v>0</c:v>
              </c:pt>
              <c:pt idx="12028">
                <c:v>2.2083333333333335</c:v>
              </c:pt>
              <c:pt idx="12029">
                <c:v>0</c:v>
              </c:pt>
              <c:pt idx="12030">
                <c:v>0</c:v>
              </c:pt>
              <c:pt idx="12031">
                <c:v>0</c:v>
              </c:pt>
              <c:pt idx="12032">
                <c:v>0</c:v>
              </c:pt>
              <c:pt idx="12033">
                <c:v>0</c:v>
              </c:pt>
              <c:pt idx="12034">
                <c:v>0</c:v>
              </c:pt>
              <c:pt idx="12035">
                <c:v>1.3333333333333333</c:v>
              </c:pt>
              <c:pt idx="12036">
                <c:v>0</c:v>
              </c:pt>
              <c:pt idx="12037">
                <c:v>0</c:v>
              </c:pt>
              <c:pt idx="12038">
                <c:v>5.875</c:v>
              </c:pt>
              <c:pt idx="12039">
                <c:v>0</c:v>
              </c:pt>
              <c:pt idx="12040">
                <c:v>0</c:v>
              </c:pt>
              <c:pt idx="12041">
                <c:v>0</c:v>
              </c:pt>
              <c:pt idx="12042">
                <c:v>3.75</c:v>
              </c:pt>
              <c:pt idx="12043">
                <c:v>0</c:v>
              </c:pt>
              <c:pt idx="12044">
                <c:v>0</c:v>
              </c:pt>
              <c:pt idx="12045">
                <c:v>1.5</c:v>
              </c:pt>
              <c:pt idx="12046">
                <c:v>1.1666666666666667</c:v>
              </c:pt>
              <c:pt idx="12047">
                <c:v>1.375</c:v>
              </c:pt>
              <c:pt idx="12048">
                <c:v>1.5833333333333333</c:v>
              </c:pt>
              <c:pt idx="12049">
                <c:v>6.125</c:v>
              </c:pt>
              <c:pt idx="12050">
                <c:v>0</c:v>
              </c:pt>
              <c:pt idx="12051">
                <c:v>3.9166666666666665</c:v>
              </c:pt>
              <c:pt idx="12052">
                <c:v>8.3333333333333339</c:v>
              </c:pt>
              <c:pt idx="12053">
                <c:v>1.5833333333333333</c:v>
              </c:pt>
              <c:pt idx="12054">
                <c:v>0</c:v>
              </c:pt>
              <c:pt idx="12055">
                <c:v>4.5</c:v>
              </c:pt>
              <c:pt idx="12056">
                <c:v>0</c:v>
              </c:pt>
              <c:pt idx="12057">
                <c:v>3.0833333333333335</c:v>
              </c:pt>
              <c:pt idx="12058">
                <c:v>0</c:v>
              </c:pt>
              <c:pt idx="12059">
                <c:v>5.125</c:v>
              </c:pt>
              <c:pt idx="12060">
                <c:v>1.4166666666666667</c:v>
              </c:pt>
              <c:pt idx="12061">
                <c:v>5.666666666666667</c:v>
              </c:pt>
              <c:pt idx="12062">
                <c:v>4.166666666666667</c:v>
              </c:pt>
              <c:pt idx="12063">
                <c:v>0</c:v>
              </c:pt>
              <c:pt idx="12064">
                <c:v>0</c:v>
              </c:pt>
              <c:pt idx="12065">
                <c:v>1.75</c:v>
              </c:pt>
              <c:pt idx="12066">
                <c:v>0</c:v>
              </c:pt>
              <c:pt idx="12067">
                <c:v>0</c:v>
              </c:pt>
              <c:pt idx="12068">
                <c:v>2.875</c:v>
              </c:pt>
              <c:pt idx="12069">
                <c:v>3.8333333333333335</c:v>
              </c:pt>
              <c:pt idx="12070">
                <c:v>0</c:v>
              </c:pt>
              <c:pt idx="12071">
                <c:v>1.125</c:v>
              </c:pt>
              <c:pt idx="12072">
                <c:v>0</c:v>
              </c:pt>
              <c:pt idx="12073">
                <c:v>6.041666666666667</c:v>
              </c:pt>
              <c:pt idx="12074">
                <c:v>0</c:v>
              </c:pt>
              <c:pt idx="12075">
                <c:v>0</c:v>
              </c:pt>
              <c:pt idx="12076">
                <c:v>6.333333333333333</c:v>
              </c:pt>
              <c:pt idx="12077">
                <c:v>0</c:v>
              </c:pt>
              <c:pt idx="12078">
                <c:v>2.8333333333333335</c:v>
              </c:pt>
              <c:pt idx="12079">
                <c:v>9.875</c:v>
              </c:pt>
              <c:pt idx="12080">
                <c:v>0</c:v>
              </c:pt>
              <c:pt idx="12081">
                <c:v>0</c:v>
              </c:pt>
              <c:pt idx="12082">
                <c:v>0</c:v>
              </c:pt>
              <c:pt idx="12083">
                <c:v>0</c:v>
              </c:pt>
              <c:pt idx="12084">
                <c:v>3.4166666666666665</c:v>
              </c:pt>
              <c:pt idx="12085">
                <c:v>0</c:v>
              </c:pt>
              <c:pt idx="12086">
                <c:v>2.2916666666666665</c:v>
              </c:pt>
              <c:pt idx="12087">
                <c:v>4.916666666666667</c:v>
              </c:pt>
              <c:pt idx="12088">
                <c:v>1.5416666666666667</c:v>
              </c:pt>
              <c:pt idx="12089">
                <c:v>0</c:v>
              </c:pt>
              <c:pt idx="12090">
                <c:v>1.625</c:v>
              </c:pt>
              <c:pt idx="12091">
                <c:v>6.75</c:v>
              </c:pt>
              <c:pt idx="12092">
                <c:v>2.375</c:v>
              </c:pt>
              <c:pt idx="12093">
                <c:v>0</c:v>
              </c:pt>
              <c:pt idx="12094">
                <c:v>0</c:v>
              </c:pt>
              <c:pt idx="12095">
                <c:v>4.833333333333333</c:v>
              </c:pt>
              <c:pt idx="12096">
                <c:v>1.5</c:v>
              </c:pt>
              <c:pt idx="12097">
                <c:v>6.125</c:v>
              </c:pt>
              <c:pt idx="12098">
                <c:v>0</c:v>
              </c:pt>
              <c:pt idx="12099">
                <c:v>0</c:v>
              </c:pt>
              <c:pt idx="12100">
                <c:v>2.5833333333333335</c:v>
              </c:pt>
              <c:pt idx="12101">
                <c:v>3.25</c:v>
              </c:pt>
              <c:pt idx="12102">
                <c:v>2.5</c:v>
              </c:pt>
              <c:pt idx="12103">
                <c:v>3.5833333333333335</c:v>
              </c:pt>
              <c:pt idx="12104">
                <c:v>3.5416666666666665</c:v>
              </c:pt>
              <c:pt idx="12105">
                <c:v>2.5</c:v>
              </c:pt>
              <c:pt idx="12106">
                <c:v>0</c:v>
              </c:pt>
              <c:pt idx="12107">
                <c:v>0</c:v>
              </c:pt>
              <c:pt idx="12108">
                <c:v>2.375</c:v>
              </c:pt>
              <c:pt idx="12109">
                <c:v>5.5</c:v>
              </c:pt>
              <c:pt idx="12110">
                <c:v>10.458333333333334</c:v>
              </c:pt>
              <c:pt idx="12111">
                <c:v>2.3333333333333335</c:v>
              </c:pt>
              <c:pt idx="12112">
                <c:v>3.375</c:v>
              </c:pt>
              <c:pt idx="12113">
                <c:v>7.708333333333333</c:v>
              </c:pt>
              <c:pt idx="12114">
                <c:v>1.375</c:v>
              </c:pt>
              <c:pt idx="12115">
                <c:v>5.583333333333333</c:v>
              </c:pt>
              <c:pt idx="12116">
                <c:v>0</c:v>
              </c:pt>
              <c:pt idx="12117">
                <c:v>5.125</c:v>
              </c:pt>
              <c:pt idx="12118">
                <c:v>1.8333333333333333</c:v>
              </c:pt>
              <c:pt idx="12119">
                <c:v>0</c:v>
              </c:pt>
              <c:pt idx="12120">
                <c:v>1.5</c:v>
              </c:pt>
              <c:pt idx="12121">
                <c:v>2.6666666666666665</c:v>
              </c:pt>
              <c:pt idx="12122">
                <c:v>10.958333333333334</c:v>
              </c:pt>
              <c:pt idx="12123">
                <c:v>5.708333333333333</c:v>
              </c:pt>
              <c:pt idx="12124">
                <c:v>0</c:v>
              </c:pt>
              <c:pt idx="12125">
                <c:v>3.375</c:v>
              </c:pt>
              <c:pt idx="12126">
                <c:v>0</c:v>
              </c:pt>
              <c:pt idx="12127">
                <c:v>0</c:v>
              </c:pt>
              <c:pt idx="12128">
                <c:v>4.541666666666667</c:v>
              </c:pt>
              <c:pt idx="12129">
                <c:v>3.5</c:v>
              </c:pt>
              <c:pt idx="12130">
                <c:v>0</c:v>
              </c:pt>
              <c:pt idx="12131">
                <c:v>0</c:v>
              </c:pt>
              <c:pt idx="12132">
                <c:v>3.2083333333333335</c:v>
              </c:pt>
              <c:pt idx="12133">
                <c:v>0</c:v>
              </c:pt>
              <c:pt idx="12134">
                <c:v>2.2916666666666665</c:v>
              </c:pt>
              <c:pt idx="12135">
                <c:v>2</c:v>
              </c:pt>
              <c:pt idx="12136">
                <c:v>3.8333333333333335</c:v>
              </c:pt>
              <c:pt idx="12137">
                <c:v>7.458333333333333</c:v>
              </c:pt>
              <c:pt idx="12138">
                <c:v>6.583333333333333</c:v>
              </c:pt>
              <c:pt idx="12139">
                <c:v>2.8333333333333335</c:v>
              </c:pt>
              <c:pt idx="12140">
                <c:v>1.75</c:v>
              </c:pt>
              <c:pt idx="12141">
                <c:v>0</c:v>
              </c:pt>
              <c:pt idx="12142">
                <c:v>0</c:v>
              </c:pt>
              <c:pt idx="12143">
                <c:v>0</c:v>
              </c:pt>
              <c:pt idx="12144">
                <c:v>5.125</c:v>
              </c:pt>
              <c:pt idx="12145">
                <c:v>4.208333333333333</c:v>
              </c:pt>
              <c:pt idx="12146">
                <c:v>0</c:v>
              </c:pt>
              <c:pt idx="12147">
                <c:v>4.583333333333333</c:v>
              </c:pt>
              <c:pt idx="12148">
                <c:v>4.291666666666667</c:v>
              </c:pt>
              <c:pt idx="12149">
                <c:v>0</c:v>
              </c:pt>
              <c:pt idx="12150">
                <c:v>0</c:v>
              </c:pt>
              <c:pt idx="12151">
                <c:v>1.2916666666666667</c:v>
              </c:pt>
              <c:pt idx="12152">
                <c:v>0</c:v>
              </c:pt>
              <c:pt idx="12153">
                <c:v>0.6875</c:v>
              </c:pt>
              <c:pt idx="12154">
                <c:v>0</c:v>
              </c:pt>
              <c:pt idx="12155">
                <c:v>3.5416666666666665</c:v>
              </c:pt>
              <c:pt idx="12156">
                <c:v>14.208333333333334</c:v>
              </c:pt>
              <c:pt idx="12157">
                <c:v>2.625</c:v>
              </c:pt>
              <c:pt idx="12158">
                <c:v>1.2916666666666667</c:v>
              </c:pt>
              <c:pt idx="12159">
                <c:v>1.5</c:v>
              </c:pt>
              <c:pt idx="12160">
                <c:v>6.041666666666667</c:v>
              </c:pt>
              <c:pt idx="12161">
                <c:v>0</c:v>
              </c:pt>
              <c:pt idx="12162">
                <c:v>0</c:v>
              </c:pt>
              <c:pt idx="12163">
                <c:v>0</c:v>
              </c:pt>
              <c:pt idx="12164">
                <c:v>3</c:v>
              </c:pt>
              <c:pt idx="12165">
                <c:v>5.25</c:v>
              </c:pt>
              <c:pt idx="12166">
                <c:v>0</c:v>
              </c:pt>
              <c:pt idx="12167">
                <c:v>3.7916666666666665</c:v>
              </c:pt>
              <c:pt idx="12168">
                <c:v>0</c:v>
              </c:pt>
              <c:pt idx="12169">
                <c:v>2.9583333333333335</c:v>
              </c:pt>
              <c:pt idx="12170">
                <c:v>2.5416666666666665</c:v>
              </c:pt>
              <c:pt idx="12171">
                <c:v>1.9583333333333333</c:v>
              </c:pt>
              <c:pt idx="12172">
                <c:v>5.166666666666667</c:v>
              </c:pt>
              <c:pt idx="12173">
                <c:v>6.375</c:v>
              </c:pt>
              <c:pt idx="12174">
                <c:v>3.2083333333333335</c:v>
              </c:pt>
              <c:pt idx="12175">
                <c:v>4.875</c:v>
              </c:pt>
              <c:pt idx="12176">
                <c:v>2</c:v>
              </c:pt>
              <c:pt idx="12177">
                <c:v>2.875</c:v>
              </c:pt>
              <c:pt idx="12178">
                <c:v>3.7916666666666665</c:v>
              </c:pt>
              <c:pt idx="12179">
                <c:v>2.2916666666666665</c:v>
              </c:pt>
              <c:pt idx="12180">
                <c:v>3.4166666666666665</c:v>
              </c:pt>
              <c:pt idx="12181">
                <c:v>1.2916666666666667</c:v>
              </c:pt>
              <c:pt idx="12182">
                <c:v>3.8333333333333335</c:v>
              </c:pt>
              <c:pt idx="12183">
                <c:v>6.333333333333333</c:v>
              </c:pt>
              <c:pt idx="12184">
                <c:v>3.6666666666666665</c:v>
              </c:pt>
              <c:pt idx="12185">
                <c:v>8.9583333333333339</c:v>
              </c:pt>
              <c:pt idx="12186">
                <c:v>4.166666666666667</c:v>
              </c:pt>
              <c:pt idx="12187">
                <c:v>0</c:v>
              </c:pt>
              <c:pt idx="12188">
                <c:v>1.0833333333333333</c:v>
              </c:pt>
              <c:pt idx="12189">
                <c:v>1.4166666666666667</c:v>
              </c:pt>
              <c:pt idx="12190">
                <c:v>0</c:v>
              </c:pt>
              <c:pt idx="12191">
                <c:v>0</c:v>
              </c:pt>
              <c:pt idx="12192">
                <c:v>4.708333333333333</c:v>
              </c:pt>
              <c:pt idx="12193">
                <c:v>0</c:v>
              </c:pt>
              <c:pt idx="12194">
                <c:v>1.8333333333333333</c:v>
              </c:pt>
              <c:pt idx="12195">
                <c:v>3.625</c:v>
              </c:pt>
              <c:pt idx="12196">
                <c:v>2.5833333333333335</c:v>
              </c:pt>
              <c:pt idx="12197">
                <c:v>1.875</c:v>
              </c:pt>
              <c:pt idx="12198">
                <c:v>0</c:v>
              </c:pt>
              <c:pt idx="12199">
                <c:v>4.583333333333333</c:v>
              </c:pt>
              <c:pt idx="12200">
                <c:v>4.625</c:v>
              </c:pt>
              <c:pt idx="12201">
                <c:v>0</c:v>
              </c:pt>
              <c:pt idx="12202">
                <c:v>4.083333333333333</c:v>
              </c:pt>
              <c:pt idx="12203">
                <c:v>1.875</c:v>
              </c:pt>
              <c:pt idx="12204">
                <c:v>3.9166666666666665</c:v>
              </c:pt>
              <c:pt idx="12205">
                <c:v>0</c:v>
              </c:pt>
              <c:pt idx="12206">
                <c:v>3.75</c:v>
              </c:pt>
              <c:pt idx="12207">
                <c:v>1.2083333333333333</c:v>
              </c:pt>
              <c:pt idx="12208">
                <c:v>0</c:v>
              </c:pt>
              <c:pt idx="12209">
                <c:v>1.75</c:v>
              </c:pt>
              <c:pt idx="12210">
                <c:v>3.375</c:v>
              </c:pt>
              <c:pt idx="12211">
                <c:v>3.625</c:v>
              </c:pt>
              <c:pt idx="12212">
                <c:v>1.5833333333333333</c:v>
              </c:pt>
              <c:pt idx="12213">
                <c:v>1.75</c:v>
              </c:pt>
              <c:pt idx="12214">
                <c:v>1.4166666666666667</c:v>
              </c:pt>
              <c:pt idx="12215">
                <c:v>3.1666666666666665</c:v>
              </c:pt>
              <c:pt idx="12216">
                <c:v>1.4166666666666667</c:v>
              </c:pt>
              <c:pt idx="12217">
                <c:v>1.6666666666666667</c:v>
              </c:pt>
              <c:pt idx="12218">
                <c:v>0</c:v>
              </c:pt>
              <c:pt idx="12219">
                <c:v>2</c:v>
              </c:pt>
              <c:pt idx="12220">
                <c:v>3.5416666666666665</c:v>
              </c:pt>
              <c:pt idx="12221">
                <c:v>4.333333333333333</c:v>
              </c:pt>
              <c:pt idx="12222">
                <c:v>12.625</c:v>
              </c:pt>
              <c:pt idx="12223">
                <c:v>5</c:v>
              </c:pt>
              <c:pt idx="12224">
                <c:v>2.0833333333333335</c:v>
              </c:pt>
              <c:pt idx="12225">
                <c:v>4.875</c:v>
              </c:pt>
              <c:pt idx="12226">
                <c:v>2.1666666666666665</c:v>
              </c:pt>
              <c:pt idx="12227">
                <c:v>5.333333333333333</c:v>
              </c:pt>
              <c:pt idx="12228">
                <c:v>7.291666666666667</c:v>
              </c:pt>
              <c:pt idx="12229">
                <c:v>0</c:v>
              </c:pt>
              <c:pt idx="12230">
                <c:v>0</c:v>
              </c:pt>
              <c:pt idx="12231">
                <c:v>1.75</c:v>
              </c:pt>
              <c:pt idx="12232">
                <c:v>2.0833333333333335</c:v>
              </c:pt>
              <c:pt idx="12233">
                <c:v>2.4583333333333335</c:v>
              </c:pt>
              <c:pt idx="12234">
                <c:v>5.958333333333333</c:v>
              </c:pt>
              <c:pt idx="12235">
                <c:v>2.6666666666666665</c:v>
              </c:pt>
              <c:pt idx="12236">
                <c:v>0</c:v>
              </c:pt>
              <c:pt idx="12237">
                <c:v>3.0416666666666665</c:v>
              </c:pt>
              <c:pt idx="12238">
                <c:v>3.75</c:v>
              </c:pt>
              <c:pt idx="12239">
                <c:v>0</c:v>
              </c:pt>
              <c:pt idx="12240">
                <c:v>2.75</c:v>
              </c:pt>
              <c:pt idx="12241">
                <c:v>5.125</c:v>
              </c:pt>
              <c:pt idx="12242">
                <c:v>3.875</c:v>
              </c:pt>
              <c:pt idx="12243">
                <c:v>1.5833333333333333</c:v>
              </c:pt>
              <c:pt idx="12244">
                <c:v>3.375</c:v>
              </c:pt>
              <c:pt idx="12245">
                <c:v>3.2083333333333335</c:v>
              </c:pt>
              <c:pt idx="12246">
                <c:v>0</c:v>
              </c:pt>
              <c:pt idx="12247">
                <c:v>3.75</c:v>
              </c:pt>
              <c:pt idx="12248">
                <c:v>4.083333333333333</c:v>
              </c:pt>
              <c:pt idx="12249">
                <c:v>3.4166666666666665</c:v>
              </c:pt>
              <c:pt idx="12250">
                <c:v>6.791666666666667</c:v>
              </c:pt>
              <c:pt idx="12251">
                <c:v>0</c:v>
              </c:pt>
              <c:pt idx="12252">
                <c:v>3.875</c:v>
              </c:pt>
              <c:pt idx="12253">
                <c:v>0</c:v>
              </c:pt>
              <c:pt idx="12254">
                <c:v>9.1666666666666661</c:v>
              </c:pt>
              <c:pt idx="12255">
                <c:v>10.583333333333334</c:v>
              </c:pt>
              <c:pt idx="12256">
                <c:v>5.666666666666667</c:v>
              </c:pt>
              <c:pt idx="12257">
                <c:v>1.4583333333333333</c:v>
              </c:pt>
              <c:pt idx="12258">
                <c:v>7</c:v>
              </c:pt>
              <c:pt idx="12259">
                <c:v>1.2083333333333333</c:v>
              </c:pt>
              <c:pt idx="12260">
                <c:v>0</c:v>
              </c:pt>
              <c:pt idx="12261">
                <c:v>4.916666666666667</c:v>
              </c:pt>
              <c:pt idx="12262">
                <c:v>0</c:v>
              </c:pt>
              <c:pt idx="12263">
                <c:v>0</c:v>
              </c:pt>
              <c:pt idx="12264">
                <c:v>0</c:v>
              </c:pt>
              <c:pt idx="12265">
                <c:v>1.2916666666666667</c:v>
              </c:pt>
              <c:pt idx="12266">
                <c:v>1.5416666666666667</c:v>
              </c:pt>
              <c:pt idx="12267">
                <c:v>0</c:v>
              </c:pt>
              <c:pt idx="12268">
                <c:v>0</c:v>
              </c:pt>
              <c:pt idx="12269">
                <c:v>3.9583333333333335</c:v>
              </c:pt>
              <c:pt idx="12270">
                <c:v>1.9583333333333333</c:v>
              </c:pt>
              <c:pt idx="12271">
                <c:v>7</c:v>
              </c:pt>
              <c:pt idx="12272">
                <c:v>1.5</c:v>
              </c:pt>
              <c:pt idx="12273">
                <c:v>5.791666666666667</c:v>
              </c:pt>
              <c:pt idx="12274">
                <c:v>2.9166666666666665</c:v>
              </c:pt>
              <c:pt idx="12275">
                <c:v>5.958333333333333</c:v>
              </c:pt>
              <c:pt idx="12276">
                <c:v>3.9583333333333335</c:v>
              </c:pt>
              <c:pt idx="12277">
                <c:v>2.625</c:v>
              </c:pt>
              <c:pt idx="12278">
                <c:v>0</c:v>
              </c:pt>
              <c:pt idx="12279">
                <c:v>1.5416666666666667</c:v>
              </c:pt>
              <c:pt idx="12280">
                <c:v>2.875</c:v>
              </c:pt>
              <c:pt idx="12281">
                <c:v>4.083333333333333</c:v>
              </c:pt>
              <c:pt idx="12282">
                <c:v>0</c:v>
              </c:pt>
              <c:pt idx="12283">
                <c:v>0</c:v>
              </c:pt>
              <c:pt idx="12284">
                <c:v>0</c:v>
              </c:pt>
              <c:pt idx="12285">
                <c:v>1.9583333333333333</c:v>
              </c:pt>
              <c:pt idx="12286">
                <c:v>0</c:v>
              </c:pt>
              <c:pt idx="12287">
                <c:v>2.1666666666666665</c:v>
              </c:pt>
              <c:pt idx="12288">
                <c:v>2.6666666666666665</c:v>
              </c:pt>
              <c:pt idx="12289">
                <c:v>0</c:v>
              </c:pt>
              <c:pt idx="12290">
                <c:v>4.875</c:v>
              </c:pt>
              <c:pt idx="12291">
                <c:v>3.5</c:v>
              </c:pt>
              <c:pt idx="12292">
                <c:v>4.25</c:v>
              </c:pt>
              <c:pt idx="12293">
                <c:v>0</c:v>
              </c:pt>
              <c:pt idx="12294">
                <c:v>2.4583333333333335</c:v>
              </c:pt>
              <c:pt idx="12295">
                <c:v>4.208333333333333</c:v>
              </c:pt>
              <c:pt idx="12296">
                <c:v>0</c:v>
              </c:pt>
              <c:pt idx="12297">
                <c:v>2.4583333333333335</c:v>
              </c:pt>
              <c:pt idx="12298">
                <c:v>0</c:v>
              </c:pt>
              <c:pt idx="12299">
                <c:v>2.5416666666666665</c:v>
              </c:pt>
              <c:pt idx="12300">
                <c:v>2.2083333333333335</c:v>
              </c:pt>
              <c:pt idx="12301">
                <c:v>4.666666666666667</c:v>
              </c:pt>
              <c:pt idx="12302">
                <c:v>0</c:v>
              </c:pt>
              <c:pt idx="12303">
                <c:v>2</c:v>
              </c:pt>
              <c:pt idx="12304">
                <c:v>0</c:v>
              </c:pt>
              <c:pt idx="12305">
                <c:v>0</c:v>
              </c:pt>
              <c:pt idx="12306">
                <c:v>2.9166666666666665</c:v>
              </c:pt>
              <c:pt idx="12307">
                <c:v>0</c:v>
              </c:pt>
              <c:pt idx="12308">
                <c:v>2</c:v>
              </c:pt>
              <c:pt idx="12309">
                <c:v>6.333333333333333</c:v>
              </c:pt>
              <c:pt idx="12310">
                <c:v>1</c:v>
              </c:pt>
              <c:pt idx="12311">
                <c:v>5.208333333333333</c:v>
              </c:pt>
              <c:pt idx="12312">
                <c:v>4.333333333333333</c:v>
              </c:pt>
              <c:pt idx="12313">
                <c:v>1.625</c:v>
              </c:pt>
              <c:pt idx="12314">
                <c:v>7.083333333333333</c:v>
              </c:pt>
              <c:pt idx="12315">
                <c:v>2.2083333333333335</c:v>
              </c:pt>
              <c:pt idx="12316">
                <c:v>0</c:v>
              </c:pt>
              <c:pt idx="12317">
                <c:v>5.958333333333333</c:v>
              </c:pt>
              <c:pt idx="12318">
                <c:v>0</c:v>
              </c:pt>
              <c:pt idx="12319">
                <c:v>3.0416666666666665</c:v>
              </c:pt>
              <c:pt idx="12320">
                <c:v>5.083333333333333</c:v>
              </c:pt>
              <c:pt idx="12321">
                <c:v>2.9166666666666665</c:v>
              </c:pt>
              <c:pt idx="12322">
                <c:v>7.666666666666667</c:v>
              </c:pt>
              <c:pt idx="12323">
                <c:v>0</c:v>
              </c:pt>
              <c:pt idx="12324">
                <c:v>3.1666666666666665</c:v>
              </c:pt>
              <c:pt idx="12325">
                <c:v>4.416666666666667</c:v>
              </c:pt>
              <c:pt idx="12326">
                <c:v>4.583333333333333</c:v>
              </c:pt>
              <c:pt idx="12327">
                <c:v>3.2916666666666665</c:v>
              </c:pt>
              <c:pt idx="12328">
                <c:v>4.916666666666667</c:v>
              </c:pt>
              <c:pt idx="12329">
                <c:v>0</c:v>
              </c:pt>
              <c:pt idx="12330">
                <c:v>0</c:v>
              </c:pt>
              <c:pt idx="12331">
                <c:v>5.416666666666667</c:v>
              </c:pt>
              <c:pt idx="12332">
                <c:v>0</c:v>
              </c:pt>
              <c:pt idx="12333">
                <c:v>5.875</c:v>
              </c:pt>
              <c:pt idx="12334">
                <c:v>1.4583333333333333</c:v>
              </c:pt>
              <c:pt idx="12335">
                <c:v>1.0833333333333333</c:v>
              </c:pt>
              <c:pt idx="12336">
                <c:v>1.4583333333333333</c:v>
              </c:pt>
              <c:pt idx="12337">
                <c:v>0</c:v>
              </c:pt>
              <c:pt idx="12338">
                <c:v>1.75</c:v>
              </c:pt>
              <c:pt idx="12339">
                <c:v>6.458333333333333</c:v>
              </c:pt>
              <c:pt idx="12340">
                <c:v>0</c:v>
              </c:pt>
              <c:pt idx="12341">
                <c:v>0</c:v>
              </c:pt>
              <c:pt idx="12342">
                <c:v>1.4166666666666667</c:v>
              </c:pt>
              <c:pt idx="12343">
                <c:v>2.3333333333333335</c:v>
              </c:pt>
              <c:pt idx="12344">
                <c:v>2.9166666666666665</c:v>
              </c:pt>
              <c:pt idx="12345">
                <c:v>1</c:v>
              </c:pt>
              <c:pt idx="12346">
                <c:v>1.4166666666666667</c:v>
              </c:pt>
              <c:pt idx="12347">
                <c:v>1.6666666666666667</c:v>
              </c:pt>
              <c:pt idx="12348">
                <c:v>0</c:v>
              </c:pt>
              <c:pt idx="12349">
                <c:v>1.625</c:v>
              </c:pt>
              <c:pt idx="12350">
                <c:v>3.2083333333333335</c:v>
              </c:pt>
              <c:pt idx="12351">
                <c:v>3.625</c:v>
              </c:pt>
              <c:pt idx="12352">
                <c:v>6.041666666666667</c:v>
              </c:pt>
              <c:pt idx="12353">
                <c:v>0</c:v>
              </c:pt>
              <c:pt idx="12354">
                <c:v>3.375</c:v>
              </c:pt>
              <c:pt idx="12355">
                <c:v>6.666666666666667</c:v>
              </c:pt>
              <c:pt idx="12356">
                <c:v>0</c:v>
              </c:pt>
              <c:pt idx="12357">
                <c:v>5.125</c:v>
              </c:pt>
              <c:pt idx="12358">
                <c:v>0</c:v>
              </c:pt>
              <c:pt idx="12359">
                <c:v>2.4583333333333335</c:v>
              </c:pt>
              <c:pt idx="12360">
                <c:v>5</c:v>
              </c:pt>
              <c:pt idx="12361">
                <c:v>4</c:v>
              </c:pt>
              <c:pt idx="12362">
                <c:v>3</c:v>
              </c:pt>
              <c:pt idx="12363">
                <c:v>2.0416666666666665</c:v>
              </c:pt>
              <c:pt idx="12364">
                <c:v>6.583333333333333</c:v>
              </c:pt>
              <c:pt idx="12365">
                <c:v>0</c:v>
              </c:pt>
              <c:pt idx="12366">
                <c:v>3.8333333333333335</c:v>
              </c:pt>
              <c:pt idx="12367">
                <c:v>5.375</c:v>
              </c:pt>
              <c:pt idx="12368">
                <c:v>3.75</c:v>
              </c:pt>
              <c:pt idx="12369">
                <c:v>1.5</c:v>
              </c:pt>
              <c:pt idx="12370">
                <c:v>3.4166666666666665</c:v>
              </c:pt>
              <c:pt idx="12371">
                <c:v>11.583333333333334</c:v>
              </c:pt>
              <c:pt idx="12372">
                <c:v>0</c:v>
              </c:pt>
              <c:pt idx="12373">
                <c:v>2.3333333333333335</c:v>
              </c:pt>
              <c:pt idx="12374">
                <c:v>4.416666666666667</c:v>
              </c:pt>
              <c:pt idx="12375">
                <c:v>0</c:v>
              </c:pt>
              <c:pt idx="12376">
                <c:v>0</c:v>
              </c:pt>
              <c:pt idx="12377">
                <c:v>8</c:v>
              </c:pt>
              <c:pt idx="12378">
                <c:v>0</c:v>
              </c:pt>
              <c:pt idx="12379">
                <c:v>2.5</c:v>
              </c:pt>
              <c:pt idx="12380">
                <c:v>0</c:v>
              </c:pt>
              <c:pt idx="12381">
                <c:v>0</c:v>
              </c:pt>
              <c:pt idx="12382">
                <c:v>0</c:v>
              </c:pt>
              <c:pt idx="12383">
                <c:v>1.75</c:v>
              </c:pt>
              <c:pt idx="12384">
                <c:v>4.541666666666667</c:v>
              </c:pt>
              <c:pt idx="12385">
                <c:v>0</c:v>
              </c:pt>
              <c:pt idx="12386">
                <c:v>4.041666666666667</c:v>
              </c:pt>
              <c:pt idx="12387">
                <c:v>4.291666666666667</c:v>
              </c:pt>
              <c:pt idx="12388">
                <c:v>1.6666666666666667</c:v>
              </c:pt>
              <c:pt idx="12389">
                <c:v>1.0833333333333333</c:v>
              </c:pt>
              <c:pt idx="12390">
                <c:v>3.0833333333333335</c:v>
              </c:pt>
              <c:pt idx="12391">
                <c:v>0</c:v>
              </c:pt>
              <c:pt idx="12392">
                <c:v>0</c:v>
              </c:pt>
              <c:pt idx="12393">
                <c:v>2.5416666666666665</c:v>
              </c:pt>
              <c:pt idx="12394">
                <c:v>7.375</c:v>
              </c:pt>
              <c:pt idx="12395">
                <c:v>4.708333333333333</c:v>
              </c:pt>
              <c:pt idx="12396">
                <c:v>7.625</c:v>
              </c:pt>
              <c:pt idx="12397">
                <c:v>2.8333333333333335</c:v>
              </c:pt>
              <c:pt idx="12398">
                <c:v>1.0833333333333333</c:v>
              </c:pt>
              <c:pt idx="12399">
                <c:v>0</c:v>
              </c:pt>
              <c:pt idx="12400">
                <c:v>0</c:v>
              </c:pt>
              <c:pt idx="12401">
                <c:v>0</c:v>
              </c:pt>
              <c:pt idx="12402">
                <c:v>1.3333333333333333</c:v>
              </c:pt>
              <c:pt idx="12403">
                <c:v>8.9583333333333339</c:v>
              </c:pt>
              <c:pt idx="12404">
                <c:v>0</c:v>
              </c:pt>
              <c:pt idx="12405">
                <c:v>1.875</c:v>
              </c:pt>
              <c:pt idx="12406">
                <c:v>0</c:v>
              </c:pt>
              <c:pt idx="12407">
                <c:v>0</c:v>
              </c:pt>
              <c:pt idx="12408">
                <c:v>5.166666666666667</c:v>
              </c:pt>
              <c:pt idx="12409">
                <c:v>0</c:v>
              </c:pt>
              <c:pt idx="12410">
                <c:v>4.125</c:v>
              </c:pt>
              <c:pt idx="12411">
                <c:v>1.3333333333333333</c:v>
              </c:pt>
              <c:pt idx="12412">
                <c:v>5.916666666666667</c:v>
              </c:pt>
              <c:pt idx="12413">
                <c:v>5.958333333333333</c:v>
              </c:pt>
              <c:pt idx="12414">
                <c:v>3.1666666666666665</c:v>
              </c:pt>
              <c:pt idx="12415">
                <c:v>3.75</c:v>
              </c:pt>
              <c:pt idx="12416">
                <c:v>0</c:v>
              </c:pt>
              <c:pt idx="12417">
                <c:v>4.458333333333333</c:v>
              </c:pt>
              <c:pt idx="12418">
                <c:v>2.0416666666666665</c:v>
              </c:pt>
              <c:pt idx="12419">
                <c:v>4.166666666666667</c:v>
              </c:pt>
              <c:pt idx="12420">
                <c:v>2.0833333333333335</c:v>
              </c:pt>
              <c:pt idx="12421">
                <c:v>6.25</c:v>
              </c:pt>
              <c:pt idx="12422">
                <c:v>3.625</c:v>
              </c:pt>
              <c:pt idx="12423">
                <c:v>3.8333333333333335</c:v>
              </c:pt>
              <c:pt idx="12424">
                <c:v>0</c:v>
              </c:pt>
              <c:pt idx="12425">
                <c:v>2.7916666666666665</c:v>
              </c:pt>
              <c:pt idx="12426">
                <c:v>0</c:v>
              </c:pt>
              <c:pt idx="12427">
                <c:v>2.4583333333333335</c:v>
              </c:pt>
              <c:pt idx="12428">
                <c:v>6</c:v>
              </c:pt>
              <c:pt idx="12429">
                <c:v>0</c:v>
              </c:pt>
              <c:pt idx="12430">
                <c:v>1.2083333333333333</c:v>
              </c:pt>
              <c:pt idx="12431">
                <c:v>1.9166666666666667</c:v>
              </c:pt>
              <c:pt idx="12432">
                <c:v>0</c:v>
              </c:pt>
              <c:pt idx="12433">
                <c:v>1.5</c:v>
              </c:pt>
              <c:pt idx="12434">
                <c:v>9.0416666666666661</c:v>
              </c:pt>
              <c:pt idx="12435">
                <c:v>0</c:v>
              </c:pt>
              <c:pt idx="12436">
                <c:v>3</c:v>
              </c:pt>
              <c:pt idx="12437">
                <c:v>2.7083333333333335</c:v>
              </c:pt>
              <c:pt idx="12438">
                <c:v>0</c:v>
              </c:pt>
              <c:pt idx="12439">
                <c:v>1.875</c:v>
              </c:pt>
              <c:pt idx="12440">
                <c:v>6.333333333333333</c:v>
              </c:pt>
              <c:pt idx="12441">
                <c:v>4.708333333333333</c:v>
              </c:pt>
              <c:pt idx="12442">
                <c:v>0</c:v>
              </c:pt>
              <c:pt idx="12443">
                <c:v>0</c:v>
              </c:pt>
              <c:pt idx="12444">
                <c:v>0</c:v>
              </c:pt>
              <c:pt idx="12445">
                <c:v>6.958333333333333</c:v>
              </c:pt>
              <c:pt idx="12446">
                <c:v>0</c:v>
              </c:pt>
              <c:pt idx="12447">
                <c:v>2.4583333333333335</c:v>
              </c:pt>
              <c:pt idx="12448">
                <c:v>1.7083333333333333</c:v>
              </c:pt>
              <c:pt idx="12449">
                <c:v>0</c:v>
              </c:pt>
              <c:pt idx="12450">
                <c:v>0</c:v>
              </c:pt>
              <c:pt idx="12451">
                <c:v>1.7916666666666667</c:v>
              </c:pt>
              <c:pt idx="12452">
                <c:v>5.75</c:v>
              </c:pt>
              <c:pt idx="12453">
                <c:v>0</c:v>
              </c:pt>
              <c:pt idx="12454">
                <c:v>3</c:v>
              </c:pt>
              <c:pt idx="12455">
                <c:v>0</c:v>
              </c:pt>
              <c:pt idx="12456">
                <c:v>0</c:v>
              </c:pt>
              <c:pt idx="12457">
                <c:v>3.75</c:v>
              </c:pt>
              <c:pt idx="12458">
                <c:v>0</c:v>
              </c:pt>
              <c:pt idx="12459">
                <c:v>0</c:v>
              </c:pt>
              <c:pt idx="12460">
                <c:v>0</c:v>
              </c:pt>
              <c:pt idx="12461">
                <c:v>4</c:v>
              </c:pt>
              <c:pt idx="12462">
                <c:v>3.5</c:v>
              </c:pt>
              <c:pt idx="12463">
                <c:v>1</c:v>
              </c:pt>
              <c:pt idx="12464">
                <c:v>5.166666666666667</c:v>
              </c:pt>
              <c:pt idx="12465">
                <c:v>2.625</c:v>
              </c:pt>
              <c:pt idx="12466">
                <c:v>0</c:v>
              </c:pt>
              <c:pt idx="12467">
                <c:v>0</c:v>
              </c:pt>
              <c:pt idx="12468">
                <c:v>1.7083333333333333</c:v>
              </c:pt>
              <c:pt idx="12469">
                <c:v>3.6666666666666665</c:v>
              </c:pt>
              <c:pt idx="12470">
                <c:v>2.25</c:v>
              </c:pt>
              <c:pt idx="12471">
                <c:v>1.625</c:v>
              </c:pt>
              <c:pt idx="12472">
                <c:v>0</c:v>
              </c:pt>
              <c:pt idx="12473">
                <c:v>0</c:v>
              </c:pt>
              <c:pt idx="12474">
                <c:v>3.5</c:v>
              </c:pt>
              <c:pt idx="12475">
                <c:v>2.4583333333333335</c:v>
              </c:pt>
              <c:pt idx="12476">
                <c:v>3.2916666666666665</c:v>
              </c:pt>
              <c:pt idx="12477">
                <c:v>1.2083333333333333</c:v>
              </c:pt>
              <c:pt idx="12478">
                <c:v>0</c:v>
              </c:pt>
              <c:pt idx="12479">
                <c:v>1.1666666666666667</c:v>
              </c:pt>
              <c:pt idx="12480">
                <c:v>4.666666666666667</c:v>
              </c:pt>
              <c:pt idx="12481">
                <c:v>0</c:v>
              </c:pt>
              <c:pt idx="12482">
                <c:v>0</c:v>
              </c:pt>
              <c:pt idx="12483">
                <c:v>9.375</c:v>
              </c:pt>
              <c:pt idx="12484">
                <c:v>1.7083333333333333</c:v>
              </c:pt>
              <c:pt idx="12485">
                <c:v>1.75</c:v>
              </c:pt>
              <c:pt idx="12486">
                <c:v>1.5416666666666667</c:v>
              </c:pt>
              <c:pt idx="12487">
                <c:v>2.5833333333333335</c:v>
              </c:pt>
              <c:pt idx="12488">
                <c:v>0</c:v>
              </c:pt>
              <c:pt idx="12489">
                <c:v>5.291666666666667</c:v>
              </c:pt>
              <c:pt idx="12490">
                <c:v>4.208333333333333</c:v>
              </c:pt>
              <c:pt idx="12491">
                <c:v>4.5</c:v>
              </c:pt>
              <c:pt idx="12492">
                <c:v>2.5</c:v>
              </c:pt>
              <c:pt idx="12493">
                <c:v>1.5416666666666667</c:v>
              </c:pt>
              <c:pt idx="12494">
                <c:v>3.9583333333333335</c:v>
              </c:pt>
              <c:pt idx="12495">
                <c:v>2</c:v>
              </c:pt>
              <c:pt idx="12496">
                <c:v>1.5416666666666667</c:v>
              </c:pt>
              <c:pt idx="12497">
                <c:v>2.2083333333333335</c:v>
              </c:pt>
              <c:pt idx="12498">
                <c:v>1.1666666666666667</c:v>
              </c:pt>
              <c:pt idx="12499">
                <c:v>0</c:v>
              </c:pt>
              <c:pt idx="12500">
                <c:v>6.791666666666667</c:v>
              </c:pt>
              <c:pt idx="12501">
                <c:v>1</c:v>
              </c:pt>
              <c:pt idx="12502">
                <c:v>2</c:v>
              </c:pt>
              <c:pt idx="12503">
                <c:v>3.875</c:v>
              </c:pt>
              <c:pt idx="12504">
                <c:v>0</c:v>
              </c:pt>
              <c:pt idx="12505">
                <c:v>3.875</c:v>
              </c:pt>
              <c:pt idx="12506">
                <c:v>0</c:v>
              </c:pt>
              <c:pt idx="12507">
                <c:v>5.375</c:v>
              </c:pt>
              <c:pt idx="12508">
                <c:v>4.833333333333333</c:v>
              </c:pt>
              <c:pt idx="12509">
                <c:v>0</c:v>
              </c:pt>
              <c:pt idx="12510">
                <c:v>8.25</c:v>
              </c:pt>
              <c:pt idx="12511">
                <c:v>4.375</c:v>
              </c:pt>
              <c:pt idx="12512">
                <c:v>0</c:v>
              </c:pt>
              <c:pt idx="12513">
                <c:v>1.875</c:v>
              </c:pt>
              <c:pt idx="12514">
                <c:v>0</c:v>
              </c:pt>
              <c:pt idx="12515">
                <c:v>4.5</c:v>
              </c:pt>
              <c:pt idx="12516">
                <c:v>4.208333333333333</c:v>
              </c:pt>
              <c:pt idx="12517">
                <c:v>1.7916666666666667</c:v>
              </c:pt>
              <c:pt idx="12518">
                <c:v>1.9583333333333333</c:v>
              </c:pt>
              <c:pt idx="12519">
                <c:v>0</c:v>
              </c:pt>
              <c:pt idx="12520">
                <c:v>6.416666666666667</c:v>
              </c:pt>
              <c:pt idx="12521">
                <c:v>3.8333333333333335</c:v>
              </c:pt>
              <c:pt idx="12522">
                <c:v>0</c:v>
              </c:pt>
              <c:pt idx="12523">
                <c:v>1.5833333333333333</c:v>
              </c:pt>
              <c:pt idx="12524">
                <c:v>0</c:v>
              </c:pt>
              <c:pt idx="12525">
                <c:v>1.5416666666666667</c:v>
              </c:pt>
              <c:pt idx="12526">
                <c:v>5.25</c:v>
              </c:pt>
              <c:pt idx="12527">
                <c:v>5</c:v>
              </c:pt>
              <c:pt idx="12528">
                <c:v>0</c:v>
              </c:pt>
              <c:pt idx="12529">
                <c:v>0</c:v>
              </c:pt>
              <c:pt idx="12530">
                <c:v>1.4166666666666667</c:v>
              </c:pt>
              <c:pt idx="12531">
                <c:v>6.25</c:v>
              </c:pt>
              <c:pt idx="12532">
                <c:v>2.0833333333333335</c:v>
              </c:pt>
              <c:pt idx="12533">
                <c:v>3.5</c:v>
              </c:pt>
              <c:pt idx="12534">
                <c:v>6.708333333333333</c:v>
              </c:pt>
              <c:pt idx="12535">
                <c:v>0</c:v>
              </c:pt>
              <c:pt idx="12536">
                <c:v>0</c:v>
              </c:pt>
              <c:pt idx="12537">
                <c:v>0</c:v>
              </c:pt>
              <c:pt idx="12538">
                <c:v>4.666666666666667</c:v>
              </c:pt>
              <c:pt idx="12539">
                <c:v>0</c:v>
              </c:pt>
              <c:pt idx="12540">
                <c:v>3.6666666666666665</c:v>
              </c:pt>
              <c:pt idx="12541">
                <c:v>1.2916666666666667</c:v>
              </c:pt>
              <c:pt idx="12542">
                <c:v>1.9166666666666667</c:v>
              </c:pt>
              <c:pt idx="12543">
                <c:v>0</c:v>
              </c:pt>
              <c:pt idx="12544">
                <c:v>5.083333333333333</c:v>
              </c:pt>
              <c:pt idx="12545">
                <c:v>7.541666666666667</c:v>
              </c:pt>
              <c:pt idx="12546">
                <c:v>0</c:v>
              </c:pt>
              <c:pt idx="12547">
                <c:v>3.25</c:v>
              </c:pt>
              <c:pt idx="12548">
                <c:v>0</c:v>
              </c:pt>
              <c:pt idx="12549">
                <c:v>7.416666666666667</c:v>
              </c:pt>
              <c:pt idx="12550">
                <c:v>0</c:v>
              </c:pt>
              <c:pt idx="12551">
                <c:v>0</c:v>
              </c:pt>
              <c:pt idx="12552">
                <c:v>3.0416666666666665</c:v>
              </c:pt>
              <c:pt idx="12553">
                <c:v>0</c:v>
              </c:pt>
              <c:pt idx="12554">
                <c:v>0</c:v>
              </c:pt>
              <c:pt idx="12555">
                <c:v>1.5</c:v>
              </c:pt>
              <c:pt idx="12556">
                <c:v>2.0416666666666665</c:v>
              </c:pt>
              <c:pt idx="12557">
                <c:v>3.125</c:v>
              </c:pt>
              <c:pt idx="12558">
                <c:v>2.7083333333333335</c:v>
              </c:pt>
              <c:pt idx="12559">
                <c:v>3.6666666666666665</c:v>
              </c:pt>
              <c:pt idx="12560">
                <c:v>5.708333333333333</c:v>
              </c:pt>
              <c:pt idx="12561">
                <c:v>2.2916666666666665</c:v>
              </c:pt>
              <c:pt idx="12562">
                <c:v>2.5833333333333335</c:v>
              </c:pt>
              <c:pt idx="12563">
                <c:v>2.3333333333333335</c:v>
              </c:pt>
              <c:pt idx="12564">
                <c:v>2.3333333333333335</c:v>
              </c:pt>
              <c:pt idx="12565">
                <c:v>1.0833333333333333</c:v>
              </c:pt>
              <c:pt idx="12566">
                <c:v>0</c:v>
              </c:pt>
              <c:pt idx="12567">
                <c:v>2.625</c:v>
              </c:pt>
              <c:pt idx="12568">
                <c:v>0</c:v>
              </c:pt>
              <c:pt idx="12569">
                <c:v>1.875</c:v>
              </c:pt>
              <c:pt idx="12570">
                <c:v>1.9583333333333333</c:v>
              </c:pt>
              <c:pt idx="12571">
                <c:v>0</c:v>
              </c:pt>
              <c:pt idx="12572">
                <c:v>4.958333333333333</c:v>
              </c:pt>
              <c:pt idx="12573">
                <c:v>5.333333333333333</c:v>
              </c:pt>
              <c:pt idx="12574">
                <c:v>3</c:v>
              </c:pt>
              <c:pt idx="12575">
                <c:v>0</c:v>
              </c:pt>
              <c:pt idx="12576">
                <c:v>1.25</c:v>
              </c:pt>
              <c:pt idx="12577">
                <c:v>0</c:v>
              </c:pt>
              <c:pt idx="12578">
                <c:v>5.958333333333333</c:v>
              </c:pt>
              <c:pt idx="12579">
                <c:v>1.2916666666666667</c:v>
              </c:pt>
              <c:pt idx="12580">
                <c:v>0</c:v>
              </c:pt>
              <c:pt idx="12581">
                <c:v>4.5</c:v>
              </c:pt>
              <c:pt idx="12582">
                <c:v>1.9583333333333333</c:v>
              </c:pt>
              <c:pt idx="12583">
                <c:v>1.25</c:v>
              </c:pt>
              <c:pt idx="12584">
                <c:v>2.9166666666666665</c:v>
              </c:pt>
              <c:pt idx="12585">
                <c:v>2.9166666666666665</c:v>
              </c:pt>
              <c:pt idx="12586">
                <c:v>0</c:v>
              </c:pt>
              <c:pt idx="12587">
                <c:v>5.458333333333333</c:v>
              </c:pt>
              <c:pt idx="12588">
                <c:v>0</c:v>
              </c:pt>
              <c:pt idx="12589">
                <c:v>0</c:v>
              </c:pt>
              <c:pt idx="12590">
                <c:v>2.375</c:v>
              </c:pt>
              <c:pt idx="12591">
                <c:v>1.3333333333333333</c:v>
              </c:pt>
              <c:pt idx="12592">
                <c:v>0</c:v>
              </c:pt>
              <c:pt idx="12593">
                <c:v>5.083333333333333</c:v>
              </c:pt>
              <c:pt idx="12594">
                <c:v>2.4583333333333335</c:v>
              </c:pt>
              <c:pt idx="12595">
                <c:v>0</c:v>
              </c:pt>
              <c:pt idx="12596">
                <c:v>0</c:v>
              </c:pt>
              <c:pt idx="12597">
                <c:v>0</c:v>
              </c:pt>
              <c:pt idx="12598">
                <c:v>1.0416666666666667</c:v>
              </c:pt>
              <c:pt idx="12599">
                <c:v>4.333333333333333</c:v>
              </c:pt>
              <c:pt idx="12600">
                <c:v>0</c:v>
              </c:pt>
              <c:pt idx="12601">
                <c:v>0</c:v>
              </c:pt>
              <c:pt idx="12602">
                <c:v>0.875</c:v>
              </c:pt>
              <c:pt idx="12603">
                <c:v>1.5416666666666667</c:v>
              </c:pt>
              <c:pt idx="12604">
                <c:v>6.083333333333333</c:v>
              </c:pt>
              <c:pt idx="12605">
                <c:v>0</c:v>
              </c:pt>
              <c:pt idx="12606">
                <c:v>2.75</c:v>
              </c:pt>
              <c:pt idx="12607">
                <c:v>3.75</c:v>
              </c:pt>
              <c:pt idx="12608">
                <c:v>0</c:v>
              </c:pt>
              <c:pt idx="12609">
                <c:v>5.916666666666667</c:v>
              </c:pt>
              <c:pt idx="12610">
                <c:v>4.791666666666667</c:v>
              </c:pt>
              <c:pt idx="12611">
                <c:v>4.208333333333333</c:v>
              </c:pt>
              <c:pt idx="12612">
                <c:v>0</c:v>
              </c:pt>
              <c:pt idx="12613">
                <c:v>0</c:v>
              </c:pt>
              <c:pt idx="12614">
                <c:v>5.833333333333333</c:v>
              </c:pt>
              <c:pt idx="12615">
                <c:v>0</c:v>
              </c:pt>
              <c:pt idx="12616">
                <c:v>4.791666666666667</c:v>
              </c:pt>
              <c:pt idx="12617">
                <c:v>9</c:v>
              </c:pt>
              <c:pt idx="12618">
                <c:v>5.375</c:v>
              </c:pt>
              <c:pt idx="12619">
                <c:v>0</c:v>
              </c:pt>
              <c:pt idx="12620">
                <c:v>0</c:v>
              </c:pt>
              <c:pt idx="12621">
                <c:v>2.0833333333333335</c:v>
              </c:pt>
              <c:pt idx="12622">
                <c:v>0</c:v>
              </c:pt>
              <c:pt idx="12623">
                <c:v>0</c:v>
              </c:pt>
              <c:pt idx="12624">
                <c:v>6.583333333333333</c:v>
              </c:pt>
              <c:pt idx="12625">
                <c:v>8.875</c:v>
              </c:pt>
              <c:pt idx="12626">
                <c:v>0</c:v>
              </c:pt>
              <c:pt idx="12627">
                <c:v>4.166666666666667</c:v>
              </c:pt>
              <c:pt idx="12628">
                <c:v>4.4375</c:v>
              </c:pt>
              <c:pt idx="12629">
                <c:v>3.25</c:v>
              </c:pt>
              <c:pt idx="12630">
                <c:v>0</c:v>
              </c:pt>
              <c:pt idx="12631">
                <c:v>5.166666666666667</c:v>
              </c:pt>
              <c:pt idx="12632">
                <c:v>1.5</c:v>
              </c:pt>
              <c:pt idx="12633">
                <c:v>0</c:v>
              </c:pt>
              <c:pt idx="12634">
                <c:v>0</c:v>
              </c:pt>
              <c:pt idx="12635">
                <c:v>3.5416666666666665</c:v>
              </c:pt>
              <c:pt idx="12636">
                <c:v>1.375</c:v>
              </c:pt>
              <c:pt idx="12637">
                <c:v>0</c:v>
              </c:pt>
              <c:pt idx="12638">
                <c:v>4.208333333333333</c:v>
              </c:pt>
              <c:pt idx="12639">
                <c:v>4.166666666666667</c:v>
              </c:pt>
              <c:pt idx="12640">
                <c:v>0</c:v>
              </c:pt>
              <c:pt idx="12641">
                <c:v>1.625</c:v>
              </c:pt>
              <c:pt idx="12642">
                <c:v>7.083333333333333</c:v>
              </c:pt>
              <c:pt idx="12643">
                <c:v>0</c:v>
              </c:pt>
              <c:pt idx="12644">
                <c:v>2.0416666666666665</c:v>
              </c:pt>
              <c:pt idx="12645">
                <c:v>10.75</c:v>
              </c:pt>
              <c:pt idx="12646">
                <c:v>3.25</c:v>
              </c:pt>
              <c:pt idx="12647">
                <c:v>2.5416666666666665</c:v>
              </c:pt>
              <c:pt idx="12648">
                <c:v>3.0416666666666665</c:v>
              </c:pt>
              <c:pt idx="12649">
                <c:v>0</c:v>
              </c:pt>
              <c:pt idx="12650">
                <c:v>4.458333333333333</c:v>
              </c:pt>
              <c:pt idx="12651">
                <c:v>8.4583333333333339</c:v>
              </c:pt>
              <c:pt idx="12652">
                <c:v>4.291666666666667</c:v>
              </c:pt>
              <c:pt idx="12653">
                <c:v>2</c:v>
              </c:pt>
              <c:pt idx="12654">
                <c:v>1.8333333333333333</c:v>
              </c:pt>
              <c:pt idx="12655">
                <c:v>1.5833333333333333</c:v>
              </c:pt>
              <c:pt idx="12656">
                <c:v>4.291666666666667</c:v>
              </c:pt>
              <c:pt idx="12657">
                <c:v>3.1666666666666665</c:v>
              </c:pt>
              <c:pt idx="12658">
                <c:v>3.5833333333333335</c:v>
              </c:pt>
              <c:pt idx="12659">
                <c:v>5.083333333333333</c:v>
              </c:pt>
              <c:pt idx="12660">
                <c:v>6</c:v>
              </c:pt>
              <c:pt idx="12661">
                <c:v>0</c:v>
              </c:pt>
              <c:pt idx="12662">
                <c:v>2.2083333333333335</c:v>
              </c:pt>
              <c:pt idx="12663">
                <c:v>4.416666666666667</c:v>
              </c:pt>
              <c:pt idx="12664">
                <c:v>2.1666666666666665</c:v>
              </c:pt>
              <c:pt idx="12665">
                <c:v>1.5</c:v>
              </c:pt>
              <c:pt idx="12666">
                <c:v>0</c:v>
              </c:pt>
              <c:pt idx="12667">
                <c:v>2.8333333333333335</c:v>
              </c:pt>
              <c:pt idx="12668">
                <c:v>5.75</c:v>
              </c:pt>
              <c:pt idx="12669">
                <c:v>3.4166666666666665</c:v>
              </c:pt>
              <c:pt idx="12670">
                <c:v>0</c:v>
              </c:pt>
              <c:pt idx="12671">
                <c:v>0</c:v>
              </c:pt>
              <c:pt idx="12672">
                <c:v>1.1666666666666667</c:v>
              </c:pt>
              <c:pt idx="12673">
                <c:v>1.7916666666666667</c:v>
              </c:pt>
              <c:pt idx="12674">
                <c:v>0</c:v>
              </c:pt>
              <c:pt idx="12675">
                <c:v>6.041666666666667</c:v>
              </c:pt>
              <c:pt idx="12676">
                <c:v>5.791666666666667</c:v>
              </c:pt>
              <c:pt idx="12677">
                <c:v>2.3333333333333335</c:v>
              </c:pt>
              <c:pt idx="12678">
                <c:v>9</c:v>
              </c:pt>
              <c:pt idx="12679">
                <c:v>4.625</c:v>
              </c:pt>
              <c:pt idx="12680">
                <c:v>3.8333333333333335</c:v>
              </c:pt>
              <c:pt idx="12681">
                <c:v>3.0833333333333335</c:v>
              </c:pt>
              <c:pt idx="12682">
                <c:v>5.583333333333333</c:v>
              </c:pt>
              <c:pt idx="12683">
                <c:v>6.541666666666667</c:v>
              </c:pt>
              <c:pt idx="12684">
                <c:v>2.6666666666666665</c:v>
              </c:pt>
              <c:pt idx="12685">
                <c:v>2.5833333333333335</c:v>
              </c:pt>
              <c:pt idx="12686">
                <c:v>2.7083333333333335</c:v>
              </c:pt>
              <c:pt idx="12687">
                <c:v>3.9166666666666665</c:v>
              </c:pt>
              <c:pt idx="12688">
                <c:v>1.7916666666666667</c:v>
              </c:pt>
              <c:pt idx="12689">
                <c:v>1.125</c:v>
              </c:pt>
              <c:pt idx="12690">
                <c:v>3.4583333333333335</c:v>
              </c:pt>
              <c:pt idx="12691">
                <c:v>2.9583333333333335</c:v>
              </c:pt>
              <c:pt idx="12692">
                <c:v>6.458333333333333</c:v>
              </c:pt>
              <c:pt idx="12693">
                <c:v>0</c:v>
              </c:pt>
              <c:pt idx="12694">
                <c:v>0</c:v>
              </c:pt>
              <c:pt idx="12695">
                <c:v>0</c:v>
              </c:pt>
              <c:pt idx="12696">
                <c:v>1.8333333333333333</c:v>
              </c:pt>
              <c:pt idx="12697">
                <c:v>1.5416666666666667</c:v>
              </c:pt>
              <c:pt idx="12698">
                <c:v>1.5416666666666667</c:v>
              </c:pt>
              <c:pt idx="12699">
                <c:v>1.4583333333333333</c:v>
              </c:pt>
              <c:pt idx="12700">
                <c:v>0</c:v>
              </c:pt>
              <c:pt idx="12701">
                <c:v>0</c:v>
              </c:pt>
              <c:pt idx="12702">
                <c:v>0</c:v>
              </c:pt>
              <c:pt idx="12703">
                <c:v>7.166666666666667</c:v>
              </c:pt>
              <c:pt idx="12704">
                <c:v>0</c:v>
              </c:pt>
              <c:pt idx="12705">
                <c:v>0</c:v>
              </c:pt>
              <c:pt idx="12706">
                <c:v>0</c:v>
              </c:pt>
              <c:pt idx="12707">
                <c:v>0</c:v>
              </c:pt>
              <c:pt idx="12708">
                <c:v>3.5416666666666665</c:v>
              </c:pt>
              <c:pt idx="12709">
                <c:v>4.25</c:v>
              </c:pt>
              <c:pt idx="12710">
                <c:v>4.375</c:v>
              </c:pt>
              <c:pt idx="12711">
                <c:v>0</c:v>
              </c:pt>
              <c:pt idx="12712">
                <c:v>1.3333333333333333</c:v>
              </c:pt>
              <c:pt idx="12713">
                <c:v>0</c:v>
              </c:pt>
              <c:pt idx="12714">
                <c:v>1.5416666666666667</c:v>
              </c:pt>
              <c:pt idx="12715">
                <c:v>0</c:v>
              </c:pt>
              <c:pt idx="12716">
                <c:v>1.7083333333333333</c:v>
              </c:pt>
              <c:pt idx="12717">
                <c:v>3.8333333333333335</c:v>
              </c:pt>
              <c:pt idx="12718">
                <c:v>1.7916666666666667</c:v>
              </c:pt>
              <c:pt idx="12719">
                <c:v>4</c:v>
              </c:pt>
              <c:pt idx="12720">
                <c:v>4.416666666666667</c:v>
              </c:pt>
              <c:pt idx="12721">
                <c:v>5.708333333333333</c:v>
              </c:pt>
              <c:pt idx="12722">
                <c:v>5.041666666666667</c:v>
              </c:pt>
              <c:pt idx="12723">
                <c:v>1.5416666666666667</c:v>
              </c:pt>
              <c:pt idx="12724">
                <c:v>0</c:v>
              </c:pt>
              <c:pt idx="12725">
                <c:v>0</c:v>
              </c:pt>
              <c:pt idx="12726">
                <c:v>2.9583333333333335</c:v>
              </c:pt>
              <c:pt idx="12727">
                <c:v>8.6666666666666661</c:v>
              </c:pt>
              <c:pt idx="12728">
                <c:v>1.375</c:v>
              </c:pt>
              <c:pt idx="12729">
                <c:v>1.7083333333333333</c:v>
              </c:pt>
              <c:pt idx="12730">
                <c:v>4.041666666666667</c:v>
              </c:pt>
              <c:pt idx="12731">
                <c:v>1.125</c:v>
              </c:pt>
              <c:pt idx="12732">
                <c:v>0</c:v>
              </c:pt>
              <c:pt idx="12733">
                <c:v>4.666666666666667</c:v>
              </c:pt>
              <c:pt idx="12734">
                <c:v>5.541666666666667</c:v>
              </c:pt>
              <c:pt idx="12735">
                <c:v>0</c:v>
              </c:pt>
              <c:pt idx="12736">
                <c:v>2.9166666666666665</c:v>
              </c:pt>
              <c:pt idx="12737">
                <c:v>7.708333333333333</c:v>
              </c:pt>
              <c:pt idx="12738">
                <c:v>4.041666666666667</c:v>
              </c:pt>
              <c:pt idx="12739">
                <c:v>0</c:v>
              </c:pt>
              <c:pt idx="12740">
                <c:v>3.6666666666666665</c:v>
              </c:pt>
              <c:pt idx="12741">
                <c:v>0</c:v>
              </c:pt>
              <c:pt idx="12742">
                <c:v>2</c:v>
              </c:pt>
              <c:pt idx="12743">
                <c:v>7.291666666666667</c:v>
              </c:pt>
              <c:pt idx="12744">
                <c:v>4.791666666666667</c:v>
              </c:pt>
              <c:pt idx="12745">
                <c:v>0</c:v>
              </c:pt>
              <c:pt idx="12746">
                <c:v>1.5416666666666667</c:v>
              </c:pt>
              <c:pt idx="12747">
                <c:v>0</c:v>
              </c:pt>
              <c:pt idx="12748">
                <c:v>7.791666666666667</c:v>
              </c:pt>
              <c:pt idx="12749">
                <c:v>3.2916666666666665</c:v>
              </c:pt>
              <c:pt idx="12750">
                <c:v>0</c:v>
              </c:pt>
              <c:pt idx="12751">
                <c:v>0</c:v>
              </c:pt>
              <c:pt idx="12752">
                <c:v>7.625</c:v>
              </c:pt>
              <c:pt idx="12753">
                <c:v>0</c:v>
              </c:pt>
              <c:pt idx="12754">
                <c:v>2.125</c:v>
              </c:pt>
              <c:pt idx="12755">
                <c:v>4</c:v>
              </c:pt>
              <c:pt idx="12756">
                <c:v>0</c:v>
              </c:pt>
              <c:pt idx="12757">
                <c:v>1.5833333333333333</c:v>
              </c:pt>
              <c:pt idx="12758">
                <c:v>8.7083333333333339</c:v>
              </c:pt>
              <c:pt idx="12759">
                <c:v>0</c:v>
              </c:pt>
              <c:pt idx="12760">
                <c:v>6.375</c:v>
              </c:pt>
              <c:pt idx="12761">
                <c:v>1.5416666666666667</c:v>
              </c:pt>
              <c:pt idx="12762">
                <c:v>0</c:v>
              </c:pt>
              <c:pt idx="12763">
                <c:v>5.208333333333333</c:v>
              </c:pt>
              <c:pt idx="12764">
                <c:v>3.4583333333333335</c:v>
              </c:pt>
              <c:pt idx="12765">
                <c:v>1.75</c:v>
              </c:pt>
              <c:pt idx="12766">
                <c:v>0</c:v>
              </c:pt>
              <c:pt idx="12767">
                <c:v>4.208333333333333</c:v>
              </c:pt>
              <c:pt idx="12768">
                <c:v>0</c:v>
              </c:pt>
              <c:pt idx="12769">
                <c:v>0</c:v>
              </c:pt>
              <c:pt idx="12770">
                <c:v>4</c:v>
              </c:pt>
              <c:pt idx="12771">
                <c:v>1.375</c:v>
              </c:pt>
              <c:pt idx="12772">
                <c:v>1.1666666666666667</c:v>
              </c:pt>
              <c:pt idx="12773">
                <c:v>1.5</c:v>
              </c:pt>
              <c:pt idx="12774">
                <c:v>2.3333333333333335</c:v>
              </c:pt>
              <c:pt idx="12775">
                <c:v>6.625</c:v>
              </c:pt>
              <c:pt idx="12776">
                <c:v>2.1666666666666665</c:v>
              </c:pt>
              <c:pt idx="12777">
                <c:v>0</c:v>
              </c:pt>
              <c:pt idx="12778">
                <c:v>7.583333333333333</c:v>
              </c:pt>
              <c:pt idx="12779">
                <c:v>5.375</c:v>
              </c:pt>
              <c:pt idx="12780">
                <c:v>2.25</c:v>
              </c:pt>
              <c:pt idx="12781">
                <c:v>0</c:v>
              </c:pt>
              <c:pt idx="12782">
                <c:v>9.2916666666666661</c:v>
              </c:pt>
              <c:pt idx="12783">
                <c:v>0</c:v>
              </c:pt>
              <c:pt idx="12784">
                <c:v>7.25</c:v>
              </c:pt>
              <c:pt idx="12785">
                <c:v>0</c:v>
              </c:pt>
              <c:pt idx="12786">
                <c:v>0</c:v>
              </c:pt>
              <c:pt idx="12787">
                <c:v>2.75</c:v>
              </c:pt>
              <c:pt idx="12788">
                <c:v>2.5</c:v>
              </c:pt>
              <c:pt idx="12789">
                <c:v>1.6666666666666667</c:v>
              </c:pt>
              <c:pt idx="12790">
                <c:v>3.0833333333333335</c:v>
              </c:pt>
              <c:pt idx="12791">
                <c:v>1.25</c:v>
              </c:pt>
              <c:pt idx="12792">
                <c:v>8.4166666666666661</c:v>
              </c:pt>
              <c:pt idx="12793">
                <c:v>1.875</c:v>
              </c:pt>
              <c:pt idx="12794">
                <c:v>1.9583333333333333</c:v>
              </c:pt>
              <c:pt idx="12795">
                <c:v>1.8333333333333333</c:v>
              </c:pt>
              <c:pt idx="12796">
                <c:v>4</c:v>
              </c:pt>
              <c:pt idx="12797">
                <c:v>0</c:v>
              </c:pt>
              <c:pt idx="12798">
                <c:v>8.4166666666666661</c:v>
              </c:pt>
              <c:pt idx="12799">
                <c:v>1.3333333333333333</c:v>
              </c:pt>
              <c:pt idx="12800">
                <c:v>1.8333333333333333</c:v>
              </c:pt>
              <c:pt idx="12801">
                <c:v>0</c:v>
              </c:pt>
              <c:pt idx="12802">
                <c:v>1.3333333333333333</c:v>
              </c:pt>
              <c:pt idx="12803">
                <c:v>5.083333333333333</c:v>
              </c:pt>
              <c:pt idx="12804">
                <c:v>0</c:v>
              </c:pt>
              <c:pt idx="12805">
                <c:v>1.8333333333333333</c:v>
              </c:pt>
              <c:pt idx="12806">
                <c:v>3.9583333333333335</c:v>
              </c:pt>
              <c:pt idx="12807">
                <c:v>0</c:v>
              </c:pt>
              <c:pt idx="12808">
                <c:v>2.8333333333333335</c:v>
              </c:pt>
              <c:pt idx="12809">
                <c:v>4.416666666666667</c:v>
              </c:pt>
              <c:pt idx="12810">
                <c:v>5.708333333333333</c:v>
              </c:pt>
              <c:pt idx="12811">
                <c:v>4.416666666666667</c:v>
              </c:pt>
              <c:pt idx="12812">
                <c:v>8.5</c:v>
              </c:pt>
              <c:pt idx="12813">
                <c:v>3.4166666666666665</c:v>
              </c:pt>
              <c:pt idx="12814">
                <c:v>4</c:v>
              </c:pt>
              <c:pt idx="12815">
                <c:v>1.4166666666666667</c:v>
              </c:pt>
              <c:pt idx="12816">
                <c:v>1.5416666666666667</c:v>
              </c:pt>
              <c:pt idx="12817">
                <c:v>1.5416666666666667</c:v>
              </c:pt>
              <c:pt idx="12818">
                <c:v>0</c:v>
              </c:pt>
              <c:pt idx="12819">
                <c:v>0</c:v>
              </c:pt>
              <c:pt idx="12820">
                <c:v>0</c:v>
              </c:pt>
              <c:pt idx="12821">
                <c:v>0</c:v>
              </c:pt>
              <c:pt idx="12822">
                <c:v>0</c:v>
              </c:pt>
              <c:pt idx="12823">
                <c:v>1.9166666666666667</c:v>
              </c:pt>
              <c:pt idx="12824">
                <c:v>0</c:v>
              </c:pt>
              <c:pt idx="12825">
                <c:v>0</c:v>
              </c:pt>
              <c:pt idx="12826">
                <c:v>2.5833333333333335</c:v>
              </c:pt>
              <c:pt idx="12827">
                <c:v>6.791666666666667</c:v>
              </c:pt>
              <c:pt idx="12828">
                <c:v>2.0416666666666665</c:v>
              </c:pt>
              <c:pt idx="12829">
                <c:v>1.75</c:v>
              </c:pt>
              <c:pt idx="12830">
                <c:v>2.4166666666666665</c:v>
              </c:pt>
              <c:pt idx="12831">
                <c:v>5.166666666666667</c:v>
              </c:pt>
              <c:pt idx="12832">
                <c:v>5.75</c:v>
              </c:pt>
              <c:pt idx="12833">
                <c:v>0</c:v>
              </c:pt>
              <c:pt idx="12834">
                <c:v>4.25</c:v>
              </c:pt>
              <c:pt idx="12835">
                <c:v>4.166666666666667</c:v>
              </c:pt>
              <c:pt idx="12836">
                <c:v>3.5</c:v>
              </c:pt>
              <c:pt idx="12837">
                <c:v>1.375</c:v>
              </c:pt>
              <c:pt idx="12838">
                <c:v>0</c:v>
              </c:pt>
              <c:pt idx="12839">
                <c:v>0</c:v>
              </c:pt>
              <c:pt idx="12840">
                <c:v>6.791666666666667</c:v>
              </c:pt>
              <c:pt idx="12841">
                <c:v>5.125</c:v>
              </c:pt>
              <c:pt idx="12842">
                <c:v>4.458333333333333</c:v>
              </c:pt>
              <c:pt idx="12843">
                <c:v>0</c:v>
              </c:pt>
              <c:pt idx="12844">
                <c:v>0</c:v>
              </c:pt>
              <c:pt idx="12845">
                <c:v>3.6666666666666665</c:v>
              </c:pt>
              <c:pt idx="12846">
                <c:v>1.5</c:v>
              </c:pt>
              <c:pt idx="12847">
                <c:v>5.916666666666667</c:v>
              </c:pt>
              <c:pt idx="12848">
                <c:v>1.75</c:v>
              </c:pt>
              <c:pt idx="12849">
                <c:v>0</c:v>
              </c:pt>
              <c:pt idx="12850">
                <c:v>2.9583333333333335</c:v>
              </c:pt>
              <c:pt idx="12851">
                <c:v>1.25</c:v>
              </c:pt>
              <c:pt idx="12852">
                <c:v>0</c:v>
              </c:pt>
              <c:pt idx="12853">
                <c:v>7.083333333333333</c:v>
              </c:pt>
              <c:pt idx="12854">
                <c:v>4.583333333333333</c:v>
              </c:pt>
              <c:pt idx="12855">
                <c:v>4.25</c:v>
              </c:pt>
              <c:pt idx="12856">
                <c:v>4.416666666666667</c:v>
              </c:pt>
              <c:pt idx="12857">
                <c:v>4.208333333333333</c:v>
              </c:pt>
              <c:pt idx="12858">
                <c:v>4.291666666666667</c:v>
              </c:pt>
              <c:pt idx="12859">
                <c:v>1.875</c:v>
              </c:pt>
              <c:pt idx="12860">
                <c:v>0</c:v>
              </c:pt>
              <c:pt idx="12861">
                <c:v>3.3333333333333335</c:v>
              </c:pt>
              <c:pt idx="12862">
                <c:v>3.6666666666666665</c:v>
              </c:pt>
              <c:pt idx="12863">
                <c:v>3.375</c:v>
              </c:pt>
              <c:pt idx="12864">
                <c:v>0</c:v>
              </c:pt>
              <c:pt idx="12865">
                <c:v>4.041666666666667</c:v>
              </c:pt>
              <c:pt idx="12866">
                <c:v>1.5416666666666667</c:v>
              </c:pt>
              <c:pt idx="12867">
                <c:v>4.5</c:v>
              </c:pt>
              <c:pt idx="12868">
                <c:v>7.125</c:v>
              </c:pt>
              <c:pt idx="12869">
                <c:v>0</c:v>
              </c:pt>
              <c:pt idx="12870">
                <c:v>0</c:v>
              </c:pt>
              <c:pt idx="12871">
                <c:v>10.166666666666666</c:v>
              </c:pt>
              <c:pt idx="12872">
                <c:v>0</c:v>
              </c:pt>
              <c:pt idx="12873">
                <c:v>3.2083333333333335</c:v>
              </c:pt>
              <c:pt idx="12874">
                <c:v>3.375</c:v>
              </c:pt>
              <c:pt idx="12875">
                <c:v>1.0833333333333333</c:v>
              </c:pt>
              <c:pt idx="12876">
                <c:v>8.625</c:v>
              </c:pt>
              <c:pt idx="12877">
                <c:v>4</c:v>
              </c:pt>
              <c:pt idx="12878">
                <c:v>5.083333333333333</c:v>
              </c:pt>
              <c:pt idx="12879">
                <c:v>8.7916666666666661</c:v>
              </c:pt>
              <c:pt idx="12880">
                <c:v>9.8333333333333339</c:v>
              </c:pt>
              <c:pt idx="12881">
                <c:v>8.2916666666666661</c:v>
              </c:pt>
              <c:pt idx="12882">
                <c:v>0</c:v>
              </c:pt>
              <c:pt idx="12883">
                <c:v>0</c:v>
              </c:pt>
              <c:pt idx="12884">
                <c:v>2.25</c:v>
              </c:pt>
              <c:pt idx="12885">
                <c:v>4.75</c:v>
              </c:pt>
              <c:pt idx="12886">
                <c:v>3.2083333333333335</c:v>
              </c:pt>
              <c:pt idx="12887">
                <c:v>2.1666666666666665</c:v>
              </c:pt>
              <c:pt idx="12888">
                <c:v>4.083333333333333</c:v>
              </c:pt>
              <c:pt idx="12889">
                <c:v>4.916666666666667</c:v>
              </c:pt>
              <c:pt idx="12890">
                <c:v>3.125</c:v>
              </c:pt>
              <c:pt idx="12891">
                <c:v>0</c:v>
              </c:pt>
              <c:pt idx="12892">
                <c:v>3.2916666666666665</c:v>
              </c:pt>
              <c:pt idx="12893">
                <c:v>5.375</c:v>
              </c:pt>
              <c:pt idx="12894">
                <c:v>1.1666666666666667</c:v>
              </c:pt>
              <c:pt idx="12895">
                <c:v>1.2083333333333333</c:v>
              </c:pt>
              <c:pt idx="12896">
                <c:v>0</c:v>
              </c:pt>
              <c:pt idx="12897">
                <c:v>2.5</c:v>
              </c:pt>
              <c:pt idx="12898">
                <c:v>0</c:v>
              </c:pt>
              <c:pt idx="12899">
                <c:v>0</c:v>
              </c:pt>
              <c:pt idx="12900">
                <c:v>3.25</c:v>
              </c:pt>
              <c:pt idx="12901">
                <c:v>2.875</c:v>
              </c:pt>
              <c:pt idx="12902">
                <c:v>2.1666666666666665</c:v>
              </c:pt>
              <c:pt idx="12903">
                <c:v>1.8333333333333333</c:v>
              </c:pt>
              <c:pt idx="12904">
                <c:v>0</c:v>
              </c:pt>
              <c:pt idx="12905">
                <c:v>0</c:v>
              </c:pt>
              <c:pt idx="12906">
                <c:v>3.0833333333333335</c:v>
              </c:pt>
              <c:pt idx="12907">
                <c:v>2.25</c:v>
              </c:pt>
              <c:pt idx="12908">
                <c:v>5.625</c:v>
              </c:pt>
              <c:pt idx="12909">
                <c:v>10.583333333333334</c:v>
              </c:pt>
              <c:pt idx="12910">
                <c:v>0</c:v>
              </c:pt>
              <c:pt idx="12911">
                <c:v>0</c:v>
              </c:pt>
              <c:pt idx="12912">
                <c:v>3.5416666666666665</c:v>
              </c:pt>
              <c:pt idx="12913">
                <c:v>0</c:v>
              </c:pt>
              <c:pt idx="12914">
                <c:v>0</c:v>
              </c:pt>
              <c:pt idx="12915">
                <c:v>3.0833333333333335</c:v>
              </c:pt>
              <c:pt idx="12916">
                <c:v>0</c:v>
              </c:pt>
              <c:pt idx="12917">
                <c:v>1.4166666666666667</c:v>
              </c:pt>
              <c:pt idx="12918">
                <c:v>2.6666666666666665</c:v>
              </c:pt>
              <c:pt idx="12919">
                <c:v>2.9583333333333335</c:v>
              </c:pt>
              <c:pt idx="12920">
                <c:v>0</c:v>
              </c:pt>
              <c:pt idx="12921">
                <c:v>1.875</c:v>
              </c:pt>
              <c:pt idx="12922">
                <c:v>5.583333333333333</c:v>
              </c:pt>
              <c:pt idx="12923">
                <c:v>6</c:v>
              </c:pt>
              <c:pt idx="12924">
                <c:v>1.7083333333333333</c:v>
              </c:pt>
              <c:pt idx="12925">
                <c:v>2.0833333333333335</c:v>
              </c:pt>
              <c:pt idx="12926">
                <c:v>4.708333333333333</c:v>
              </c:pt>
              <c:pt idx="12927">
                <c:v>7.541666666666667</c:v>
              </c:pt>
              <c:pt idx="12928">
                <c:v>10</c:v>
              </c:pt>
              <c:pt idx="12929">
                <c:v>1.8333333333333333</c:v>
              </c:pt>
              <c:pt idx="12930">
                <c:v>1.9166666666666667</c:v>
              </c:pt>
              <c:pt idx="12931">
                <c:v>3.4583333333333335</c:v>
              </c:pt>
              <c:pt idx="12932">
                <c:v>4.333333333333333</c:v>
              </c:pt>
              <c:pt idx="12933">
                <c:v>3.875</c:v>
              </c:pt>
              <c:pt idx="12934">
                <c:v>1.4583333333333333</c:v>
              </c:pt>
              <c:pt idx="12935">
                <c:v>1.6666666666666667</c:v>
              </c:pt>
              <c:pt idx="12936">
                <c:v>2.0833333333333335</c:v>
              </c:pt>
              <c:pt idx="12937">
                <c:v>0</c:v>
              </c:pt>
              <c:pt idx="12938">
                <c:v>5.208333333333333</c:v>
              </c:pt>
              <c:pt idx="12939">
                <c:v>4.083333333333333</c:v>
              </c:pt>
              <c:pt idx="12940">
                <c:v>4.958333333333333</c:v>
              </c:pt>
              <c:pt idx="12941">
                <c:v>1.2083333333333333</c:v>
              </c:pt>
              <c:pt idx="12942">
                <c:v>2.875</c:v>
              </c:pt>
              <c:pt idx="12943">
                <c:v>1.9583333333333333</c:v>
              </c:pt>
              <c:pt idx="12944">
                <c:v>6.833333333333333</c:v>
              </c:pt>
              <c:pt idx="12945">
                <c:v>0</c:v>
              </c:pt>
              <c:pt idx="12946">
                <c:v>4.25</c:v>
              </c:pt>
              <c:pt idx="12947">
                <c:v>2.25</c:v>
              </c:pt>
              <c:pt idx="12948">
                <c:v>1.4583333333333333</c:v>
              </c:pt>
              <c:pt idx="12949">
                <c:v>3.375</c:v>
              </c:pt>
              <c:pt idx="12950">
                <c:v>0</c:v>
              </c:pt>
              <c:pt idx="12951">
                <c:v>2.8333333333333335</c:v>
              </c:pt>
              <c:pt idx="12952">
                <c:v>0</c:v>
              </c:pt>
              <c:pt idx="12953">
                <c:v>11.541666666666666</c:v>
              </c:pt>
              <c:pt idx="12954">
                <c:v>0</c:v>
              </c:pt>
              <c:pt idx="12955">
                <c:v>3.2083333333333335</c:v>
              </c:pt>
              <c:pt idx="12956">
                <c:v>0</c:v>
              </c:pt>
              <c:pt idx="12957">
                <c:v>4.541666666666667</c:v>
              </c:pt>
              <c:pt idx="12958">
                <c:v>3.2083333333333335</c:v>
              </c:pt>
              <c:pt idx="12959">
                <c:v>6.458333333333333</c:v>
              </c:pt>
              <c:pt idx="12960">
                <c:v>1.4166666666666667</c:v>
              </c:pt>
              <c:pt idx="12961">
                <c:v>0</c:v>
              </c:pt>
              <c:pt idx="12962">
                <c:v>2.6666666666666665</c:v>
              </c:pt>
              <c:pt idx="12963">
                <c:v>0</c:v>
              </c:pt>
              <c:pt idx="12964">
                <c:v>0</c:v>
              </c:pt>
              <c:pt idx="12965">
                <c:v>0</c:v>
              </c:pt>
              <c:pt idx="12966">
                <c:v>5.208333333333333</c:v>
              </c:pt>
              <c:pt idx="12967">
                <c:v>1.4583333333333333</c:v>
              </c:pt>
              <c:pt idx="12968">
                <c:v>0</c:v>
              </c:pt>
              <c:pt idx="12969">
                <c:v>4.208333333333333</c:v>
              </c:pt>
              <c:pt idx="12970">
                <c:v>1.5</c:v>
              </c:pt>
              <c:pt idx="12971">
                <c:v>4.333333333333333</c:v>
              </c:pt>
              <c:pt idx="12972">
                <c:v>0</c:v>
              </c:pt>
              <c:pt idx="12973">
                <c:v>0</c:v>
              </c:pt>
              <c:pt idx="12974">
                <c:v>4.041666666666667</c:v>
              </c:pt>
              <c:pt idx="12975">
                <c:v>4.875</c:v>
              </c:pt>
              <c:pt idx="12976">
                <c:v>1.5</c:v>
              </c:pt>
              <c:pt idx="12977">
                <c:v>4.875</c:v>
              </c:pt>
              <c:pt idx="12978">
                <c:v>0</c:v>
              </c:pt>
              <c:pt idx="12979">
                <c:v>1.625</c:v>
              </c:pt>
              <c:pt idx="12980">
                <c:v>0</c:v>
              </c:pt>
              <c:pt idx="12981">
                <c:v>6.708333333333333</c:v>
              </c:pt>
              <c:pt idx="12982">
                <c:v>0</c:v>
              </c:pt>
              <c:pt idx="12983">
                <c:v>1.7916666666666667</c:v>
              </c:pt>
              <c:pt idx="12984">
                <c:v>2.9583333333333335</c:v>
              </c:pt>
              <c:pt idx="12985">
                <c:v>0</c:v>
              </c:pt>
              <c:pt idx="12986">
                <c:v>4.833333333333333</c:v>
              </c:pt>
              <c:pt idx="12987">
                <c:v>5.5</c:v>
              </c:pt>
              <c:pt idx="12988">
                <c:v>4.333333333333333</c:v>
              </c:pt>
              <c:pt idx="12989">
                <c:v>1.5833333333333333</c:v>
              </c:pt>
              <c:pt idx="12990">
                <c:v>0</c:v>
              </c:pt>
              <c:pt idx="12991">
                <c:v>5.583333333333333</c:v>
              </c:pt>
              <c:pt idx="12992">
                <c:v>0</c:v>
              </c:pt>
              <c:pt idx="12993">
                <c:v>1.8333333333333333</c:v>
              </c:pt>
              <c:pt idx="12994">
                <c:v>0</c:v>
              </c:pt>
              <c:pt idx="12995">
                <c:v>0</c:v>
              </c:pt>
              <c:pt idx="12996">
                <c:v>0</c:v>
              </c:pt>
              <c:pt idx="12997">
                <c:v>5</c:v>
              </c:pt>
              <c:pt idx="12998">
                <c:v>0</c:v>
              </c:pt>
              <c:pt idx="12999">
                <c:v>1.7916666666666667</c:v>
              </c:pt>
              <c:pt idx="13000">
                <c:v>5.083333333333333</c:v>
              </c:pt>
              <c:pt idx="13001">
                <c:v>1.9166666666666667</c:v>
              </c:pt>
              <c:pt idx="13002">
                <c:v>6.125</c:v>
              </c:pt>
              <c:pt idx="13003">
                <c:v>1.875</c:v>
              </c:pt>
              <c:pt idx="13004">
                <c:v>0</c:v>
              </c:pt>
              <c:pt idx="13005">
                <c:v>1.0833333333333333</c:v>
              </c:pt>
              <c:pt idx="13006">
                <c:v>1.2916666666666667</c:v>
              </c:pt>
              <c:pt idx="13007">
                <c:v>2.5833333333333335</c:v>
              </c:pt>
              <c:pt idx="13008">
                <c:v>0</c:v>
              </c:pt>
              <c:pt idx="13009">
                <c:v>0</c:v>
              </c:pt>
              <c:pt idx="13010">
                <c:v>2.75</c:v>
              </c:pt>
              <c:pt idx="13011">
                <c:v>3.2916666666666665</c:v>
              </c:pt>
              <c:pt idx="13012">
                <c:v>0</c:v>
              </c:pt>
              <c:pt idx="13013">
                <c:v>4.958333333333333</c:v>
              </c:pt>
              <c:pt idx="13014">
                <c:v>0</c:v>
              </c:pt>
              <c:pt idx="13015">
                <c:v>0</c:v>
              </c:pt>
              <c:pt idx="13016">
                <c:v>3.625</c:v>
              </c:pt>
              <c:pt idx="13017">
                <c:v>0</c:v>
              </c:pt>
              <c:pt idx="13018">
                <c:v>5.208333333333333</c:v>
              </c:pt>
              <c:pt idx="13019">
                <c:v>0</c:v>
              </c:pt>
              <c:pt idx="13020">
                <c:v>2.125</c:v>
              </c:pt>
              <c:pt idx="13021">
                <c:v>3.5</c:v>
              </c:pt>
              <c:pt idx="13022">
                <c:v>0</c:v>
              </c:pt>
              <c:pt idx="13023">
                <c:v>3.625</c:v>
              </c:pt>
              <c:pt idx="13024">
                <c:v>1.25</c:v>
              </c:pt>
              <c:pt idx="13025">
                <c:v>5.875</c:v>
              </c:pt>
              <c:pt idx="13026">
                <c:v>4.708333333333333</c:v>
              </c:pt>
              <c:pt idx="13027">
                <c:v>0</c:v>
              </c:pt>
              <c:pt idx="13028">
                <c:v>1.1666666666666667</c:v>
              </c:pt>
              <c:pt idx="13029">
                <c:v>4.625</c:v>
              </c:pt>
              <c:pt idx="13030">
                <c:v>0</c:v>
              </c:pt>
              <c:pt idx="13031">
                <c:v>6.166666666666667</c:v>
              </c:pt>
              <c:pt idx="13032">
                <c:v>1.0833333333333333</c:v>
              </c:pt>
              <c:pt idx="13033">
                <c:v>3.375</c:v>
              </c:pt>
              <c:pt idx="13034">
                <c:v>0</c:v>
              </c:pt>
              <c:pt idx="13035">
                <c:v>1.0833333333333333</c:v>
              </c:pt>
              <c:pt idx="13036">
                <c:v>0</c:v>
              </c:pt>
              <c:pt idx="13037">
                <c:v>2.9583333333333335</c:v>
              </c:pt>
              <c:pt idx="13038">
                <c:v>0</c:v>
              </c:pt>
              <c:pt idx="13039">
                <c:v>3.5833333333333335</c:v>
              </c:pt>
              <c:pt idx="13040">
                <c:v>0</c:v>
              </c:pt>
              <c:pt idx="13041">
                <c:v>3.3333333333333335</c:v>
              </c:pt>
              <c:pt idx="13042">
                <c:v>1.25</c:v>
              </c:pt>
              <c:pt idx="13043">
                <c:v>2.9166666666666665</c:v>
              </c:pt>
              <c:pt idx="13044">
                <c:v>7.375</c:v>
              </c:pt>
              <c:pt idx="13045">
                <c:v>8.25</c:v>
              </c:pt>
              <c:pt idx="13046">
                <c:v>1.5416666666666667</c:v>
              </c:pt>
              <c:pt idx="13047">
                <c:v>1.125</c:v>
              </c:pt>
              <c:pt idx="13048">
                <c:v>2.0833333333333335</c:v>
              </c:pt>
              <c:pt idx="13049">
                <c:v>3.625</c:v>
              </c:pt>
              <c:pt idx="13050">
                <c:v>6.958333333333333</c:v>
              </c:pt>
              <c:pt idx="13051">
                <c:v>0</c:v>
              </c:pt>
              <c:pt idx="13052">
                <c:v>0</c:v>
              </c:pt>
              <c:pt idx="13053">
                <c:v>0</c:v>
              </c:pt>
              <c:pt idx="13054">
                <c:v>3.625</c:v>
              </c:pt>
              <c:pt idx="13055">
                <c:v>2.8333333333333335</c:v>
              </c:pt>
              <c:pt idx="13056">
                <c:v>1.8333333333333333</c:v>
              </c:pt>
              <c:pt idx="13057">
                <c:v>2.1666666666666665</c:v>
              </c:pt>
              <c:pt idx="13058">
                <c:v>0</c:v>
              </c:pt>
              <c:pt idx="13059">
                <c:v>1.875</c:v>
              </c:pt>
              <c:pt idx="13060">
                <c:v>0</c:v>
              </c:pt>
              <c:pt idx="13061">
                <c:v>3.875</c:v>
              </c:pt>
              <c:pt idx="13062">
                <c:v>0</c:v>
              </c:pt>
              <c:pt idx="13063">
                <c:v>0</c:v>
              </c:pt>
              <c:pt idx="13064">
                <c:v>5.125</c:v>
              </c:pt>
              <c:pt idx="13065">
                <c:v>1.7083333333333333</c:v>
              </c:pt>
              <c:pt idx="13066">
                <c:v>0</c:v>
              </c:pt>
              <c:pt idx="13067">
                <c:v>4.916666666666667</c:v>
              </c:pt>
              <c:pt idx="13068">
                <c:v>7</c:v>
              </c:pt>
              <c:pt idx="13069">
                <c:v>0</c:v>
              </c:pt>
              <c:pt idx="13070">
                <c:v>5.333333333333333</c:v>
              </c:pt>
              <c:pt idx="13071">
                <c:v>8.875</c:v>
              </c:pt>
              <c:pt idx="13072">
                <c:v>1.5</c:v>
              </c:pt>
              <c:pt idx="13073">
                <c:v>4.083333333333333</c:v>
              </c:pt>
              <c:pt idx="13074">
                <c:v>6.375</c:v>
              </c:pt>
              <c:pt idx="13075">
                <c:v>0</c:v>
              </c:pt>
              <c:pt idx="13076">
                <c:v>8.25</c:v>
              </c:pt>
              <c:pt idx="13077">
                <c:v>0</c:v>
              </c:pt>
              <c:pt idx="13078">
                <c:v>4.166666666666667</c:v>
              </c:pt>
              <c:pt idx="13079">
                <c:v>0</c:v>
              </c:pt>
              <c:pt idx="13080">
                <c:v>5</c:v>
              </c:pt>
              <c:pt idx="13081">
                <c:v>0</c:v>
              </c:pt>
              <c:pt idx="13082">
                <c:v>0</c:v>
              </c:pt>
              <c:pt idx="13083">
                <c:v>1.5833333333333333</c:v>
              </c:pt>
              <c:pt idx="13084">
                <c:v>7.333333333333333</c:v>
              </c:pt>
              <c:pt idx="13085">
                <c:v>5.416666666666667</c:v>
              </c:pt>
              <c:pt idx="13086">
                <c:v>0</c:v>
              </c:pt>
              <c:pt idx="13087">
                <c:v>4</c:v>
              </c:pt>
              <c:pt idx="13088">
                <c:v>4.041666666666667</c:v>
              </c:pt>
              <c:pt idx="13089">
                <c:v>1.75</c:v>
              </c:pt>
              <c:pt idx="13090">
                <c:v>3.8333333333333335</c:v>
              </c:pt>
              <c:pt idx="13091">
                <c:v>3.2083333333333335</c:v>
              </c:pt>
              <c:pt idx="13092">
                <c:v>0</c:v>
              </c:pt>
              <c:pt idx="13093">
                <c:v>0</c:v>
              </c:pt>
              <c:pt idx="13094">
                <c:v>2</c:v>
              </c:pt>
              <c:pt idx="13095">
                <c:v>3.5</c:v>
              </c:pt>
              <c:pt idx="13096">
                <c:v>1.875</c:v>
              </c:pt>
              <c:pt idx="13097">
                <c:v>0</c:v>
              </c:pt>
              <c:pt idx="13098">
                <c:v>3.625</c:v>
              </c:pt>
              <c:pt idx="13099">
                <c:v>3.1666666666666665</c:v>
              </c:pt>
              <c:pt idx="13100">
                <c:v>6.666666666666667</c:v>
              </c:pt>
              <c:pt idx="13101">
                <c:v>5.916666666666667</c:v>
              </c:pt>
              <c:pt idx="13102">
                <c:v>0</c:v>
              </c:pt>
              <c:pt idx="13103">
                <c:v>0</c:v>
              </c:pt>
              <c:pt idx="13104">
                <c:v>2.8333333333333335</c:v>
              </c:pt>
              <c:pt idx="13105">
                <c:v>1.7083333333333333</c:v>
              </c:pt>
              <c:pt idx="13106">
                <c:v>1.5833333333333333</c:v>
              </c:pt>
              <c:pt idx="13107">
                <c:v>0</c:v>
              </c:pt>
              <c:pt idx="13108">
                <c:v>1.625</c:v>
              </c:pt>
              <c:pt idx="13109">
                <c:v>0</c:v>
              </c:pt>
              <c:pt idx="13110">
                <c:v>0</c:v>
              </c:pt>
              <c:pt idx="13111">
                <c:v>1.875</c:v>
              </c:pt>
              <c:pt idx="13112">
                <c:v>0</c:v>
              </c:pt>
              <c:pt idx="13113">
                <c:v>1.5416666666666667</c:v>
              </c:pt>
              <c:pt idx="13114">
                <c:v>3.2083333333333335</c:v>
              </c:pt>
              <c:pt idx="13115">
                <c:v>1.9166666666666667</c:v>
              </c:pt>
              <c:pt idx="13116">
                <c:v>1.75</c:v>
              </c:pt>
              <c:pt idx="13117">
                <c:v>4.041666666666667</c:v>
              </c:pt>
              <c:pt idx="13118">
                <c:v>5.75</c:v>
              </c:pt>
              <c:pt idx="13119">
                <c:v>4.166666666666667</c:v>
              </c:pt>
              <c:pt idx="13120">
                <c:v>4.833333333333333</c:v>
              </c:pt>
              <c:pt idx="13121">
                <c:v>3.3333333333333335</c:v>
              </c:pt>
              <c:pt idx="13122">
                <c:v>1.5833333333333333</c:v>
              </c:pt>
              <c:pt idx="13123">
                <c:v>3.0833333333333335</c:v>
              </c:pt>
              <c:pt idx="13124">
                <c:v>0</c:v>
              </c:pt>
              <c:pt idx="13125">
                <c:v>1.75</c:v>
              </c:pt>
              <c:pt idx="13126">
                <c:v>1.7083333333333333</c:v>
              </c:pt>
              <c:pt idx="13127">
                <c:v>2.3333333333333335</c:v>
              </c:pt>
              <c:pt idx="13128">
                <c:v>1.8333333333333333</c:v>
              </c:pt>
              <c:pt idx="13129">
                <c:v>0</c:v>
              </c:pt>
              <c:pt idx="13130">
                <c:v>5.875</c:v>
              </c:pt>
              <c:pt idx="13131">
                <c:v>2.3333333333333335</c:v>
              </c:pt>
              <c:pt idx="13132">
                <c:v>0</c:v>
              </c:pt>
              <c:pt idx="13133">
                <c:v>0</c:v>
              </c:pt>
              <c:pt idx="13134">
                <c:v>0</c:v>
              </c:pt>
              <c:pt idx="13135">
                <c:v>1.375</c:v>
              </c:pt>
              <c:pt idx="13136">
                <c:v>0</c:v>
              </c:pt>
              <c:pt idx="13137">
                <c:v>4.083333333333333</c:v>
              </c:pt>
              <c:pt idx="13138">
                <c:v>0</c:v>
              </c:pt>
              <c:pt idx="13139">
                <c:v>0</c:v>
              </c:pt>
              <c:pt idx="13140">
                <c:v>6.666666666666667</c:v>
              </c:pt>
              <c:pt idx="13141">
                <c:v>6.75</c:v>
              </c:pt>
              <c:pt idx="13142">
                <c:v>1.2916666666666667</c:v>
              </c:pt>
              <c:pt idx="13143">
                <c:v>0</c:v>
              </c:pt>
              <c:pt idx="13144">
                <c:v>2.2916666666666665</c:v>
              </c:pt>
              <c:pt idx="13145">
                <c:v>0</c:v>
              </c:pt>
              <c:pt idx="13146">
                <c:v>0</c:v>
              </c:pt>
              <c:pt idx="13147">
                <c:v>3.4166666666666665</c:v>
              </c:pt>
              <c:pt idx="13148">
                <c:v>1.2916666666666667</c:v>
              </c:pt>
              <c:pt idx="13149">
                <c:v>2.625</c:v>
              </c:pt>
              <c:pt idx="13150">
                <c:v>5.958333333333333</c:v>
              </c:pt>
              <c:pt idx="13151">
                <c:v>5.833333333333333</c:v>
              </c:pt>
              <c:pt idx="13152">
                <c:v>0</c:v>
              </c:pt>
              <c:pt idx="13153">
                <c:v>0</c:v>
              </c:pt>
              <c:pt idx="13154">
                <c:v>1.5416666666666667</c:v>
              </c:pt>
              <c:pt idx="13155">
                <c:v>1.8333333333333333</c:v>
              </c:pt>
              <c:pt idx="13156">
                <c:v>5.083333333333333</c:v>
              </c:pt>
              <c:pt idx="13157">
                <c:v>0</c:v>
              </c:pt>
              <c:pt idx="13158">
                <c:v>0</c:v>
              </c:pt>
              <c:pt idx="13159">
                <c:v>6.416666666666667</c:v>
              </c:pt>
              <c:pt idx="13160">
                <c:v>1.7916666666666667</c:v>
              </c:pt>
              <c:pt idx="13161">
                <c:v>6.333333333333333</c:v>
              </c:pt>
              <c:pt idx="13162">
                <c:v>2.0833333333333335</c:v>
              </c:pt>
              <c:pt idx="13163">
                <c:v>8.5416666666666661</c:v>
              </c:pt>
              <c:pt idx="13164">
                <c:v>8.9166666666666661</c:v>
              </c:pt>
              <c:pt idx="13165">
                <c:v>0</c:v>
              </c:pt>
              <c:pt idx="13166">
                <c:v>1.9166666666666667</c:v>
              </c:pt>
              <c:pt idx="13167">
                <c:v>0</c:v>
              </c:pt>
              <c:pt idx="13168">
                <c:v>0</c:v>
              </c:pt>
              <c:pt idx="13169">
                <c:v>1.0833333333333333</c:v>
              </c:pt>
              <c:pt idx="13170">
                <c:v>3.375</c:v>
              </c:pt>
              <c:pt idx="13171">
                <c:v>1.625</c:v>
              </c:pt>
              <c:pt idx="13172">
                <c:v>5.791666666666667</c:v>
              </c:pt>
              <c:pt idx="13173">
                <c:v>1.4166666666666667</c:v>
              </c:pt>
              <c:pt idx="13174">
                <c:v>1.875</c:v>
              </c:pt>
              <c:pt idx="13175">
                <c:v>6.583333333333333</c:v>
              </c:pt>
              <c:pt idx="13176">
                <c:v>5.25</c:v>
              </c:pt>
              <c:pt idx="13177">
                <c:v>4.041666666666667</c:v>
              </c:pt>
              <c:pt idx="13178">
                <c:v>0</c:v>
              </c:pt>
              <c:pt idx="13179">
                <c:v>5.833333333333333</c:v>
              </c:pt>
              <c:pt idx="13180">
                <c:v>0</c:v>
              </c:pt>
              <c:pt idx="13181">
                <c:v>4.791666666666667</c:v>
              </c:pt>
              <c:pt idx="13182">
                <c:v>0</c:v>
              </c:pt>
              <c:pt idx="13183">
                <c:v>5.375</c:v>
              </c:pt>
              <c:pt idx="13184">
                <c:v>5.125</c:v>
              </c:pt>
              <c:pt idx="13185">
                <c:v>1.2083333333333333</c:v>
              </c:pt>
              <c:pt idx="13186">
                <c:v>7.333333333333333</c:v>
              </c:pt>
              <c:pt idx="13187">
                <c:v>1.4166666666666667</c:v>
              </c:pt>
              <c:pt idx="13188">
                <c:v>5.916666666666667</c:v>
              </c:pt>
              <c:pt idx="13189">
                <c:v>1.9166666666666667</c:v>
              </c:pt>
              <c:pt idx="13190">
                <c:v>0</c:v>
              </c:pt>
              <c:pt idx="13191">
                <c:v>3.4166666666666665</c:v>
              </c:pt>
              <c:pt idx="13192">
                <c:v>3.3333333333333335</c:v>
              </c:pt>
              <c:pt idx="13193">
                <c:v>0</c:v>
              </c:pt>
              <c:pt idx="13194">
                <c:v>1.2916666666666667</c:v>
              </c:pt>
              <c:pt idx="13195">
                <c:v>1.5833333333333333</c:v>
              </c:pt>
              <c:pt idx="13196">
                <c:v>1.75</c:v>
              </c:pt>
              <c:pt idx="13197">
                <c:v>0</c:v>
              </c:pt>
              <c:pt idx="13198">
                <c:v>3.25</c:v>
              </c:pt>
              <c:pt idx="13199">
                <c:v>2.5416666666666665</c:v>
              </c:pt>
              <c:pt idx="13200">
                <c:v>1.625</c:v>
              </c:pt>
              <c:pt idx="13201">
                <c:v>4.875</c:v>
              </c:pt>
              <c:pt idx="13202">
                <c:v>0</c:v>
              </c:pt>
              <c:pt idx="13203">
                <c:v>0</c:v>
              </c:pt>
              <c:pt idx="13204">
                <c:v>3.4166666666666665</c:v>
              </c:pt>
              <c:pt idx="13205">
                <c:v>2.25</c:v>
              </c:pt>
              <c:pt idx="13206">
                <c:v>5.208333333333333</c:v>
              </c:pt>
              <c:pt idx="13207">
                <c:v>3.7916666666666665</c:v>
              </c:pt>
              <c:pt idx="13208">
                <c:v>0</c:v>
              </c:pt>
              <c:pt idx="13209">
                <c:v>0</c:v>
              </c:pt>
              <c:pt idx="13210">
                <c:v>5.625</c:v>
              </c:pt>
              <c:pt idx="13211">
                <c:v>5.291666666666667</c:v>
              </c:pt>
              <c:pt idx="13212">
                <c:v>3.75</c:v>
              </c:pt>
              <c:pt idx="13213">
                <c:v>6</c:v>
              </c:pt>
              <c:pt idx="13214">
                <c:v>0</c:v>
              </c:pt>
              <c:pt idx="13215">
                <c:v>0</c:v>
              </c:pt>
              <c:pt idx="13216">
                <c:v>0</c:v>
              </c:pt>
              <c:pt idx="13217">
                <c:v>0</c:v>
              </c:pt>
              <c:pt idx="13218">
                <c:v>0</c:v>
              </c:pt>
              <c:pt idx="13219">
                <c:v>9.25</c:v>
              </c:pt>
              <c:pt idx="13220">
                <c:v>3.2083333333333335</c:v>
              </c:pt>
              <c:pt idx="13221">
                <c:v>0</c:v>
              </c:pt>
              <c:pt idx="13222">
                <c:v>0</c:v>
              </c:pt>
              <c:pt idx="13223">
                <c:v>1.2916666666666667</c:v>
              </c:pt>
              <c:pt idx="13224">
                <c:v>4.166666666666667</c:v>
              </c:pt>
              <c:pt idx="13225">
                <c:v>5.416666666666667</c:v>
              </c:pt>
              <c:pt idx="13226">
                <c:v>0</c:v>
              </c:pt>
              <c:pt idx="13227">
                <c:v>0</c:v>
              </c:pt>
              <c:pt idx="13228">
                <c:v>4.208333333333333</c:v>
              </c:pt>
              <c:pt idx="13229">
                <c:v>0</c:v>
              </c:pt>
              <c:pt idx="13230">
                <c:v>4.833333333333333</c:v>
              </c:pt>
              <c:pt idx="13231">
                <c:v>0</c:v>
              </c:pt>
              <c:pt idx="13232">
                <c:v>0</c:v>
              </c:pt>
              <c:pt idx="13233">
                <c:v>0</c:v>
              </c:pt>
              <c:pt idx="13234">
                <c:v>4.916666666666667</c:v>
              </c:pt>
              <c:pt idx="13235">
                <c:v>9.375</c:v>
              </c:pt>
              <c:pt idx="13236">
                <c:v>7.333333333333333</c:v>
              </c:pt>
              <c:pt idx="13237">
                <c:v>0</c:v>
              </c:pt>
              <c:pt idx="13238">
                <c:v>3.5833333333333335</c:v>
              </c:pt>
              <c:pt idx="13239">
                <c:v>5.291666666666667</c:v>
              </c:pt>
              <c:pt idx="13240">
                <c:v>5.875</c:v>
              </c:pt>
              <c:pt idx="13241">
                <c:v>3.1666666666666665</c:v>
              </c:pt>
              <c:pt idx="13242">
                <c:v>1.9583333333333333</c:v>
              </c:pt>
              <c:pt idx="13243">
                <c:v>3.2083333333333335</c:v>
              </c:pt>
              <c:pt idx="13244">
                <c:v>3.4166666666666665</c:v>
              </c:pt>
              <c:pt idx="13245">
                <c:v>4.416666666666667</c:v>
              </c:pt>
              <c:pt idx="13246">
                <c:v>0</c:v>
              </c:pt>
              <c:pt idx="13247">
                <c:v>9.0833333333333339</c:v>
              </c:pt>
              <c:pt idx="13248">
                <c:v>1.75</c:v>
              </c:pt>
              <c:pt idx="13249">
                <c:v>7.375</c:v>
              </c:pt>
              <c:pt idx="13250">
                <c:v>6.875</c:v>
              </c:pt>
              <c:pt idx="13251">
                <c:v>0</c:v>
              </c:pt>
              <c:pt idx="13252">
                <c:v>1.25</c:v>
              </c:pt>
              <c:pt idx="13253">
                <c:v>5.291666666666667</c:v>
              </c:pt>
              <c:pt idx="13254">
                <c:v>3.875</c:v>
              </c:pt>
              <c:pt idx="13255">
                <c:v>3.6666666666666665</c:v>
              </c:pt>
              <c:pt idx="13256">
                <c:v>1.9583333333333333</c:v>
              </c:pt>
              <c:pt idx="13257">
                <c:v>3.75</c:v>
              </c:pt>
              <c:pt idx="13258">
                <c:v>2.375</c:v>
              </c:pt>
              <c:pt idx="13259">
                <c:v>3.4166666666666665</c:v>
              </c:pt>
              <c:pt idx="13260">
                <c:v>6.583333333333333</c:v>
              </c:pt>
              <c:pt idx="13261">
                <c:v>0</c:v>
              </c:pt>
              <c:pt idx="13262">
                <c:v>0</c:v>
              </c:pt>
              <c:pt idx="13263">
                <c:v>0</c:v>
              </c:pt>
              <c:pt idx="13264">
                <c:v>3.0416666666666665</c:v>
              </c:pt>
              <c:pt idx="13265">
                <c:v>1.7083333333333333</c:v>
              </c:pt>
              <c:pt idx="13266">
                <c:v>8.9583333333333339</c:v>
              </c:pt>
              <c:pt idx="13267">
                <c:v>6.666666666666667</c:v>
              </c:pt>
              <c:pt idx="13268">
                <c:v>0</c:v>
              </c:pt>
              <c:pt idx="13269">
                <c:v>0</c:v>
              </c:pt>
              <c:pt idx="13270">
                <c:v>0</c:v>
              </c:pt>
              <c:pt idx="13271">
                <c:v>0</c:v>
              </c:pt>
              <c:pt idx="13272">
                <c:v>6.291666666666667</c:v>
              </c:pt>
              <c:pt idx="13273">
                <c:v>0</c:v>
              </c:pt>
              <c:pt idx="13274">
                <c:v>3.6666666666666665</c:v>
              </c:pt>
              <c:pt idx="13275">
                <c:v>0</c:v>
              </c:pt>
              <c:pt idx="13276">
                <c:v>4.708333333333333</c:v>
              </c:pt>
              <c:pt idx="13277">
                <c:v>0</c:v>
              </c:pt>
              <c:pt idx="13278">
                <c:v>4.125</c:v>
              </c:pt>
              <c:pt idx="13279">
                <c:v>1.9583333333333333</c:v>
              </c:pt>
              <c:pt idx="13280">
                <c:v>0</c:v>
              </c:pt>
              <c:pt idx="13281">
                <c:v>1.75</c:v>
              </c:pt>
              <c:pt idx="13282">
                <c:v>0</c:v>
              </c:pt>
              <c:pt idx="13283">
                <c:v>1.3333333333333333</c:v>
              </c:pt>
              <c:pt idx="13284">
                <c:v>7.416666666666667</c:v>
              </c:pt>
              <c:pt idx="13285">
                <c:v>1.2916666666666667</c:v>
              </c:pt>
              <c:pt idx="13286">
                <c:v>4.5</c:v>
              </c:pt>
              <c:pt idx="13287">
                <c:v>3.6666666666666665</c:v>
              </c:pt>
              <c:pt idx="13288">
                <c:v>7.25</c:v>
              </c:pt>
              <c:pt idx="13289">
                <c:v>1.4166666666666667</c:v>
              </c:pt>
              <c:pt idx="13290">
                <c:v>0</c:v>
              </c:pt>
              <c:pt idx="13291">
                <c:v>0</c:v>
              </c:pt>
              <c:pt idx="13292">
                <c:v>1.4583333333333333</c:v>
              </c:pt>
              <c:pt idx="13293">
                <c:v>1.5</c:v>
              </c:pt>
              <c:pt idx="13294">
                <c:v>6.291666666666667</c:v>
              </c:pt>
              <c:pt idx="13295">
                <c:v>1.5833333333333333</c:v>
              </c:pt>
              <c:pt idx="13296">
                <c:v>0</c:v>
              </c:pt>
              <c:pt idx="13297">
                <c:v>4.833333333333333</c:v>
              </c:pt>
              <c:pt idx="13298">
                <c:v>2.0416666666666665</c:v>
              </c:pt>
              <c:pt idx="13299">
                <c:v>0</c:v>
              </c:pt>
              <c:pt idx="13300">
                <c:v>3.875</c:v>
              </c:pt>
              <c:pt idx="13301">
                <c:v>4.791666666666667</c:v>
              </c:pt>
              <c:pt idx="13302">
                <c:v>2.0416666666666665</c:v>
              </c:pt>
              <c:pt idx="13303">
                <c:v>5.333333333333333</c:v>
              </c:pt>
              <c:pt idx="13304">
                <c:v>0</c:v>
              </c:pt>
              <c:pt idx="13305">
                <c:v>2.5833333333333335</c:v>
              </c:pt>
              <c:pt idx="13306">
                <c:v>0</c:v>
              </c:pt>
              <c:pt idx="13307">
                <c:v>4.916666666666667</c:v>
              </c:pt>
              <c:pt idx="13308">
                <c:v>0</c:v>
              </c:pt>
              <c:pt idx="13309">
                <c:v>0</c:v>
              </c:pt>
              <c:pt idx="13310">
                <c:v>0</c:v>
              </c:pt>
              <c:pt idx="13311">
                <c:v>3.75</c:v>
              </c:pt>
              <c:pt idx="13312">
                <c:v>2.6666666666666665</c:v>
              </c:pt>
              <c:pt idx="13313">
                <c:v>1.8333333333333333</c:v>
              </c:pt>
              <c:pt idx="13314">
                <c:v>4.166666666666667</c:v>
              </c:pt>
              <c:pt idx="13315">
                <c:v>2.0416666666666665</c:v>
              </c:pt>
              <c:pt idx="13316">
                <c:v>0</c:v>
              </c:pt>
              <c:pt idx="13317">
                <c:v>1.5</c:v>
              </c:pt>
              <c:pt idx="13318">
                <c:v>0</c:v>
              </c:pt>
              <c:pt idx="13319">
                <c:v>1.4166666666666667</c:v>
              </c:pt>
              <c:pt idx="13320">
                <c:v>0</c:v>
              </c:pt>
              <c:pt idx="13321">
                <c:v>0</c:v>
              </c:pt>
              <c:pt idx="13322">
                <c:v>2.375</c:v>
              </c:pt>
              <c:pt idx="13323">
                <c:v>5.583333333333333</c:v>
              </c:pt>
              <c:pt idx="13324">
                <c:v>0</c:v>
              </c:pt>
              <c:pt idx="13325">
                <c:v>0</c:v>
              </c:pt>
              <c:pt idx="13326">
                <c:v>0</c:v>
              </c:pt>
              <c:pt idx="13327">
                <c:v>2.7083333333333335</c:v>
              </c:pt>
              <c:pt idx="13328">
                <c:v>2.8333333333333335</c:v>
              </c:pt>
              <c:pt idx="13329">
                <c:v>2.9583333333333335</c:v>
              </c:pt>
              <c:pt idx="13330">
                <c:v>0</c:v>
              </c:pt>
              <c:pt idx="13331">
                <c:v>0</c:v>
              </c:pt>
              <c:pt idx="13332">
                <c:v>3.4166666666666665</c:v>
              </c:pt>
              <c:pt idx="13333">
                <c:v>0</c:v>
              </c:pt>
              <c:pt idx="13334">
                <c:v>5.125</c:v>
              </c:pt>
              <c:pt idx="13335">
                <c:v>0</c:v>
              </c:pt>
              <c:pt idx="13336">
                <c:v>0</c:v>
              </c:pt>
              <c:pt idx="13337">
                <c:v>4.541666666666667</c:v>
              </c:pt>
              <c:pt idx="13338">
                <c:v>4.041666666666667</c:v>
              </c:pt>
              <c:pt idx="13339">
                <c:v>2.375</c:v>
              </c:pt>
              <c:pt idx="13340">
                <c:v>0</c:v>
              </c:pt>
              <c:pt idx="13341">
                <c:v>2.0833333333333335</c:v>
              </c:pt>
              <c:pt idx="13342">
                <c:v>0</c:v>
              </c:pt>
              <c:pt idx="13343">
                <c:v>6.416666666666667</c:v>
              </c:pt>
              <c:pt idx="13344">
                <c:v>0</c:v>
              </c:pt>
              <c:pt idx="13345">
                <c:v>10</c:v>
              </c:pt>
              <c:pt idx="13346">
                <c:v>1.875</c:v>
              </c:pt>
              <c:pt idx="13347">
                <c:v>3.375</c:v>
              </c:pt>
              <c:pt idx="13348">
                <c:v>2.8333333333333335</c:v>
              </c:pt>
              <c:pt idx="13349">
                <c:v>1.2083333333333333</c:v>
              </c:pt>
              <c:pt idx="13350">
                <c:v>0</c:v>
              </c:pt>
              <c:pt idx="13351">
                <c:v>0</c:v>
              </c:pt>
              <c:pt idx="13352">
                <c:v>1.5416666666666667</c:v>
              </c:pt>
              <c:pt idx="13353">
                <c:v>3.5833333333333335</c:v>
              </c:pt>
              <c:pt idx="13354">
                <c:v>0</c:v>
              </c:pt>
              <c:pt idx="13355">
                <c:v>0</c:v>
              </c:pt>
              <c:pt idx="13356">
                <c:v>0</c:v>
              </c:pt>
              <c:pt idx="13357">
                <c:v>0</c:v>
              </c:pt>
              <c:pt idx="13358">
                <c:v>2.125</c:v>
              </c:pt>
              <c:pt idx="13359">
                <c:v>7.416666666666667</c:v>
              </c:pt>
              <c:pt idx="13360">
                <c:v>5.458333333333333</c:v>
              </c:pt>
              <c:pt idx="13361">
                <c:v>4.666666666666667</c:v>
              </c:pt>
              <c:pt idx="13362">
                <c:v>1.7083333333333333</c:v>
              </c:pt>
              <c:pt idx="13363">
                <c:v>0</c:v>
              </c:pt>
              <c:pt idx="13364">
                <c:v>1.4583333333333333</c:v>
              </c:pt>
              <c:pt idx="13365">
                <c:v>6.083333333333333</c:v>
              </c:pt>
              <c:pt idx="13366">
                <c:v>2.375</c:v>
              </c:pt>
              <c:pt idx="13367">
                <c:v>1.7083333333333333</c:v>
              </c:pt>
              <c:pt idx="13368">
                <c:v>0</c:v>
              </c:pt>
              <c:pt idx="13369">
                <c:v>3.5</c:v>
              </c:pt>
              <c:pt idx="13370">
                <c:v>6.375</c:v>
              </c:pt>
              <c:pt idx="13371">
                <c:v>1.2916666666666667</c:v>
              </c:pt>
              <c:pt idx="13372">
                <c:v>0</c:v>
              </c:pt>
              <c:pt idx="13373">
                <c:v>3.6666666666666665</c:v>
              </c:pt>
              <c:pt idx="13374">
                <c:v>6.541666666666667</c:v>
              </c:pt>
              <c:pt idx="13375">
                <c:v>1</c:v>
              </c:pt>
              <c:pt idx="13376">
                <c:v>0</c:v>
              </c:pt>
              <c:pt idx="13377">
                <c:v>2.125</c:v>
              </c:pt>
              <c:pt idx="13378">
                <c:v>0</c:v>
              </c:pt>
              <c:pt idx="13379">
                <c:v>1.5416666666666667</c:v>
              </c:pt>
              <c:pt idx="13380">
                <c:v>0</c:v>
              </c:pt>
              <c:pt idx="13381">
                <c:v>2</c:v>
              </c:pt>
              <c:pt idx="13382">
                <c:v>0</c:v>
              </c:pt>
              <c:pt idx="13383">
                <c:v>3.2083333333333335</c:v>
              </c:pt>
              <c:pt idx="13384">
                <c:v>0</c:v>
              </c:pt>
              <c:pt idx="13385">
                <c:v>2.9583333333333335</c:v>
              </c:pt>
              <c:pt idx="13386">
                <c:v>0</c:v>
              </c:pt>
              <c:pt idx="13387">
                <c:v>4.291666666666667</c:v>
              </c:pt>
              <c:pt idx="13388">
                <c:v>0</c:v>
              </c:pt>
              <c:pt idx="13389">
                <c:v>0</c:v>
              </c:pt>
              <c:pt idx="13390">
                <c:v>0</c:v>
              </c:pt>
              <c:pt idx="13391">
                <c:v>3.1666666666666665</c:v>
              </c:pt>
              <c:pt idx="13392">
                <c:v>0</c:v>
              </c:pt>
              <c:pt idx="13393">
                <c:v>3</c:v>
              </c:pt>
              <c:pt idx="13394">
                <c:v>4.833333333333333</c:v>
              </c:pt>
              <c:pt idx="13395">
                <c:v>0</c:v>
              </c:pt>
              <c:pt idx="13396">
                <c:v>0</c:v>
              </c:pt>
              <c:pt idx="13397">
                <c:v>0</c:v>
              </c:pt>
              <c:pt idx="13398">
                <c:v>2.5833333333333335</c:v>
              </c:pt>
              <c:pt idx="13399">
                <c:v>0</c:v>
              </c:pt>
              <c:pt idx="13400">
                <c:v>5.125</c:v>
              </c:pt>
              <c:pt idx="13401">
                <c:v>2.0833333333333335</c:v>
              </c:pt>
              <c:pt idx="13402">
                <c:v>4.5</c:v>
              </c:pt>
              <c:pt idx="13403">
                <c:v>0</c:v>
              </c:pt>
              <c:pt idx="13404">
                <c:v>0</c:v>
              </c:pt>
              <c:pt idx="13405">
                <c:v>3.2916666666666665</c:v>
              </c:pt>
              <c:pt idx="13406">
                <c:v>3.5</c:v>
              </c:pt>
              <c:pt idx="13407">
                <c:v>1.4583333333333333</c:v>
              </c:pt>
              <c:pt idx="13408">
                <c:v>1.7916666666666667</c:v>
              </c:pt>
              <c:pt idx="13409">
                <c:v>1.9166666666666667</c:v>
              </c:pt>
              <c:pt idx="13410">
                <c:v>5.125</c:v>
              </c:pt>
              <c:pt idx="13411">
                <c:v>3.7291666666666665</c:v>
              </c:pt>
              <c:pt idx="13412">
                <c:v>1.625</c:v>
              </c:pt>
              <c:pt idx="13413">
                <c:v>1.7083333333333333</c:v>
              </c:pt>
              <c:pt idx="13414">
                <c:v>6.208333333333333</c:v>
              </c:pt>
              <c:pt idx="13415">
                <c:v>0</c:v>
              </c:pt>
              <c:pt idx="13416">
                <c:v>6.416666666666667</c:v>
              </c:pt>
              <c:pt idx="13417">
                <c:v>3.5</c:v>
              </c:pt>
              <c:pt idx="13418">
                <c:v>0</c:v>
              </c:pt>
              <c:pt idx="13419">
                <c:v>4.875</c:v>
              </c:pt>
              <c:pt idx="13420">
                <c:v>0</c:v>
              </c:pt>
              <c:pt idx="13421">
                <c:v>1.875</c:v>
              </c:pt>
              <c:pt idx="13422">
                <c:v>2.6666666666666665</c:v>
              </c:pt>
              <c:pt idx="13423">
                <c:v>2.3333333333333335</c:v>
              </c:pt>
              <c:pt idx="13424">
                <c:v>2.0416666666666665</c:v>
              </c:pt>
              <c:pt idx="13425">
                <c:v>4.166666666666667</c:v>
              </c:pt>
              <c:pt idx="13426">
                <c:v>4.583333333333333</c:v>
              </c:pt>
              <c:pt idx="13427">
                <c:v>3.1666666666666665</c:v>
              </c:pt>
              <c:pt idx="13428">
                <c:v>1.625</c:v>
              </c:pt>
              <c:pt idx="13429">
                <c:v>3.8333333333333335</c:v>
              </c:pt>
              <c:pt idx="13430">
                <c:v>0</c:v>
              </c:pt>
              <c:pt idx="13431">
                <c:v>1.5416666666666667</c:v>
              </c:pt>
              <c:pt idx="13432">
                <c:v>3.5</c:v>
              </c:pt>
              <c:pt idx="13433">
                <c:v>4.458333333333333</c:v>
              </c:pt>
              <c:pt idx="13434">
                <c:v>4.25</c:v>
              </c:pt>
              <c:pt idx="13435">
                <c:v>1.625</c:v>
              </c:pt>
              <c:pt idx="13436">
                <c:v>2.5</c:v>
              </c:pt>
              <c:pt idx="13437">
                <c:v>0</c:v>
              </c:pt>
              <c:pt idx="13438">
                <c:v>0</c:v>
              </c:pt>
              <c:pt idx="13439">
                <c:v>0</c:v>
              </c:pt>
              <c:pt idx="13440">
                <c:v>0</c:v>
              </c:pt>
              <c:pt idx="13441">
                <c:v>0</c:v>
              </c:pt>
              <c:pt idx="13442">
                <c:v>0</c:v>
              </c:pt>
              <c:pt idx="13443">
                <c:v>7.166666666666667</c:v>
              </c:pt>
              <c:pt idx="13444">
                <c:v>1.7083333333333333</c:v>
              </c:pt>
              <c:pt idx="13445">
                <c:v>6.25</c:v>
              </c:pt>
              <c:pt idx="13446">
                <c:v>0</c:v>
              </c:pt>
              <c:pt idx="13447">
                <c:v>4</c:v>
              </c:pt>
              <c:pt idx="13448">
                <c:v>0</c:v>
              </c:pt>
              <c:pt idx="13449">
                <c:v>5.583333333333333</c:v>
              </c:pt>
              <c:pt idx="13450">
                <c:v>1.5833333333333333</c:v>
              </c:pt>
              <c:pt idx="13451">
                <c:v>1.5</c:v>
              </c:pt>
              <c:pt idx="13452">
                <c:v>7.541666666666667</c:v>
              </c:pt>
              <c:pt idx="13453">
                <c:v>2.8333333333333335</c:v>
              </c:pt>
              <c:pt idx="13454">
                <c:v>6.041666666666667</c:v>
              </c:pt>
              <c:pt idx="13455">
                <c:v>6.708333333333333</c:v>
              </c:pt>
              <c:pt idx="13456">
                <c:v>0</c:v>
              </c:pt>
              <c:pt idx="13457">
                <c:v>3.1666666666666665</c:v>
              </c:pt>
              <c:pt idx="13458">
                <c:v>5.666666666666667</c:v>
              </c:pt>
              <c:pt idx="13459">
                <c:v>0</c:v>
              </c:pt>
              <c:pt idx="13460">
                <c:v>0</c:v>
              </c:pt>
              <c:pt idx="13461">
                <c:v>2.5833333333333335</c:v>
              </c:pt>
              <c:pt idx="13462">
                <c:v>7.291666666666667</c:v>
              </c:pt>
              <c:pt idx="13463">
                <c:v>4.291666666666667</c:v>
              </c:pt>
              <c:pt idx="13464">
                <c:v>1.5</c:v>
              </c:pt>
              <c:pt idx="13465">
                <c:v>2.4166666666666665</c:v>
              </c:pt>
              <c:pt idx="13466">
                <c:v>5.25</c:v>
              </c:pt>
              <c:pt idx="13467">
                <c:v>0</c:v>
              </c:pt>
              <c:pt idx="13468">
                <c:v>0</c:v>
              </c:pt>
              <c:pt idx="13469">
                <c:v>0</c:v>
              </c:pt>
              <c:pt idx="13470">
                <c:v>2.2916666666666665</c:v>
              </c:pt>
              <c:pt idx="13471">
                <c:v>3.2916666666666665</c:v>
              </c:pt>
              <c:pt idx="13472">
                <c:v>0</c:v>
              </c:pt>
              <c:pt idx="13473">
                <c:v>0</c:v>
              </c:pt>
              <c:pt idx="13474">
                <c:v>0</c:v>
              </c:pt>
              <c:pt idx="13475">
                <c:v>0</c:v>
              </c:pt>
              <c:pt idx="13476">
                <c:v>5.958333333333333</c:v>
              </c:pt>
              <c:pt idx="13477">
                <c:v>4.666666666666667</c:v>
              </c:pt>
              <c:pt idx="13478">
                <c:v>3.9166666666666665</c:v>
              </c:pt>
              <c:pt idx="13479">
                <c:v>0</c:v>
              </c:pt>
              <c:pt idx="13480">
                <c:v>0</c:v>
              </c:pt>
              <c:pt idx="13481">
                <c:v>4.166666666666667</c:v>
              </c:pt>
              <c:pt idx="13482">
                <c:v>3.375</c:v>
              </c:pt>
              <c:pt idx="13483">
                <c:v>4.875</c:v>
              </c:pt>
              <c:pt idx="13484">
                <c:v>0</c:v>
              </c:pt>
              <c:pt idx="13485">
                <c:v>3.0416666666666665</c:v>
              </c:pt>
              <c:pt idx="13486">
                <c:v>5.333333333333333</c:v>
              </c:pt>
              <c:pt idx="13487">
                <c:v>0</c:v>
              </c:pt>
              <c:pt idx="13488">
                <c:v>8.625</c:v>
              </c:pt>
              <c:pt idx="13489">
                <c:v>0</c:v>
              </c:pt>
              <c:pt idx="13490">
                <c:v>3.2916666666666665</c:v>
              </c:pt>
              <c:pt idx="13491">
                <c:v>0</c:v>
              </c:pt>
              <c:pt idx="13492">
                <c:v>2.0416666666666665</c:v>
              </c:pt>
              <c:pt idx="13493">
                <c:v>3.8333333333333335</c:v>
              </c:pt>
              <c:pt idx="13494">
                <c:v>9.3333333333333339</c:v>
              </c:pt>
              <c:pt idx="13495">
                <c:v>1.6666666666666667</c:v>
              </c:pt>
              <c:pt idx="13496">
                <c:v>2.125</c:v>
              </c:pt>
              <c:pt idx="13497">
                <c:v>0</c:v>
              </c:pt>
              <c:pt idx="13498">
                <c:v>6.833333333333333</c:v>
              </c:pt>
              <c:pt idx="13499">
                <c:v>4.541666666666667</c:v>
              </c:pt>
              <c:pt idx="13500">
                <c:v>1.375</c:v>
              </c:pt>
              <c:pt idx="13501">
                <c:v>4.083333333333333</c:v>
              </c:pt>
              <c:pt idx="13502">
                <c:v>3.2916666666666665</c:v>
              </c:pt>
              <c:pt idx="13503">
                <c:v>2.2083333333333335</c:v>
              </c:pt>
              <c:pt idx="13504">
                <c:v>1.3333333333333333</c:v>
              </c:pt>
              <c:pt idx="13505">
                <c:v>5</c:v>
              </c:pt>
              <c:pt idx="13506">
                <c:v>0</c:v>
              </c:pt>
              <c:pt idx="13507">
                <c:v>4.666666666666667</c:v>
              </c:pt>
              <c:pt idx="13508">
                <c:v>3.125</c:v>
              </c:pt>
              <c:pt idx="13509">
                <c:v>1.625</c:v>
              </c:pt>
              <c:pt idx="13510">
                <c:v>2.5</c:v>
              </c:pt>
              <c:pt idx="13511">
                <c:v>5.25</c:v>
              </c:pt>
              <c:pt idx="13512">
                <c:v>3.5416666666666665</c:v>
              </c:pt>
              <c:pt idx="13513">
                <c:v>3.625</c:v>
              </c:pt>
              <c:pt idx="13514">
                <c:v>1.25</c:v>
              </c:pt>
              <c:pt idx="13515">
                <c:v>2</c:v>
              </c:pt>
              <c:pt idx="13516">
                <c:v>0</c:v>
              </c:pt>
              <c:pt idx="13517">
                <c:v>2.5416666666666665</c:v>
              </c:pt>
              <c:pt idx="13518">
                <c:v>3.0833333333333335</c:v>
              </c:pt>
              <c:pt idx="13519">
                <c:v>3.1041666666666665</c:v>
              </c:pt>
              <c:pt idx="13520">
                <c:v>0</c:v>
              </c:pt>
              <c:pt idx="13521">
                <c:v>1.0833333333333333</c:v>
              </c:pt>
              <c:pt idx="13522">
                <c:v>0</c:v>
              </c:pt>
              <c:pt idx="13523">
                <c:v>0</c:v>
              </c:pt>
              <c:pt idx="13524">
                <c:v>3.3333333333333335</c:v>
              </c:pt>
              <c:pt idx="13525">
                <c:v>4.333333333333333</c:v>
              </c:pt>
              <c:pt idx="13526">
                <c:v>0</c:v>
              </c:pt>
              <c:pt idx="13527">
                <c:v>0</c:v>
              </c:pt>
              <c:pt idx="13528">
                <c:v>2.75</c:v>
              </c:pt>
              <c:pt idx="13529">
                <c:v>2</c:v>
              </c:pt>
              <c:pt idx="13530">
                <c:v>0</c:v>
              </c:pt>
              <c:pt idx="13531">
                <c:v>0</c:v>
              </c:pt>
              <c:pt idx="13532">
                <c:v>10.25</c:v>
              </c:pt>
              <c:pt idx="13533">
                <c:v>0</c:v>
              </c:pt>
              <c:pt idx="13534">
                <c:v>0</c:v>
              </c:pt>
              <c:pt idx="13535">
                <c:v>1.625</c:v>
              </c:pt>
              <c:pt idx="13536">
                <c:v>0</c:v>
              </c:pt>
              <c:pt idx="13537">
                <c:v>2.5</c:v>
              </c:pt>
              <c:pt idx="13538">
                <c:v>4.208333333333333</c:v>
              </c:pt>
              <c:pt idx="13539">
                <c:v>6.666666666666667</c:v>
              </c:pt>
              <c:pt idx="13540">
                <c:v>2.0416666666666665</c:v>
              </c:pt>
              <c:pt idx="13541">
                <c:v>3.9166666666666665</c:v>
              </c:pt>
              <c:pt idx="13542">
                <c:v>4.5</c:v>
              </c:pt>
              <c:pt idx="13543">
                <c:v>1.125</c:v>
              </c:pt>
              <c:pt idx="13544">
                <c:v>0</c:v>
              </c:pt>
              <c:pt idx="13545">
                <c:v>0</c:v>
              </c:pt>
              <c:pt idx="13546">
                <c:v>5.125</c:v>
              </c:pt>
              <c:pt idx="13547">
                <c:v>0</c:v>
              </c:pt>
              <c:pt idx="13548">
                <c:v>0</c:v>
              </c:pt>
              <c:pt idx="13549">
                <c:v>3.75</c:v>
              </c:pt>
              <c:pt idx="13550">
                <c:v>1.25</c:v>
              </c:pt>
              <c:pt idx="13551">
                <c:v>0</c:v>
              </c:pt>
              <c:pt idx="13552">
                <c:v>1.9583333333333333</c:v>
              </c:pt>
              <c:pt idx="13553">
                <c:v>4.416666666666667</c:v>
              </c:pt>
              <c:pt idx="13554">
                <c:v>0</c:v>
              </c:pt>
              <c:pt idx="13555">
                <c:v>2.5416666666666665</c:v>
              </c:pt>
              <c:pt idx="13556">
                <c:v>0</c:v>
              </c:pt>
              <c:pt idx="13557">
                <c:v>0</c:v>
              </c:pt>
              <c:pt idx="13558">
                <c:v>8.9166666666666661</c:v>
              </c:pt>
              <c:pt idx="13559">
                <c:v>1.9166666666666667</c:v>
              </c:pt>
              <c:pt idx="13560">
                <c:v>3.6666666666666665</c:v>
              </c:pt>
              <c:pt idx="13561">
                <c:v>2.2916666666666665</c:v>
              </c:pt>
              <c:pt idx="13562">
                <c:v>3.0833333333333335</c:v>
              </c:pt>
              <c:pt idx="13563">
                <c:v>0</c:v>
              </c:pt>
              <c:pt idx="13564">
                <c:v>4.375</c:v>
              </c:pt>
              <c:pt idx="13565">
                <c:v>3.375</c:v>
              </c:pt>
              <c:pt idx="13566">
                <c:v>0</c:v>
              </c:pt>
              <c:pt idx="13567">
                <c:v>1.9583333333333333</c:v>
              </c:pt>
              <c:pt idx="13568">
                <c:v>3.875</c:v>
              </c:pt>
              <c:pt idx="13569">
                <c:v>0</c:v>
              </c:pt>
              <c:pt idx="13570">
                <c:v>1.625</c:v>
              </c:pt>
              <c:pt idx="13571">
                <c:v>4.083333333333333</c:v>
              </c:pt>
              <c:pt idx="13572">
                <c:v>6.375</c:v>
              </c:pt>
              <c:pt idx="13573">
                <c:v>1.8333333333333333</c:v>
              </c:pt>
              <c:pt idx="13574">
                <c:v>0</c:v>
              </c:pt>
              <c:pt idx="13575">
                <c:v>0</c:v>
              </c:pt>
              <c:pt idx="13576">
                <c:v>5.041666666666667</c:v>
              </c:pt>
              <c:pt idx="13577">
                <c:v>1.5416666666666667</c:v>
              </c:pt>
              <c:pt idx="13578">
                <c:v>1.9583333333333333</c:v>
              </c:pt>
              <c:pt idx="13579">
                <c:v>0</c:v>
              </c:pt>
              <c:pt idx="13580">
                <c:v>1.125</c:v>
              </c:pt>
              <c:pt idx="13581">
                <c:v>2.0416666666666665</c:v>
              </c:pt>
              <c:pt idx="13582">
                <c:v>6</c:v>
              </c:pt>
              <c:pt idx="13583">
                <c:v>5.458333333333333</c:v>
              </c:pt>
              <c:pt idx="13584">
                <c:v>3.875</c:v>
              </c:pt>
              <c:pt idx="13585">
                <c:v>0</c:v>
              </c:pt>
              <c:pt idx="13586">
                <c:v>4.5</c:v>
              </c:pt>
              <c:pt idx="13587">
                <c:v>4.083333333333333</c:v>
              </c:pt>
              <c:pt idx="13588">
                <c:v>6.166666666666667</c:v>
              </c:pt>
              <c:pt idx="13589">
                <c:v>1.7083333333333333</c:v>
              </c:pt>
              <c:pt idx="13590">
                <c:v>4.583333333333333</c:v>
              </c:pt>
              <c:pt idx="13591">
                <c:v>1.75</c:v>
              </c:pt>
              <c:pt idx="13592">
                <c:v>3.0416666666666665</c:v>
              </c:pt>
              <c:pt idx="13593">
                <c:v>0</c:v>
              </c:pt>
              <c:pt idx="13594">
                <c:v>5.75</c:v>
              </c:pt>
              <c:pt idx="13595">
                <c:v>3.9583333333333335</c:v>
              </c:pt>
              <c:pt idx="13596">
                <c:v>0</c:v>
              </c:pt>
              <c:pt idx="13597">
                <c:v>2.9583333333333335</c:v>
              </c:pt>
              <c:pt idx="13598">
                <c:v>1.4166666666666667</c:v>
              </c:pt>
              <c:pt idx="13599">
                <c:v>7.916666666666667</c:v>
              </c:pt>
              <c:pt idx="13600">
                <c:v>5.416666666666667</c:v>
              </c:pt>
              <c:pt idx="13601">
                <c:v>0</c:v>
              </c:pt>
              <c:pt idx="13602">
                <c:v>4.958333333333333</c:v>
              </c:pt>
              <c:pt idx="13603">
                <c:v>5.25</c:v>
              </c:pt>
              <c:pt idx="13604">
                <c:v>0</c:v>
              </c:pt>
              <c:pt idx="13605">
                <c:v>4.333333333333333</c:v>
              </c:pt>
              <c:pt idx="13606">
                <c:v>1.5</c:v>
              </c:pt>
              <c:pt idx="13607">
                <c:v>0</c:v>
              </c:pt>
              <c:pt idx="13608">
                <c:v>5.125</c:v>
              </c:pt>
              <c:pt idx="13609">
                <c:v>2.7916666666666665</c:v>
              </c:pt>
              <c:pt idx="13610">
                <c:v>4.5</c:v>
              </c:pt>
              <c:pt idx="13611">
                <c:v>0</c:v>
              </c:pt>
              <c:pt idx="13612">
                <c:v>1.2083333333333333</c:v>
              </c:pt>
              <c:pt idx="13613">
                <c:v>4.375</c:v>
              </c:pt>
              <c:pt idx="13614">
                <c:v>1.4583333333333333</c:v>
              </c:pt>
              <c:pt idx="13615">
                <c:v>0</c:v>
              </c:pt>
              <c:pt idx="13616">
                <c:v>6.166666666666667</c:v>
              </c:pt>
              <c:pt idx="13617">
                <c:v>0</c:v>
              </c:pt>
              <c:pt idx="13618">
                <c:v>0</c:v>
              </c:pt>
              <c:pt idx="13619">
                <c:v>0</c:v>
              </c:pt>
              <c:pt idx="13620">
                <c:v>2.75</c:v>
              </c:pt>
              <c:pt idx="13621">
                <c:v>0</c:v>
              </c:pt>
              <c:pt idx="13622">
                <c:v>1.6666666666666667</c:v>
              </c:pt>
              <c:pt idx="13623">
                <c:v>0</c:v>
              </c:pt>
              <c:pt idx="13624">
                <c:v>0</c:v>
              </c:pt>
              <c:pt idx="13625">
                <c:v>3</c:v>
              </c:pt>
              <c:pt idx="13626">
                <c:v>2</c:v>
              </c:pt>
              <c:pt idx="13627">
                <c:v>2.25</c:v>
              </c:pt>
              <c:pt idx="13628">
                <c:v>1.625</c:v>
              </c:pt>
              <c:pt idx="13629">
                <c:v>6.25</c:v>
              </c:pt>
              <c:pt idx="13630">
                <c:v>1.875</c:v>
              </c:pt>
              <c:pt idx="13631">
                <c:v>0</c:v>
              </c:pt>
              <c:pt idx="13632">
                <c:v>0</c:v>
              </c:pt>
              <c:pt idx="13633">
                <c:v>0</c:v>
              </c:pt>
              <c:pt idx="13634">
                <c:v>4.291666666666667</c:v>
              </c:pt>
              <c:pt idx="13635">
                <c:v>10.083333333333334</c:v>
              </c:pt>
              <c:pt idx="13636">
                <c:v>0</c:v>
              </c:pt>
              <c:pt idx="13637">
                <c:v>0</c:v>
              </c:pt>
              <c:pt idx="13638">
                <c:v>6.208333333333333</c:v>
              </c:pt>
              <c:pt idx="13639">
                <c:v>0</c:v>
              </c:pt>
              <c:pt idx="13640">
                <c:v>0</c:v>
              </c:pt>
              <c:pt idx="13641">
                <c:v>4.333333333333333</c:v>
              </c:pt>
              <c:pt idx="13642">
                <c:v>5.958333333333333</c:v>
              </c:pt>
              <c:pt idx="13643">
                <c:v>5.833333333333333</c:v>
              </c:pt>
              <c:pt idx="13644">
                <c:v>3.75</c:v>
              </c:pt>
              <c:pt idx="13645">
                <c:v>2.9583333333333335</c:v>
              </c:pt>
              <c:pt idx="13646">
                <c:v>3.5</c:v>
              </c:pt>
              <c:pt idx="13647">
                <c:v>1.625</c:v>
              </c:pt>
              <c:pt idx="13648">
                <c:v>1.4583333333333333</c:v>
              </c:pt>
              <c:pt idx="13649">
                <c:v>0</c:v>
              </c:pt>
              <c:pt idx="13650">
                <c:v>5.708333333333333</c:v>
              </c:pt>
              <c:pt idx="13651">
                <c:v>3.2083333333333335</c:v>
              </c:pt>
              <c:pt idx="13652">
                <c:v>3.3333333333333335</c:v>
              </c:pt>
              <c:pt idx="13653">
                <c:v>1.5833333333333333</c:v>
              </c:pt>
              <c:pt idx="13654">
                <c:v>3.4166666666666665</c:v>
              </c:pt>
              <c:pt idx="13655">
                <c:v>0</c:v>
              </c:pt>
              <c:pt idx="13656">
                <c:v>0</c:v>
              </c:pt>
              <c:pt idx="13657">
                <c:v>0</c:v>
              </c:pt>
              <c:pt idx="13658">
                <c:v>3.0416666666666665</c:v>
              </c:pt>
              <c:pt idx="13659">
                <c:v>1.4583333333333333</c:v>
              </c:pt>
              <c:pt idx="13660">
                <c:v>4.791666666666667</c:v>
              </c:pt>
              <c:pt idx="13661">
                <c:v>3.0833333333333335</c:v>
              </c:pt>
              <c:pt idx="13662">
                <c:v>2.4583333333333335</c:v>
              </c:pt>
              <c:pt idx="13663">
                <c:v>2.0416666666666665</c:v>
              </c:pt>
              <c:pt idx="13664">
                <c:v>4.75</c:v>
              </c:pt>
              <c:pt idx="13665">
                <c:v>0</c:v>
              </c:pt>
              <c:pt idx="13666">
                <c:v>0</c:v>
              </c:pt>
              <c:pt idx="13667">
                <c:v>1.5416666666666667</c:v>
              </c:pt>
              <c:pt idx="13668">
                <c:v>4.041666666666667</c:v>
              </c:pt>
              <c:pt idx="13669">
                <c:v>0</c:v>
              </c:pt>
              <c:pt idx="13670">
                <c:v>2.1666666666666665</c:v>
              </c:pt>
              <c:pt idx="13671">
                <c:v>0</c:v>
              </c:pt>
              <c:pt idx="13672">
                <c:v>3.6666666666666665</c:v>
              </c:pt>
              <c:pt idx="13673">
                <c:v>4.875</c:v>
              </c:pt>
              <c:pt idx="13674">
                <c:v>0</c:v>
              </c:pt>
              <c:pt idx="13675">
                <c:v>0</c:v>
              </c:pt>
              <c:pt idx="13676">
                <c:v>2.5</c:v>
              </c:pt>
              <c:pt idx="13677">
                <c:v>6.041666666666667</c:v>
              </c:pt>
              <c:pt idx="13678">
                <c:v>1.5833333333333333</c:v>
              </c:pt>
              <c:pt idx="13679">
                <c:v>1.3333333333333333</c:v>
              </c:pt>
              <c:pt idx="13680">
                <c:v>2.7916666666666665</c:v>
              </c:pt>
              <c:pt idx="13681">
                <c:v>6.25</c:v>
              </c:pt>
              <c:pt idx="13682">
                <c:v>2.2916666666666665</c:v>
              </c:pt>
              <c:pt idx="13683">
                <c:v>0</c:v>
              </c:pt>
              <c:pt idx="13684">
                <c:v>4.458333333333333</c:v>
              </c:pt>
              <c:pt idx="13685">
                <c:v>1.9166666666666667</c:v>
              </c:pt>
              <c:pt idx="13686">
                <c:v>4.333333333333333</c:v>
              </c:pt>
              <c:pt idx="13687">
                <c:v>4.458333333333333</c:v>
              </c:pt>
              <c:pt idx="13688">
                <c:v>6.791666666666667</c:v>
              </c:pt>
              <c:pt idx="13689">
                <c:v>4.958333333333333</c:v>
              </c:pt>
              <c:pt idx="13690">
                <c:v>3.8333333333333335</c:v>
              </c:pt>
              <c:pt idx="13691">
                <c:v>0</c:v>
              </c:pt>
              <c:pt idx="13692">
                <c:v>3.8333333333333335</c:v>
              </c:pt>
              <c:pt idx="13693">
                <c:v>0</c:v>
              </c:pt>
              <c:pt idx="13694">
                <c:v>1.875</c:v>
              </c:pt>
              <c:pt idx="13695">
                <c:v>0</c:v>
              </c:pt>
              <c:pt idx="13696">
                <c:v>3.9166666666666665</c:v>
              </c:pt>
              <c:pt idx="13697">
                <c:v>6.75</c:v>
              </c:pt>
              <c:pt idx="13698">
                <c:v>0</c:v>
              </c:pt>
              <c:pt idx="13699">
                <c:v>1.5833333333333333</c:v>
              </c:pt>
              <c:pt idx="13700">
                <c:v>1.25</c:v>
              </c:pt>
              <c:pt idx="13701">
                <c:v>2.2083333333333335</c:v>
              </c:pt>
              <c:pt idx="13702">
                <c:v>6.875</c:v>
              </c:pt>
              <c:pt idx="13703">
                <c:v>7.125</c:v>
              </c:pt>
              <c:pt idx="13704">
                <c:v>0</c:v>
              </c:pt>
              <c:pt idx="13705">
                <c:v>2</c:v>
              </c:pt>
              <c:pt idx="13706">
                <c:v>0</c:v>
              </c:pt>
              <c:pt idx="13707">
                <c:v>0</c:v>
              </c:pt>
              <c:pt idx="13708">
                <c:v>4.625</c:v>
              </c:pt>
              <c:pt idx="13709">
                <c:v>6.166666666666667</c:v>
              </c:pt>
              <c:pt idx="13710">
                <c:v>0</c:v>
              </c:pt>
              <c:pt idx="13711">
                <c:v>1.4583333333333333</c:v>
              </c:pt>
              <c:pt idx="13712">
                <c:v>1.5416666666666667</c:v>
              </c:pt>
              <c:pt idx="13713">
                <c:v>0</c:v>
              </c:pt>
              <c:pt idx="13714">
                <c:v>7.041666666666667</c:v>
              </c:pt>
              <c:pt idx="13715">
                <c:v>10.041666666666666</c:v>
              </c:pt>
              <c:pt idx="13716">
                <c:v>0</c:v>
              </c:pt>
              <c:pt idx="13717">
                <c:v>3.3333333333333335</c:v>
              </c:pt>
              <c:pt idx="13718">
                <c:v>0</c:v>
              </c:pt>
              <c:pt idx="13719">
                <c:v>0</c:v>
              </c:pt>
              <c:pt idx="13720">
                <c:v>1.4583333333333333</c:v>
              </c:pt>
              <c:pt idx="13721">
                <c:v>3.8333333333333335</c:v>
              </c:pt>
              <c:pt idx="13722">
                <c:v>1.6666666666666667</c:v>
              </c:pt>
              <c:pt idx="13723">
                <c:v>4.833333333333333</c:v>
              </c:pt>
              <c:pt idx="13724">
                <c:v>5.416666666666667</c:v>
              </c:pt>
              <c:pt idx="13725">
                <c:v>9.4583333333333339</c:v>
              </c:pt>
              <c:pt idx="13726">
                <c:v>1.875</c:v>
              </c:pt>
              <c:pt idx="13727">
                <c:v>4.833333333333333</c:v>
              </c:pt>
              <c:pt idx="13728">
                <c:v>6.416666666666667</c:v>
              </c:pt>
              <c:pt idx="13729">
                <c:v>0</c:v>
              </c:pt>
              <c:pt idx="13730">
                <c:v>5.625</c:v>
              </c:pt>
              <c:pt idx="13731">
                <c:v>1.6666666666666667</c:v>
              </c:pt>
              <c:pt idx="13732">
                <c:v>1.5833333333333333</c:v>
              </c:pt>
              <c:pt idx="13733">
                <c:v>1.875</c:v>
              </c:pt>
              <c:pt idx="13734">
                <c:v>0</c:v>
              </c:pt>
              <c:pt idx="13735">
                <c:v>1.5</c:v>
              </c:pt>
              <c:pt idx="13736">
                <c:v>2.8333333333333335</c:v>
              </c:pt>
              <c:pt idx="13737">
                <c:v>0</c:v>
              </c:pt>
              <c:pt idx="13738">
                <c:v>1.8333333333333333</c:v>
              </c:pt>
              <c:pt idx="13739">
                <c:v>1.4166666666666667</c:v>
              </c:pt>
              <c:pt idx="13740">
                <c:v>1.25</c:v>
              </c:pt>
              <c:pt idx="13741">
                <c:v>1.375</c:v>
              </c:pt>
              <c:pt idx="13742">
                <c:v>7.75</c:v>
              </c:pt>
              <c:pt idx="13743">
                <c:v>5.416666666666667</c:v>
              </c:pt>
              <c:pt idx="13744">
                <c:v>0</c:v>
              </c:pt>
              <c:pt idx="13745">
                <c:v>0</c:v>
              </c:pt>
              <c:pt idx="13746">
                <c:v>2.2916666666666665</c:v>
              </c:pt>
              <c:pt idx="13747">
                <c:v>1.5416666666666667</c:v>
              </c:pt>
              <c:pt idx="13748">
                <c:v>1.4166666666666667</c:v>
              </c:pt>
              <c:pt idx="13749">
                <c:v>7.208333333333333</c:v>
              </c:pt>
              <c:pt idx="13750">
                <c:v>1.8333333333333333</c:v>
              </c:pt>
              <c:pt idx="13751">
                <c:v>3.3333333333333335</c:v>
              </c:pt>
              <c:pt idx="13752">
                <c:v>3.2083333333333335</c:v>
              </c:pt>
              <c:pt idx="13753">
                <c:v>6.708333333333333</c:v>
              </c:pt>
              <c:pt idx="13754">
                <c:v>1.7916666666666667</c:v>
              </c:pt>
              <c:pt idx="13755">
                <c:v>0</c:v>
              </c:pt>
              <c:pt idx="13756">
                <c:v>0</c:v>
              </c:pt>
              <c:pt idx="13757">
                <c:v>0</c:v>
              </c:pt>
              <c:pt idx="13758">
                <c:v>0</c:v>
              </c:pt>
              <c:pt idx="13759">
                <c:v>1.5416666666666667</c:v>
              </c:pt>
              <c:pt idx="13760">
                <c:v>1.7916666666666667</c:v>
              </c:pt>
              <c:pt idx="13761">
                <c:v>0</c:v>
              </c:pt>
              <c:pt idx="13762">
                <c:v>0</c:v>
              </c:pt>
              <c:pt idx="13763">
                <c:v>2.1666666666666665</c:v>
              </c:pt>
              <c:pt idx="13764">
                <c:v>1.4166666666666667</c:v>
              </c:pt>
              <c:pt idx="13765">
                <c:v>2.4583333333333335</c:v>
              </c:pt>
              <c:pt idx="13766">
                <c:v>0</c:v>
              </c:pt>
              <c:pt idx="13767">
                <c:v>6.5</c:v>
              </c:pt>
              <c:pt idx="13768">
                <c:v>1.5833333333333333</c:v>
              </c:pt>
              <c:pt idx="13769">
                <c:v>2.75</c:v>
              </c:pt>
              <c:pt idx="13770">
                <c:v>5.083333333333333</c:v>
              </c:pt>
              <c:pt idx="13771">
                <c:v>3.8333333333333335</c:v>
              </c:pt>
              <c:pt idx="13772">
                <c:v>2.5833333333333335</c:v>
              </c:pt>
              <c:pt idx="13773">
                <c:v>2.4166666666666665</c:v>
              </c:pt>
              <c:pt idx="13774">
                <c:v>8.625</c:v>
              </c:pt>
              <c:pt idx="13775">
                <c:v>6.75</c:v>
              </c:pt>
              <c:pt idx="13776">
                <c:v>0</c:v>
              </c:pt>
              <c:pt idx="13777">
                <c:v>3.375</c:v>
              </c:pt>
              <c:pt idx="13778">
                <c:v>5.416666666666667</c:v>
              </c:pt>
              <c:pt idx="13779">
                <c:v>7.958333333333333</c:v>
              </c:pt>
              <c:pt idx="13780">
                <c:v>2.2916666666666665</c:v>
              </c:pt>
              <c:pt idx="13781">
                <c:v>2.5833333333333335</c:v>
              </c:pt>
              <c:pt idx="13782">
                <c:v>0</c:v>
              </c:pt>
              <c:pt idx="13783">
                <c:v>3</c:v>
              </c:pt>
              <c:pt idx="13784">
                <c:v>1.5</c:v>
              </c:pt>
              <c:pt idx="13785">
                <c:v>3.3333333333333335</c:v>
              </c:pt>
              <c:pt idx="13786">
                <c:v>0</c:v>
              </c:pt>
              <c:pt idx="13787">
                <c:v>0</c:v>
              </c:pt>
              <c:pt idx="13788">
                <c:v>1.8333333333333333</c:v>
              </c:pt>
              <c:pt idx="13789">
                <c:v>2.5416666666666665</c:v>
              </c:pt>
              <c:pt idx="13790">
                <c:v>5.166666666666667</c:v>
              </c:pt>
              <c:pt idx="13791">
                <c:v>0</c:v>
              </c:pt>
              <c:pt idx="13792">
                <c:v>0</c:v>
              </c:pt>
              <c:pt idx="13793">
                <c:v>5.416666666666667</c:v>
              </c:pt>
              <c:pt idx="13794">
                <c:v>0</c:v>
              </c:pt>
              <c:pt idx="13795">
                <c:v>1.25</c:v>
              </c:pt>
              <c:pt idx="13796">
                <c:v>1.5</c:v>
              </c:pt>
              <c:pt idx="13797">
                <c:v>5.583333333333333</c:v>
              </c:pt>
              <c:pt idx="13798">
                <c:v>3.5833333333333335</c:v>
              </c:pt>
              <c:pt idx="13799">
                <c:v>2.8333333333333335</c:v>
              </c:pt>
              <c:pt idx="13800">
                <c:v>0</c:v>
              </c:pt>
              <c:pt idx="13801">
                <c:v>5.083333333333333</c:v>
              </c:pt>
              <c:pt idx="13802">
                <c:v>0</c:v>
              </c:pt>
              <c:pt idx="13803">
                <c:v>3.5</c:v>
              </c:pt>
              <c:pt idx="13804">
                <c:v>1.2916666666666667</c:v>
              </c:pt>
              <c:pt idx="13805">
                <c:v>1.2083333333333333</c:v>
              </c:pt>
              <c:pt idx="13806">
                <c:v>1.5</c:v>
              </c:pt>
              <c:pt idx="13807">
                <c:v>0</c:v>
              </c:pt>
              <c:pt idx="13808">
                <c:v>3.25</c:v>
              </c:pt>
              <c:pt idx="13809">
                <c:v>3.4583333333333335</c:v>
              </c:pt>
              <c:pt idx="13810">
                <c:v>0</c:v>
              </c:pt>
              <c:pt idx="13811">
                <c:v>4.625</c:v>
              </c:pt>
              <c:pt idx="13812">
                <c:v>1.2083333333333333</c:v>
              </c:pt>
              <c:pt idx="13813">
                <c:v>8.0416666666666661</c:v>
              </c:pt>
              <c:pt idx="13814">
                <c:v>5.666666666666667</c:v>
              </c:pt>
              <c:pt idx="13815">
                <c:v>7.416666666666667</c:v>
              </c:pt>
              <c:pt idx="13816">
                <c:v>3</c:v>
              </c:pt>
              <c:pt idx="13817">
                <c:v>0</c:v>
              </c:pt>
              <c:pt idx="13818">
                <c:v>2.0416666666666665</c:v>
              </c:pt>
              <c:pt idx="13819">
                <c:v>5.375</c:v>
              </c:pt>
              <c:pt idx="13820">
                <c:v>5.375</c:v>
              </c:pt>
              <c:pt idx="13821">
                <c:v>2.625</c:v>
              </c:pt>
              <c:pt idx="13822">
                <c:v>1.375</c:v>
              </c:pt>
              <c:pt idx="13823">
                <c:v>3.9166666666666665</c:v>
              </c:pt>
              <c:pt idx="13824">
                <c:v>2.6666666666666665</c:v>
              </c:pt>
              <c:pt idx="13825">
                <c:v>1.4583333333333333</c:v>
              </c:pt>
              <c:pt idx="13826">
                <c:v>3.3333333333333335</c:v>
              </c:pt>
              <c:pt idx="13827">
                <c:v>0</c:v>
              </c:pt>
              <c:pt idx="13828">
                <c:v>6</c:v>
              </c:pt>
              <c:pt idx="13829">
                <c:v>2.875</c:v>
              </c:pt>
              <c:pt idx="13830">
                <c:v>2</c:v>
              </c:pt>
              <c:pt idx="13831">
                <c:v>3.2916666666666665</c:v>
              </c:pt>
              <c:pt idx="13832">
                <c:v>3.3333333333333335</c:v>
              </c:pt>
              <c:pt idx="13833">
                <c:v>7.208333333333333</c:v>
              </c:pt>
              <c:pt idx="13834">
                <c:v>0</c:v>
              </c:pt>
              <c:pt idx="13835">
                <c:v>0</c:v>
              </c:pt>
              <c:pt idx="13836">
                <c:v>1.6666666666666667</c:v>
              </c:pt>
              <c:pt idx="13837">
                <c:v>4</c:v>
              </c:pt>
              <c:pt idx="13838">
                <c:v>1.25</c:v>
              </c:pt>
              <c:pt idx="13839">
                <c:v>3.4583333333333335</c:v>
              </c:pt>
              <c:pt idx="13840">
                <c:v>0</c:v>
              </c:pt>
              <c:pt idx="13841">
                <c:v>3.25</c:v>
              </c:pt>
              <c:pt idx="13842">
                <c:v>0</c:v>
              </c:pt>
              <c:pt idx="13843">
                <c:v>2.3333333333333335</c:v>
              </c:pt>
              <c:pt idx="13844">
                <c:v>0</c:v>
              </c:pt>
              <c:pt idx="13845">
                <c:v>2</c:v>
              </c:pt>
              <c:pt idx="13846">
                <c:v>1.4166666666666667</c:v>
              </c:pt>
              <c:pt idx="13847">
                <c:v>0</c:v>
              </c:pt>
              <c:pt idx="13848">
                <c:v>0</c:v>
              </c:pt>
              <c:pt idx="13849">
                <c:v>2.7916666666666665</c:v>
              </c:pt>
              <c:pt idx="13850">
                <c:v>1.8333333333333333</c:v>
              </c:pt>
              <c:pt idx="13851">
                <c:v>0</c:v>
              </c:pt>
              <c:pt idx="13852">
                <c:v>1.9166666666666667</c:v>
              </c:pt>
              <c:pt idx="13853">
                <c:v>0</c:v>
              </c:pt>
              <c:pt idx="13854">
                <c:v>0</c:v>
              </c:pt>
              <c:pt idx="13855">
                <c:v>2.5833333333333335</c:v>
              </c:pt>
              <c:pt idx="13856">
                <c:v>0</c:v>
              </c:pt>
              <c:pt idx="13857">
                <c:v>0</c:v>
              </c:pt>
              <c:pt idx="13858">
                <c:v>1.2916666666666667</c:v>
              </c:pt>
              <c:pt idx="13859">
                <c:v>1.5416666666666667</c:v>
              </c:pt>
              <c:pt idx="13860">
                <c:v>0</c:v>
              </c:pt>
              <c:pt idx="13861">
                <c:v>4.583333333333333</c:v>
              </c:pt>
              <c:pt idx="13862">
                <c:v>4.166666666666667</c:v>
              </c:pt>
              <c:pt idx="13863">
                <c:v>2.3333333333333335</c:v>
              </c:pt>
              <c:pt idx="13864">
                <c:v>0</c:v>
              </c:pt>
              <c:pt idx="13865">
                <c:v>5.791666666666667</c:v>
              </c:pt>
              <c:pt idx="13866">
                <c:v>0</c:v>
              </c:pt>
              <c:pt idx="13867">
                <c:v>0</c:v>
              </c:pt>
              <c:pt idx="13868">
                <c:v>1.3333333333333333</c:v>
              </c:pt>
              <c:pt idx="13869">
                <c:v>5.5</c:v>
              </c:pt>
              <c:pt idx="13870">
                <c:v>0</c:v>
              </c:pt>
              <c:pt idx="13871">
                <c:v>2.875</c:v>
              </c:pt>
              <c:pt idx="13872">
                <c:v>1.75</c:v>
              </c:pt>
              <c:pt idx="13873">
                <c:v>0</c:v>
              </c:pt>
              <c:pt idx="13874">
                <c:v>3.5</c:v>
              </c:pt>
              <c:pt idx="13875">
                <c:v>6.333333333333333</c:v>
              </c:pt>
              <c:pt idx="13876">
                <c:v>0</c:v>
              </c:pt>
              <c:pt idx="13877">
                <c:v>3.3333333333333335</c:v>
              </c:pt>
              <c:pt idx="13878">
                <c:v>0</c:v>
              </c:pt>
              <c:pt idx="13879">
                <c:v>1.5</c:v>
              </c:pt>
              <c:pt idx="13880">
                <c:v>1.25</c:v>
              </c:pt>
              <c:pt idx="13881">
                <c:v>0</c:v>
              </c:pt>
              <c:pt idx="13882">
                <c:v>0</c:v>
              </c:pt>
              <c:pt idx="13883">
                <c:v>4.5</c:v>
              </c:pt>
              <c:pt idx="13884">
                <c:v>0</c:v>
              </c:pt>
              <c:pt idx="13885">
                <c:v>0</c:v>
              </c:pt>
              <c:pt idx="13886">
                <c:v>0</c:v>
              </c:pt>
              <c:pt idx="13887">
                <c:v>3.9583333333333335</c:v>
              </c:pt>
              <c:pt idx="13888">
                <c:v>0</c:v>
              </c:pt>
              <c:pt idx="13889">
                <c:v>11.5</c:v>
              </c:pt>
              <c:pt idx="13890">
                <c:v>5.041666666666667</c:v>
              </c:pt>
              <c:pt idx="13891">
                <c:v>1.7916666666666667</c:v>
              </c:pt>
              <c:pt idx="13892">
                <c:v>6.875</c:v>
              </c:pt>
              <c:pt idx="13893">
                <c:v>0</c:v>
              </c:pt>
              <c:pt idx="13894">
                <c:v>2.25</c:v>
              </c:pt>
              <c:pt idx="13895">
                <c:v>4.875</c:v>
              </c:pt>
              <c:pt idx="13896">
                <c:v>1.375</c:v>
              </c:pt>
              <c:pt idx="13897">
                <c:v>3.9166666666666665</c:v>
              </c:pt>
              <c:pt idx="13898">
                <c:v>3.875</c:v>
              </c:pt>
              <c:pt idx="13899">
                <c:v>8.5</c:v>
              </c:pt>
              <c:pt idx="13900">
                <c:v>3.125</c:v>
              </c:pt>
              <c:pt idx="13901">
                <c:v>0</c:v>
              </c:pt>
              <c:pt idx="13902">
                <c:v>0</c:v>
              </c:pt>
              <c:pt idx="13903">
                <c:v>7.958333333333333</c:v>
              </c:pt>
              <c:pt idx="13904">
                <c:v>4.25</c:v>
              </c:pt>
              <c:pt idx="13905">
                <c:v>6.166666666666667</c:v>
              </c:pt>
              <c:pt idx="13906">
                <c:v>7.291666666666667</c:v>
              </c:pt>
              <c:pt idx="13907">
                <c:v>0</c:v>
              </c:pt>
              <c:pt idx="13908">
                <c:v>4.541666666666667</c:v>
              </c:pt>
              <c:pt idx="13909">
                <c:v>5.5</c:v>
              </c:pt>
              <c:pt idx="13910">
                <c:v>5.083333333333333</c:v>
              </c:pt>
              <c:pt idx="13911">
                <c:v>5.916666666666667</c:v>
              </c:pt>
              <c:pt idx="13912">
                <c:v>4.166666666666667</c:v>
              </c:pt>
              <c:pt idx="13913">
                <c:v>4.041666666666667</c:v>
              </c:pt>
              <c:pt idx="13914">
                <c:v>0</c:v>
              </c:pt>
              <c:pt idx="13915">
                <c:v>2.2916666666666665</c:v>
              </c:pt>
              <c:pt idx="13916">
                <c:v>1.375</c:v>
              </c:pt>
              <c:pt idx="13917">
                <c:v>5.166666666666667</c:v>
              </c:pt>
              <c:pt idx="13918">
                <c:v>4.583333333333333</c:v>
              </c:pt>
              <c:pt idx="13919">
                <c:v>6.666666666666667</c:v>
              </c:pt>
              <c:pt idx="13920">
                <c:v>3.7083333333333335</c:v>
              </c:pt>
              <c:pt idx="13921">
                <c:v>0</c:v>
              </c:pt>
              <c:pt idx="13922">
                <c:v>4.666666666666667</c:v>
              </c:pt>
              <c:pt idx="13923">
                <c:v>5.916666666666667</c:v>
              </c:pt>
              <c:pt idx="13924">
                <c:v>3.9583333333333335</c:v>
              </c:pt>
              <c:pt idx="13925">
                <c:v>1.375</c:v>
              </c:pt>
              <c:pt idx="13926">
                <c:v>1.125</c:v>
              </c:pt>
              <c:pt idx="13927">
                <c:v>2.5</c:v>
              </c:pt>
              <c:pt idx="13928">
                <c:v>8.5</c:v>
              </c:pt>
              <c:pt idx="13929">
                <c:v>2.7916666666666665</c:v>
              </c:pt>
              <c:pt idx="13930">
                <c:v>0</c:v>
              </c:pt>
              <c:pt idx="13931">
                <c:v>6.958333333333333</c:v>
              </c:pt>
              <c:pt idx="13932">
                <c:v>0</c:v>
              </c:pt>
              <c:pt idx="13933">
                <c:v>5.375</c:v>
              </c:pt>
              <c:pt idx="13934">
                <c:v>3.125</c:v>
              </c:pt>
              <c:pt idx="13935">
                <c:v>0</c:v>
              </c:pt>
              <c:pt idx="13936">
                <c:v>0</c:v>
              </c:pt>
              <c:pt idx="13937">
                <c:v>3.875</c:v>
              </c:pt>
              <c:pt idx="13938">
                <c:v>2.9166666666666665</c:v>
              </c:pt>
              <c:pt idx="13939">
                <c:v>4.125</c:v>
              </c:pt>
              <c:pt idx="13940">
                <c:v>0</c:v>
              </c:pt>
              <c:pt idx="13941">
                <c:v>0</c:v>
              </c:pt>
              <c:pt idx="13942">
                <c:v>1.75</c:v>
              </c:pt>
              <c:pt idx="13943">
                <c:v>4.208333333333333</c:v>
              </c:pt>
              <c:pt idx="13944">
                <c:v>1.3333333333333333</c:v>
              </c:pt>
              <c:pt idx="13945">
                <c:v>4.666666666666667</c:v>
              </c:pt>
              <c:pt idx="13946">
                <c:v>4.291666666666667</c:v>
              </c:pt>
              <c:pt idx="13947">
                <c:v>0</c:v>
              </c:pt>
              <c:pt idx="13948">
                <c:v>5.5</c:v>
              </c:pt>
              <c:pt idx="13949">
                <c:v>0</c:v>
              </c:pt>
              <c:pt idx="13950">
                <c:v>3.875</c:v>
              </c:pt>
              <c:pt idx="13951">
                <c:v>2.875</c:v>
              </c:pt>
              <c:pt idx="13952">
                <c:v>4.541666666666667</c:v>
              </c:pt>
              <c:pt idx="13953">
                <c:v>1.5416666666666667</c:v>
              </c:pt>
              <c:pt idx="13954">
                <c:v>2.125</c:v>
              </c:pt>
              <c:pt idx="13955">
                <c:v>3.9166666666666665</c:v>
              </c:pt>
              <c:pt idx="13956">
                <c:v>1.7083333333333333</c:v>
              </c:pt>
              <c:pt idx="13957">
                <c:v>1.5833333333333333</c:v>
              </c:pt>
              <c:pt idx="13958">
                <c:v>4.125</c:v>
              </c:pt>
              <c:pt idx="13959">
                <c:v>3.625</c:v>
              </c:pt>
              <c:pt idx="13960">
                <c:v>5.666666666666667</c:v>
              </c:pt>
              <c:pt idx="13961">
                <c:v>0</c:v>
              </c:pt>
              <c:pt idx="13962">
                <c:v>0</c:v>
              </c:pt>
              <c:pt idx="13963">
                <c:v>2.2916666666666665</c:v>
              </c:pt>
              <c:pt idx="13964">
                <c:v>4.5</c:v>
              </c:pt>
              <c:pt idx="13965">
                <c:v>2.3333333333333335</c:v>
              </c:pt>
              <c:pt idx="13966">
                <c:v>3.125</c:v>
              </c:pt>
              <c:pt idx="13967">
                <c:v>2.625</c:v>
              </c:pt>
              <c:pt idx="13968">
                <c:v>0</c:v>
              </c:pt>
              <c:pt idx="13969">
                <c:v>0</c:v>
              </c:pt>
              <c:pt idx="13970">
                <c:v>0</c:v>
              </c:pt>
              <c:pt idx="13971">
                <c:v>2.2916666666666665</c:v>
              </c:pt>
              <c:pt idx="13972">
                <c:v>2.1666666666666665</c:v>
              </c:pt>
              <c:pt idx="13973">
                <c:v>0</c:v>
              </c:pt>
              <c:pt idx="13974">
                <c:v>3.4166666666666665</c:v>
              </c:pt>
              <c:pt idx="13975">
                <c:v>5.333333333333333</c:v>
              </c:pt>
              <c:pt idx="13976">
                <c:v>1.5833333333333333</c:v>
              </c:pt>
              <c:pt idx="13977">
                <c:v>1.5833333333333333</c:v>
              </c:pt>
              <c:pt idx="13978">
                <c:v>2.0416666666666665</c:v>
              </c:pt>
              <c:pt idx="13979">
                <c:v>4.458333333333333</c:v>
              </c:pt>
              <c:pt idx="13980">
                <c:v>6.25</c:v>
              </c:pt>
              <c:pt idx="13981">
                <c:v>0</c:v>
              </c:pt>
              <c:pt idx="13982">
                <c:v>0</c:v>
              </c:pt>
              <c:pt idx="13983">
                <c:v>1.2916666666666667</c:v>
              </c:pt>
              <c:pt idx="13984">
                <c:v>2.75</c:v>
              </c:pt>
              <c:pt idx="13985">
                <c:v>0</c:v>
              </c:pt>
              <c:pt idx="13986">
                <c:v>0</c:v>
              </c:pt>
              <c:pt idx="13987">
                <c:v>2</c:v>
              </c:pt>
              <c:pt idx="13988">
                <c:v>1.5833333333333333</c:v>
              </c:pt>
              <c:pt idx="13989">
                <c:v>1.8333333333333333</c:v>
              </c:pt>
              <c:pt idx="13990">
                <c:v>0</c:v>
              </c:pt>
              <c:pt idx="13991">
                <c:v>3.375</c:v>
              </c:pt>
              <c:pt idx="13992">
                <c:v>0</c:v>
              </c:pt>
              <c:pt idx="13993">
                <c:v>1.7083333333333333</c:v>
              </c:pt>
              <c:pt idx="13994">
                <c:v>3.375</c:v>
              </c:pt>
              <c:pt idx="13995">
                <c:v>6.458333333333333</c:v>
              </c:pt>
              <c:pt idx="13996">
                <c:v>4.75</c:v>
              </c:pt>
              <c:pt idx="13997">
                <c:v>0</c:v>
              </c:pt>
              <c:pt idx="13998">
                <c:v>3.3333333333333335</c:v>
              </c:pt>
              <c:pt idx="13999">
                <c:v>1.9583333333333333</c:v>
              </c:pt>
              <c:pt idx="14000">
                <c:v>4.541666666666667</c:v>
              </c:pt>
              <c:pt idx="14001">
                <c:v>3.625</c:v>
              </c:pt>
              <c:pt idx="14002">
                <c:v>3.875</c:v>
              </c:pt>
              <c:pt idx="14003">
                <c:v>1.5833333333333333</c:v>
              </c:pt>
              <c:pt idx="14004">
                <c:v>4.333333333333333</c:v>
              </c:pt>
              <c:pt idx="14005">
                <c:v>3.5833333333333335</c:v>
              </c:pt>
              <c:pt idx="14006">
                <c:v>3.125</c:v>
              </c:pt>
              <c:pt idx="14007">
                <c:v>1.5416666666666667</c:v>
              </c:pt>
              <c:pt idx="14008">
                <c:v>0</c:v>
              </c:pt>
              <c:pt idx="14009">
                <c:v>0</c:v>
              </c:pt>
              <c:pt idx="14010">
                <c:v>7.458333333333333</c:v>
              </c:pt>
              <c:pt idx="14011">
                <c:v>0</c:v>
              </c:pt>
              <c:pt idx="14012">
                <c:v>3.5</c:v>
              </c:pt>
              <c:pt idx="14013">
                <c:v>1.5416666666666667</c:v>
              </c:pt>
              <c:pt idx="14014">
                <c:v>2.7083333333333335</c:v>
              </c:pt>
              <c:pt idx="14015">
                <c:v>3.1666666666666665</c:v>
              </c:pt>
              <c:pt idx="14016">
                <c:v>4.708333333333333</c:v>
              </c:pt>
              <c:pt idx="14017">
                <c:v>0</c:v>
              </c:pt>
              <c:pt idx="14018">
                <c:v>6</c:v>
              </c:pt>
              <c:pt idx="14019">
                <c:v>1.2083333333333333</c:v>
              </c:pt>
              <c:pt idx="14020">
                <c:v>0</c:v>
              </c:pt>
              <c:pt idx="14021">
                <c:v>0</c:v>
              </c:pt>
              <c:pt idx="14022">
                <c:v>0</c:v>
              </c:pt>
              <c:pt idx="14023">
                <c:v>4.666666666666667</c:v>
              </c:pt>
              <c:pt idx="14024">
                <c:v>0</c:v>
              </c:pt>
              <c:pt idx="14025">
                <c:v>3.5833333333333335</c:v>
              </c:pt>
              <c:pt idx="14026">
                <c:v>0</c:v>
              </c:pt>
              <c:pt idx="14027">
                <c:v>1.9166666666666667</c:v>
              </c:pt>
              <c:pt idx="14028">
                <c:v>6.583333333333333</c:v>
              </c:pt>
              <c:pt idx="14029">
                <c:v>0</c:v>
              </c:pt>
              <c:pt idx="14030">
                <c:v>3.0416666666666665</c:v>
              </c:pt>
              <c:pt idx="14031">
                <c:v>3.625</c:v>
              </c:pt>
              <c:pt idx="14032">
                <c:v>3.625</c:v>
              </c:pt>
              <c:pt idx="14033">
                <c:v>4.916666666666667</c:v>
              </c:pt>
              <c:pt idx="14034">
                <c:v>5.125</c:v>
              </c:pt>
              <c:pt idx="14035">
                <c:v>0</c:v>
              </c:pt>
              <c:pt idx="14036">
                <c:v>0</c:v>
              </c:pt>
              <c:pt idx="14037">
                <c:v>1.5416666666666667</c:v>
              </c:pt>
              <c:pt idx="14038">
                <c:v>0</c:v>
              </c:pt>
              <c:pt idx="14039">
                <c:v>5.083333333333333</c:v>
              </c:pt>
              <c:pt idx="14040">
                <c:v>2.7083333333333335</c:v>
              </c:pt>
              <c:pt idx="14041">
                <c:v>0</c:v>
              </c:pt>
              <c:pt idx="14042">
                <c:v>0</c:v>
              </c:pt>
              <c:pt idx="14043">
                <c:v>0</c:v>
              </c:pt>
              <c:pt idx="14044">
                <c:v>6.916666666666667</c:v>
              </c:pt>
              <c:pt idx="14045">
                <c:v>2.5</c:v>
              </c:pt>
              <c:pt idx="14046">
                <c:v>0</c:v>
              </c:pt>
              <c:pt idx="14047">
                <c:v>0</c:v>
              </c:pt>
              <c:pt idx="14048">
                <c:v>0</c:v>
              </c:pt>
              <c:pt idx="14049">
                <c:v>1.5416666666666667</c:v>
              </c:pt>
              <c:pt idx="14050">
                <c:v>2.7916666666666665</c:v>
              </c:pt>
              <c:pt idx="14051">
                <c:v>4.708333333333333</c:v>
              </c:pt>
              <c:pt idx="14052">
                <c:v>0</c:v>
              </c:pt>
              <c:pt idx="14053">
                <c:v>0</c:v>
              </c:pt>
              <c:pt idx="14054">
                <c:v>3.2916666666666665</c:v>
              </c:pt>
              <c:pt idx="14055">
                <c:v>3.75</c:v>
              </c:pt>
              <c:pt idx="14056">
                <c:v>0</c:v>
              </c:pt>
              <c:pt idx="14057">
                <c:v>2.875</c:v>
              </c:pt>
              <c:pt idx="14058">
                <c:v>1.8333333333333333</c:v>
              </c:pt>
              <c:pt idx="14059">
                <c:v>0</c:v>
              </c:pt>
              <c:pt idx="14060">
                <c:v>1.2916666666666667</c:v>
              </c:pt>
              <c:pt idx="14061">
                <c:v>3.5</c:v>
              </c:pt>
              <c:pt idx="14062">
                <c:v>2.7083333333333335</c:v>
              </c:pt>
              <c:pt idx="14063">
                <c:v>2.4166666666666665</c:v>
              </c:pt>
              <c:pt idx="14064">
                <c:v>7.375</c:v>
              </c:pt>
              <c:pt idx="14065">
                <c:v>1.5416666666666667</c:v>
              </c:pt>
              <c:pt idx="14066">
                <c:v>3.2916666666666665</c:v>
              </c:pt>
              <c:pt idx="14067">
                <c:v>2.25</c:v>
              </c:pt>
              <c:pt idx="14068">
                <c:v>5.75</c:v>
              </c:pt>
              <c:pt idx="14069">
                <c:v>6.083333333333333</c:v>
              </c:pt>
              <c:pt idx="14070">
                <c:v>1.8333333333333333</c:v>
              </c:pt>
              <c:pt idx="14071">
                <c:v>1.875</c:v>
              </c:pt>
              <c:pt idx="14072">
                <c:v>0</c:v>
              </c:pt>
              <c:pt idx="14073">
                <c:v>3.0833333333333335</c:v>
              </c:pt>
              <c:pt idx="14074">
                <c:v>4.75</c:v>
              </c:pt>
              <c:pt idx="14075">
                <c:v>0</c:v>
              </c:pt>
              <c:pt idx="14076">
                <c:v>0</c:v>
              </c:pt>
              <c:pt idx="14077">
                <c:v>2.0416666666666665</c:v>
              </c:pt>
              <c:pt idx="14078">
                <c:v>0</c:v>
              </c:pt>
              <c:pt idx="14079">
                <c:v>1.3333333333333333</c:v>
              </c:pt>
              <c:pt idx="14080">
                <c:v>3.0416666666666665</c:v>
              </c:pt>
              <c:pt idx="14081">
                <c:v>3.625</c:v>
              </c:pt>
              <c:pt idx="14082">
                <c:v>6.458333333333333</c:v>
              </c:pt>
              <c:pt idx="14083">
                <c:v>3.4583333333333335</c:v>
              </c:pt>
              <c:pt idx="14084">
                <c:v>0</c:v>
              </c:pt>
              <c:pt idx="14085">
                <c:v>1.25</c:v>
              </c:pt>
              <c:pt idx="14086">
                <c:v>10.208333333333334</c:v>
              </c:pt>
              <c:pt idx="14087">
                <c:v>1.5</c:v>
              </c:pt>
              <c:pt idx="14088">
                <c:v>0</c:v>
              </c:pt>
              <c:pt idx="14089">
                <c:v>1.2083333333333333</c:v>
              </c:pt>
              <c:pt idx="14090">
                <c:v>2.0416666666666665</c:v>
              </c:pt>
              <c:pt idx="14091">
                <c:v>7.916666666666667</c:v>
              </c:pt>
              <c:pt idx="14092">
                <c:v>8.4583333333333339</c:v>
              </c:pt>
              <c:pt idx="14093">
                <c:v>0</c:v>
              </c:pt>
              <c:pt idx="14094">
                <c:v>1.5</c:v>
              </c:pt>
              <c:pt idx="14095">
                <c:v>6.25</c:v>
              </c:pt>
              <c:pt idx="14096">
                <c:v>3.125</c:v>
              </c:pt>
              <c:pt idx="14097">
                <c:v>0</c:v>
              </c:pt>
              <c:pt idx="14098">
                <c:v>2.2083333333333335</c:v>
              </c:pt>
              <c:pt idx="14099">
                <c:v>5.916666666666667</c:v>
              </c:pt>
              <c:pt idx="14100">
                <c:v>1.5833333333333333</c:v>
              </c:pt>
              <c:pt idx="14101">
                <c:v>1.625</c:v>
              </c:pt>
              <c:pt idx="14102">
                <c:v>5</c:v>
              </c:pt>
              <c:pt idx="14103">
                <c:v>0</c:v>
              </c:pt>
              <c:pt idx="14104">
                <c:v>2.875</c:v>
              </c:pt>
              <c:pt idx="14105">
                <c:v>0</c:v>
              </c:pt>
              <c:pt idx="14106">
                <c:v>1.6666666666666667</c:v>
              </c:pt>
              <c:pt idx="14107">
                <c:v>2.4166666666666665</c:v>
              </c:pt>
              <c:pt idx="14108">
                <c:v>2.0416666666666665</c:v>
              </c:pt>
              <c:pt idx="14109">
                <c:v>0</c:v>
              </c:pt>
              <c:pt idx="14110">
                <c:v>5.041666666666667</c:v>
              </c:pt>
              <c:pt idx="14111">
                <c:v>6.166666666666667</c:v>
              </c:pt>
              <c:pt idx="14112">
                <c:v>2.9166666666666665</c:v>
              </c:pt>
              <c:pt idx="14113">
                <c:v>0</c:v>
              </c:pt>
              <c:pt idx="14114">
                <c:v>8.0833333333333339</c:v>
              </c:pt>
              <c:pt idx="14115">
                <c:v>2.7083333333333335</c:v>
              </c:pt>
              <c:pt idx="14116">
                <c:v>1.125</c:v>
              </c:pt>
              <c:pt idx="14117">
                <c:v>4.583333333333333</c:v>
              </c:pt>
              <c:pt idx="14118">
                <c:v>1.125</c:v>
              </c:pt>
              <c:pt idx="14119">
                <c:v>1.6666666666666667</c:v>
              </c:pt>
              <c:pt idx="14120">
                <c:v>1.875</c:v>
              </c:pt>
              <c:pt idx="14121">
                <c:v>3.75</c:v>
              </c:pt>
              <c:pt idx="14122">
                <c:v>8.875</c:v>
              </c:pt>
              <c:pt idx="14123">
                <c:v>3.5833333333333335</c:v>
              </c:pt>
              <c:pt idx="14124">
                <c:v>3.0833333333333335</c:v>
              </c:pt>
              <c:pt idx="14125">
                <c:v>0</c:v>
              </c:pt>
              <c:pt idx="14126">
                <c:v>0</c:v>
              </c:pt>
              <c:pt idx="14127">
                <c:v>3.25</c:v>
              </c:pt>
              <c:pt idx="14128">
                <c:v>1.75</c:v>
              </c:pt>
              <c:pt idx="14129">
                <c:v>2.8333333333333335</c:v>
              </c:pt>
              <c:pt idx="14130">
                <c:v>1.5833333333333333</c:v>
              </c:pt>
              <c:pt idx="14131">
                <c:v>4.083333333333333</c:v>
              </c:pt>
              <c:pt idx="14132">
                <c:v>4.583333333333333</c:v>
              </c:pt>
              <c:pt idx="14133">
                <c:v>9.2916666666666661</c:v>
              </c:pt>
              <c:pt idx="14134">
                <c:v>1.125</c:v>
              </c:pt>
              <c:pt idx="14135">
                <c:v>7.166666666666667</c:v>
              </c:pt>
              <c:pt idx="14136">
                <c:v>5</c:v>
              </c:pt>
              <c:pt idx="14137">
                <c:v>3.6666666666666665</c:v>
              </c:pt>
              <c:pt idx="14138">
                <c:v>0</c:v>
              </c:pt>
              <c:pt idx="14139">
                <c:v>3.375</c:v>
              </c:pt>
              <c:pt idx="14140">
                <c:v>0</c:v>
              </c:pt>
              <c:pt idx="14141">
                <c:v>0</c:v>
              </c:pt>
              <c:pt idx="14142">
                <c:v>0</c:v>
              </c:pt>
              <c:pt idx="14143">
                <c:v>1.5833333333333333</c:v>
              </c:pt>
              <c:pt idx="14144">
                <c:v>8.9166666666666661</c:v>
              </c:pt>
              <c:pt idx="14145">
                <c:v>3.9166666666666665</c:v>
              </c:pt>
              <c:pt idx="14146">
                <c:v>0</c:v>
              </c:pt>
              <c:pt idx="14147">
                <c:v>3.0833333333333335</c:v>
              </c:pt>
              <c:pt idx="14148">
                <c:v>0</c:v>
              </c:pt>
              <c:pt idx="14149">
                <c:v>5.041666666666667</c:v>
              </c:pt>
              <c:pt idx="14150">
                <c:v>0</c:v>
              </c:pt>
              <c:pt idx="14151">
                <c:v>1.25</c:v>
              </c:pt>
              <c:pt idx="14152">
                <c:v>0</c:v>
              </c:pt>
              <c:pt idx="14153">
                <c:v>1.3333333333333333</c:v>
              </c:pt>
              <c:pt idx="14154">
                <c:v>8.3333333333333339</c:v>
              </c:pt>
              <c:pt idx="14155">
                <c:v>3.25</c:v>
              </c:pt>
              <c:pt idx="14156">
                <c:v>0</c:v>
              </c:pt>
              <c:pt idx="14157">
                <c:v>2.3333333333333335</c:v>
              </c:pt>
              <c:pt idx="14158">
                <c:v>9</c:v>
              </c:pt>
              <c:pt idx="14159">
                <c:v>0</c:v>
              </c:pt>
              <c:pt idx="14160">
                <c:v>1.5416666666666667</c:v>
              </c:pt>
              <c:pt idx="14161">
                <c:v>2.5416666666666665</c:v>
              </c:pt>
              <c:pt idx="14162">
                <c:v>2.9583333333333335</c:v>
              </c:pt>
              <c:pt idx="14163">
                <c:v>3.1666666666666665</c:v>
              </c:pt>
              <c:pt idx="14164">
                <c:v>3.0416666666666665</c:v>
              </c:pt>
              <c:pt idx="14165">
                <c:v>1.7083333333333333</c:v>
              </c:pt>
              <c:pt idx="14166">
                <c:v>1.7916666666666667</c:v>
              </c:pt>
              <c:pt idx="14167">
                <c:v>2.625</c:v>
              </c:pt>
              <c:pt idx="14168">
                <c:v>0</c:v>
              </c:pt>
              <c:pt idx="14169">
                <c:v>0</c:v>
              </c:pt>
              <c:pt idx="14170">
                <c:v>0</c:v>
              </c:pt>
              <c:pt idx="14171">
                <c:v>3.5416666666666665</c:v>
              </c:pt>
              <c:pt idx="14172">
                <c:v>1.875</c:v>
              </c:pt>
              <c:pt idx="14173">
                <c:v>0</c:v>
              </c:pt>
              <c:pt idx="14174">
                <c:v>4.333333333333333</c:v>
              </c:pt>
              <c:pt idx="14175">
                <c:v>0</c:v>
              </c:pt>
              <c:pt idx="14176">
                <c:v>0</c:v>
              </c:pt>
              <c:pt idx="14177">
                <c:v>0</c:v>
              </c:pt>
              <c:pt idx="14178">
                <c:v>0</c:v>
              </c:pt>
              <c:pt idx="14179">
                <c:v>1.7916666666666667</c:v>
              </c:pt>
              <c:pt idx="14180">
                <c:v>2.0833333333333335</c:v>
              </c:pt>
              <c:pt idx="14181">
                <c:v>2.7083333333333335</c:v>
              </c:pt>
              <c:pt idx="14182">
                <c:v>1.7083333333333333</c:v>
              </c:pt>
              <c:pt idx="14183">
                <c:v>8.75</c:v>
              </c:pt>
              <c:pt idx="14184">
                <c:v>2.2916666666666665</c:v>
              </c:pt>
              <c:pt idx="14185">
                <c:v>2.875</c:v>
              </c:pt>
              <c:pt idx="14186">
                <c:v>2.6666666666666665</c:v>
              </c:pt>
              <c:pt idx="14187">
                <c:v>1.2916666666666667</c:v>
              </c:pt>
              <c:pt idx="14188">
                <c:v>4.541666666666667</c:v>
              </c:pt>
              <c:pt idx="14189">
                <c:v>3.7083333333333335</c:v>
              </c:pt>
              <c:pt idx="14190">
                <c:v>1.5833333333333333</c:v>
              </c:pt>
              <c:pt idx="14191">
                <c:v>1.5</c:v>
              </c:pt>
              <c:pt idx="14192">
                <c:v>6.25</c:v>
              </c:pt>
              <c:pt idx="14193">
                <c:v>0</c:v>
              </c:pt>
              <c:pt idx="14194">
                <c:v>0</c:v>
              </c:pt>
              <c:pt idx="14195">
                <c:v>3.4583333333333335</c:v>
              </c:pt>
              <c:pt idx="14196">
                <c:v>1.625</c:v>
              </c:pt>
              <c:pt idx="14197">
                <c:v>0</c:v>
              </c:pt>
              <c:pt idx="14198">
                <c:v>4.625</c:v>
              </c:pt>
              <c:pt idx="14199">
                <c:v>0</c:v>
              </c:pt>
              <c:pt idx="14200">
                <c:v>2.0833333333333335</c:v>
              </c:pt>
              <c:pt idx="14201">
                <c:v>1.8333333333333333</c:v>
              </c:pt>
              <c:pt idx="14202">
                <c:v>4.541666666666667</c:v>
              </c:pt>
              <c:pt idx="14203">
                <c:v>0</c:v>
              </c:pt>
              <c:pt idx="14204">
                <c:v>0</c:v>
              </c:pt>
              <c:pt idx="14205">
                <c:v>0</c:v>
              </c:pt>
              <c:pt idx="14206">
                <c:v>1.125</c:v>
              </c:pt>
              <c:pt idx="14207">
                <c:v>1.7083333333333333</c:v>
              </c:pt>
              <c:pt idx="14208">
                <c:v>0</c:v>
              </c:pt>
              <c:pt idx="14209">
                <c:v>4</c:v>
              </c:pt>
              <c:pt idx="14210">
                <c:v>2</c:v>
              </c:pt>
              <c:pt idx="14211">
                <c:v>5.666666666666667</c:v>
              </c:pt>
              <c:pt idx="14212">
                <c:v>0</c:v>
              </c:pt>
              <c:pt idx="14213">
                <c:v>0</c:v>
              </c:pt>
              <c:pt idx="14214">
                <c:v>0</c:v>
              </c:pt>
              <c:pt idx="14215">
                <c:v>0</c:v>
              </c:pt>
              <c:pt idx="14216">
                <c:v>4.583333333333333</c:v>
              </c:pt>
              <c:pt idx="14217">
                <c:v>3.1666666666666665</c:v>
              </c:pt>
              <c:pt idx="14218">
                <c:v>6.708333333333333</c:v>
              </c:pt>
              <c:pt idx="14219">
                <c:v>2.7916666666666665</c:v>
              </c:pt>
              <c:pt idx="14220">
                <c:v>2.2083333333333335</c:v>
              </c:pt>
              <c:pt idx="14221">
                <c:v>0</c:v>
              </c:pt>
              <c:pt idx="14222">
                <c:v>1.2916666666666667</c:v>
              </c:pt>
              <c:pt idx="14223">
                <c:v>0</c:v>
              </c:pt>
              <c:pt idx="14224">
                <c:v>3.4583333333333335</c:v>
              </c:pt>
              <c:pt idx="14225">
                <c:v>5.75</c:v>
              </c:pt>
              <c:pt idx="14226">
                <c:v>0</c:v>
              </c:pt>
              <c:pt idx="14227">
                <c:v>3.5833333333333335</c:v>
              </c:pt>
              <c:pt idx="14228">
                <c:v>3.4583333333333335</c:v>
              </c:pt>
              <c:pt idx="14229">
                <c:v>2.125</c:v>
              </c:pt>
              <c:pt idx="14230">
                <c:v>0</c:v>
              </c:pt>
              <c:pt idx="14231">
                <c:v>0</c:v>
              </c:pt>
              <c:pt idx="14232">
                <c:v>2</c:v>
              </c:pt>
              <c:pt idx="14233">
                <c:v>3.9166666666666665</c:v>
              </c:pt>
              <c:pt idx="14234">
                <c:v>0</c:v>
              </c:pt>
              <c:pt idx="14235">
                <c:v>0</c:v>
              </c:pt>
              <c:pt idx="14236">
                <c:v>3.0833333333333335</c:v>
              </c:pt>
              <c:pt idx="14237">
                <c:v>6.125</c:v>
              </c:pt>
              <c:pt idx="14238">
                <c:v>4.375</c:v>
              </c:pt>
              <c:pt idx="14239">
                <c:v>0</c:v>
              </c:pt>
              <c:pt idx="14240">
                <c:v>6.208333333333333</c:v>
              </c:pt>
              <c:pt idx="14241">
                <c:v>1.625</c:v>
              </c:pt>
              <c:pt idx="14242">
                <c:v>5.291666666666667</c:v>
              </c:pt>
              <c:pt idx="14243">
                <c:v>3.3333333333333335</c:v>
              </c:pt>
              <c:pt idx="14244">
                <c:v>3.5833333333333335</c:v>
              </c:pt>
              <c:pt idx="14245">
                <c:v>1.1666666666666667</c:v>
              </c:pt>
              <c:pt idx="14246">
                <c:v>4.333333333333333</c:v>
              </c:pt>
              <c:pt idx="14247">
                <c:v>0</c:v>
              </c:pt>
              <c:pt idx="14248">
                <c:v>0</c:v>
              </c:pt>
              <c:pt idx="14249">
                <c:v>0</c:v>
              </c:pt>
              <c:pt idx="14250">
                <c:v>0</c:v>
              </c:pt>
              <c:pt idx="14251">
                <c:v>6.375</c:v>
              </c:pt>
              <c:pt idx="14252">
                <c:v>4.708333333333333</c:v>
              </c:pt>
              <c:pt idx="14253">
                <c:v>0</c:v>
              </c:pt>
              <c:pt idx="14254">
                <c:v>6.75</c:v>
              </c:pt>
              <c:pt idx="14255">
                <c:v>7.625</c:v>
              </c:pt>
              <c:pt idx="14256">
                <c:v>0</c:v>
              </c:pt>
              <c:pt idx="14257">
                <c:v>6.25</c:v>
              </c:pt>
              <c:pt idx="14258">
                <c:v>2.25</c:v>
              </c:pt>
              <c:pt idx="14259">
                <c:v>2</c:v>
              </c:pt>
              <c:pt idx="14260">
                <c:v>1.1666666666666667</c:v>
              </c:pt>
              <c:pt idx="14261">
                <c:v>0</c:v>
              </c:pt>
              <c:pt idx="14262">
                <c:v>0</c:v>
              </c:pt>
              <c:pt idx="14263">
                <c:v>6.791666666666667</c:v>
              </c:pt>
              <c:pt idx="14264">
                <c:v>1.7083333333333333</c:v>
              </c:pt>
              <c:pt idx="14265">
                <c:v>7.041666666666667</c:v>
              </c:pt>
              <c:pt idx="14266">
                <c:v>0</c:v>
              </c:pt>
              <c:pt idx="14267">
                <c:v>5.708333333333333</c:v>
              </c:pt>
              <c:pt idx="14268">
                <c:v>0</c:v>
              </c:pt>
              <c:pt idx="14269">
                <c:v>1.6666666666666667</c:v>
              </c:pt>
              <c:pt idx="14270">
                <c:v>1.25</c:v>
              </c:pt>
              <c:pt idx="14271">
                <c:v>4.875</c:v>
              </c:pt>
              <c:pt idx="14272">
                <c:v>5.958333333333333</c:v>
              </c:pt>
              <c:pt idx="14273">
                <c:v>1.8333333333333333</c:v>
              </c:pt>
              <c:pt idx="14274">
                <c:v>1.6666666666666667</c:v>
              </c:pt>
              <c:pt idx="14275">
                <c:v>0</c:v>
              </c:pt>
              <c:pt idx="14276">
                <c:v>0</c:v>
              </c:pt>
              <c:pt idx="14277">
                <c:v>0</c:v>
              </c:pt>
              <c:pt idx="14278">
                <c:v>4.083333333333333</c:v>
              </c:pt>
              <c:pt idx="14279">
                <c:v>0</c:v>
              </c:pt>
              <c:pt idx="14280">
                <c:v>0</c:v>
              </c:pt>
              <c:pt idx="14281">
                <c:v>2.625</c:v>
              </c:pt>
              <c:pt idx="14282">
                <c:v>1.5833333333333333</c:v>
              </c:pt>
              <c:pt idx="14283">
                <c:v>1.5</c:v>
              </c:pt>
              <c:pt idx="14284">
                <c:v>3.25</c:v>
              </c:pt>
              <c:pt idx="14285">
                <c:v>1.4583333333333333</c:v>
              </c:pt>
              <c:pt idx="14286">
                <c:v>2.7916666666666665</c:v>
              </c:pt>
              <c:pt idx="14287">
                <c:v>0</c:v>
              </c:pt>
              <c:pt idx="14288">
                <c:v>7.875</c:v>
              </c:pt>
              <c:pt idx="14289">
                <c:v>5.875</c:v>
              </c:pt>
              <c:pt idx="14290">
                <c:v>3.3333333333333335</c:v>
              </c:pt>
              <c:pt idx="14291">
                <c:v>0</c:v>
              </c:pt>
              <c:pt idx="14292">
                <c:v>6.541666666666667</c:v>
              </c:pt>
              <c:pt idx="14293">
                <c:v>5.791666666666667</c:v>
              </c:pt>
              <c:pt idx="14294">
                <c:v>0</c:v>
              </c:pt>
              <c:pt idx="14295">
                <c:v>2.7916666666666665</c:v>
              </c:pt>
              <c:pt idx="14296">
                <c:v>5.708333333333333</c:v>
              </c:pt>
              <c:pt idx="14297">
                <c:v>4.583333333333333</c:v>
              </c:pt>
              <c:pt idx="14298">
                <c:v>2.4166666666666665</c:v>
              </c:pt>
              <c:pt idx="14299">
                <c:v>0</c:v>
              </c:pt>
              <c:pt idx="14300">
                <c:v>6.541666666666667</c:v>
              </c:pt>
              <c:pt idx="14301">
                <c:v>0</c:v>
              </c:pt>
              <c:pt idx="14302">
                <c:v>1.875</c:v>
              </c:pt>
              <c:pt idx="14303">
                <c:v>1.7916666666666667</c:v>
              </c:pt>
              <c:pt idx="14304">
                <c:v>3.0833333333333335</c:v>
              </c:pt>
              <c:pt idx="14305">
                <c:v>0</c:v>
              </c:pt>
              <c:pt idx="14306">
                <c:v>1.7083333333333333</c:v>
              </c:pt>
              <c:pt idx="14307">
                <c:v>3.2083333333333335</c:v>
              </c:pt>
              <c:pt idx="14308">
                <c:v>0</c:v>
              </c:pt>
              <c:pt idx="14309">
                <c:v>6.125</c:v>
              </c:pt>
              <c:pt idx="14310">
                <c:v>1.9583333333333333</c:v>
              </c:pt>
              <c:pt idx="14311">
                <c:v>5.833333333333333</c:v>
              </c:pt>
              <c:pt idx="14312">
                <c:v>0</c:v>
              </c:pt>
              <c:pt idx="14313">
                <c:v>3.5</c:v>
              </c:pt>
              <c:pt idx="14314">
                <c:v>4.208333333333333</c:v>
              </c:pt>
              <c:pt idx="14315">
                <c:v>2.2916666666666665</c:v>
              </c:pt>
              <c:pt idx="14316">
                <c:v>0</c:v>
              </c:pt>
              <c:pt idx="14317">
                <c:v>3.4166666666666665</c:v>
              </c:pt>
              <c:pt idx="14318">
                <c:v>1.4583333333333333</c:v>
              </c:pt>
              <c:pt idx="14319">
                <c:v>0</c:v>
              </c:pt>
              <c:pt idx="14320">
                <c:v>4.625</c:v>
              </c:pt>
              <c:pt idx="14321">
                <c:v>4.125</c:v>
              </c:pt>
              <c:pt idx="14322">
                <c:v>0</c:v>
              </c:pt>
              <c:pt idx="14323">
                <c:v>1.7916666666666667</c:v>
              </c:pt>
              <c:pt idx="14324">
                <c:v>3.4166666666666665</c:v>
              </c:pt>
              <c:pt idx="14325">
                <c:v>0</c:v>
              </c:pt>
              <c:pt idx="14326">
                <c:v>3.5</c:v>
              </c:pt>
              <c:pt idx="14327">
                <c:v>7.416666666666667</c:v>
              </c:pt>
              <c:pt idx="14328">
                <c:v>5.25</c:v>
              </c:pt>
              <c:pt idx="14329">
                <c:v>0</c:v>
              </c:pt>
              <c:pt idx="14330">
                <c:v>5.5</c:v>
              </c:pt>
              <c:pt idx="14331">
                <c:v>3.9166666666666665</c:v>
              </c:pt>
              <c:pt idx="14332">
                <c:v>3.125</c:v>
              </c:pt>
              <c:pt idx="14333">
                <c:v>0</c:v>
              </c:pt>
              <c:pt idx="14334">
                <c:v>2.2083333333333335</c:v>
              </c:pt>
              <c:pt idx="14335">
                <c:v>9.7083333333333339</c:v>
              </c:pt>
              <c:pt idx="14336">
                <c:v>0</c:v>
              </c:pt>
              <c:pt idx="14337">
                <c:v>2.9166666666666665</c:v>
              </c:pt>
              <c:pt idx="14338">
                <c:v>3.8333333333333335</c:v>
              </c:pt>
              <c:pt idx="14339">
                <c:v>0</c:v>
              </c:pt>
              <c:pt idx="14340">
                <c:v>0</c:v>
              </c:pt>
              <c:pt idx="14341">
                <c:v>0</c:v>
              </c:pt>
              <c:pt idx="14342">
                <c:v>0</c:v>
              </c:pt>
              <c:pt idx="14343">
                <c:v>7</c:v>
              </c:pt>
              <c:pt idx="14344">
                <c:v>4.208333333333333</c:v>
              </c:pt>
              <c:pt idx="14345">
                <c:v>4.333333333333333</c:v>
              </c:pt>
              <c:pt idx="14346">
                <c:v>5.291666666666667</c:v>
              </c:pt>
              <c:pt idx="14347">
                <c:v>5.875</c:v>
              </c:pt>
              <c:pt idx="14348">
                <c:v>1.0208333333333333</c:v>
              </c:pt>
              <c:pt idx="14349">
                <c:v>3.0833333333333335</c:v>
              </c:pt>
              <c:pt idx="14350">
                <c:v>0</c:v>
              </c:pt>
              <c:pt idx="14351">
                <c:v>5.666666666666667</c:v>
              </c:pt>
              <c:pt idx="14352">
                <c:v>9.2083333333333339</c:v>
              </c:pt>
              <c:pt idx="14353">
                <c:v>5.958333333333333</c:v>
              </c:pt>
              <c:pt idx="14354">
                <c:v>3.7083333333333335</c:v>
              </c:pt>
              <c:pt idx="14355">
                <c:v>0</c:v>
              </c:pt>
              <c:pt idx="14356">
                <c:v>0</c:v>
              </c:pt>
              <c:pt idx="14357">
                <c:v>2.3333333333333335</c:v>
              </c:pt>
              <c:pt idx="14358">
                <c:v>5.083333333333333</c:v>
              </c:pt>
              <c:pt idx="14359">
                <c:v>3.0833333333333335</c:v>
              </c:pt>
              <c:pt idx="14360">
                <c:v>1.875</c:v>
              </c:pt>
              <c:pt idx="14361">
                <c:v>7.5</c:v>
              </c:pt>
              <c:pt idx="14362">
                <c:v>0</c:v>
              </c:pt>
              <c:pt idx="14363">
                <c:v>6.458333333333333</c:v>
              </c:pt>
              <c:pt idx="14364">
                <c:v>1.625</c:v>
              </c:pt>
              <c:pt idx="14365">
                <c:v>9.9583333333333339</c:v>
              </c:pt>
              <c:pt idx="14366">
                <c:v>1.75</c:v>
              </c:pt>
              <c:pt idx="14367">
                <c:v>2.7083333333333335</c:v>
              </c:pt>
              <c:pt idx="14368">
                <c:v>1.2916666666666667</c:v>
              </c:pt>
              <c:pt idx="14369">
                <c:v>3.8333333333333335</c:v>
              </c:pt>
              <c:pt idx="14370">
                <c:v>3.5416666666666665</c:v>
              </c:pt>
              <c:pt idx="14371">
                <c:v>2.7916666666666665</c:v>
              </c:pt>
              <c:pt idx="14372">
                <c:v>4.291666666666667</c:v>
              </c:pt>
              <c:pt idx="14373">
                <c:v>0</c:v>
              </c:pt>
              <c:pt idx="14374">
                <c:v>4.5</c:v>
              </c:pt>
              <c:pt idx="14375">
                <c:v>2.5833333333333335</c:v>
              </c:pt>
              <c:pt idx="14376">
                <c:v>1.375</c:v>
              </c:pt>
              <c:pt idx="14377">
                <c:v>0</c:v>
              </c:pt>
              <c:pt idx="14378">
                <c:v>5.5</c:v>
              </c:pt>
              <c:pt idx="14379">
                <c:v>1.9583333333333333</c:v>
              </c:pt>
              <c:pt idx="14380">
                <c:v>6.25</c:v>
              </c:pt>
              <c:pt idx="14381">
                <c:v>1.9166666666666667</c:v>
              </c:pt>
              <c:pt idx="14382">
                <c:v>2.7083333333333335</c:v>
              </c:pt>
              <c:pt idx="14383">
                <c:v>2.625</c:v>
              </c:pt>
              <c:pt idx="14384">
                <c:v>0</c:v>
              </c:pt>
              <c:pt idx="14385">
                <c:v>1.625</c:v>
              </c:pt>
              <c:pt idx="14386">
                <c:v>0</c:v>
              </c:pt>
              <c:pt idx="14387">
                <c:v>1.125</c:v>
              </c:pt>
              <c:pt idx="14388">
                <c:v>1.375</c:v>
              </c:pt>
              <c:pt idx="14389">
                <c:v>0</c:v>
              </c:pt>
              <c:pt idx="14390">
                <c:v>1.7916666666666667</c:v>
              </c:pt>
              <c:pt idx="14391">
                <c:v>0</c:v>
              </c:pt>
              <c:pt idx="14392">
                <c:v>0</c:v>
              </c:pt>
              <c:pt idx="14393">
                <c:v>0</c:v>
              </c:pt>
              <c:pt idx="14394">
                <c:v>2.0416666666666665</c:v>
              </c:pt>
              <c:pt idx="14395">
                <c:v>1.5</c:v>
              </c:pt>
              <c:pt idx="14396">
                <c:v>0</c:v>
              </c:pt>
              <c:pt idx="14397">
                <c:v>2</c:v>
              </c:pt>
              <c:pt idx="14398">
                <c:v>0</c:v>
              </c:pt>
              <c:pt idx="14399">
                <c:v>3.7083333333333335</c:v>
              </c:pt>
              <c:pt idx="14400">
                <c:v>0</c:v>
              </c:pt>
              <c:pt idx="14401">
                <c:v>0</c:v>
              </c:pt>
              <c:pt idx="14402">
                <c:v>3.1666666666666665</c:v>
              </c:pt>
              <c:pt idx="14403">
                <c:v>0</c:v>
              </c:pt>
              <c:pt idx="14404">
                <c:v>0</c:v>
              </c:pt>
              <c:pt idx="14405">
                <c:v>0</c:v>
              </c:pt>
              <c:pt idx="14406">
                <c:v>1.0833333333333333</c:v>
              </c:pt>
              <c:pt idx="14407">
                <c:v>0</c:v>
              </c:pt>
              <c:pt idx="14408">
                <c:v>1.4166666666666667</c:v>
              </c:pt>
              <c:pt idx="14409">
                <c:v>0</c:v>
              </c:pt>
              <c:pt idx="14410">
                <c:v>0</c:v>
              </c:pt>
              <c:pt idx="14411">
                <c:v>6.083333333333333</c:v>
              </c:pt>
              <c:pt idx="14412">
                <c:v>0</c:v>
              </c:pt>
              <c:pt idx="14413">
                <c:v>1.5</c:v>
              </c:pt>
              <c:pt idx="14414">
                <c:v>4.25</c:v>
              </c:pt>
              <c:pt idx="14415">
                <c:v>1.625</c:v>
              </c:pt>
              <c:pt idx="14416">
                <c:v>3.4166666666666665</c:v>
              </c:pt>
              <c:pt idx="14417">
                <c:v>2.125</c:v>
              </c:pt>
              <c:pt idx="14418">
                <c:v>0</c:v>
              </c:pt>
              <c:pt idx="14419">
                <c:v>3.6666666666666665</c:v>
              </c:pt>
              <c:pt idx="14420">
                <c:v>2.0416666666666665</c:v>
              </c:pt>
              <c:pt idx="14421">
                <c:v>2.1666666666666665</c:v>
              </c:pt>
              <c:pt idx="14422">
                <c:v>1.375</c:v>
              </c:pt>
              <c:pt idx="14423">
                <c:v>0</c:v>
              </c:pt>
              <c:pt idx="14424">
                <c:v>1.125</c:v>
              </c:pt>
              <c:pt idx="14425">
                <c:v>6.75</c:v>
              </c:pt>
              <c:pt idx="14426">
                <c:v>2</c:v>
              </c:pt>
              <c:pt idx="14427">
                <c:v>6.875</c:v>
              </c:pt>
              <c:pt idx="14428">
                <c:v>4.916666666666667</c:v>
              </c:pt>
              <c:pt idx="14429">
                <c:v>0</c:v>
              </c:pt>
              <c:pt idx="14430">
                <c:v>4.583333333333333</c:v>
              </c:pt>
              <c:pt idx="14431">
                <c:v>0</c:v>
              </c:pt>
              <c:pt idx="14432">
                <c:v>3.375</c:v>
              </c:pt>
              <c:pt idx="14433">
                <c:v>0</c:v>
              </c:pt>
              <c:pt idx="14434">
                <c:v>3.2083333333333335</c:v>
              </c:pt>
              <c:pt idx="14435">
                <c:v>3</c:v>
              </c:pt>
              <c:pt idx="14436">
                <c:v>0</c:v>
              </c:pt>
              <c:pt idx="14437">
                <c:v>4.75</c:v>
              </c:pt>
              <c:pt idx="14438">
                <c:v>1.3333333333333333</c:v>
              </c:pt>
              <c:pt idx="14439">
                <c:v>1.5833333333333333</c:v>
              </c:pt>
              <c:pt idx="14440">
                <c:v>1.5833333333333333</c:v>
              </c:pt>
              <c:pt idx="14441">
                <c:v>2.375</c:v>
              </c:pt>
              <c:pt idx="14442">
                <c:v>6.666666666666667</c:v>
              </c:pt>
              <c:pt idx="14443">
                <c:v>4.208333333333333</c:v>
              </c:pt>
              <c:pt idx="14444">
                <c:v>4</c:v>
              </c:pt>
              <c:pt idx="14445">
                <c:v>4.333333333333333</c:v>
              </c:pt>
              <c:pt idx="14446">
                <c:v>0</c:v>
              </c:pt>
              <c:pt idx="14447">
                <c:v>1.5416666666666667</c:v>
              </c:pt>
              <c:pt idx="14448">
                <c:v>0</c:v>
              </c:pt>
              <c:pt idx="14449">
                <c:v>0</c:v>
              </c:pt>
              <c:pt idx="14450">
                <c:v>0</c:v>
              </c:pt>
              <c:pt idx="14451">
                <c:v>0</c:v>
              </c:pt>
              <c:pt idx="14452">
                <c:v>0</c:v>
              </c:pt>
              <c:pt idx="14453">
                <c:v>3.5416666666666665</c:v>
              </c:pt>
              <c:pt idx="14454">
                <c:v>2.4166666666666665</c:v>
              </c:pt>
              <c:pt idx="14455">
                <c:v>0</c:v>
              </c:pt>
              <c:pt idx="14456">
                <c:v>0</c:v>
              </c:pt>
              <c:pt idx="14457">
                <c:v>0</c:v>
              </c:pt>
              <c:pt idx="14458">
                <c:v>5.291666666666667</c:v>
              </c:pt>
              <c:pt idx="14459">
                <c:v>3.1666666666666665</c:v>
              </c:pt>
              <c:pt idx="14460">
                <c:v>1.7916666666666667</c:v>
              </c:pt>
              <c:pt idx="14461">
                <c:v>4.625</c:v>
              </c:pt>
              <c:pt idx="14462">
                <c:v>3.2083333333333335</c:v>
              </c:pt>
              <c:pt idx="14463">
                <c:v>3.0416666666666665</c:v>
              </c:pt>
              <c:pt idx="14464">
                <c:v>4.125</c:v>
              </c:pt>
              <c:pt idx="14465">
                <c:v>1.875</c:v>
              </c:pt>
              <c:pt idx="14466">
                <c:v>2.875</c:v>
              </c:pt>
              <c:pt idx="14467">
                <c:v>7.083333333333333</c:v>
              </c:pt>
              <c:pt idx="14468">
                <c:v>2.5</c:v>
              </c:pt>
              <c:pt idx="14469">
                <c:v>0</c:v>
              </c:pt>
              <c:pt idx="14470">
                <c:v>3.375</c:v>
              </c:pt>
              <c:pt idx="14471">
                <c:v>1.5833333333333333</c:v>
              </c:pt>
              <c:pt idx="14472">
                <c:v>2.9583333333333335</c:v>
              </c:pt>
              <c:pt idx="14473">
                <c:v>1.3333333333333333</c:v>
              </c:pt>
              <c:pt idx="14474">
                <c:v>3.3125</c:v>
              </c:pt>
              <c:pt idx="14475">
                <c:v>5.958333333333333</c:v>
              </c:pt>
              <c:pt idx="14476">
                <c:v>3.3333333333333335</c:v>
              </c:pt>
              <c:pt idx="14477">
                <c:v>1.9583333333333333</c:v>
              </c:pt>
              <c:pt idx="14478">
                <c:v>0</c:v>
              </c:pt>
              <c:pt idx="14479">
                <c:v>3.25</c:v>
              </c:pt>
              <c:pt idx="14480">
                <c:v>1.1666666666666667</c:v>
              </c:pt>
              <c:pt idx="14481">
                <c:v>2.2083333333333335</c:v>
              </c:pt>
              <c:pt idx="14482">
                <c:v>1.6666666666666667</c:v>
              </c:pt>
              <c:pt idx="14483">
                <c:v>1.7916666666666667</c:v>
              </c:pt>
              <c:pt idx="14484">
                <c:v>5.375</c:v>
              </c:pt>
              <c:pt idx="14485">
                <c:v>3.5416666666666665</c:v>
              </c:pt>
              <c:pt idx="14486">
                <c:v>4.791666666666667</c:v>
              </c:pt>
              <c:pt idx="14487">
                <c:v>1.7083333333333333</c:v>
              </c:pt>
              <c:pt idx="14488">
                <c:v>0</c:v>
              </c:pt>
              <c:pt idx="14489">
                <c:v>0</c:v>
              </c:pt>
              <c:pt idx="14490">
                <c:v>4.791666666666667</c:v>
              </c:pt>
              <c:pt idx="14491">
                <c:v>0</c:v>
              </c:pt>
              <c:pt idx="14492">
                <c:v>0</c:v>
              </c:pt>
              <c:pt idx="14493">
                <c:v>4.666666666666667</c:v>
              </c:pt>
              <c:pt idx="14494">
                <c:v>1.4583333333333333</c:v>
              </c:pt>
              <c:pt idx="14495">
                <c:v>0</c:v>
              </c:pt>
              <c:pt idx="14496">
                <c:v>1.75</c:v>
              </c:pt>
              <c:pt idx="14497">
                <c:v>6.416666666666667</c:v>
              </c:pt>
              <c:pt idx="14498">
                <c:v>0</c:v>
              </c:pt>
              <c:pt idx="14499">
                <c:v>0</c:v>
              </c:pt>
              <c:pt idx="14500">
                <c:v>6.583333333333333</c:v>
              </c:pt>
              <c:pt idx="14501">
                <c:v>1.6666666666666667</c:v>
              </c:pt>
              <c:pt idx="14502">
                <c:v>4.833333333333333</c:v>
              </c:pt>
              <c:pt idx="14503">
                <c:v>1.9166666666666667</c:v>
              </c:pt>
              <c:pt idx="14504">
                <c:v>2.3333333333333335</c:v>
              </c:pt>
              <c:pt idx="14505">
                <c:v>6</c:v>
              </c:pt>
              <c:pt idx="14506">
                <c:v>5</c:v>
              </c:pt>
              <c:pt idx="14507">
                <c:v>5.875</c:v>
              </c:pt>
              <c:pt idx="14508">
                <c:v>0</c:v>
              </c:pt>
              <c:pt idx="14509">
                <c:v>2.1666666666666665</c:v>
              </c:pt>
              <c:pt idx="14510">
                <c:v>1.1666666666666667</c:v>
              </c:pt>
              <c:pt idx="14511">
                <c:v>3.0833333333333335</c:v>
              </c:pt>
              <c:pt idx="14512">
                <c:v>0</c:v>
              </c:pt>
              <c:pt idx="14513">
                <c:v>0</c:v>
              </c:pt>
              <c:pt idx="14514">
                <c:v>1.5416666666666667</c:v>
              </c:pt>
              <c:pt idx="14515">
                <c:v>1.9166666666666667</c:v>
              </c:pt>
              <c:pt idx="14516">
                <c:v>0</c:v>
              </c:pt>
              <c:pt idx="14517">
                <c:v>5.333333333333333</c:v>
              </c:pt>
              <c:pt idx="14518">
                <c:v>0</c:v>
              </c:pt>
              <c:pt idx="14519">
                <c:v>3.2916666666666665</c:v>
              </c:pt>
              <c:pt idx="14520">
                <c:v>0</c:v>
              </c:pt>
              <c:pt idx="14521">
                <c:v>5.083333333333333</c:v>
              </c:pt>
              <c:pt idx="14522">
                <c:v>0</c:v>
              </c:pt>
              <c:pt idx="14523">
                <c:v>0</c:v>
              </c:pt>
              <c:pt idx="14524">
                <c:v>3.25</c:v>
              </c:pt>
              <c:pt idx="14525">
                <c:v>5.541666666666667</c:v>
              </c:pt>
              <c:pt idx="14526">
                <c:v>3.375</c:v>
              </c:pt>
              <c:pt idx="14527">
                <c:v>2.9583333333333335</c:v>
              </c:pt>
              <c:pt idx="14528">
                <c:v>0</c:v>
              </c:pt>
              <c:pt idx="14529">
                <c:v>1.6666666666666667</c:v>
              </c:pt>
              <c:pt idx="14530">
                <c:v>2</c:v>
              </c:pt>
              <c:pt idx="14531">
                <c:v>3.4166666666666665</c:v>
              </c:pt>
              <c:pt idx="14532">
                <c:v>1.5833333333333333</c:v>
              </c:pt>
              <c:pt idx="14533">
                <c:v>4.208333333333333</c:v>
              </c:pt>
              <c:pt idx="14534">
                <c:v>0</c:v>
              </c:pt>
              <c:pt idx="14535">
                <c:v>1.0416666666666667</c:v>
              </c:pt>
              <c:pt idx="14536">
                <c:v>0</c:v>
              </c:pt>
              <c:pt idx="14537">
                <c:v>1.9166666666666667</c:v>
              </c:pt>
              <c:pt idx="14538">
                <c:v>0</c:v>
              </c:pt>
              <c:pt idx="14539">
                <c:v>1.7916666666666667</c:v>
              </c:pt>
              <c:pt idx="14540">
                <c:v>0</c:v>
              </c:pt>
              <c:pt idx="14541">
                <c:v>8.2083333333333339</c:v>
              </c:pt>
              <c:pt idx="14542">
                <c:v>2.25</c:v>
              </c:pt>
              <c:pt idx="14543">
                <c:v>5.958333333333333</c:v>
              </c:pt>
              <c:pt idx="14544">
                <c:v>4.291666666666667</c:v>
              </c:pt>
              <c:pt idx="14545">
                <c:v>0</c:v>
              </c:pt>
              <c:pt idx="14546">
                <c:v>0</c:v>
              </c:pt>
              <c:pt idx="14547">
                <c:v>1.2916666666666667</c:v>
              </c:pt>
              <c:pt idx="14548">
                <c:v>0</c:v>
              </c:pt>
              <c:pt idx="14549">
                <c:v>3.5833333333333335</c:v>
              </c:pt>
              <c:pt idx="14550">
                <c:v>1.8333333333333333</c:v>
              </c:pt>
              <c:pt idx="14551">
                <c:v>0</c:v>
              </c:pt>
              <c:pt idx="14552">
                <c:v>0</c:v>
              </c:pt>
              <c:pt idx="14553">
                <c:v>1.7083333333333333</c:v>
              </c:pt>
              <c:pt idx="14554">
                <c:v>1.6666666666666667</c:v>
              </c:pt>
              <c:pt idx="14555">
                <c:v>1.5416666666666667</c:v>
              </c:pt>
              <c:pt idx="14556">
                <c:v>4.458333333333333</c:v>
              </c:pt>
              <c:pt idx="14557">
                <c:v>1.75</c:v>
              </c:pt>
              <c:pt idx="14558">
                <c:v>0</c:v>
              </c:pt>
              <c:pt idx="14559">
                <c:v>0</c:v>
              </c:pt>
              <c:pt idx="14560">
                <c:v>3.5</c:v>
              </c:pt>
              <c:pt idx="14561">
                <c:v>6.833333333333333</c:v>
              </c:pt>
              <c:pt idx="14562">
                <c:v>0</c:v>
              </c:pt>
              <c:pt idx="14563">
                <c:v>2.9583333333333335</c:v>
              </c:pt>
              <c:pt idx="14564">
                <c:v>2.75</c:v>
              </c:pt>
              <c:pt idx="14565">
                <c:v>4.458333333333333</c:v>
              </c:pt>
              <c:pt idx="14566">
                <c:v>1.2083333333333333</c:v>
              </c:pt>
              <c:pt idx="14567">
                <c:v>2.125</c:v>
              </c:pt>
              <c:pt idx="14568">
                <c:v>3.4583333333333335</c:v>
              </c:pt>
              <c:pt idx="14569">
                <c:v>0</c:v>
              </c:pt>
              <c:pt idx="14570">
                <c:v>5.458333333333333</c:v>
              </c:pt>
              <c:pt idx="14571">
                <c:v>0</c:v>
              </c:pt>
              <c:pt idx="14572">
                <c:v>3.125</c:v>
              </c:pt>
              <c:pt idx="14573">
                <c:v>0</c:v>
              </c:pt>
              <c:pt idx="14574">
                <c:v>1.5416666666666667</c:v>
              </c:pt>
              <c:pt idx="14575">
                <c:v>5.416666666666667</c:v>
              </c:pt>
              <c:pt idx="14576">
                <c:v>3.9166666666666665</c:v>
              </c:pt>
              <c:pt idx="14577">
                <c:v>5.166666666666667</c:v>
              </c:pt>
              <c:pt idx="14578">
                <c:v>2.2916666666666665</c:v>
              </c:pt>
              <c:pt idx="14579">
                <c:v>2.9583333333333335</c:v>
              </c:pt>
              <c:pt idx="14580">
                <c:v>1.5416666666666667</c:v>
              </c:pt>
              <c:pt idx="14581">
                <c:v>0</c:v>
              </c:pt>
              <c:pt idx="14582">
                <c:v>0</c:v>
              </c:pt>
              <c:pt idx="14583">
                <c:v>4.875</c:v>
              </c:pt>
              <c:pt idx="14584">
                <c:v>0</c:v>
              </c:pt>
              <c:pt idx="14585">
                <c:v>0</c:v>
              </c:pt>
              <c:pt idx="14586">
                <c:v>3.9583333333333335</c:v>
              </c:pt>
              <c:pt idx="14587">
                <c:v>3.4166666666666665</c:v>
              </c:pt>
              <c:pt idx="14588">
                <c:v>7.291666666666667</c:v>
              </c:pt>
              <c:pt idx="14589">
                <c:v>0</c:v>
              </c:pt>
              <c:pt idx="14590">
                <c:v>4.791666666666667</c:v>
              </c:pt>
              <c:pt idx="14591">
                <c:v>4.541666666666667</c:v>
              </c:pt>
              <c:pt idx="14592">
                <c:v>9.875</c:v>
              </c:pt>
              <c:pt idx="14593">
                <c:v>1.6666666666666667</c:v>
              </c:pt>
              <c:pt idx="14594">
                <c:v>2.9166666666666665</c:v>
              </c:pt>
              <c:pt idx="14595">
                <c:v>0</c:v>
              </c:pt>
              <c:pt idx="14596">
                <c:v>5.75</c:v>
              </c:pt>
              <c:pt idx="14597">
                <c:v>4.708333333333333</c:v>
              </c:pt>
              <c:pt idx="14598">
                <c:v>2.9166666666666665</c:v>
              </c:pt>
              <c:pt idx="14599">
                <c:v>3.3333333333333335</c:v>
              </c:pt>
              <c:pt idx="14600">
                <c:v>0</c:v>
              </c:pt>
              <c:pt idx="14601">
                <c:v>3.7083333333333335</c:v>
              </c:pt>
              <c:pt idx="14602">
                <c:v>0</c:v>
              </c:pt>
              <c:pt idx="14603">
                <c:v>4.875</c:v>
              </c:pt>
              <c:pt idx="14604">
                <c:v>3.5833333333333335</c:v>
              </c:pt>
              <c:pt idx="14605">
                <c:v>1.3333333333333333</c:v>
              </c:pt>
              <c:pt idx="14606">
                <c:v>0</c:v>
              </c:pt>
              <c:pt idx="14607">
                <c:v>6.583333333333333</c:v>
              </c:pt>
              <c:pt idx="14608">
                <c:v>0</c:v>
              </c:pt>
              <c:pt idx="14609">
                <c:v>0</c:v>
              </c:pt>
              <c:pt idx="14610">
                <c:v>1.25</c:v>
              </c:pt>
              <c:pt idx="14611">
                <c:v>0</c:v>
              </c:pt>
              <c:pt idx="14612">
                <c:v>0</c:v>
              </c:pt>
              <c:pt idx="14613">
                <c:v>7.041666666666667</c:v>
              </c:pt>
              <c:pt idx="14614">
                <c:v>0</c:v>
              </c:pt>
              <c:pt idx="14615">
                <c:v>1.8333333333333333</c:v>
              </c:pt>
              <c:pt idx="14616">
                <c:v>0</c:v>
              </c:pt>
              <c:pt idx="14617">
                <c:v>2.8333333333333335</c:v>
              </c:pt>
              <c:pt idx="14618">
                <c:v>0</c:v>
              </c:pt>
              <c:pt idx="14619">
                <c:v>0</c:v>
              </c:pt>
              <c:pt idx="14620">
                <c:v>2.75</c:v>
              </c:pt>
              <c:pt idx="14621">
                <c:v>0</c:v>
              </c:pt>
              <c:pt idx="14622">
                <c:v>4.166666666666667</c:v>
              </c:pt>
              <c:pt idx="14623">
                <c:v>0</c:v>
              </c:pt>
              <c:pt idx="14624">
                <c:v>2</c:v>
              </c:pt>
              <c:pt idx="14625">
                <c:v>3.3333333333333335</c:v>
              </c:pt>
              <c:pt idx="14626">
                <c:v>4.708333333333333</c:v>
              </c:pt>
              <c:pt idx="14627">
                <c:v>3.0833333333333335</c:v>
              </c:pt>
              <c:pt idx="14628">
                <c:v>4.666666666666667</c:v>
              </c:pt>
              <c:pt idx="14629">
                <c:v>5.666666666666667</c:v>
              </c:pt>
              <c:pt idx="14630">
                <c:v>5.541666666666667</c:v>
              </c:pt>
              <c:pt idx="14631">
                <c:v>1.5416666666666667</c:v>
              </c:pt>
              <c:pt idx="14632">
                <c:v>5</c:v>
              </c:pt>
              <c:pt idx="14633">
                <c:v>1.25</c:v>
              </c:pt>
              <c:pt idx="14634">
                <c:v>0</c:v>
              </c:pt>
              <c:pt idx="14635">
                <c:v>0</c:v>
              </c:pt>
              <c:pt idx="14636">
                <c:v>0</c:v>
              </c:pt>
              <c:pt idx="14637">
                <c:v>2.7083333333333335</c:v>
              </c:pt>
              <c:pt idx="14638">
                <c:v>5.541666666666667</c:v>
              </c:pt>
              <c:pt idx="14639">
                <c:v>5.791666666666667</c:v>
              </c:pt>
              <c:pt idx="14640">
                <c:v>1.75</c:v>
              </c:pt>
              <c:pt idx="14641">
                <c:v>8.625</c:v>
              </c:pt>
              <c:pt idx="14642">
                <c:v>0</c:v>
              </c:pt>
              <c:pt idx="14643">
                <c:v>1.875</c:v>
              </c:pt>
              <c:pt idx="14644">
                <c:v>1.4166666666666667</c:v>
              </c:pt>
              <c:pt idx="14645">
                <c:v>0</c:v>
              </c:pt>
              <c:pt idx="14646">
                <c:v>3.3333333333333335</c:v>
              </c:pt>
              <c:pt idx="14647">
                <c:v>4.833333333333333</c:v>
              </c:pt>
              <c:pt idx="14648">
                <c:v>0</c:v>
              </c:pt>
              <c:pt idx="14649">
                <c:v>0</c:v>
              </c:pt>
              <c:pt idx="14650">
                <c:v>1.7083333333333333</c:v>
              </c:pt>
              <c:pt idx="14651">
                <c:v>5.5</c:v>
              </c:pt>
              <c:pt idx="14652">
                <c:v>4.083333333333333</c:v>
              </c:pt>
              <c:pt idx="14653">
                <c:v>2.8333333333333335</c:v>
              </c:pt>
              <c:pt idx="14654">
                <c:v>1.8333333333333333</c:v>
              </c:pt>
              <c:pt idx="14655">
                <c:v>2.1666666666666665</c:v>
              </c:pt>
              <c:pt idx="14656">
                <c:v>3.5</c:v>
              </c:pt>
              <c:pt idx="14657">
                <c:v>2.5416666666666665</c:v>
              </c:pt>
              <c:pt idx="14658">
                <c:v>3.375</c:v>
              </c:pt>
              <c:pt idx="14659">
                <c:v>3.75</c:v>
              </c:pt>
              <c:pt idx="14660">
                <c:v>6.208333333333333</c:v>
              </c:pt>
              <c:pt idx="14661">
                <c:v>1.5833333333333333</c:v>
              </c:pt>
              <c:pt idx="14662">
                <c:v>0</c:v>
              </c:pt>
              <c:pt idx="14663">
                <c:v>3.5</c:v>
              </c:pt>
              <c:pt idx="14664">
                <c:v>0</c:v>
              </c:pt>
              <c:pt idx="14665">
                <c:v>2.7083333333333335</c:v>
              </c:pt>
              <c:pt idx="14666">
                <c:v>1.7916666666666667</c:v>
              </c:pt>
              <c:pt idx="14667">
                <c:v>1.25</c:v>
              </c:pt>
              <c:pt idx="14668">
                <c:v>0.875</c:v>
              </c:pt>
              <c:pt idx="14669">
                <c:v>0</c:v>
              </c:pt>
              <c:pt idx="14670">
                <c:v>0</c:v>
              </c:pt>
              <c:pt idx="14671">
                <c:v>0</c:v>
              </c:pt>
              <c:pt idx="14672">
                <c:v>2.9166666666666665</c:v>
              </c:pt>
              <c:pt idx="14673">
                <c:v>1.8333333333333333</c:v>
              </c:pt>
              <c:pt idx="14674">
                <c:v>10.333333333333334</c:v>
              </c:pt>
              <c:pt idx="14675">
                <c:v>2.4583333333333335</c:v>
              </c:pt>
              <c:pt idx="14676">
                <c:v>3.5416666666666665</c:v>
              </c:pt>
              <c:pt idx="14677">
                <c:v>7.416666666666667</c:v>
              </c:pt>
              <c:pt idx="14678">
                <c:v>0</c:v>
              </c:pt>
              <c:pt idx="14679">
                <c:v>1.8333333333333333</c:v>
              </c:pt>
              <c:pt idx="14680">
                <c:v>0</c:v>
              </c:pt>
              <c:pt idx="14681">
                <c:v>5.083333333333333</c:v>
              </c:pt>
              <c:pt idx="14682">
                <c:v>0</c:v>
              </c:pt>
              <c:pt idx="14683">
                <c:v>5.375</c:v>
              </c:pt>
              <c:pt idx="14684">
                <c:v>3</c:v>
              </c:pt>
              <c:pt idx="14685">
                <c:v>0</c:v>
              </c:pt>
              <c:pt idx="14686">
                <c:v>1.4166666666666667</c:v>
              </c:pt>
              <c:pt idx="14687">
                <c:v>0</c:v>
              </c:pt>
              <c:pt idx="14688">
                <c:v>4.958333333333333</c:v>
              </c:pt>
              <c:pt idx="14689">
                <c:v>3.6666666666666665</c:v>
              </c:pt>
              <c:pt idx="14690">
                <c:v>1.9583333333333333</c:v>
              </c:pt>
              <c:pt idx="14691">
                <c:v>2.1666666666666665</c:v>
              </c:pt>
              <c:pt idx="14692">
                <c:v>1.5833333333333333</c:v>
              </c:pt>
              <c:pt idx="14693">
                <c:v>7.791666666666667</c:v>
              </c:pt>
              <c:pt idx="14694">
                <c:v>0</c:v>
              </c:pt>
              <c:pt idx="14695">
                <c:v>4.041666666666667</c:v>
              </c:pt>
              <c:pt idx="14696">
                <c:v>0</c:v>
              </c:pt>
              <c:pt idx="14697">
                <c:v>1.2083333333333333</c:v>
              </c:pt>
              <c:pt idx="14698">
                <c:v>3.75</c:v>
              </c:pt>
              <c:pt idx="14699">
                <c:v>0</c:v>
              </c:pt>
              <c:pt idx="14700">
                <c:v>0</c:v>
              </c:pt>
              <c:pt idx="14701">
                <c:v>6.791666666666667</c:v>
              </c:pt>
              <c:pt idx="14702">
                <c:v>0</c:v>
              </c:pt>
              <c:pt idx="14703">
                <c:v>0</c:v>
              </c:pt>
              <c:pt idx="14704">
                <c:v>8.625</c:v>
              </c:pt>
              <c:pt idx="14705">
                <c:v>5.916666666666667</c:v>
              </c:pt>
              <c:pt idx="14706">
                <c:v>1.7083333333333333</c:v>
              </c:pt>
              <c:pt idx="14707">
                <c:v>3.4166666666666665</c:v>
              </c:pt>
              <c:pt idx="14708">
                <c:v>0</c:v>
              </c:pt>
              <c:pt idx="14709">
                <c:v>9</c:v>
              </c:pt>
              <c:pt idx="14710">
                <c:v>0</c:v>
              </c:pt>
              <c:pt idx="14711">
                <c:v>1.6666666666666667</c:v>
              </c:pt>
              <c:pt idx="14712">
                <c:v>0</c:v>
              </c:pt>
              <c:pt idx="14713">
                <c:v>0.72916666666666663</c:v>
              </c:pt>
              <c:pt idx="14714">
                <c:v>3.4583333333333335</c:v>
              </c:pt>
              <c:pt idx="14715">
                <c:v>1.4583333333333333</c:v>
              </c:pt>
              <c:pt idx="14716">
                <c:v>0</c:v>
              </c:pt>
              <c:pt idx="14717">
                <c:v>5.416666666666667</c:v>
              </c:pt>
              <c:pt idx="14718">
                <c:v>4.375</c:v>
              </c:pt>
              <c:pt idx="14719">
                <c:v>7.916666666666667</c:v>
              </c:pt>
              <c:pt idx="14720">
                <c:v>0</c:v>
              </c:pt>
              <c:pt idx="14721">
                <c:v>0</c:v>
              </c:pt>
              <c:pt idx="14722">
                <c:v>0</c:v>
              </c:pt>
              <c:pt idx="14723">
                <c:v>0</c:v>
              </c:pt>
              <c:pt idx="14724">
                <c:v>6.458333333333333</c:v>
              </c:pt>
              <c:pt idx="14725">
                <c:v>2.4166666666666665</c:v>
              </c:pt>
              <c:pt idx="14726">
                <c:v>0</c:v>
              </c:pt>
              <c:pt idx="14727">
                <c:v>0</c:v>
              </c:pt>
              <c:pt idx="14728">
                <c:v>3.5416666666666665</c:v>
              </c:pt>
              <c:pt idx="14729">
                <c:v>1.7916666666666667</c:v>
              </c:pt>
              <c:pt idx="14730">
                <c:v>6.166666666666667</c:v>
              </c:pt>
              <c:pt idx="14731">
                <c:v>8.375</c:v>
              </c:pt>
              <c:pt idx="14732">
                <c:v>0</c:v>
              </c:pt>
              <c:pt idx="14733">
                <c:v>4.958333333333333</c:v>
              </c:pt>
              <c:pt idx="14734">
                <c:v>3.5833333333333335</c:v>
              </c:pt>
              <c:pt idx="14735">
                <c:v>0</c:v>
              </c:pt>
              <c:pt idx="14736">
                <c:v>0</c:v>
              </c:pt>
              <c:pt idx="14737">
                <c:v>3.0416666666666665</c:v>
              </c:pt>
              <c:pt idx="14738">
                <c:v>0</c:v>
              </c:pt>
              <c:pt idx="14739">
                <c:v>8.625</c:v>
              </c:pt>
              <c:pt idx="14740">
                <c:v>0</c:v>
              </c:pt>
              <c:pt idx="14741">
                <c:v>7.666666666666667</c:v>
              </c:pt>
              <c:pt idx="14742">
                <c:v>1.25</c:v>
              </c:pt>
              <c:pt idx="14743">
                <c:v>2.625</c:v>
              </c:pt>
              <c:pt idx="14744">
                <c:v>1.5833333333333333</c:v>
              </c:pt>
              <c:pt idx="14745">
                <c:v>5.625</c:v>
              </c:pt>
              <c:pt idx="14746">
                <c:v>2.9166666666666665</c:v>
              </c:pt>
              <c:pt idx="14747">
                <c:v>0</c:v>
              </c:pt>
              <c:pt idx="14748">
                <c:v>0</c:v>
              </c:pt>
              <c:pt idx="14749">
                <c:v>2.0416666666666665</c:v>
              </c:pt>
              <c:pt idx="14750">
                <c:v>0</c:v>
              </c:pt>
              <c:pt idx="14751">
                <c:v>4.125</c:v>
              </c:pt>
              <c:pt idx="14752">
                <c:v>2</c:v>
              </c:pt>
              <c:pt idx="14753">
                <c:v>1.9583333333333333</c:v>
              </c:pt>
              <c:pt idx="14754">
                <c:v>4.166666666666667</c:v>
              </c:pt>
              <c:pt idx="14755">
                <c:v>0</c:v>
              </c:pt>
              <c:pt idx="14756">
                <c:v>5.291666666666667</c:v>
              </c:pt>
              <c:pt idx="14757">
                <c:v>4.916666666666667</c:v>
              </c:pt>
              <c:pt idx="14758">
                <c:v>0</c:v>
              </c:pt>
              <c:pt idx="14759">
                <c:v>0</c:v>
              </c:pt>
              <c:pt idx="14760">
                <c:v>7.458333333333333</c:v>
              </c:pt>
              <c:pt idx="14761">
                <c:v>0</c:v>
              </c:pt>
              <c:pt idx="14762">
                <c:v>0</c:v>
              </c:pt>
              <c:pt idx="14763">
                <c:v>1.5416666666666667</c:v>
              </c:pt>
              <c:pt idx="14764">
                <c:v>0</c:v>
              </c:pt>
              <c:pt idx="14765">
                <c:v>6.583333333333333</c:v>
              </c:pt>
              <c:pt idx="14766">
                <c:v>0</c:v>
              </c:pt>
              <c:pt idx="14767">
                <c:v>5.083333333333333</c:v>
              </c:pt>
              <c:pt idx="14768">
                <c:v>0</c:v>
              </c:pt>
              <c:pt idx="14769">
                <c:v>3</c:v>
              </c:pt>
              <c:pt idx="14770">
                <c:v>2.1666666666666665</c:v>
              </c:pt>
              <c:pt idx="14771">
                <c:v>8.2083333333333339</c:v>
              </c:pt>
              <c:pt idx="14772">
                <c:v>0</c:v>
              </c:pt>
              <c:pt idx="14773">
                <c:v>1.2083333333333333</c:v>
              </c:pt>
              <c:pt idx="14774">
                <c:v>1.9583333333333333</c:v>
              </c:pt>
              <c:pt idx="14775">
                <c:v>0</c:v>
              </c:pt>
              <c:pt idx="14776">
                <c:v>1.4583333333333333</c:v>
              </c:pt>
              <c:pt idx="14777">
                <c:v>1.1666666666666667</c:v>
              </c:pt>
              <c:pt idx="14778">
                <c:v>5.541666666666667</c:v>
              </c:pt>
              <c:pt idx="14779">
                <c:v>0</c:v>
              </c:pt>
              <c:pt idx="14780">
                <c:v>0</c:v>
              </c:pt>
              <c:pt idx="14781">
                <c:v>1.8333333333333333</c:v>
              </c:pt>
              <c:pt idx="14782">
                <c:v>0</c:v>
              </c:pt>
              <c:pt idx="14783">
                <c:v>1.2083333333333333</c:v>
              </c:pt>
              <c:pt idx="14784">
                <c:v>1.5</c:v>
              </c:pt>
              <c:pt idx="14785">
                <c:v>1.375</c:v>
              </c:pt>
              <c:pt idx="14786">
                <c:v>6.541666666666667</c:v>
              </c:pt>
              <c:pt idx="14787">
                <c:v>1.5</c:v>
              </c:pt>
              <c:pt idx="14788">
                <c:v>1.5</c:v>
              </c:pt>
              <c:pt idx="14789">
                <c:v>0</c:v>
              </c:pt>
              <c:pt idx="14790">
                <c:v>4.041666666666667</c:v>
              </c:pt>
              <c:pt idx="14791">
                <c:v>1.9166666666666667</c:v>
              </c:pt>
              <c:pt idx="14792">
                <c:v>4.125</c:v>
              </c:pt>
              <c:pt idx="14793">
                <c:v>8.375</c:v>
              </c:pt>
              <c:pt idx="14794">
                <c:v>1.5</c:v>
              </c:pt>
              <c:pt idx="14795">
                <c:v>2.0833333333333335</c:v>
              </c:pt>
              <c:pt idx="14796">
                <c:v>1.2083333333333333</c:v>
              </c:pt>
              <c:pt idx="14797">
                <c:v>0</c:v>
              </c:pt>
              <c:pt idx="14798">
                <c:v>11.625</c:v>
              </c:pt>
              <c:pt idx="14799">
                <c:v>1.5833333333333333</c:v>
              </c:pt>
              <c:pt idx="14800">
                <c:v>7.625</c:v>
              </c:pt>
              <c:pt idx="14801">
                <c:v>2.625</c:v>
              </c:pt>
              <c:pt idx="14802">
                <c:v>1.1666666666666667</c:v>
              </c:pt>
              <c:pt idx="14803">
                <c:v>0</c:v>
              </c:pt>
              <c:pt idx="14804">
                <c:v>3.2916666666666665</c:v>
              </c:pt>
              <c:pt idx="14805">
                <c:v>1.4583333333333333</c:v>
              </c:pt>
              <c:pt idx="14806">
                <c:v>0</c:v>
              </c:pt>
              <c:pt idx="14807">
                <c:v>0</c:v>
              </c:pt>
              <c:pt idx="14808">
                <c:v>0</c:v>
              </c:pt>
              <c:pt idx="14809">
                <c:v>5.5</c:v>
              </c:pt>
              <c:pt idx="14810">
                <c:v>1.625</c:v>
              </c:pt>
              <c:pt idx="14811">
                <c:v>0</c:v>
              </c:pt>
              <c:pt idx="14812">
                <c:v>1.3333333333333333</c:v>
              </c:pt>
              <c:pt idx="14813">
                <c:v>0</c:v>
              </c:pt>
              <c:pt idx="14814">
                <c:v>0</c:v>
              </c:pt>
              <c:pt idx="14815">
                <c:v>4.541666666666667</c:v>
              </c:pt>
              <c:pt idx="14816">
                <c:v>1.7083333333333333</c:v>
              </c:pt>
              <c:pt idx="14817">
                <c:v>1.7916666666666667</c:v>
              </c:pt>
              <c:pt idx="14818">
                <c:v>0</c:v>
              </c:pt>
              <c:pt idx="14819">
                <c:v>5.666666666666667</c:v>
              </c:pt>
              <c:pt idx="14820">
                <c:v>0</c:v>
              </c:pt>
              <c:pt idx="14821">
                <c:v>4.208333333333333</c:v>
              </c:pt>
              <c:pt idx="14822">
                <c:v>1.5416666666666667</c:v>
              </c:pt>
              <c:pt idx="14823">
                <c:v>0</c:v>
              </c:pt>
              <c:pt idx="14824">
                <c:v>5.208333333333333</c:v>
              </c:pt>
              <c:pt idx="14825">
                <c:v>4.083333333333333</c:v>
              </c:pt>
              <c:pt idx="14826">
                <c:v>0</c:v>
              </c:pt>
              <c:pt idx="14827">
                <c:v>0</c:v>
              </c:pt>
              <c:pt idx="14828">
                <c:v>4</c:v>
              </c:pt>
              <c:pt idx="14829">
                <c:v>7.791666666666667</c:v>
              </c:pt>
              <c:pt idx="14830">
                <c:v>1.2916666666666667</c:v>
              </c:pt>
              <c:pt idx="14831">
                <c:v>0</c:v>
              </c:pt>
              <c:pt idx="14832">
                <c:v>3.5416666666666665</c:v>
              </c:pt>
              <c:pt idx="14833">
                <c:v>4.958333333333333</c:v>
              </c:pt>
              <c:pt idx="14834">
                <c:v>0</c:v>
              </c:pt>
              <c:pt idx="14835">
                <c:v>3.5</c:v>
              </c:pt>
              <c:pt idx="14836">
                <c:v>0</c:v>
              </c:pt>
              <c:pt idx="14837">
                <c:v>3.4583333333333335</c:v>
              </c:pt>
              <c:pt idx="14838">
                <c:v>0</c:v>
              </c:pt>
              <c:pt idx="14839">
                <c:v>0</c:v>
              </c:pt>
              <c:pt idx="14840">
                <c:v>4.291666666666667</c:v>
              </c:pt>
              <c:pt idx="14841">
                <c:v>4.75</c:v>
              </c:pt>
              <c:pt idx="14842">
                <c:v>2.9166666666666665</c:v>
              </c:pt>
              <c:pt idx="14843">
                <c:v>0.97916666666666663</c:v>
              </c:pt>
              <c:pt idx="14844">
                <c:v>3.6666666666666665</c:v>
              </c:pt>
              <c:pt idx="14845">
                <c:v>2.875</c:v>
              </c:pt>
              <c:pt idx="14846">
                <c:v>2</c:v>
              </c:pt>
              <c:pt idx="14847">
                <c:v>1.7916666666666667</c:v>
              </c:pt>
              <c:pt idx="14848">
                <c:v>1.7083333333333333</c:v>
              </c:pt>
              <c:pt idx="14849">
                <c:v>1.25</c:v>
              </c:pt>
              <c:pt idx="14850">
                <c:v>3.6666666666666665</c:v>
              </c:pt>
              <c:pt idx="14851">
                <c:v>4</c:v>
              </c:pt>
              <c:pt idx="14852">
                <c:v>0</c:v>
              </c:pt>
              <c:pt idx="14853">
                <c:v>0</c:v>
              </c:pt>
              <c:pt idx="14854">
                <c:v>3</c:v>
              </c:pt>
              <c:pt idx="14855">
                <c:v>3.1666666666666665</c:v>
              </c:pt>
              <c:pt idx="14856">
                <c:v>4.583333333333333</c:v>
              </c:pt>
              <c:pt idx="14857">
                <c:v>1.4583333333333333</c:v>
              </c:pt>
              <c:pt idx="14858">
                <c:v>0</c:v>
              </c:pt>
              <c:pt idx="14859">
                <c:v>0</c:v>
              </c:pt>
              <c:pt idx="14860">
                <c:v>1.8333333333333333</c:v>
              </c:pt>
              <c:pt idx="14861">
                <c:v>1.625</c:v>
              </c:pt>
              <c:pt idx="14862">
                <c:v>0</c:v>
              </c:pt>
              <c:pt idx="14863">
                <c:v>5.458333333333333</c:v>
              </c:pt>
              <c:pt idx="14864">
                <c:v>7.083333333333333</c:v>
              </c:pt>
              <c:pt idx="14865">
                <c:v>7.291666666666667</c:v>
              </c:pt>
              <c:pt idx="14866">
                <c:v>4.083333333333333</c:v>
              </c:pt>
              <c:pt idx="14867">
                <c:v>2.5416666666666665</c:v>
              </c:pt>
              <c:pt idx="14868">
                <c:v>7.666666666666667</c:v>
              </c:pt>
              <c:pt idx="14869">
                <c:v>0</c:v>
              </c:pt>
              <c:pt idx="14870">
                <c:v>3.625</c:v>
              </c:pt>
              <c:pt idx="14871">
                <c:v>0</c:v>
              </c:pt>
              <c:pt idx="14872">
                <c:v>5.083333333333333</c:v>
              </c:pt>
              <c:pt idx="14873">
                <c:v>4.541666666666667</c:v>
              </c:pt>
              <c:pt idx="14874">
                <c:v>4.25</c:v>
              </c:pt>
              <c:pt idx="14875">
                <c:v>2.8333333333333335</c:v>
              </c:pt>
              <c:pt idx="14876">
                <c:v>0</c:v>
              </c:pt>
              <c:pt idx="14877">
                <c:v>8</c:v>
              </c:pt>
              <c:pt idx="14878">
                <c:v>0</c:v>
              </c:pt>
              <c:pt idx="14879">
                <c:v>2.125</c:v>
              </c:pt>
              <c:pt idx="14880">
                <c:v>1.5</c:v>
              </c:pt>
              <c:pt idx="14881">
                <c:v>0</c:v>
              </c:pt>
              <c:pt idx="14882">
                <c:v>5.75</c:v>
              </c:pt>
              <c:pt idx="14883">
                <c:v>0</c:v>
              </c:pt>
              <c:pt idx="14884">
                <c:v>1.8541666666666667</c:v>
              </c:pt>
              <c:pt idx="14885">
                <c:v>4</c:v>
              </c:pt>
              <c:pt idx="14886">
                <c:v>1.5</c:v>
              </c:pt>
              <c:pt idx="14887">
                <c:v>1.375</c:v>
              </c:pt>
              <c:pt idx="14888">
                <c:v>3.7083333333333335</c:v>
              </c:pt>
              <c:pt idx="14889">
                <c:v>4.333333333333333</c:v>
              </c:pt>
              <c:pt idx="14890">
                <c:v>7.75</c:v>
              </c:pt>
              <c:pt idx="14891">
                <c:v>0</c:v>
              </c:pt>
              <c:pt idx="14892">
                <c:v>0</c:v>
              </c:pt>
              <c:pt idx="14893">
                <c:v>0</c:v>
              </c:pt>
              <c:pt idx="14894">
                <c:v>0</c:v>
              </c:pt>
              <c:pt idx="14895">
                <c:v>2.4166666666666665</c:v>
              </c:pt>
              <c:pt idx="14896">
                <c:v>1.1666666666666667</c:v>
              </c:pt>
              <c:pt idx="14897">
                <c:v>1.4583333333333333</c:v>
              </c:pt>
              <c:pt idx="14898">
                <c:v>1.5</c:v>
              </c:pt>
              <c:pt idx="14899">
                <c:v>1.625</c:v>
              </c:pt>
              <c:pt idx="14900">
                <c:v>3.5</c:v>
              </c:pt>
              <c:pt idx="14901">
                <c:v>0</c:v>
              </c:pt>
              <c:pt idx="14902">
                <c:v>1.5</c:v>
              </c:pt>
              <c:pt idx="14903">
                <c:v>6.166666666666667</c:v>
              </c:pt>
              <c:pt idx="14904">
                <c:v>0</c:v>
              </c:pt>
              <c:pt idx="14905">
                <c:v>3.0833333333333335</c:v>
              </c:pt>
              <c:pt idx="14906">
                <c:v>1.2916666666666667</c:v>
              </c:pt>
              <c:pt idx="14907">
                <c:v>3.0416666666666665</c:v>
              </c:pt>
              <c:pt idx="14908">
                <c:v>5.291666666666667</c:v>
              </c:pt>
              <c:pt idx="14909">
                <c:v>2.5416666666666665</c:v>
              </c:pt>
              <c:pt idx="14910">
                <c:v>0</c:v>
              </c:pt>
              <c:pt idx="14911">
                <c:v>4.458333333333333</c:v>
              </c:pt>
              <c:pt idx="14912">
                <c:v>5.125</c:v>
              </c:pt>
              <c:pt idx="14913">
                <c:v>0</c:v>
              </c:pt>
              <c:pt idx="14914">
                <c:v>0</c:v>
              </c:pt>
              <c:pt idx="14915">
                <c:v>1.9583333333333333</c:v>
              </c:pt>
              <c:pt idx="14916">
                <c:v>1.0416666666666667</c:v>
              </c:pt>
              <c:pt idx="14917">
                <c:v>4.916666666666667</c:v>
              </c:pt>
              <c:pt idx="14918">
                <c:v>3.875</c:v>
              </c:pt>
              <c:pt idx="14919">
                <c:v>1.2916666666666667</c:v>
              </c:pt>
              <c:pt idx="14920">
                <c:v>6.125</c:v>
              </c:pt>
              <c:pt idx="14921">
                <c:v>0</c:v>
              </c:pt>
              <c:pt idx="14922">
                <c:v>0</c:v>
              </c:pt>
              <c:pt idx="14923">
                <c:v>2.4166666666666665</c:v>
              </c:pt>
              <c:pt idx="14924">
                <c:v>0</c:v>
              </c:pt>
              <c:pt idx="14925">
                <c:v>0</c:v>
              </c:pt>
              <c:pt idx="14926">
                <c:v>4.041666666666667</c:v>
              </c:pt>
              <c:pt idx="14927">
                <c:v>2.0833333333333335</c:v>
              </c:pt>
              <c:pt idx="14928">
                <c:v>3.4583333333333335</c:v>
              </c:pt>
              <c:pt idx="14929">
                <c:v>3.4583333333333335</c:v>
              </c:pt>
              <c:pt idx="14930">
                <c:v>1.7916666666666667</c:v>
              </c:pt>
              <c:pt idx="14931">
                <c:v>0</c:v>
              </c:pt>
              <c:pt idx="14932">
                <c:v>2.3333333333333335</c:v>
              </c:pt>
              <c:pt idx="14933">
                <c:v>10.625</c:v>
              </c:pt>
              <c:pt idx="14934">
                <c:v>2.7083333333333335</c:v>
              </c:pt>
              <c:pt idx="14935">
                <c:v>2.8333333333333335</c:v>
              </c:pt>
              <c:pt idx="14936">
                <c:v>2.1666666666666665</c:v>
              </c:pt>
              <c:pt idx="14937">
                <c:v>2.4583333333333335</c:v>
              </c:pt>
              <c:pt idx="14938">
                <c:v>1.75</c:v>
              </c:pt>
              <c:pt idx="14939">
                <c:v>4.895833333333333</c:v>
              </c:pt>
              <c:pt idx="14940">
                <c:v>0</c:v>
              </c:pt>
              <c:pt idx="14941">
                <c:v>0</c:v>
              </c:pt>
              <c:pt idx="14942">
                <c:v>4.25</c:v>
              </c:pt>
              <c:pt idx="14943">
                <c:v>1.3333333333333333</c:v>
              </c:pt>
              <c:pt idx="14944">
                <c:v>0</c:v>
              </c:pt>
              <c:pt idx="14945">
                <c:v>0</c:v>
              </c:pt>
              <c:pt idx="14946">
                <c:v>0</c:v>
              </c:pt>
              <c:pt idx="14947">
                <c:v>1.9583333333333333</c:v>
              </c:pt>
              <c:pt idx="14948">
                <c:v>0</c:v>
              </c:pt>
              <c:pt idx="14949">
                <c:v>0</c:v>
              </c:pt>
              <c:pt idx="14950">
                <c:v>0</c:v>
              </c:pt>
              <c:pt idx="14951">
                <c:v>4.458333333333333</c:v>
              </c:pt>
              <c:pt idx="14952">
                <c:v>0</c:v>
              </c:pt>
              <c:pt idx="14953">
                <c:v>1.8333333333333333</c:v>
              </c:pt>
              <c:pt idx="14954">
                <c:v>3.9375</c:v>
              </c:pt>
              <c:pt idx="14955">
                <c:v>5.833333333333333</c:v>
              </c:pt>
              <c:pt idx="14956">
                <c:v>2.9166666666666665</c:v>
              </c:pt>
              <c:pt idx="14957">
                <c:v>4.583333333333333</c:v>
              </c:pt>
              <c:pt idx="14958">
                <c:v>0</c:v>
              </c:pt>
              <c:pt idx="14959">
                <c:v>0</c:v>
              </c:pt>
              <c:pt idx="14960">
                <c:v>0</c:v>
              </c:pt>
              <c:pt idx="14961">
                <c:v>5.583333333333333</c:v>
              </c:pt>
              <c:pt idx="14962">
                <c:v>7.416666666666667</c:v>
              </c:pt>
              <c:pt idx="14963">
                <c:v>5.75</c:v>
              </c:pt>
              <c:pt idx="14964">
                <c:v>5.375</c:v>
              </c:pt>
              <c:pt idx="14965">
                <c:v>1.7916666666666667</c:v>
              </c:pt>
              <c:pt idx="14966">
                <c:v>0</c:v>
              </c:pt>
              <c:pt idx="14967">
                <c:v>1.3333333333333333</c:v>
              </c:pt>
              <c:pt idx="14968">
                <c:v>0</c:v>
              </c:pt>
              <c:pt idx="14969">
                <c:v>2.25</c:v>
              </c:pt>
              <c:pt idx="14970">
                <c:v>2.2916666666666665</c:v>
              </c:pt>
              <c:pt idx="14971">
                <c:v>0</c:v>
              </c:pt>
              <c:pt idx="14972">
                <c:v>2.0833333333333335</c:v>
              </c:pt>
              <c:pt idx="14973">
                <c:v>0</c:v>
              </c:pt>
              <c:pt idx="14974">
                <c:v>4.375</c:v>
              </c:pt>
              <c:pt idx="14975">
                <c:v>5.041666666666667</c:v>
              </c:pt>
              <c:pt idx="14976">
                <c:v>1.0833333333333333</c:v>
              </c:pt>
              <c:pt idx="14977">
                <c:v>0</c:v>
              </c:pt>
              <c:pt idx="14978">
                <c:v>3.2083333333333335</c:v>
              </c:pt>
              <c:pt idx="14979">
                <c:v>1.9166666666666667</c:v>
              </c:pt>
              <c:pt idx="14980">
                <c:v>0</c:v>
              </c:pt>
              <c:pt idx="14981">
                <c:v>2.75</c:v>
              </c:pt>
              <c:pt idx="14982">
                <c:v>3.2916666666666665</c:v>
              </c:pt>
              <c:pt idx="14983">
                <c:v>0</c:v>
              </c:pt>
              <c:pt idx="14984">
                <c:v>0</c:v>
              </c:pt>
              <c:pt idx="14985">
                <c:v>0</c:v>
              </c:pt>
              <c:pt idx="14986">
                <c:v>4.125</c:v>
              </c:pt>
              <c:pt idx="14987">
                <c:v>5.666666666666667</c:v>
              </c:pt>
              <c:pt idx="14988">
                <c:v>0</c:v>
              </c:pt>
              <c:pt idx="14989">
                <c:v>3.2083333333333335</c:v>
              </c:pt>
              <c:pt idx="14990">
                <c:v>0</c:v>
              </c:pt>
              <c:pt idx="14991">
                <c:v>0</c:v>
              </c:pt>
              <c:pt idx="14992">
                <c:v>3.5833333333333335</c:v>
              </c:pt>
              <c:pt idx="14993">
                <c:v>0</c:v>
              </c:pt>
              <c:pt idx="14994">
                <c:v>3.4166666666666665</c:v>
              </c:pt>
              <c:pt idx="14995">
                <c:v>1.375</c:v>
              </c:pt>
              <c:pt idx="14996">
                <c:v>1.5</c:v>
              </c:pt>
              <c:pt idx="14997">
                <c:v>3.9583333333333335</c:v>
              </c:pt>
              <c:pt idx="14998">
                <c:v>1.9166666666666667</c:v>
              </c:pt>
              <c:pt idx="14999">
                <c:v>2.9583333333333335</c:v>
              </c:pt>
              <c:pt idx="15000">
                <c:v>7.083333333333333</c:v>
              </c:pt>
              <c:pt idx="15001">
                <c:v>1.7083333333333333</c:v>
              </c:pt>
              <c:pt idx="15002">
                <c:v>2.5416666666666665</c:v>
              </c:pt>
              <c:pt idx="15003">
                <c:v>0</c:v>
              </c:pt>
              <c:pt idx="15004">
                <c:v>6.791666666666667</c:v>
              </c:pt>
              <c:pt idx="15005">
                <c:v>5.333333333333333</c:v>
              </c:pt>
              <c:pt idx="15006">
                <c:v>1.25</c:v>
              </c:pt>
              <c:pt idx="15007">
                <c:v>9.25</c:v>
              </c:pt>
              <c:pt idx="15008">
                <c:v>5.833333333333333</c:v>
              </c:pt>
              <c:pt idx="15009">
                <c:v>4.291666666666667</c:v>
              </c:pt>
              <c:pt idx="15010">
                <c:v>0</c:v>
              </c:pt>
              <c:pt idx="15011">
                <c:v>6.375</c:v>
              </c:pt>
              <c:pt idx="15012">
                <c:v>0</c:v>
              </c:pt>
              <c:pt idx="15013">
                <c:v>0</c:v>
              </c:pt>
              <c:pt idx="15014">
                <c:v>6.208333333333333</c:v>
              </c:pt>
              <c:pt idx="15015">
                <c:v>0</c:v>
              </c:pt>
              <c:pt idx="15016">
                <c:v>4.25</c:v>
              </c:pt>
              <c:pt idx="15017">
                <c:v>3.2916666666666665</c:v>
              </c:pt>
              <c:pt idx="15018">
                <c:v>0</c:v>
              </c:pt>
              <c:pt idx="15019">
                <c:v>3.75</c:v>
              </c:pt>
              <c:pt idx="15020">
                <c:v>6.041666666666667</c:v>
              </c:pt>
              <c:pt idx="15021">
                <c:v>0</c:v>
              </c:pt>
              <c:pt idx="15022">
                <c:v>0</c:v>
              </c:pt>
              <c:pt idx="15023">
                <c:v>2.125</c:v>
              </c:pt>
              <c:pt idx="15024">
                <c:v>4.166666666666667</c:v>
              </c:pt>
              <c:pt idx="15025">
                <c:v>1.7083333333333333</c:v>
              </c:pt>
              <c:pt idx="15026">
                <c:v>2.3333333333333335</c:v>
              </c:pt>
              <c:pt idx="15027">
                <c:v>0</c:v>
              </c:pt>
              <c:pt idx="15028">
                <c:v>3.2916666666666665</c:v>
              </c:pt>
              <c:pt idx="15029">
                <c:v>0</c:v>
              </c:pt>
              <c:pt idx="15030">
                <c:v>0</c:v>
              </c:pt>
              <c:pt idx="15031">
                <c:v>7.375</c:v>
              </c:pt>
              <c:pt idx="15032">
                <c:v>1.375</c:v>
              </c:pt>
              <c:pt idx="15033">
                <c:v>1.4583333333333333</c:v>
              </c:pt>
              <c:pt idx="15034">
                <c:v>0</c:v>
              </c:pt>
              <c:pt idx="15035">
                <c:v>4.625</c:v>
              </c:pt>
              <c:pt idx="15036">
                <c:v>5.5</c:v>
              </c:pt>
              <c:pt idx="15037">
                <c:v>0</c:v>
              </c:pt>
              <c:pt idx="15038">
                <c:v>1.1666666666666667</c:v>
              </c:pt>
              <c:pt idx="15039">
                <c:v>0</c:v>
              </c:pt>
              <c:pt idx="15040">
                <c:v>1.5416666666666667</c:v>
              </c:pt>
              <c:pt idx="15041">
                <c:v>8.0833333333333339</c:v>
              </c:pt>
              <c:pt idx="15042">
                <c:v>0</c:v>
              </c:pt>
              <c:pt idx="15043">
                <c:v>1.4166666666666667</c:v>
              </c:pt>
              <c:pt idx="15044">
                <c:v>0</c:v>
              </c:pt>
              <c:pt idx="15045">
                <c:v>0</c:v>
              </c:pt>
              <c:pt idx="15046">
                <c:v>1.5833333333333333</c:v>
              </c:pt>
              <c:pt idx="15047">
                <c:v>5.375</c:v>
              </c:pt>
              <c:pt idx="15048">
                <c:v>5.166666666666667</c:v>
              </c:pt>
              <c:pt idx="15049">
                <c:v>4.583333333333333</c:v>
              </c:pt>
              <c:pt idx="15050">
                <c:v>0</c:v>
              </c:pt>
              <c:pt idx="15051">
                <c:v>7.375</c:v>
              </c:pt>
              <c:pt idx="15052">
                <c:v>7.916666666666667</c:v>
              </c:pt>
              <c:pt idx="15053">
                <c:v>7.541666666666667</c:v>
              </c:pt>
              <c:pt idx="15054">
                <c:v>0</c:v>
              </c:pt>
              <c:pt idx="15055">
                <c:v>3.125</c:v>
              </c:pt>
              <c:pt idx="15056">
                <c:v>0</c:v>
              </c:pt>
              <c:pt idx="15057">
                <c:v>0</c:v>
              </c:pt>
              <c:pt idx="15058">
                <c:v>1.75</c:v>
              </c:pt>
              <c:pt idx="15059">
                <c:v>1</c:v>
              </c:pt>
              <c:pt idx="15060">
                <c:v>0</c:v>
              </c:pt>
              <c:pt idx="15061">
                <c:v>3.8333333333333335</c:v>
              </c:pt>
              <c:pt idx="15062">
                <c:v>0</c:v>
              </c:pt>
              <c:pt idx="15063">
                <c:v>4.083333333333333</c:v>
              </c:pt>
              <c:pt idx="15064">
                <c:v>7.833333333333333</c:v>
              </c:pt>
              <c:pt idx="15065">
                <c:v>5.666666666666667</c:v>
              </c:pt>
              <c:pt idx="15066">
                <c:v>0</c:v>
              </c:pt>
              <c:pt idx="15067">
                <c:v>0</c:v>
              </c:pt>
              <c:pt idx="15068">
                <c:v>3.75</c:v>
              </c:pt>
              <c:pt idx="15069">
                <c:v>5.875</c:v>
              </c:pt>
              <c:pt idx="15070">
                <c:v>8.9166666666666661</c:v>
              </c:pt>
              <c:pt idx="15071">
                <c:v>0</c:v>
              </c:pt>
              <c:pt idx="15072">
                <c:v>3.8333333333333335</c:v>
              </c:pt>
              <c:pt idx="15073">
                <c:v>8.625</c:v>
              </c:pt>
              <c:pt idx="15074">
                <c:v>0</c:v>
              </c:pt>
              <c:pt idx="15075">
                <c:v>4.125</c:v>
              </c:pt>
              <c:pt idx="15076">
                <c:v>0</c:v>
              </c:pt>
              <c:pt idx="15077">
                <c:v>2.5833333333333335</c:v>
              </c:pt>
              <c:pt idx="15078">
                <c:v>1.2083333333333333</c:v>
              </c:pt>
              <c:pt idx="15079">
                <c:v>0</c:v>
              </c:pt>
              <c:pt idx="15080">
                <c:v>0</c:v>
              </c:pt>
              <c:pt idx="15081">
                <c:v>0</c:v>
              </c:pt>
              <c:pt idx="15082">
                <c:v>2.5833333333333335</c:v>
              </c:pt>
              <c:pt idx="15083">
                <c:v>0</c:v>
              </c:pt>
              <c:pt idx="15084">
                <c:v>0</c:v>
              </c:pt>
              <c:pt idx="15085">
                <c:v>3.4166666666666665</c:v>
              </c:pt>
              <c:pt idx="15086">
                <c:v>3.625</c:v>
              </c:pt>
              <c:pt idx="15087">
                <c:v>2</c:v>
              </c:pt>
              <c:pt idx="15088">
                <c:v>0</c:v>
              </c:pt>
              <c:pt idx="15089">
                <c:v>2.5833333333333335</c:v>
              </c:pt>
              <c:pt idx="15090">
                <c:v>1.8333333333333333</c:v>
              </c:pt>
              <c:pt idx="15091">
                <c:v>1.4583333333333333</c:v>
              </c:pt>
              <c:pt idx="15092">
                <c:v>1.4583333333333333</c:v>
              </c:pt>
              <c:pt idx="15093">
                <c:v>2.3333333333333335</c:v>
              </c:pt>
              <c:pt idx="15094">
                <c:v>2.0416666666666665</c:v>
              </c:pt>
              <c:pt idx="15095">
                <c:v>0</c:v>
              </c:pt>
              <c:pt idx="15096">
                <c:v>1.625</c:v>
              </c:pt>
              <c:pt idx="15097">
                <c:v>4.291666666666667</c:v>
              </c:pt>
              <c:pt idx="15098">
                <c:v>0</c:v>
              </c:pt>
              <c:pt idx="15099">
                <c:v>0</c:v>
              </c:pt>
              <c:pt idx="15100">
                <c:v>4.75</c:v>
              </c:pt>
              <c:pt idx="15101">
                <c:v>3.25</c:v>
              </c:pt>
              <c:pt idx="15102">
                <c:v>13.416666666666666</c:v>
              </c:pt>
              <c:pt idx="15103">
                <c:v>3.4583333333333335</c:v>
              </c:pt>
              <c:pt idx="15104">
                <c:v>1.4583333333333333</c:v>
              </c:pt>
              <c:pt idx="15105">
                <c:v>2.75</c:v>
              </c:pt>
              <c:pt idx="15106">
                <c:v>4.708333333333333</c:v>
              </c:pt>
              <c:pt idx="15107">
                <c:v>0</c:v>
              </c:pt>
              <c:pt idx="15108">
                <c:v>1.5416666666666667</c:v>
              </c:pt>
              <c:pt idx="15109">
                <c:v>5.75</c:v>
              </c:pt>
              <c:pt idx="15110">
                <c:v>0</c:v>
              </c:pt>
              <c:pt idx="15111">
                <c:v>7.375</c:v>
              </c:pt>
              <c:pt idx="15112">
                <c:v>2.3333333333333335</c:v>
              </c:pt>
              <c:pt idx="15113">
                <c:v>0</c:v>
              </c:pt>
              <c:pt idx="15114">
                <c:v>5.916666666666667</c:v>
              </c:pt>
              <c:pt idx="15115">
                <c:v>1.5416666666666667</c:v>
              </c:pt>
              <c:pt idx="15116">
                <c:v>0</c:v>
              </c:pt>
              <c:pt idx="15117">
                <c:v>1.0833333333333333</c:v>
              </c:pt>
              <c:pt idx="15118">
                <c:v>3.0833333333333335</c:v>
              </c:pt>
              <c:pt idx="15119">
                <c:v>0</c:v>
              </c:pt>
              <c:pt idx="15120">
                <c:v>5.416666666666667</c:v>
              </c:pt>
              <c:pt idx="15121">
                <c:v>6.25</c:v>
              </c:pt>
              <c:pt idx="15122">
                <c:v>5.166666666666667</c:v>
              </c:pt>
              <c:pt idx="15123">
                <c:v>2.7083333333333335</c:v>
              </c:pt>
              <c:pt idx="15124">
                <c:v>2.2083333333333335</c:v>
              </c:pt>
              <c:pt idx="15125">
                <c:v>7.541666666666667</c:v>
              </c:pt>
              <c:pt idx="15126">
                <c:v>2.375</c:v>
              </c:pt>
              <c:pt idx="15127">
                <c:v>0</c:v>
              </c:pt>
              <c:pt idx="15128">
                <c:v>1</c:v>
              </c:pt>
              <c:pt idx="15129">
                <c:v>0</c:v>
              </c:pt>
              <c:pt idx="15130">
                <c:v>0</c:v>
              </c:pt>
              <c:pt idx="15131">
                <c:v>4.833333333333333</c:v>
              </c:pt>
              <c:pt idx="15132">
                <c:v>0</c:v>
              </c:pt>
              <c:pt idx="15133">
                <c:v>2.7916666666666665</c:v>
              </c:pt>
              <c:pt idx="15134">
                <c:v>0</c:v>
              </c:pt>
              <c:pt idx="15135">
                <c:v>6.333333333333333</c:v>
              </c:pt>
              <c:pt idx="15136">
                <c:v>6.166666666666667</c:v>
              </c:pt>
              <c:pt idx="15137">
                <c:v>2.5416666666666665</c:v>
              </c:pt>
              <c:pt idx="15138">
                <c:v>1.3333333333333333</c:v>
              </c:pt>
              <c:pt idx="15139">
                <c:v>5.708333333333333</c:v>
              </c:pt>
              <c:pt idx="15140">
                <c:v>0</c:v>
              </c:pt>
              <c:pt idx="15141">
                <c:v>3.4583333333333335</c:v>
              </c:pt>
              <c:pt idx="15142">
                <c:v>0</c:v>
              </c:pt>
              <c:pt idx="15143">
                <c:v>0</c:v>
              </c:pt>
              <c:pt idx="15144">
                <c:v>3.3333333333333335</c:v>
              </c:pt>
              <c:pt idx="15145">
                <c:v>4.291666666666667</c:v>
              </c:pt>
              <c:pt idx="15146">
                <c:v>3.0833333333333335</c:v>
              </c:pt>
              <c:pt idx="15147">
                <c:v>3.25</c:v>
              </c:pt>
              <c:pt idx="15148">
                <c:v>0</c:v>
              </c:pt>
              <c:pt idx="15149">
                <c:v>1.625</c:v>
              </c:pt>
              <c:pt idx="15150">
                <c:v>2.5</c:v>
              </c:pt>
              <c:pt idx="15151">
                <c:v>0</c:v>
              </c:pt>
              <c:pt idx="15152">
                <c:v>4.375</c:v>
              </c:pt>
              <c:pt idx="15153">
                <c:v>0</c:v>
              </c:pt>
              <c:pt idx="15154">
                <c:v>2.0833333333333335</c:v>
              </c:pt>
              <c:pt idx="15155">
                <c:v>0</c:v>
              </c:pt>
              <c:pt idx="15156">
                <c:v>0</c:v>
              </c:pt>
              <c:pt idx="15157">
                <c:v>0</c:v>
              </c:pt>
              <c:pt idx="15158">
                <c:v>0</c:v>
              </c:pt>
              <c:pt idx="15159">
                <c:v>1.8333333333333333</c:v>
              </c:pt>
              <c:pt idx="15160">
                <c:v>0</c:v>
              </c:pt>
              <c:pt idx="15161">
                <c:v>0</c:v>
              </c:pt>
              <c:pt idx="15162">
                <c:v>1.625</c:v>
              </c:pt>
              <c:pt idx="15163">
                <c:v>4.5</c:v>
              </c:pt>
              <c:pt idx="15164">
                <c:v>0</c:v>
              </c:pt>
              <c:pt idx="15165">
                <c:v>1.9583333333333333</c:v>
              </c:pt>
              <c:pt idx="15166">
                <c:v>3.2083333333333335</c:v>
              </c:pt>
              <c:pt idx="15167">
                <c:v>1.75</c:v>
              </c:pt>
              <c:pt idx="15168">
                <c:v>2.75</c:v>
              </c:pt>
              <c:pt idx="15169">
                <c:v>0</c:v>
              </c:pt>
              <c:pt idx="15170">
                <c:v>3.125</c:v>
              </c:pt>
              <c:pt idx="15171">
                <c:v>1.7083333333333333</c:v>
              </c:pt>
              <c:pt idx="15172">
                <c:v>2.75</c:v>
              </c:pt>
              <c:pt idx="15173">
                <c:v>1.2916666666666667</c:v>
              </c:pt>
              <c:pt idx="15174">
                <c:v>0</c:v>
              </c:pt>
              <c:pt idx="15175">
                <c:v>0</c:v>
              </c:pt>
              <c:pt idx="15176">
                <c:v>3.1666666666666665</c:v>
              </c:pt>
              <c:pt idx="15177">
                <c:v>3.2916666666666665</c:v>
              </c:pt>
              <c:pt idx="15178">
                <c:v>5.708333333333333</c:v>
              </c:pt>
              <c:pt idx="15179">
                <c:v>0</c:v>
              </c:pt>
              <c:pt idx="15180">
                <c:v>4.166666666666667</c:v>
              </c:pt>
              <c:pt idx="15181">
                <c:v>6.25</c:v>
              </c:pt>
              <c:pt idx="15182">
                <c:v>1.2916666666666667</c:v>
              </c:pt>
              <c:pt idx="15183">
                <c:v>5.416666666666667</c:v>
              </c:pt>
              <c:pt idx="15184">
                <c:v>0</c:v>
              </c:pt>
              <c:pt idx="15185">
                <c:v>1.7916666666666667</c:v>
              </c:pt>
              <c:pt idx="15186">
                <c:v>2.7083333333333335</c:v>
              </c:pt>
              <c:pt idx="15187">
                <c:v>4.791666666666667</c:v>
              </c:pt>
              <c:pt idx="15188">
                <c:v>0</c:v>
              </c:pt>
              <c:pt idx="15189">
                <c:v>3.625</c:v>
              </c:pt>
              <c:pt idx="15190">
                <c:v>3.2916666666666665</c:v>
              </c:pt>
              <c:pt idx="15191">
                <c:v>3.1666666666666665</c:v>
              </c:pt>
              <c:pt idx="15192">
                <c:v>0</c:v>
              </c:pt>
              <c:pt idx="15193">
                <c:v>5.375</c:v>
              </c:pt>
              <c:pt idx="15194">
                <c:v>4.25</c:v>
              </c:pt>
              <c:pt idx="15195">
                <c:v>4.583333333333333</c:v>
              </c:pt>
              <c:pt idx="15196">
                <c:v>0</c:v>
              </c:pt>
              <c:pt idx="15197">
                <c:v>0</c:v>
              </c:pt>
              <c:pt idx="15198">
                <c:v>0</c:v>
              </c:pt>
              <c:pt idx="15199">
                <c:v>0</c:v>
              </c:pt>
              <c:pt idx="15200">
                <c:v>0</c:v>
              </c:pt>
              <c:pt idx="15201">
                <c:v>5.5</c:v>
              </c:pt>
              <c:pt idx="15202">
                <c:v>1.2083333333333333</c:v>
              </c:pt>
              <c:pt idx="15203">
                <c:v>4.458333333333333</c:v>
              </c:pt>
              <c:pt idx="15204">
                <c:v>3.0416666666666665</c:v>
              </c:pt>
              <c:pt idx="15205">
                <c:v>0</c:v>
              </c:pt>
              <c:pt idx="15206">
                <c:v>1.4583333333333333</c:v>
              </c:pt>
              <c:pt idx="15207">
                <c:v>2.3333333333333335</c:v>
              </c:pt>
              <c:pt idx="15208">
                <c:v>4.375</c:v>
              </c:pt>
              <c:pt idx="15209">
                <c:v>0</c:v>
              </c:pt>
              <c:pt idx="15210">
                <c:v>1.7916666666666667</c:v>
              </c:pt>
              <c:pt idx="15211">
                <c:v>6.791666666666667</c:v>
              </c:pt>
              <c:pt idx="15212">
                <c:v>2.8333333333333335</c:v>
              </c:pt>
              <c:pt idx="15213">
                <c:v>3.1666666666666665</c:v>
              </c:pt>
              <c:pt idx="15214">
                <c:v>1.4166666666666667</c:v>
              </c:pt>
              <c:pt idx="15215">
                <c:v>6.208333333333333</c:v>
              </c:pt>
              <c:pt idx="15216">
                <c:v>1.625</c:v>
              </c:pt>
              <c:pt idx="15217">
                <c:v>0</c:v>
              </c:pt>
              <c:pt idx="15218">
                <c:v>4.375</c:v>
              </c:pt>
              <c:pt idx="15219">
                <c:v>4</c:v>
              </c:pt>
              <c:pt idx="15220">
                <c:v>0</c:v>
              </c:pt>
              <c:pt idx="15221">
                <c:v>0</c:v>
              </c:pt>
              <c:pt idx="15222">
                <c:v>0</c:v>
              </c:pt>
              <c:pt idx="15223">
                <c:v>5.625</c:v>
              </c:pt>
              <c:pt idx="15224">
                <c:v>1.4166666666666667</c:v>
              </c:pt>
              <c:pt idx="15225">
                <c:v>0</c:v>
              </c:pt>
              <c:pt idx="15226">
                <c:v>2.3333333333333335</c:v>
              </c:pt>
              <c:pt idx="15227">
                <c:v>8</c:v>
              </c:pt>
              <c:pt idx="15228">
                <c:v>13.458333333333334</c:v>
              </c:pt>
              <c:pt idx="15229">
                <c:v>1.8333333333333333</c:v>
              </c:pt>
              <c:pt idx="15230">
                <c:v>2.0416666666666665</c:v>
              </c:pt>
              <c:pt idx="15231">
                <c:v>0</c:v>
              </c:pt>
              <c:pt idx="15232">
                <c:v>1.6666666666666667</c:v>
              </c:pt>
              <c:pt idx="15233">
                <c:v>1.9583333333333333</c:v>
              </c:pt>
              <c:pt idx="15234">
                <c:v>2.5833333333333335</c:v>
              </c:pt>
              <c:pt idx="15235">
                <c:v>0</c:v>
              </c:pt>
              <c:pt idx="15236">
                <c:v>6.5</c:v>
              </c:pt>
              <c:pt idx="15237">
                <c:v>3.2916666666666665</c:v>
              </c:pt>
              <c:pt idx="15238">
                <c:v>0</c:v>
              </c:pt>
              <c:pt idx="15239">
                <c:v>0</c:v>
              </c:pt>
              <c:pt idx="15240">
                <c:v>3.375</c:v>
              </c:pt>
              <c:pt idx="15241">
                <c:v>1.3333333333333333</c:v>
              </c:pt>
              <c:pt idx="15242">
                <c:v>3.7083333333333335</c:v>
              </c:pt>
              <c:pt idx="15243">
                <c:v>5</c:v>
              </c:pt>
              <c:pt idx="15244">
                <c:v>3.9583333333333335</c:v>
              </c:pt>
              <c:pt idx="15245">
                <c:v>0</c:v>
              </c:pt>
              <c:pt idx="15246">
                <c:v>3.4583333333333335</c:v>
              </c:pt>
              <c:pt idx="15247">
                <c:v>5.083333333333333</c:v>
              </c:pt>
              <c:pt idx="15248">
                <c:v>5.208333333333333</c:v>
              </c:pt>
              <c:pt idx="15249">
                <c:v>0</c:v>
              </c:pt>
              <c:pt idx="15250">
                <c:v>3.4166666666666665</c:v>
              </c:pt>
              <c:pt idx="15251">
                <c:v>0</c:v>
              </c:pt>
              <c:pt idx="15252">
                <c:v>3.6666666666666665</c:v>
              </c:pt>
              <c:pt idx="15253">
                <c:v>0</c:v>
              </c:pt>
              <c:pt idx="15254">
                <c:v>2.4166666666666665</c:v>
              </c:pt>
              <c:pt idx="15255">
                <c:v>3.2083333333333335</c:v>
              </c:pt>
              <c:pt idx="15256">
                <c:v>7.958333333333333</c:v>
              </c:pt>
              <c:pt idx="15257">
                <c:v>0</c:v>
              </c:pt>
              <c:pt idx="15258">
                <c:v>3.375</c:v>
              </c:pt>
              <c:pt idx="15259">
                <c:v>0</c:v>
              </c:pt>
              <c:pt idx="15260">
                <c:v>1.9166666666666667</c:v>
              </c:pt>
              <c:pt idx="15261">
                <c:v>1.7916666666666667</c:v>
              </c:pt>
              <c:pt idx="15262">
                <c:v>3.5833333333333335</c:v>
              </c:pt>
              <c:pt idx="15263">
                <c:v>7.041666666666667</c:v>
              </c:pt>
              <c:pt idx="15264">
                <c:v>1.25</c:v>
              </c:pt>
              <c:pt idx="15265">
                <c:v>1.5</c:v>
              </c:pt>
              <c:pt idx="15266">
                <c:v>2.3333333333333335</c:v>
              </c:pt>
              <c:pt idx="15267">
                <c:v>5.583333333333333</c:v>
              </c:pt>
              <c:pt idx="15268">
                <c:v>4.75</c:v>
              </c:pt>
              <c:pt idx="15269">
                <c:v>2.5416666666666665</c:v>
              </c:pt>
              <c:pt idx="15270">
                <c:v>7.833333333333333</c:v>
              </c:pt>
              <c:pt idx="15271">
                <c:v>1.8333333333333333</c:v>
              </c:pt>
              <c:pt idx="15272">
                <c:v>3.6666666666666665</c:v>
              </c:pt>
              <c:pt idx="15273">
                <c:v>1.2083333333333333</c:v>
              </c:pt>
              <c:pt idx="15274">
                <c:v>0</c:v>
              </c:pt>
              <c:pt idx="15275">
                <c:v>5.5</c:v>
              </c:pt>
              <c:pt idx="15276">
                <c:v>5.666666666666667</c:v>
              </c:pt>
              <c:pt idx="15277">
                <c:v>4.166666666666667</c:v>
              </c:pt>
              <c:pt idx="15278">
                <c:v>5.541666666666667</c:v>
              </c:pt>
              <c:pt idx="15279">
                <c:v>0</c:v>
              </c:pt>
              <c:pt idx="15280">
                <c:v>0</c:v>
              </c:pt>
              <c:pt idx="15281">
                <c:v>0</c:v>
              </c:pt>
              <c:pt idx="15282">
                <c:v>2.9583333333333335</c:v>
              </c:pt>
              <c:pt idx="15283">
                <c:v>2.3333333333333335</c:v>
              </c:pt>
              <c:pt idx="15284">
                <c:v>3.5833333333333335</c:v>
              </c:pt>
              <c:pt idx="15285">
                <c:v>0</c:v>
              </c:pt>
              <c:pt idx="15286">
                <c:v>2</c:v>
              </c:pt>
              <c:pt idx="15287">
                <c:v>0</c:v>
              </c:pt>
              <c:pt idx="15288">
                <c:v>0</c:v>
              </c:pt>
              <c:pt idx="15289">
                <c:v>4.291666666666667</c:v>
              </c:pt>
              <c:pt idx="15290">
                <c:v>3.9583333333333335</c:v>
              </c:pt>
              <c:pt idx="15291">
                <c:v>4.083333333333333</c:v>
              </c:pt>
              <c:pt idx="15292">
                <c:v>0</c:v>
              </c:pt>
              <c:pt idx="15293">
                <c:v>4.125</c:v>
              </c:pt>
              <c:pt idx="15294">
                <c:v>0</c:v>
              </c:pt>
              <c:pt idx="15295">
                <c:v>6.583333333333333</c:v>
              </c:pt>
              <c:pt idx="15296">
                <c:v>5.458333333333333</c:v>
              </c:pt>
              <c:pt idx="15297">
                <c:v>3.75</c:v>
              </c:pt>
              <c:pt idx="15298">
                <c:v>6.958333333333333</c:v>
              </c:pt>
              <c:pt idx="15299">
                <c:v>1.9166666666666667</c:v>
              </c:pt>
              <c:pt idx="15300">
                <c:v>5.708333333333333</c:v>
              </c:pt>
              <c:pt idx="15301">
                <c:v>2.7916666666666665</c:v>
              </c:pt>
              <c:pt idx="15302">
                <c:v>2.2916666666666665</c:v>
              </c:pt>
              <c:pt idx="15303">
                <c:v>3.3333333333333335</c:v>
              </c:pt>
              <c:pt idx="15304">
                <c:v>1.4583333333333333</c:v>
              </c:pt>
              <c:pt idx="15305">
                <c:v>0</c:v>
              </c:pt>
              <c:pt idx="15306">
                <c:v>0</c:v>
              </c:pt>
              <c:pt idx="15307">
                <c:v>0</c:v>
              </c:pt>
              <c:pt idx="15308">
                <c:v>1.5833333333333333</c:v>
              </c:pt>
              <c:pt idx="15309">
                <c:v>1.4166666666666667</c:v>
              </c:pt>
              <c:pt idx="15310">
                <c:v>5.541666666666667</c:v>
              </c:pt>
              <c:pt idx="15311">
                <c:v>1.4166666666666667</c:v>
              </c:pt>
              <c:pt idx="15312">
                <c:v>5.25</c:v>
              </c:pt>
              <c:pt idx="15313">
                <c:v>6.708333333333333</c:v>
              </c:pt>
              <c:pt idx="15314">
                <c:v>1.2916666666666667</c:v>
              </c:pt>
              <c:pt idx="15315">
                <c:v>0</c:v>
              </c:pt>
              <c:pt idx="15316">
                <c:v>3.9583333333333335</c:v>
              </c:pt>
              <c:pt idx="15317">
                <c:v>1.9583333333333333</c:v>
              </c:pt>
              <c:pt idx="15318">
                <c:v>2.875</c:v>
              </c:pt>
              <c:pt idx="15319">
                <c:v>3.125</c:v>
              </c:pt>
              <c:pt idx="15320">
                <c:v>3.375</c:v>
              </c:pt>
              <c:pt idx="15321">
                <c:v>0</c:v>
              </c:pt>
              <c:pt idx="15322">
                <c:v>2.3333333333333335</c:v>
              </c:pt>
              <c:pt idx="15323">
                <c:v>5.041666666666667</c:v>
              </c:pt>
              <c:pt idx="15324">
                <c:v>3.2083333333333335</c:v>
              </c:pt>
              <c:pt idx="15325">
                <c:v>6</c:v>
              </c:pt>
              <c:pt idx="15326">
                <c:v>0</c:v>
              </c:pt>
              <c:pt idx="15327">
                <c:v>5.916666666666667</c:v>
              </c:pt>
              <c:pt idx="15328">
                <c:v>4.375</c:v>
              </c:pt>
              <c:pt idx="15329">
                <c:v>0</c:v>
              </c:pt>
              <c:pt idx="15330">
                <c:v>2.7916666666666665</c:v>
              </c:pt>
              <c:pt idx="15331">
                <c:v>2.5416666666666665</c:v>
              </c:pt>
              <c:pt idx="15332">
                <c:v>1.0416666666666667</c:v>
              </c:pt>
              <c:pt idx="15333">
                <c:v>4.708333333333333</c:v>
              </c:pt>
              <c:pt idx="15334">
                <c:v>2.2083333333333335</c:v>
              </c:pt>
              <c:pt idx="15335">
                <c:v>1.7083333333333333</c:v>
              </c:pt>
              <c:pt idx="15336">
                <c:v>0</c:v>
              </c:pt>
              <c:pt idx="15337">
                <c:v>4.666666666666667</c:v>
              </c:pt>
              <c:pt idx="15338">
                <c:v>1.5416666666666667</c:v>
              </c:pt>
              <c:pt idx="15339">
                <c:v>3.5416666666666665</c:v>
              </c:pt>
              <c:pt idx="15340">
                <c:v>1.3333333333333333</c:v>
              </c:pt>
              <c:pt idx="15341">
                <c:v>4.166666666666667</c:v>
              </c:pt>
              <c:pt idx="15342">
                <c:v>3.4166666666666665</c:v>
              </c:pt>
              <c:pt idx="15343">
                <c:v>5.666666666666667</c:v>
              </c:pt>
              <c:pt idx="15344">
                <c:v>7.625</c:v>
              </c:pt>
              <c:pt idx="15345">
                <c:v>1</c:v>
              </c:pt>
              <c:pt idx="15346">
                <c:v>4.208333333333333</c:v>
              </c:pt>
              <c:pt idx="15347">
                <c:v>0</c:v>
              </c:pt>
              <c:pt idx="15348">
                <c:v>1.7916666666666667</c:v>
              </c:pt>
              <c:pt idx="15349">
                <c:v>4.375</c:v>
              </c:pt>
              <c:pt idx="15350">
                <c:v>0</c:v>
              </c:pt>
              <c:pt idx="15351">
                <c:v>0</c:v>
              </c:pt>
              <c:pt idx="15352">
                <c:v>0</c:v>
              </c:pt>
              <c:pt idx="15353">
                <c:v>4.083333333333333</c:v>
              </c:pt>
              <c:pt idx="15354">
                <c:v>4.583333333333333</c:v>
              </c:pt>
              <c:pt idx="15355">
                <c:v>0</c:v>
              </c:pt>
              <c:pt idx="15356">
                <c:v>4.625</c:v>
              </c:pt>
              <c:pt idx="15357">
                <c:v>9.1666666666666661</c:v>
              </c:pt>
              <c:pt idx="15358">
                <c:v>0</c:v>
              </c:pt>
              <c:pt idx="15359">
                <c:v>6.708333333333333</c:v>
              </c:pt>
              <c:pt idx="15360">
                <c:v>0</c:v>
              </c:pt>
              <c:pt idx="15361">
                <c:v>10.375</c:v>
              </c:pt>
              <c:pt idx="15362">
                <c:v>5.458333333333333</c:v>
              </c:pt>
              <c:pt idx="15363">
                <c:v>1.625</c:v>
              </c:pt>
              <c:pt idx="15364">
                <c:v>0</c:v>
              </c:pt>
              <c:pt idx="15365">
                <c:v>1.7083333333333333</c:v>
              </c:pt>
              <c:pt idx="15366">
                <c:v>1.9166666666666667</c:v>
              </c:pt>
              <c:pt idx="15367">
                <c:v>0</c:v>
              </c:pt>
              <c:pt idx="15368">
                <c:v>0</c:v>
              </c:pt>
              <c:pt idx="15369">
                <c:v>1.2916666666666667</c:v>
              </c:pt>
              <c:pt idx="15370">
                <c:v>0</c:v>
              </c:pt>
              <c:pt idx="15371">
                <c:v>0</c:v>
              </c:pt>
              <c:pt idx="15372">
                <c:v>5.958333333333333</c:v>
              </c:pt>
              <c:pt idx="15373">
                <c:v>8.125</c:v>
              </c:pt>
              <c:pt idx="15374">
                <c:v>1.6666666666666667</c:v>
              </c:pt>
              <c:pt idx="15375">
                <c:v>6.916666666666667</c:v>
              </c:pt>
              <c:pt idx="15376">
                <c:v>1.0833333333333333</c:v>
              </c:pt>
              <c:pt idx="15377">
                <c:v>0</c:v>
              </c:pt>
              <c:pt idx="15378">
                <c:v>3.0833333333333335</c:v>
              </c:pt>
              <c:pt idx="15379">
                <c:v>1.7083333333333333</c:v>
              </c:pt>
              <c:pt idx="15380">
                <c:v>3</c:v>
              </c:pt>
              <c:pt idx="15381">
                <c:v>4.541666666666667</c:v>
              </c:pt>
              <c:pt idx="15382">
                <c:v>0</c:v>
              </c:pt>
              <c:pt idx="15383">
                <c:v>3.5416666666666665</c:v>
              </c:pt>
              <c:pt idx="15384">
                <c:v>2.875</c:v>
              </c:pt>
              <c:pt idx="15385">
                <c:v>2.0833333333333335</c:v>
              </c:pt>
              <c:pt idx="15386">
                <c:v>0</c:v>
              </c:pt>
              <c:pt idx="15387">
                <c:v>3.9583333333333335</c:v>
              </c:pt>
              <c:pt idx="15388">
                <c:v>0</c:v>
              </c:pt>
              <c:pt idx="15389">
                <c:v>3.7291666666666665</c:v>
              </c:pt>
              <c:pt idx="15390">
                <c:v>0</c:v>
              </c:pt>
              <c:pt idx="15391">
                <c:v>0</c:v>
              </c:pt>
              <c:pt idx="15392">
                <c:v>1.9583333333333333</c:v>
              </c:pt>
              <c:pt idx="15393">
                <c:v>2.0833333333333335</c:v>
              </c:pt>
              <c:pt idx="15394">
                <c:v>2.5</c:v>
              </c:pt>
              <c:pt idx="15395">
                <c:v>1.5833333333333333</c:v>
              </c:pt>
              <c:pt idx="15396">
                <c:v>0</c:v>
              </c:pt>
              <c:pt idx="15397">
                <c:v>4.458333333333333</c:v>
              </c:pt>
              <c:pt idx="15398">
                <c:v>4.041666666666667</c:v>
              </c:pt>
              <c:pt idx="15399">
                <c:v>4.041666666666667</c:v>
              </c:pt>
              <c:pt idx="15400">
                <c:v>7.666666666666667</c:v>
              </c:pt>
              <c:pt idx="15401">
                <c:v>4.291666666666667</c:v>
              </c:pt>
              <c:pt idx="15402">
                <c:v>6.958333333333333</c:v>
              </c:pt>
              <c:pt idx="15403">
                <c:v>5.333333333333333</c:v>
              </c:pt>
              <c:pt idx="15404">
                <c:v>1.0416666666666667</c:v>
              </c:pt>
              <c:pt idx="15405">
                <c:v>3.5</c:v>
              </c:pt>
              <c:pt idx="15406">
                <c:v>7.458333333333333</c:v>
              </c:pt>
              <c:pt idx="15407">
                <c:v>5.5</c:v>
              </c:pt>
              <c:pt idx="15408">
                <c:v>0</c:v>
              </c:pt>
              <c:pt idx="15409">
                <c:v>2.7083333333333335</c:v>
              </c:pt>
              <c:pt idx="15410">
                <c:v>7</c:v>
              </c:pt>
              <c:pt idx="15411">
                <c:v>3.875</c:v>
              </c:pt>
              <c:pt idx="15412">
                <c:v>0</c:v>
              </c:pt>
              <c:pt idx="15413">
                <c:v>3.1666666666666665</c:v>
              </c:pt>
              <c:pt idx="15414">
                <c:v>1.25</c:v>
              </c:pt>
              <c:pt idx="15415">
                <c:v>5</c:v>
              </c:pt>
              <c:pt idx="15416">
                <c:v>0</c:v>
              </c:pt>
              <c:pt idx="15417">
                <c:v>2.4583333333333335</c:v>
              </c:pt>
              <c:pt idx="15418">
                <c:v>1.0833333333333333</c:v>
              </c:pt>
              <c:pt idx="15419">
                <c:v>1.9583333333333333</c:v>
              </c:pt>
              <c:pt idx="15420">
                <c:v>3.7916666666666665</c:v>
              </c:pt>
              <c:pt idx="15421">
                <c:v>3.8333333333333335</c:v>
              </c:pt>
              <c:pt idx="15422">
                <c:v>3.375</c:v>
              </c:pt>
              <c:pt idx="15423">
                <c:v>5.916666666666667</c:v>
              </c:pt>
              <c:pt idx="15424">
                <c:v>0</c:v>
              </c:pt>
              <c:pt idx="15425">
                <c:v>4.416666666666667</c:v>
              </c:pt>
              <c:pt idx="15426">
                <c:v>0</c:v>
              </c:pt>
              <c:pt idx="15427">
                <c:v>0</c:v>
              </c:pt>
              <c:pt idx="15428">
                <c:v>0</c:v>
              </c:pt>
              <c:pt idx="15429">
                <c:v>4.375</c:v>
              </c:pt>
              <c:pt idx="15430">
                <c:v>3.875</c:v>
              </c:pt>
              <c:pt idx="15431">
                <c:v>1.4583333333333333</c:v>
              </c:pt>
              <c:pt idx="15432">
                <c:v>2</c:v>
              </c:pt>
              <c:pt idx="15433">
                <c:v>0</c:v>
              </c:pt>
              <c:pt idx="15434">
                <c:v>1.75</c:v>
              </c:pt>
              <c:pt idx="15435">
                <c:v>1.4166666666666667</c:v>
              </c:pt>
              <c:pt idx="15436">
                <c:v>0</c:v>
              </c:pt>
              <c:pt idx="15437">
                <c:v>3.2916666666666665</c:v>
              </c:pt>
              <c:pt idx="15438">
                <c:v>3.7083333333333335</c:v>
              </c:pt>
              <c:pt idx="15439">
                <c:v>3.5416666666666665</c:v>
              </c:pt>
              <c:pt idx="15440">
                <c:v>1.375</c:v>
              </c:pt>
              <c:pt idx="15441">
                <c:v>0</c:v>
              </c:pt>
              <c:pt idx="15442">
                <c:v>1.625</c:v>
              </c:pt>
              <c:pt idx="15443">
                <c:v>1.625</c:v>
              </c:pt>
              <c:pt idx="15444">
                <c:v>1.125</c:v>
              </c:pt>
              <c:pt idx="15445">
                <c:v>0</c:v>
              </c:pt>
              <c:pt idx="15446">
                <c:v>2.8333333333333335</c:v>
              </c:pt>
              <c:pt idx="15447">
                <c:v>1.4166666666666667</c:v>
              </c:pt>
              <c:pt idx="15448">
                <c:v>9</c:v>
              </c:pt>
              <c:pt idx="15449">
                <c:v>1.5833333333333333</c:v>
              </c:pt>
              <c:pt idx="15450">
                <c:v>2.5416666666666665</c:v>
              </c:pt>
              <c:pt idx="15451">
                <c:v>3.6666666666666665</c:v>
              </c:pt>
              <c:pt idx="15452">
                <c:v>1.7083333333333333</c:v>
              </c:pt>
              <c:pt idx="15453">
                <c:v>9.6666666666666661</c:v>
              </c:pt>
              <c:pt idx="15454">
                <c:v>0</c:v>
              </c:pt>
              <c:pt idx="15455">
                <c:v>3.9166666666666665</c:v>
              </c:pt>
              <c:pt idx="15456">
                <c:v>5.916666666666667</c:v>
              </c:pt>
              <c:pt idx="15457">
                <c:v>6.416666666666667</c:v>
              </c:pt>
              <c:pt idx="15458">
                <c:v>0</c:v>
              </c:pt>
              <c:pt idx="15459">
                <c:v>3.375</c:v>
              </c:pt>
              <c:pt idx="15460">
                <c:v>0</c:v>
              </c:pt>
              <c:pt idx="15461">
                <c:v>0</c:v>
              </c:pt>
              <c:pt idx="15462">
                <c:v>2.5416666666666665</c:v>
              </c:pt>
              <c:pt idx="15463">
                <c:v>0</c:v>
              </c:pt>
              <c:pt idx="15464">
                <c:v>6.291666666666667</c:v>
              </c:pt>
              <c:pt idx="15465">
                <c:v>0</c:v>
              </c:pt>
              <c:pt idx="15466">
                <c:v>4.708333333333333</c:v>
              </c:pt>
              <c:pt idx="15467">
                <c:v>2.0833333333333335</c:v>
              </c:pt>
              <c:pt idx="15468">
                <c:v>4.708333333333333</c:v>
              </c:pt>
              <c:pt idx="15469">
                <c:v>0</c:v>
              </c:pt>
              <c:pt idx="15470">
                <c:v>0</c:v>
              </c:pt>
              <c:pt idx="15471">
                <c:v>0</c:v>
              </c:pt>
              <c:pt idx="15472">
                <c:v>6.291666666666667</c:v>
              </c:pt>
              <c:pt idx="15473">
                <c:v>0</c:v>
              </c:pt>
              <c:pt idx="15474">
                <c:v>1.2916666666666667</c:v>
              </c:pt>
              <c:pt idx="15475">
                <c:v>0</c:v>
              </c:pt>
              <c:pt idx="15476">
                <c:v>3</c:v>
              </c:pt>
              <c:pt idx="15477">
                <c:v>0</c:v>
              </c:pt>
              <c:pt idx="15478">
                <c:v>5.375</c:v>
              </c:pt>
              <c:pt idx="15479">
                <c:v>0</c:v>
              </c:pt>
              <c:pt idx="15480">
                <c:v>1.4583333333333333</c:v>
              </c:pt>
              <c:pt idx="15481">
                <c:v>1.5</c:v>
              </c:pt>
              <c:pt idx="15482">
                <c:v>5.208333333333333</c:v>
              </c:pt>
              <c:pt idx="15483">
                <c:v>3.25</c:v>
              </c:pt>
              <c:pt idx="15484">
                <c:v>4.541666666666667</c:v>
              </c:pt>
              <c:pt idx="15485">
                <c:v>1.3333333333333333</c:v>
              </c:pt>
              <c:pt idx="15486">
                <c:v>0</c:v>
              </c:pt>
              <c:pt idx="15487">
                <c:v>2.0416666666666665</c:v>
              </c:pt>
              <c:pt idx="15488">
                <c:v>0</c:v>
              </c:pt>
              <c:pt idx="15489">
                <c:v>1.5416666666666667</c:v>
              </c:pt>
              <c:pt idx="15490">
                <c:v>1.6666666666666667</c:v>
              </c:pt>
              <c:pt idx="15491">
                <c:v>6.5</c:v>
              </c:pt>
              <c:pt idx="15492">
                <c:v>2.125</c:v>
              </c:pt>
              <c:pt idx="15493">
                <c:v>2.125</c:v>
              </c:pt>
              <c:pt idx="15494">
                <c:v>0</c:v>
              </c:pt>
              <c:pt idx="15495">
                <c:v>4.583333333333333</c:v>
              </c:pt>
              <c:pt idx="15496">
                <c:v>0</c:v>
              </c:pt>
              <c:pt idx="15497">
                <c:v>1.875</c:v>
              </c:pt>
              <c:pt idx="15498">
                <c:v>1.625</c:v>
              </c:pt>
              <c:pt idx="15499">
                <c:v>4.125</c:v>
              </c:pt>
              <c:pt idx="15500">
                <c:v>6.833333333333333</c:v>
              </c:pt>
              <c:pt idx="15501">
                <c:v>1.6666666666666667</c:v>
              </c:pt>
              <c:pt idx="15502">
                <c:v>4.583333333333333</c:v>
              </c:pt>
              <c:pt idx="15503">
                <c:v>0</c:v>
              </c:pt>
              <c:pt idx="15504">
                <c:v>1.5</c:v>
              </c:pt>
              <c:pt idx="15505">
                <c:v>0</c:v>
              </c:pt>
              <c:pt idx="15506">
                <c:v>0</c:v>
              </c:pt>
              <c:pt idx="15507">
                <c:v>7.458333333333333</c:v>
              </c:pt>
              <c:pt idx="15508">
                <c:v>7.5</c:v>
              </c:pt>
              <c:pt idx="15509">
                <c:v>0</c:v>
              </c:pt>
              <c:pt idx="15510">
                <c:v>4.416666666666667</c:v>
              </c:pt>
              <c:pt idx="15511">
                <c:v>4.5</c:v>
              </c:pt>
              <c:pt idx="15512">
                <c:v>0</c:v>
              </c:pt>
              <c:pt idx="15513">
                <c:v>0</c:v>
              </c:pt>
              <c:pt idx="15514">
                <c:v>0</c:v>
              </c:pt>
              <c:pt idx="15515">
                <c:v>2.7916666666666665</c:v>
              </c:pt>
              <c:pt idx="15516">
                <c:v>0</c:v>
              </c:pt>
              <c:pt idx="15517">
                <c:v>0</c:v>
              </c:pt>
              <c:pt idx="15518">
                <c:v>0</c:v>
              </c:pt>
              <c:pt idx="15519">
                <c:v>2.0416666666666665</c:v>
              </c:pt>
              <c:pt idx="15520">
                <c:v>0</c:v>
              </c:pt>
              <c:pt idx="15521">
                <c:v>1.375</c:v>
              </c:pt>
              <c:pt idx="15522">
                <c:v>1.625</c:v>
              </c:pt>
              <c:pt idx="15523">
                <c:v>5</c:v>
              </c:pt>
              <c:pt idx="15524">
                <c:v>6.291666666666667</c:v>
              </c:pt>
              <c:pt idx="15525">
                <c:v>3.0416666666666665</c:v>
              </c:pt>
              <c:pt idx="15526">
                <c:v>2.9166666666666665</c:v>
              </c:pt>
              <c:pt idx="15527">
                <c:v>6.458333333333333</c:v>
              </c:pt>
              <c:pt idx="15528">
                <c:v>12.166666666666666</c:v>
              </c:pt>
              <c:pt idx="15529">
                <c:v>6.916666666666667</c:v>
              </c:pt>
              <c:pt idx="15530">
                <c:v>3.5416666666666665</c:v>
              </c:pt>
              <c:pt idx="15531">
                <c:v>0</c:v>
              </c:pt>
              <c:pt idx="15532">
                <c:v>7</c:v>
              </c:pt>
              <c:pt idx="15533">
                <c:v>0</c:v>
              </c:pt>
              <c:pt idx="15534">
                <c:v>2.5833333333333335</c:v>
              </c:pt>
              <c:pt idx="15535">
                <c:v>0</c:v>
              </c:pt>
              <c:pt idx="15536">
                <c:v>0</c:v>
              </c:pt>
              <c:pt idx="15537">
                <c:v>0</c:v>
              </c:pt>
              <c:pt idx="15538">
                <c:v>0</c:v>
              </c:pt>
              <c:pt idx="15539">
                <c:v>1.1666666666666667</c:v>
              </c:pt>
              <c:pt idx="15540">
                <c:v>3.2083333333333335</c:v>
              </c:pt>
              <c:pt idx="15541">
                <c:v>0</c:v>
              </c:pt>
              <c:pt idx="15542">
                <c:v>2.8333333333333335</c:v>
              </c:pt>
              <c:pt idx="15543">
                <c:v>1.3333333333333333</c:v>
              </c:pt>
              <c:pt idx="15544">
                <c:v>7.75</c:v>
              </c:pt>
              <c:pt idx="15545">
                <c:v>0</c:v>
              </c:pt>
              <c:pt idx="15546">
                <c:v>1.9583333333333333</c:v>
              </c:pt>
              <c:pt idx="15547">
                <c:v>1.5</c:v>
              </c:pt>
              <c:pt idx="15548">
                <c:v>1.4166666666666667</c:v>
              </c:pt>
              <c:pt idx="15549">
                <c:v>2.125</c:v>
              </c:pt>
              <c:pt idx="15550">
                <c:v>0</c:v>
              </c:pt>
              <c:pt idx="15551">
                <c:v>0</c:v>
              </c:pt>
              <c:pt idx="15552">
                <c:v>0</c:v>
              </c:pt>
              <c:pt idx="15553">
                <c:v>0</c:v>
              </c:pt>
              <c:pt idx="15554">
                <c:v>4.166666666666667</c:v>
              </c:pt>
              <c:pt idx="15555">
                <c:v>0</c:v>
              </c:pt>
              <c:pt idx="15556">
                <c:v>0</c:v>
              </c:pt>
              <c:pt idx="15557">
                <c:v>4.666666666666667</c:v>
              </c:pt>
              <c:pt idx="15558">
                <c:v>3.5</c:v>
              </c:pt>
              <c:pt idx="15559">
                <c:v>1.3333333333333333</c:v>
              </c:pt>
              <c:pt idx="15560">
                <c:v>0</c:v>
              </c:pt>
              <c:pt idx="15561">
                <c:v>0</c:v>
              </c:pt>
              <c:pt idx="15562">
                <c:v>2.75</c:v>
              </c:pt>
              <c:pt idx="15563">
                <c:v>4.416666666666667</c:v>
              </c:pt>
              <c:pt idx="15564">
                <c:v>4</c:v>
              </c:pt>
              <c:pt idx="15565">
                <c:v>1.5833333333333333</c:v>
              </c:pt>
              <c:pt idx="15566">
                <c:v>0</c:v>
              </c:pt>
              <c:pt idx="15567">
                <c:v>1.2083333333333333</c:v>
              </c:pt>
              <c:pt idx="15568">
                <c:v>5.041666666666667</c:v>
              </c:pt>
              <c:pt idx="15569">
                <c:v>2.4166666666666665</c:v>
              </c:pt>
              <c:pt idx="15570">
                <c:v>1.6666666666666667</c:v>
              </c:pt>
              <c:pt idx="15571">
                <c:v>1.5833333333333333</c:v>
              </c:pt>
              <c:pt idx="15572">
                <c:v>3.2083333333333335</c:v>
              </c:pt>
              <c:pt idx="15573">
                <c:v>0</c:v>
              </c:pt>
              <c:pt idx="15574">
                <c:v>1.75</c:v>
              </c:pt>
              <c:pt idx="15575">
                <c:v>3.4583333333333335</c:v>
              </c:pt>
              <c:pt idx="15576">
                <c:v>3.2083333333333335</c:v>
              </c:pt>
              <c:pt idx="15577">
                <c:v>2.9583333333333335</c:v>
              </c:pt>
              <c:pt idx="15578">
                <c:v>7.375</c:v>
              </c:pt>
              <c:pt idx="15579">
                <c:v>0</c:v>
              </c:pt>
              <c:pt idx="15580">
                <c:v>0</c:v>
              </c:pt>
              <c:pt idx="15581">
                <c:v>5.375</c:v>
              </c:pt>
              <c:pt idx="15582">
                <c:v>0</c:v>
              </c:pt>
              <c:pt idx="15583">
                <c:v>4.375</c:v>
              </c:pt>
              <c:pt idx="15584">
                <c:v>1.2083333333333333</c:v>
              </c:pt>
              <c:pt idx="15585">
                <c:v>0</c:v>
              </c:pt>
              <c:pt idx="15586">
                <c:v>2.0833333333333335</c:v>
              </c:pt>
              <c:pt idx="15587">
                <c:v>3.5</c:v>
              </c:pt>
              <c:pt idx="15588">
                <c:v>4.041666666666667</c:v>
              </c:pt>
              <c:pt idx="15589">
                <c:v>3.625</c:v>
              </c:pt>
              <c:pt idx="15590">
                <c:v>0</c:v>
              </c:pt>
              <c:pt idx="15591">
                <c:v>4.333333333333333</c:v>
              </c:pt>
              <c:pt idx="15592">
                <c:v>0</c:v>
              </c:pt>
              <c:pt idx="15593">
                <c:v>7.916666666666667</c:v>
              </c:pt>
              <c:pt idx="15594">
                <c:v>6</c:v>
              </c:pt>
              <c:pt idx="15595">
                <c:v>0</c:v>
              </c:pt>
              <c:pt idx="15596">
                <c:v>0</c:v>
              </c:pt>
              <c:pt idx="15597">
                <c:v>5.5</c:v>
              </c:pt>
              <c:pt idx="15598">
                <c:v>2.5833333333333335</c:v>
              </c:pt>
              <c:pt idx="15599">
                <c:v>12</c:v>
              </c:pt>
              <c:pt idx="15600">
                <c:v>0</c:v>
              </c:pt>
              <c:pt idx="15601">
                <c:v>0</c:v>
              </c:pt>
              <c:pt idx="15602">
                <c:v>1.2083333333333333</c:v>
              </c:pt>
              <c:pt idx="15603">
                <c:v>1.4583333333333333</c:v>
              </c:pt>
              <c:pt idx="15604">
                <c:v>0</c:v>
              </c:pt>
              <c:pt idx="15605">
                <c:v>0</c:v>
              </c:pt>
              <c:pt idx="15606">
                <c:v>1.4583333333333333</c:v>
              </c:pt>
              <c:pt idx="15607">
                <c:v>1.5416666666666667</c:v>
              </c:pt>
              <c:pt idx="15608">
                <c:v>1.75</c:v>
              </c:pt>
              <c:pt idx="15609">
                <c:v>4.166666666666667</c:v>
              </c:pt>
              <c:pt idx="15610">
                <c:v>0</c:v>
              </c:pt>
              <c:pt idx="15611">
                <c:v>3.7083333333333335</c:v>
              </c:pt>
              <c:pt idx="15612">
                <c:v>0</c:v>
              </c:pt>
              <c:pt idx="15613">
                <c:v>1.3333333333333333</c:v>
              </c:pt>
              <c:pt idx="15614">
                <c:v>6.625</c:v>
              </c:pt>
              <c:pt idx="15615">
                <c:v>0</c:v>
              </c:pt>
              <c:pt idx="15616">
                <c:v>1.7916666666666667</c:v>
              </c:pt>
              <c:pt idx="15617">
                <c:v>1.5833333333333333</c:v>
              </c:pt>
              <c:pt idx="15618">
                <c:v>0</c:v>
              </c:pt>
              <c:pt idx="15619">
                <c:v>0</c:v>
              </c:pt>
              <c:pt idx="15620">
                <c:v>4.541666666666667</c:v>
              </c:pt>
              <c:pt idx="15621">
                <c:v>1.7083333333333333</c:v>
              </c:pt>
              <c:pt idx="15622">
                <c:v>1.6666666666666667</c:v>
              </c:pt>
              <c:pt idx="15623">
                <c:v>3.625</c:v>
              </c:pt>
              <c:pt idx="15624">
                <c:v>2.7916666666666665</c:v>
              </c:pt>
              <c:pt idx="15625">
                <c:v>6</c:v>
              </c:pt>
              <c:pt idx="15626">
                <c:v>0</c:v>
              </c:pt>
              <c:pt idx="15627">
                <c:v>0</c:v>
              </c:pt>
              <c:pt idx="15628">
                <c:v>4.041666666666667</c:v>
              </c:pt>
              <c:pt idx="15629">
                <c:v>1.75</c:v>
              </c:pt>
              <c:pt idx="15630">
                <c:v>1.625</c:v>
              </c:pt>
              <c:pt idx="15631">
                <c:v>0</c:v>
              </c:pt>
              <c:pt idx="15632">
                <c:v>2.4583333333333335</c:v>
              </c:pt>
              <c:pt idx="15633">
                <c:v>4.583333333333333</c:v>
              </c:pt>
              <c:pt idx="15634">
                <c:v>5.375</c:v>
              </c:pt>
              <c:pt idx="15635">
                <c:v>2.625</c:v>
              </c:pt>
              <c:pt idx="15636">
                <c:v>0</c:v>
              </c:pt>
              <c:pt idx="15637">
                <c:v>0</c:v>
              </c:pt>
              <c:pt idx="15638">
                <c:v>0</c:v>
              </c:pt>
              <c:pt idx="15639">
                <c:v>6.416666666666667</c:v>
              </c:pt>
              <c:pt idx="15640">
                <c:v>0</c:v>
              </c:pt>
              <c:pt idx="15641">
                <c:v>3.9583333333333335</c:v>
              </c:pt>
              <c:pt idx="15642">
                <c:v>3.3333333333333335</c:v>
              </c:pt>
              <c:pt idx="15643">
                <c:v>0</c:v>
              </c:pt>
              <c:pt idx="15644">
                <c:v>1.875</c:v>
              </c:pt>
              <c:pt idx="15645">
                <c:v>1.5833333333333333</c:v>
              </c:pt>
              <c:pt idx="15646">
                <c:v>0</c:v>
              </c:pt>
              <c:pt idx="15647">
                <c:v>0</c:v>
              </c:pt>
              <c:pt idx="15648">
                <c:v>1.7083333333333333</c:v>
              </c:pt>
              <c:pt idx="15649">
                <c:v>3.2916666666666665</c:v>
              </c:pt>
              <c:pt idx="15650">
                <c:v>0</c:v>
              </c:pt>
              <c:pt idx="15651">
                <c:v>1.7083333333333333</c:v>
              </c:pt>
              <c:pt idx="15652">
                <c:v>1.5</c:v>
              </c:pt>
              <c:pt idx="15653">
                <c:v>0</c:v>
              </c:pt>
              <c:pt idx="15654">
                <c:v>1.625</c:v>
              </c:pt>
              <c:pt idx="15655">
                <c:v>0</c:v>
              </c:pt>
              <c:pt idx="15656">
                <c:v>3.625</c:v>
              </c:pt>
              <c:pt idx="15657">
                <c:v>0</c:v>
              </c:pt>
              <c:pt idx="15658">
                <c:v>0</c:v>
              </c:pt>
              <c:pt idx="15659">
                <c:v>3.4166666666666665</c:v>
              </c:pt>
              <c:pt idx="15660">
                <c:v>4.125</c:v>
              </c:pt>
              <c:pt idx="15661">
                <c:v>0</c:v>
              </c:pt>
              <c:pt idx="15662">
                <c:v>1.8333333333333333</c:v>
              </c:pt>
              <c:pt idx="15663">
                <c:v>0</c:v>
              </c:pt>
              <c:pt idx="15664">
                <c:v>0</c:v>
              </c:pt>
              <c:pt idx="15665">
                <c:v>3.875</c:v>
              </c:pt>
              <c:pt idx="15666">
                <c:v>2.25</c:v>
              </c:pt>
              <c:pt idx="15667">
                <c:v>1.2083333333333333</c:v>
              </c:pt>
              <c:pt idx="15668">
                <c:v>4.125</c:v>
              </c:pt>
              <c:pt idx="15669">
                <c:v>5.083333333333333</c:v>
              </c:pt>
              <c:pt idx="15670">
                <c:v>2.6666666666666665</c:v>
              </c:pt>
              <c:pt idx="15671">
                <c:v>1.9583333333333333</c:v>
              </c:pt>
              <c:pt idx="15672">
                <c:v>6.416666666666667</c:v>
              </c:pt>
              <c:pt idx="15673">
                <c:v>4.125</c:v>
              </c:pt>
              <c:pt idx="15674">
                <c:v>3.2083333333333335</c:v>
              </c:pt>
              <c:pt idx="15675">
                <c:v>1.2916666666666667</c:v>
              </c:pt>
              <c:pt idx="15676">
                <c:v>0</c:v>
              </c:pt>
              <c:pt idx="15677">
                <c:v>1.4166666666666667</c:v>
              </c:pt>
              <c:pt idx="15678">
                <c:v>1.4583333333333333</c:v>
              </c:pt>
              <c:pt idx="15679">
                <c:v>0</c:v>
              </c:pt>
              <c:pt idx="15680">
                <c:v>3</c:v>
              </c:pt>
              <c:pt idx="15681">
                <c:v>0</c:v>
              </c:pt>
              <c:pt idx="15682">
                <c:v>3.125</c:v>
              </c:pt>
              <c:pt idx="15683">
                <c:v>1.1666666666666667</c:v>
              </c:pt>
              <c:pt idx="15684">
                <c:v>1.2083333333333333</c:v>
              </c:pt>
              <c:pt idx="15685">
                <c:v>0</c:v>
              </c:pt>
              <c:pt idx="15686">
                <c:v>0</c:v>
              </c:pt>
              <c:pt idx="15687">
                <c:v>2.9166666666666665</c:v>
              </c:pt>
              <c:pt idx="15688">
                <c:v>1.7083333333333333</c:v>
              </c:pt>
              <c:pt idx="15689">
                <c:v>1.3333333333333333</c:v>
              </c:pt>
              <c:pt idx="15690">
                <c:v>3.25</c:v>
              </c:pt>
              <c:pt idx="15691">
                <c:v>1.25</c:v>
              </c:pt>
              <c:pt idx="15692">
                <c:v>4.041666666666667</c:v>
              </c:pt>
              <c:pt idx="15693">
                <c:v>2.625</c:v>
              </c:pt>
              <c:pt idx="15694">
                <c:v>4.5</c:v>
              </c:pt>
              <c:pt idx="15695">
                <c:v>0</c:v>
              </c:pt>
              <c:pt idx="15696">
                <c:v>4.958333333333333</c:v>
              </c:pt>
              <c:pt idx="15697">
                <c:v>2.9166666666666665</c:v>
              </c:pt>
              <c:pt idx="15698">
                <c:v>0</c:v>
              </c:pt>
              <c:pt idx="15699">
                <c:v>0</c:v>
              </c:pt>
              <c:pt idx="15700">
                <c:v>2.7083333333333335</c:v>
              </c:pt>
              <c:pt idx="15701">
                <c:v>7.958333333333333</c:v>
              </c:pt>
              <c:pt idx="15702">
                <c:v>1.5</c:v>
              </c:pt>
              <c:pt idx="15703">
                <c:v>3.0833333333333335</c:v>
              </c:pt>
              <c:pt idx="15704">
                <c:v>2.6666666666666665</c:v>
              </c:pt>
              <c:pt idx="15705">
                <c:v>2.875</c:v>
              </c:pt>
              <c:pt idx="15706">
                <c:v>3.9166666666666665</c:v>
              </c:pt>
              <c:pt idx="15707">
                <c:v>0</c:v>
              </c:pt>
              <c:pt idx="15708">
                <c:v>3.625</c:v>
              </c:pt>
              <c:pt idx="15709">
                <c:v>2.0416666666666665</c:v>
              </c:pt>
              <c:pt idx="15710">
                <c:v>0</c:v>
              </c:pt>
              <c:pt idx="15711">
                <c:v>4.458333333333333</c:v>
              </c:pt>
              <c:pt idx="15712">
                <c:v>2.8333333333333335</c:v>
              </c:pt>
              <c:pt idx="15713">
                <c:v>3.7083333333333335</c:v>
              </c:pt>
              <c:pt idx="15714">
                <c:v>2.4583333333333335</c:v>
              </c:pt>
              <c:pt idx="15715">
                <c:v>2.3333333333333335</c:v>
              </c:pt>
              <c:pt idx="15716">
                <c:v>0</c:v>
              </c:pt>
              <c:pt idx="15717">
                <c:v>0</c:v>
              </c:pt>
              <c:pt idx="15718">
                <c:v>0</c:v>
              </c:pt>
              <c:pt idx="15719">
                <c:v>2.0833333333333335</c:v>
              </c:pt>
              <c:pt idx="15720">
                <c:v>4</c:v>
              </c:pt>
              <c:pt idx="15721">
                <c:v>0</c:v>
              </c:pt>
              <c:pt idx="15722">
                <c:v>0</c:v>
              </c:pt>
              <c:pt idx="15723">
                <c:v>0</c:v>
              </c:pt>
              <c:pt idx="15724">
                <c:v>0</c:v>
              </c:pt>
              <c:pt idx="15725">
                <c:v>1.625</c:v>
              </c:pt>
              <c:pt idx="15726">
                <c:v>8.6666666666666661</c:v>
              </c:pt>
              <c:pt idx="15727">
                <c:v>0</c:v>
              </c:pt>
              <c:pt idx="15728">
                <c:v>1.4166666666666667</c:v>
              </c:pt>
              <c:pt idx="15729">
                <c:v>1.4583333333333333</c:v>
              </c:pt>
              <c:pt idx="15730">
                <c:v>8.9166666666666661</c:v>
              </c:pt>
              <c:pt idx="15731">
                <c:v>0</c:v>
              </c:pt>
              <c:pt idx="15732">
                <c:v>3.1666666666666665</c:v>
              </c:pt>
              <c:pt idx="15733">
                <c:v>5.375</c:v>
              </c:pt>
              <c:pt idx="15734">
                <c:v>3.5</c:v>
              </c:pt>
              <c:pt idx="15735">
                <c:v>1.5416666666666667</c:v>
              </c:pt>
              <c:pt idx="15736">
                <c:v>1.4583333333333333</c:v>
              </c:pt>
              <c:pt idx="15737">
                <c:v>4.416666666666667</c:v>
              </c:pt>
              <c:pt idx="15738">
                <c:v>3.5833333333333335</c:v>
              </c:pt>
              <c:pt idx="15739">
                <c:v>0</c:v>
              </c:pt>
              <c:pt idx="15740">
                <c:v>1.5</c:v>
              </c:pt>
              <c:pt idx="15741">
                <c:v>2.5</c:v>
              </c:pt>
              <c:pt idx="15742">
                <c:v>4.583333333333333</c:v>
              </c:pt>
              <c:pt idx="15743">
                <c:v>4.166666666666667</c:v>
              </c:pt>
              <c:pt idx="15744">
                <c:v>0</c:v>
              </c:pt>
              <c:pt idx="15745">
                <c:v>0</c:v>
              </c:pt>
              <c:pt idx="15746">
                <c:v>4.25</c:v>
              </c:pt>
              <c:pt idx="15747">
                <c:v>9.5416666666666661</c:v>
              </c:pt>
              <c:pt idx="15748">
                <c:v>4.666666666666667</c:v>
              </c:pt>
              <c:pt idx="15749">
                <c:v>4.333333333333333</c:v>
              </c:pt>
              <c:pt idx="15750">
                <c:v>4.333333333333333</c:v>
              </c:pt>
              <c:pt idx="15751">
                <c:v>1.75</c:v>
              </c:pt>
              <c:pt idx="15752">
                <c:v>0</c:v>
              </c:pt>
              <c:pt idx="15753">
                <c:v>0</c:v>
              </c:pt>
              <c:pt idx="15754">
                <c:v>7.458333333333333</c:v>
              </c:pt>
              <c:pt idx="15755">
                <c:v>0</c:v>
              </c:pt>
              <c:pt idx="15756">
                <c:v>6.25</c:v>
              </c:pt>
              <c:pt idx="15757">
                <c:v>2</c:v>
              </c:pt>
              <c:pt idx="15758">
                <c:v>3.0416666666666665</c:v>
              </c:pt>
              <c:pt idx="15759">
                <c:v>0</c:v>
              </c:pt>
              <c:pt idx="15760">
                <c:v>0</c:v>
              </c:pt>
              <c:pt idx="15761">
                <c:v>0</c:v>
              </c:pt>
              <c:pt idx="15762">
                <c:v>2.5833333333333335</c:v>
              </c:pt>
              <c:pt idx="15763">
                <c:v>1.375</c:v>
              </c:pt>
              <c:pt idx="15764">
                <c:v>0</c:v>
              </c:pt>
              <c:pt idx="15765">
                <c:v>0</c:v>
              </c:pt>
              <c:pt idx="15766">
                <c:v>3.8333333333333335</c:v>
              </c:pt>
              <c:pt idx="15767">
                <c:v>3.5</c:v>
              </c:pt>
              <c:pt idx="15768">
                <c:v>4.875</c:v>
              </c:pt>
              <c:pt idx="15769">
                <c:v>3.75</c:v>
              </c:pt>
              <c:pt idx="15770">
                <c:v>6.708333333333333</c:v>
              </c:pt>
              <c:pt idx="15771">
                <c:v>3.875</c:v>
              </c:pt>
              <c:pt idx="15772">
                <c:v>3.5833333333333335</c:v>
              </c:pt>
              <c:pt idx="15773">
                <c:v>3.0833333333333335</c:v>
              </c:pt>
              <c:pt idx="15774">
                <c:v>1.7916666666666667</c:v>
              </c:pt>
              <c:pt idx="15775">
                <c:v>0</c:v>
              </c:pt>
              <c:pt idx="15776">
                <c:v>7.791666666666667</c:v>
              </c:pt>
              <c:pt idx="15777">
                <c:v>9.2083333333333339</c:v>
              </c:pt>
              <c:pt idx="15778">
                <c:v>4.416666666666667</c:v>
              </c:pt>
              <c:pt idx="15779">
                <c:v>3.2916666666666665</c:v>
              </c:pt>
              <c:pt idx="15780">
                <c:v>7.041666666666667</c:v>
              </c:pt>
              <c:pt idx="15781">
                <c:v>2.375</c:v>
              </c:pt>
              <c:pt idx="15782">
                <c:v>1.7083333333333333</c:v>
              </c:pt>
              <c:pt idx="15783">
                <c:v>4.625</c:v>
              </c:pt>
              <c:pt idx="15784">
                <c:v>7.416666666666667</c:v>
              </c:pt>
              <c:pt idx="15785">
                <c:v>2.7083333333333335</c:v>
              </c:pt>
              <c:pt idx="15786">
                <c:v>6</c:v>
              </c:pt>
              <c:pt idx="15787">
                <c:v>4.541666666666667</c:v>
              </c:pt>
              <c:pt idx="15788">
                <c:v>5.208333333333333</c:v>
              </c:pt>
              <c:pt idx="15789">
                <c:v>0</c:v>
              </c:pt>
              <c:pt idx="15790">
                <c:v>0</c:v>
              </c:pt>
              <c:pt idx="15791">
                <c:v>1.4583333333333333</c:v>
              </c:pt>
              <c:pt idx="15792">
                <c:v>0</c:v>
              </c:pt>
              <c:pt idx="15793">
                <c:v>1.5833333333333333</c:v>
              </c:pt>
              <c:pt idx="15794">
                <c:v>5.5</c:v>
              </c:pt>
              <c:pt idx="15795">
                <c:v>4</c:v>
              </c:pt>
              <c:pt idx="15796">
                <c:v>1.4583333333333333</c:v>
              </c:pt>
              <c:pt idx="15797">
                <c:v>2.4166666666666665</c:v>
              </c:pt>
              <c:pt idx="15798">
                <c:v>0</c:v>
              </c:pt>
              <c:pt idx="15799">
                <c:v>3.1666666666666665</c:v>
              </c:pt>
              <c:pt idx="15800">
                <c:v>6.166666666666667</c:v>
              </c:pt>
              <c:pt idx="15801">
                <c:v>2.7916666666666665</c:v>
              </c:pt>
              <c:pt idx="15802">
                <c:v>0</c:v>
              </c:pt>
              <c:pt idx="15803">
                <c:v>1.2916666666666667</c:v>
              </c:pt>
              <c:pt idx="15804">
                <c:v>4.666666666666667</c:v>
              </c:pt>
              <c:pt idx="15805">
                <c:v>3.9166666666666665</c:v>
              </c:pt>
              <c:pt idx="15806">
                <c:v>3.25</c:v>
              </c:pt>
              <c:pt idx="15807">
                <c:v>3.2083333333333335</c:v>
              </c:pt>
              <c:pt idx="15808">
                <c:v>1.875</c:v>
              </c:pt>
              <c:pt idx="15809">
                <c:v>4.916666666666667</c:v>
              </c:pt>
              <c:pt idx="15810">
                <c:v>0</c:v>
              </c:pt>
              <c:pt idx="15811">
                <c:v>0</c:v>
              </c:pt>
              <c:pt idx="15812">
                <c:v>1.25</c:v>
              </c:pt>
              <c:pt idx="15813">
                <c:v>0</c:v>
              </c:pt>
              <c:pt idx="15814">
                <c:v>1.4583333333333333</c:v>
              </c:pt>
              <c:pt idx="15815">
                <c:v>5.791666666666667</c:v>
              </c:pt>
              <c:pt idx="15816">
                <c:v>8.4166666666666661</c:v>
              </c:pt>
              <c:pt idx="15817">
                <c:v>5.791666666666667</c:v>
              </c:pt>
              <c:pt idx="15818">
                <c:v>10.958333333333334</c:v>
              </c:pt>
              <c:pt idx="15819">
                <c:v>0</c:v>
              </c:pt>
              <c:pt idx="15820">
                <c:v>4.083333333333333</c:v>
              </c:pt>
              <c:pt idx="15821">
                <c:v>3.0416666666666665</c:v>
              </c:pt>
              <c:pt idx="15822">
                <c:v>2</c:v>
              </c:pt>
              <c:pt idx="15823">
                <c:v>1.9583333333333333</c:v>
              </c:pt>
              <c:pt idx="15824">
                <c:v>7.125</c:v>
              </c:pt>
              <c:pt idx="15825">
                <c:v>0</c:v>
              </c:pt>
              <c:pt idx="15826">
                <c:v>4.333333333333333</c:v>
              </c:pt>
              <c:pt idx="15827">
                <c:v>3.9583333333333335</c:v>
              </c:pt>
              <c:pt idx="15828">
                <c:v>5.958333333333333</c:v>
              </c:pt>
              <c:pt idx="15829">
                <c:v>0</c:v>
              </c:pt>
              <c:pt idx="15830">
                <c:v>0</c:v>
              </c:pt>
              <c:pt idx="15831">
                <c:v>1.8333333333333333</c:v>
              </c:pt>
              <c:pt idx="15832">
                <c:v>0</c:v>
              </c:pt>
              <c:pt idx="15833">
                <c:v>3.0416666666666665</c:v>
              </c:pt>
              <c:pt idx="15834">
                <c:v>0.75</c:v>
              </c:pt>
              <c:pt idx="15835">
                <c:v>2.9166666666666665</c:v>
              </c:pt>
              <c:pt idx="15836">
                <c:v>6.125</c:v>
              </c:pt>
              <c:pt idx="15837">
                <c:v>1.8333333333333333</c:v>
              </c:pt>
              <c:pt idx="15838">
                <c:v>1.5416666666666667</c:v>
              </c:pt>
              <c:pt idx="15839">
                <c:v>2.4583333333333335</c:v>
              </c:pt>
              <c:pt idx="15840">
                <c:v>1.875</c:v>
              </c:pt>
              <c:pt idx="15841">
                <c:v>4.666666666666667</c:v>
              </c:pt>
              <c:pt idx="15842">
                <c:v>2</c:v>
              </c:pt>
              <c:pt idx="15843">
                <c:v>7.125</c:v>
              </c:pt>
              <c:pt idx="15844">
                <c:v>2</c:v>
              </c:pt>
              <c:pt idx="15845">
                <c:v>3.0833333333333335</c:v>
              </c:pt>
              <c:pt idx="15846">
                <c:v>3.2916666666666665</c:v>
              </c:pt>
              <c:pt idx="15847">
                <c:v>4.208333333333333</c:v>
              </c:pt>
              <c:pt idx="15848">
                <c:v>1.5416666666666667</c:v>
              </c:pt>
              <c:pt idx="15849">
                <c:v>0</c:v>
              </c:pt>
              <c:pt idx="15850">
                <c:v>2.9166666666666665</c:v>
              </c:pt>
              <c:pt idx="15851">
                <c:v>0</c:v>
              </c:pt>
              <c:pt idx="15852">
                <c:v>7.458333333333333</c:v>
              </c:pt>
              <c:pt idx="15853">
                <c:v>0</c:v>
              </c:pt>
              <c:pt idx="15854">
                <c:v>3.7083333333333335</c:v>
              </c:pt>
              <c:pt idx="15855">
                <c:v>5.458333333333333</c:v>
              </c:pt>
              <c:pt idx="15856">
                <c:v>0</c:v>
              </c:pt>
              <c:pt idx="15857">
                <c:v>0</c:v>
              </c:pt>
              <c:pt idx="15858">
                <c:v>2.0833333333333335</c:v>
              </c:pt>
              <c:pt idx="15859">
                <c:v>3.6666666666666665</c:v>
              </c:pt>
              <c:pt idx="15860">
                <c:v>5.541666666666667</c:v>
              </c:pt>
              <c:pt idx="15861">
                <c:v>0</c:v>
              </c:pt>
              <c:pt idx="15862">
                <c:v>1.1666666666666667</c:v>
              </c:pt>
              <c:pt idx="15863">
                <c:v>0</c:v>
              </c:pt>
              <c:pt idx="15864">
                <c:v>1.7916666666666667</c:v>
              </c:pt>
              <c:pt idx="15865">
                <c:v>5.5</c:v>
              </c:pt>
              <c:pt idx="15866">
                <c:v>0</c:v>
              </c:pt>
              <c:pt idx="15867">
                <c:v>5.958333333333333</c:v>
              </c:pt>
              <c:pt idx="15868">
                <c:v>2.5</c:v>
              </c:pt>
              <c:pt idx="15869">
                <c:v>2.7916666666666665</c:v>
              </c:pt>
              <c:pt idx="15870">
                <c:v>0</c:v>
              </c:pt>
              <c:pt idx="15871">
                <c:v>2.875</c:v>
              </c:pt>
              <c:pt idx="15872">
                <c:v>6.875</c:v>
              </c:pt>
              <c:pt idx="15873">
                <c:v>0</c:v>
              </c:pt>
              <c:pt idx="15874">
                <c:v>2.3333333333333335</c:v>
              </c:pt>
              <c:pt idx="15875">
                <c:v>4.875</c:v>
              </c:pt>
              <c:pt idx="15876">
                <c:v>2.9166666666666665</c:v>
              </c:pt>
              <c:pt idx="15877">
                <c:v>2.625</c:v>
              </c:pt>
              <c:pt idx="15878">
                <c:v>1.75</c:v>
              </c:pt>
              <c:pt idx="15879">
                <c:v>1.125</c:v>
              </c:pt>
              <c:pt idx="15880">
                <c:v>4.25</c:v>
              </c:pt>
              <c:pt idx="15881">
                <c:v>0</c:v>
              </c:pt>
              <c:pt idx="15882">
                <c:v>4.541666666666667</c:v>
              </c:pt>
              <c:pt idx="15883">
                <c:v>0</c:v>
              </c:pt>
              <c:pt idx="15884">
                <c:v>5.416666666666667</c:v>
              </c:pt>
              <c:pt idx="15885">
                <c:v>5.708333333333333</c:v>
              </c:pt>
              <c:pt idx="15886">
                <c:v>1.5416666666666667</c:v>
              </c:pt>
              <c:pt idx="15887">
                <c:v>4.916666666666667</c:v>
              </c:pt>
              <c:pt idx="15888">
                <c:v>2.2916666666666665</c:v>
              </c:pt>
              <c:pt idx="15889">
                <c:v>1.8333333333333333</c:v>
              </c:pt>
              <c:pt idx="15890">
                <c:v>3.5416666666666665</c:v>
              </c:pt>
              <c:pt idx="15891">
                <c:v>4.791666666666667</c:v>
              </c:pt>
              <c:pt idx="15892">
                <c:v>0</c:v>
              </c:pt>
              <c:pt idx="15893">
                <c:v>0</c:v>
              </c:pt>
              <c:pt idx="15894">
                <c:v>2.6666666666666665</c:v>
              </c:pt>
              <c:pt idx="15895">
                <c:v>0</c:v>
              </c:pt>
              <c:pt idx="15896">
                <c:v>0</c:v>
              </c:pt>
              <c:pt idx="15897">
                <c:v>3.5</c:v>
              </c:pt>
              <c:pt idx="15898">
                <c:v>3.4583333333333335</c:v>
              </c:pt>
              <c:pt idx="15899">
                <c:v>0</c:v>
              </c:pt>
              <c:pt idx="15900">
                <c:v>2.0416666666666665</c:v>
              </c:pt>
              <c:pt idx="15901">
                <c:v>1.4583333333333333</c:v>
              </c:pt>
              <c:pt idx="15902">
                <c:v>0</c:v>
              </c:pt>
              <c:pt idx="15903">
                <c:v>0</c:v>
              </c:pt>
              <c:pt idx="15904">
                <c:v>2.7916666666666665</c:v>
              </c:pt>
              <c:pt idx="15905">
                <c:v>3.7083333333333335</c:v>
              </c:pt>
              <c:pt idx="15906">
                <c:v>0</c:v>
              </c:pt>
              <c:pt idx="15907">
                <c:v>5.333333333333333</c:v>
              </c:pt>
              <c:pt idx="15908">
                <c:v>4</c:v>
              </c:pt>
              <c:pt idx="15909">
                <c:v>1.5</c:v>
              </c:pt>
              <c:pt idx="15910">
                <c:v>0</c:v>
              </c:pt>
              <c:pt idx="15911">
                <c:v>1.0833333333333333</c:v>
              </c:pt>
              <c:pt idx="15912">
                <c:v>0</c:v>
              </c:pt>
              <c:pt idx="15913">
                <c:v>2.875</c:v>
              </c:pt>
              <c:pt idx="15914">
                <c:v>3.2083333333333335</c:v>
              </c:pt>
              <c:pt idx="15915">
                <c:v>1.4166666666666667</c:v>
              </c:pt>
              <c:pt idx="15916">
                <c:v>1.7916666666666667</c:v>
              </c:pt>
              <c:pt idx="15917">
                <c:v>2.7916666666666665</c:v>
              </c:pt>
              <c:pt idx="15918">
                <c:v>3.1666666666666665</c:v>
              </c:pt>
              <c:pt idx="15919">
                <c:v>0</c:v>
              </c:pt>
              <c:pt idx="15920">
                <c:v>0</c:v>
              </c:pt>
              <c:pt idx="15921">
                <c:v>4.083333333333333</c:v>
              </c:pt>
              <c:pt idx="15922">
                <c:v>1.875</c:v>
              </c:pt>
              <c:pt idx="15923">
                <c:v>8.5833333333333339</c:v>
              </c:pt>
              <c:pt idx="15924">
                <c:v>4.916666666666667</c:v>
              </c:pt>
              <c:pt idx="15925">
                <c:v>10.083333333333334</c:v>
              </c:pt>
              <c:pt idx="15926">
                <c:v>4.541666666666667</c:v>
              </c:pt>
              <c:pt idx="15927">
                <c:v>1.5833333333333333</c:v>
              </c:pt>
              <c:pt idx="15928">
                <c:v>0</c:v>
              </c:pt>
              <c:pt idx="15929">
                <c:v>8.125</c:v>
              </c:pt>
              <c:pt idx="15930">
                <c:v>2.6666666666666665</c:v>
              </c:pt>
              <c:pt idx="15931">
                <c:v>1.625</c:v>
              </c:pt>
              <c:pt idx="15932">
                <c:v>4.958333333333333</c:v>
              </c:pt>
              <c:pt idx="15933">
                <c:v>9.4583333333333339</c:v>
              </c:pt>
              <c:pt idx="15934">
                <c:v>3.7083333333333335</c:v>
              </c:pt>
              <c:pt idx="15935">
                <c:v>0</c:v>
              </c:pt>
              <c:pt idx="15936">
                <c:v>1.875</c:v>
              </c:pt>
              <c:pt idx="15937">
                <c:v>5.166666666666667</c:v>
              </c:pt>
              <c:pt idx="15938">
                <c:v>1.8333333333333333</c:v>
              </c:pt>
              <c:pt idx="15939">
                <c:v>0</c:v>
              </c:pt>
              <c:pt idx="15940">
                <c:v>1.8333333333333333</c:v>
              </c:pt>
              <c:pt idx="15941">
                <c:v>0</c:v>
              </c:pt>
              <c:pt idx="15942">
                <c:v>3.625</c:v>
              </c:pt>
              <c:pt idx="15943">
                <c:v>1.875</c:v>
              </c:pt>
              <c:pt idx="15944">
                <c:v>0</c:v>
              </c:pt>
              <c:pt idx="15945">
                <c:v>7.041666666666667</c:v>
              </c:pt>
              <c:pt idx="15946">
                <c:v>5.041666666666667</c:v>
              </c:pt>
              <c:pt idx="15947">
                <c:v>7.458333333333333</c:v>
              </c:pt>
              <c:pt idx="15948">
                <c:v>0</c:v>
              </c:pt>
              <c:pt idx="15949">
                <c:v>3.125</c:v>
              </c:pt>
              <c:pt idx="15950">
                <c:v>4.916666666666667</c:v>
              </c:pt>
              <c:pt idx="15951">
                <c:v>0</c:v>
              </c:pt>
              <c:pt idx="15952">
                <c:v>0</c:v>
              </c:pt>
              <c:pt idx="15953">
                <c:v>2.5416666666666665</c:v>
              </c:pt>
              <c:pt idx="15954">
                <c:v>5.458333333333333</c:v>
              </c:pt>
              <c:pt idx="15955">
                <c:v>2.2083333333333335</c:v>
              </c:pt>
              <c:pt idx="15956">
                <c:v>2.5833333333333335</c:v>
              </c:pt>
              <c:pt idx="15957">
                <c:v>4.208333333333333</c:v>
              </c:pt>
              <c:pt idx="15958">
                <c:v>4.708333333333333</c:v>
              </c:pt>
              <c:pt idx="15959">
                <c:v>7.625</c:v>
              </c:pt>
              <c:pt idx="15960">
                <c:v>6</c:v>
              </c:pt>
              <c:pt idx="15961">
                <c:v>1.375</c:v>
              </c:pt>
              <c:pt idx="15962">
                <c:v>3.5</c:v>
              </c:pt>
              <c:pt idx="15963">
                <c:v>1.0833333333333333</c:v>
              </c:pt>
              <c:pt idx="15964">
                <c:v>0</c:v>
              </c:pt>
              <c:pt idx="15965">
                <c:v>2.75</c:v>
              </c:pt>
              <c:pt idx="15966">
                <c:v>1.3333333333333333</c:v>
              </c:pt>
              <c:pt idx="15967">
                <c:v>2.0416666666666665</c:v>
              </c:pt>
              <c:pt idx="15968">
                <c:v>2.3333333333333335</c:v>
              </c:pt>
              <c:pt idx="15969">
                <c:v>1.4583333333333333</c:v>
              </c:pt>
              <c:pt idx="15970">
                <c:v>6.083333333333333</c:v>
              </c:pt>
              <c:pt idx="15971">
                <c:v>1.6666666666666667</c:v>
              </c:pt>
              <c:pt idx="15972">
                <c:v>0</c:v>
              </c:pt>
              <c:pt idx="15973">
                <c:v>4.541666666666667</c:v>
              </c:pt>
              <c:pt idx="15974">
                <c:v>0</c:v>
              </c:pt>
              <c:pt idx="15975">
                <c:v>2.3333333333333335</c:v>
              </c:pt>
              <c:pt idx="15976">
                <c:v>0</c:v>
              </c:pt>
              <c:pt idx="15977">
                <c:v>4.291666666666667</c:v>
              </c:pt>
              <c:pt idx="15978">
                <c:v>1.25</c:v>
              </c:pt>
              <c:pt idx="15979">
                <c:v>3.25</c:v>
              </c:pt>
              <c:pt idx="15980">
                <c:v>1.625</c:v>
              </c:pt>
              <c:pt idx="15981">
                <c:v>6.416666666666667</c:v>
              </c:pt>
              <c:pt idx="15982">
                <c:v>6.541666666666667</c:v>
              </c:pt>
              <c:pt idx="15983">
                <c:v>0</c:v>
              </c:pt>
              <c:pt idx="15984">
                <c:v>0</c:v>
              </c:pt>
              <c:pt idx="15985">
                <c:v>0</c:v>
              </c:pt>
              <c:pt idx="15986">
                <c:v>0</c:v>
              </c:pt>
              <c:pt idx="15987">
                <c:v>8.4166666666666661</c:v>
              </c:pt>
              <c:pt idx="15988">
                <c:v>3.125</c:v>
              </c:pt>
              <c:pt idx="15989">
                <c:v>3.4166666666666665</c:v>
              </c:pt>
              <c:pt idx="15990">
                <c:v>0</c:v>
              </c:pt>
              <c:pt idx="15991">
                <c:v>0</c:v>
              </c:pt>
              <c:pt idx="15992">
                <c:v>2</c:v>
              </c:pt>
              <c:pt idx="15993">
                <c:v>2.4166666666666665</c:v>
              </c:pt>
              <c:pt idx="15994">
                <c:v>0</c:v>
              </c:pt>
              <c:pt idx="15995">
                <c:v>1.4166666666666667</c:v>
              </c:pt>
              <c:pt idx="15996">
                <c:v>1.2916666666666667</c:v>
              </c:pt>
              <c:pt idx="15997">
                <c:v>0</c:v>
              </c:pt>
              <c:pt idx="15998">
                <c:v>3.9166666666666665</c:v>
              </c:pt>
              <c:pt idx="15999">
                <c:v>1.0416666666666667</c:v>
              </c:pt>
              <c:pt idx="16000">
                <c:v>5.833333333333333</c:v>
              </c:pt>
              <c:pt idx="16001">
                <c:v>0</c:v>
              </c:pt>
              <c:pt idx="16002">
                <c:v>5.458333333333333</c:v>
              </c:pt>
              <c:pt idx="16003">
                <c:v>2.3333333333333335</c:v>
              </c:pt>
              <c:pt idx="16004">
                <c:v>0</c:v>
              </c:pt>
              <c:pt idx="16005">
                <c:v>0</c:v>
              </c:pt>
              <c:pt idx="16006">
                <c:v>3.6666666666666665</c:v>
              </c:pt>
              <c:pt idx="16007">
                <c:v>1.9583333333333333</c:v>
              </c:pt>
              <c:pt idx="16008">
                <c:v>3.8333333333333335</c:v>
              </c:pt>
              <c:pt idx="16009">
                <c:v>0</c:v>
              </c:pt>
              <c:pt idx="16010">
                <c:v>0</c:v>
              </c:pt>
              <c:pt idx="16011">
                <c:v>4.625</c:v>
              </c:pt>
              <c:pt idx="16012">
                <c:v>1.875</c:v>
              </c:pt>
              <c:pt idx="16013">
                <c:v>1.9166666666666667</c:v>
              </c:pt>
              <c:pt idx="16014">
                <c:v>1.5833333333333333</c:v>
              </c:pt>
              <c:pt idx="16015">
                <c:v>3.4583333333333335</c:v>
              </c:pt>
              <c:pt idx="16016">
                <c:v>0</c:v>
              </c:pt>
              <c:pt idx="16017">
                <c:v>4.291666666666667</c:v>
              </c:pt>
              <c:pt idx="16018">
                <c:v>0</c:v>
              </c:pt>
              <c:pt idx="16019">
                <c:v>4.125</c:v>
              </c:pt>
              <c:pt idx="16020">
                <c:v>0</c:v>
              </c:pt>
              <c:pt idx="16021">
                <c:v>3</c:v>
              </c:pt>
              <c:pt idx="16022">
                <c:v>1.75</c:v>
              </c:pt>
              <c:pt idx="16023">
                <c:v>0</c:v>
              </c:pt>
              <c:pt idx="16024">
                <c:v>0</c:v>
              </c:pt>
              <c:pt idx="16025">
                <c:v>1.0416666666666667</c:v>
              </c:pt>
              <c:pt idx="16026">
                <c:v>7.041666666666667</c:v>
              </c:pt>
              <c:pt idx="16027">
                <c:v>0</c:v>
              </c:pt>
              <c:pt idx="16028">
                <c:v>4.333333333333333</c:v>
              </c:pt>
              <c:pt idx="16029">
                <c:v>1.125</c:v>
              </c:pt>
              <c:pt idx="16030">
                <c:v>0</c:v>
              </c:pt>
              <c:pt idx="16031">
                <c:v>0</c:v>
              </c:pt>
              <c:pt idx="16032">
                <c:v>3.875</c:v>
              </c:pt>
              <c:pt idx="16033">
                <c:v>0</c:v>
              </c:pt>
              <c:pt idx="16034">
                <c:v>4.083333333333333</c:v>
              </c:pt>
              <c:pt idx="16035">
                <c:v>4.416666666666667</c:v>
              </c:pt>
              <c:pt idx="16036">
                <c:v>1.875</c:v>
              </c:pt>
              <c:pt idx="16037">
                <c:v>0</c:v>
              </c:pt>
              <c:pt idx="16038">
                <c:v>5.083333333333333</c:v>
              </c:pt>
              <c:pt idx="16039">
                <c:v>1.5416666666666667</c:v>
              </c:pt>
              <c:pt idx="16040">
                <c:v>1.4583333333333333</c:v>
              </c:pt>
              <c:pt idx="16041">
                <c:v>1.9166666666666667</c:v>
              </c:pt>
              <c:pt idx="16042">
                <c:v>3.8333333333333335</c:v>
              </c:pt>
              <c:pt idx="16043">
                <c:v>6.375</c:v>
              </c:pt>
              <c:pt idx="16044">
                <c:v>0</c:v>
              </c:pt>
              <c:pt idx="16045">
                <c:v>2.5</c:v>
              </c:pt>
              <c:pt idx="16046">
                <c:v>1.5416666666666667</c:v>
              </c:pt>
              <c:pt idx="16047">
                <c:v>3.2083333333333335</c:v>
              </c:pt>
              <c:pt idx="16048">
                <c:v>0</c:v>
              </c:pt>
              <c:pt idx="16049">
                <c:v>0</c:v>
              </c:pt>
              <c:pt idx="16050">
                <c:v>0</c:v>
              </c:pt>
              <c:pt idx="16051">
                <c:v>0</c:v>
              </c:pt>
              <c:pt idx="16052">
                <c:v>4.041666666666667</c:v>
              </c:pt>
              <c:pt idx="16053">
                <c:v>0</c:v>
              </c:pt>
              <c:pt idx="16054">
                <c:v>4.291666666666667</c:v>
              </c:pt>
              <c:pt idx="16055">
                <c:v>2.7083333333333335</c:v>
              </c:pt>
              <c:pt idx="16056">
                <c:v>3.5</c:v>
              </c:pt>
              <c:pt idx="16057">
                <c:v>0</c:v>
              </c:pt>
              <c:pt idx="16058">
                <c:v>3.75</c:v>
              </c:pt>
              <c:pt idx="16059">
                <c:v>1.4583333333333333</c:v>
              </c:pt>
              <c:pt idx="16060">
                <c:v>1.125</c:v>
              </c:pt>
              <c:pt idx="16061">
                <c:v>1.75</c:v>
              </c:pt>
              <c:pt idx="16062">
                <c:v>0</c:v>
              </c:pt>
              <c:pt idx="16063">
                <c:v>4.791666666666667</c:v>
              </c:pt>
              <c:pt idx="16064">
                <c:v>1.5416666666666667</c:v>
              </c:pt>
              <c:pt idx="16065">
                <c:v>3.625</c:v>
              </c:pt>
              <c:pt idx="16066">
                <c:v>2.2083333333333335</c:v>
              </c:pt>
              <c:pt idx="16067">
                <c:v>9.375</c:v>
              </c:pt>
              <c:pt idx="16068">
                <c:v>1.4166666666666667</c:v>
              </c:pt>
              <c:pt idx="16069">
                <c:v>0</c:v>
              </c:pt>
              <c:pt idx="16070">
                <c:v>0</c:v>
              </c:pt>
              <c:pt idx="16071">
                <c:v>1.5833333333333333</c:v>
              </c:pt>
              <c:pt idx="16072">
                <c:v>2.875</c:v>
              </c:pt>
              <c:pt idx="16073">
                <c:v>3.0833333333333335</c:v>
              </c:pt>
              <c:pt idx="16074">
                <c:v>0</c:v>
              </c:pt>
              <c:pt idx="16075">
                <c:v>1.7083333333333333</c:v>
              </c:pt>
              <c:pt idx="16076">
                <c:v>1.2916666666666667</c:v>
              </c:pt>
              <c:pt idx="16077">
                <c:v>0</c:v>
              </c:pt>
              <c:pt idx="16078">
                <c:v>1.25</c:v>
              </c:pt>
              <c:pt idx="16079">
                <c:v>7.666666666666667</c:v>
              </c:pt>
              <c:pt idx="16080">
                <c:v>0</c:v>
              </c:pt>
              <c:pt idx="16081">
                <c:v>0</c:v>
              </c:pt>
              <c:pt idx="16082">
                <c:v>3.7916666666666665</c:v>
              </c:pt>
              <c:pt idx="16083">
                <c:v>4.458333333333333</c:v>
              </c:pt>
              <c:pt idx="16084">
                <c:v>2.5</c:v>
              </c:pt>
              <c:pt idx="16085">
                <c:v>1.4166666666666667</c:v>
              </c:pt>
              <c:pt idx="16086">
                <c:v>3.5833333333333335</c:v>
              </c:pt>
              <c:pt idx="16087">
                <c:v>0</c:v>
              </c:pt>
              <c:pt idx="16088">
                <c:v>1.7916666666666667</c:v>
              </c:pt>
              <c:pt idx="16089">
                <c:v>1.2916666666666667</c:v>
              </c:pt>
              <c:pt idx="16090">
                <c:v>3.0833333333333335</c:v>
              </c:pt>
              <c:pt idx="16091">
                <c:v>0</c:v>
              </c:pt>
              <c:pt idx="16092">
                <c:v>3.4583333333333335</c:v>
              </c:pt>
              <c:pt idx="16093">
                <c:v>2.0833333333333335</c:v>
              </c:pt>
              <c:pt idx="16094">
                <c:v>5.979166666666667</c:v>
              </c:pt>
              <c:pt idx="16095">
                <c:v>7.875</c:v>
              </c:pt>
              <c:pt idx="16096">
                <c:v>2.2916666666666665</c:v>
              </c:pt>
              <c:pt idx="16097">
                <c:v>0</c:v>
              </c:pt>
              <c:pt idx="16098">
                <c:v>1.4583333333333333</c:v>
              </c:pt>
              <c:pt idx="16099">
                <c:v>5.458333333333333</c:v>
              </c:pt>
              <c:pt idx="16100">
                <c:v>0</c:v>
              </c:pt>
              <c:pt idx="16101">
                <c:v>3.5</c:v>
              </c:pt>
              <c:pt idx="16102">
                <c:v>4.666666666666667</c:v>
              </c:pt>
              <c:pt idx="16103">
                <c:v>4.125</c:v>
              </c:pt>
              <c:pt idx="16104">
                <c:v>0</c:v>
              </c:pt>
              <c:pt idx="16105">
                <c:v>8.1666666666666661</c:v>
              </c:pt>
              <c:pt idx="16106">
                <c:v>4.25</c:v>
              </c:pt>
              <c:pt idx="16107">
                <c:v>4.208333333333333</c:v>
              </c:pt>
              <c:pt idx="16108">
                <c:v>1.4166666666666667</c:v>
              </c:pt>
              <c:pt idx="16109">
                <c:v>0</c:v>
              </c:pt>
              <c:pt idx="16110">
                <c:v>1.7083333333333333</c:v>
              </c:pt>
              <c:pt idx="16111">
                <c:v>0</c:v>
              </c:pt>
              <c:pt idx="16112">
                <c:v>0</c:v>
              </c:pt>
              <c:pt idx="16113">
                <c:v>1.5416666666666667</c:v>
              </c:pt>
              <c:pt idx="16114">
                <c:v>5.791666666666667</c:v>
              </c:pt>
              <c:pt idx="16115">
                <c:v>2.2083333333333335</c:v>
              </c:pt>
              <c:pt idx="16116">
                <c:v>7.958333333333333</c:v>
              </c:pt>
              <c:pt idx="16117">
                <c:v>0</c:v>
              </c:pt>
              <c:pt idx="16118">
                <c:v>0</c:v>
              </c:pt>
              <c:pt idx="16119">
                <c:v>0</c:v>
              </c:pt>
              <c:pt idx="16120">
                <c:v>5.125</c:v>
              </c:pt>
              <c:pt idx="16121">
                <c:v>0</c:v>
              </c:pt>
              <c:pt idx="16122">
                <c:v>1.875</c:v>
              </c:pt>
              <c:pt idx="16123">
                <c:v>0</c:v>
              </c:pt>
              <c:pt idx="16124">
                <c:v>6.125</c:v>
              </c:pt>
              <c:pt idx="16125">
                <c:v>3.4166666666666665</c:v>
              </c:pt>
              <c:pt idx="16126">
                <c:v>0</c:v>
              </c:pt>
              <c:pt idx="16127">
                <c:v>4.625</c:v>
              </c:pt>
              <c:pt idx="16128">
                <c:v>1.6666666666666667</c:v>
              </c:pt>
              <c:pt idx="16129">
                <c:v>2.9583333333333335</c:v>
              </c:pt>
              <c:pt idx="16130">
                <c:v>0</c:v>
              </c:pt>
              <c:pt idx="16131">
                <c:v>1.4583333333333333</c:v>
              </c:pt>
              <c:pt idx="16132">
                <c:v>0</c:v>
              </c:pt>
              <c:pt idx="16133">
                <c:v>0</c:v>
              </c:pt>
              <c:pt idx="16134">
                <c:v>3.875</c:v>
              </c:pt>
              <c:pt idx="16135">
                <c:v>1.7916666666666667</c:v>
              </c:pt>
              <c:pt idx="16136">
                <c:v>3.4583333333333335</c:v>
              </c:pt>
              <c:pt idx="16137">
                <c:v>2.0833333333333335</c:v>
              </c:pt>
              <c:pt idx="16138">
                <c:v>3.5833333333333335</c:v>
              </c:pt>
              <c:pt idx="16139">
                <c:v>4.875</c:v>
              </c:pt>
              <c:pt idx="16140">
                <c:v>1.75</c:v>
              </c:pt>
              <c:pt idx="16141">
                <c:v>1.7916666666666667</c:v>
              </c:pt>
              <c:pt idx="16142">
                <c:v>2.7916666666666665</c:v>
              </c:pt>
              <c:pt idx="16143">
                <c:v>0</c:v>
              </c:pt>
              <c:pt idx="16144">
                <c:v>4.166666666666667</c:v>
              </c:pt>
              <c:pt idx="16145">
                <c:v>6.458333333333333</c:v>
              </c:pt>
              <c:pt idx="16146">
                <c:v>0</c:v>
              </c:pt>
              <c:pt idx="16147">
                <c:v>0</c:v>
              </c:pt>
              <c:pt idx="16148">
                <c:v>3.375</c:v>
              </c:pt>
              <c:pt idx="16149">
                <c:v>0</c:v>
              </c:pt>
              <c:pt idx="16150">
                <c:v>3.375</c:v>
              </c:pt>
              <c:pt idx="16151">
                <c:v>6.875</c:v>
              </c:pt>
              <c:pt idx="16152">
                <c:v>7.666666666666667</c:v>
              </c:pt>
              <c:pt idx="16153">
                <c:v>0</c:v>
              </c:pt>
              <c:pt idx="16154">
                <c:v>1.75</c:v>
              </c:pt>
              <c:pt idx="16155">
                <c:v>6.291666666666667</c:v>
              </c:pt>
              <c:pt idx="16156">
                <c:v>0</c:v>
              </c:pt>
              <c:pt idx="16157">
                <c:v>1.4166666666666667</c:v>
              </c:pt>
              <c:pt idx="16158">
                <c:v>0</c:v>
              </c:pt>
              <c:pt idx="16159">
                <c:v>3.4166666666666665</c:v>
              </c:pt>
              <c:pt idx="16160">
                <c:v>4.791666666666667</c:v>
              </c:pt>
              <c:pt idx="16161">
                <c:v>4.25</c:v>
              </c:pt>
              <c:pt idx="16162">
                <c:v>0</c:v>
              </c:pt>
              <c:pt idx="16163">
                <c:v>1.0416666666666667</c:v>
              </c:pt>
              <c:pt idx="16164">
                <c:v>1.8333333333333333</c:v>
              </c:pt>
              <c:pt idx="16165">
                <c:v>6.25</c:v>
              </c:pt>
              <c:pt idx="16166">
                <c:v>4.5</c:v>
              </c:pt>
              <c:pt idx="16167">
                <c:v>1.625</c:v>
              </c:pt>
              <c:pt idx="16168">
                <c:v>3.875</c:v>
              </c:pt>
              <c:pt idx="16169">
                <c:v>0</c:v>
              </c:pt>
              <c:pt idx="16170">
                <c:v>4.625</c:v>
              </c:pt>
              <c:pt idx="16171">
                <c:v>0</c:v>
              </c:pt>
              <c:pt idx="16172">
                <c:v>4</c:v>
              </c:pt>
              <c:pt idx="16173">
                <c:v>0</c:v>
              </c:pt>
              <c:pt idx="16174">
                <c:v>0</c:v>
              </c:pt>
              <c:pt idx="16175">
                <c:v>0</c:v>
              </c:pt>
              <c:pt idx="16176">
                <c:v>8.6666666666666661</c:v>
              </c:pt>
              <c:pt idx="16177">
                <c:v>0</c:v>
              </c:pt>
              <c:pt idx="16178">
                <c:v>3.7916666666666665</c:v>
              </c:pt>
              <c:pt idx="16179">
                <c:v>1.5833333333333333</c:v>
              </c:pt>
              <c:pt idx="16180">
                <c:v>0</c:v>
              </c:pt>
              <c:pt idx="16181">
                <c:v>0</c:v>
              </c:pt>
              <c:pt idx="16182">
                <c:v>6.416666666666667</c:v>
              </c:pt>
              <c:pt idx="16183">
                <c:v>1.7916666666666667</c:v>
              </c:pt>
              <c:pt idx="16184">
                <c:v>1.5</c:v>
              </c:pt>
              <c:pt idx="16185">
                <c:v>6.583333333333333</c:v>
              </c:pt>
              <c:pt idx="16186">
                <c:v>1.6666666666666667</c:v>
              </c:pt>
              <c:pt idx="16187">
                <c:v>1.9583333333333333</c:v>
              </c:pt>
              <c:pt idx="16188">
                <c:v>1.375</c:v>
              </c:pt>
              <c:pt idx="16189">
                <c:v>5.875</c:v>
              </c:pt>
              <c:pt idx="16190">
                <c:v>1.2083333333333333</c:v>
              </c:pt>
              <c:pt idx="16191">
                <c:v>7.5</c:v>
              </c:pt>
              <c:pt idx="16192">
                <c:v>5.208333333333333</c:v>
              </c:pt>
              <c:pt idx="16193">
                <c:v>0</c:v>
              </c:pt>
              <c:pt idx="16194">
                <c:v>0</c:v>
              </c:pt>
              <c:pt idx="16195">
                <c:v>12.041666666666666</c:v>
              </c:pt>
              <c:pt idx="16196">
                <c:v>0</c:v>
              </c:pt>
              <c:pt idx="16197">
                <c:v>3.25</c:v>
              </c:pt>
              <c:pt idx="16198">
                <c:v>6.875</c:v>
              </c:pt>
              <c:pt idx="16199">
                <c:v>1.7916666666666667</c:v>
              </c:pt>
              <c:pt idx="16200">
                <c:v>0</c:v>
              </c:pt>
              <c:pt idx="16201">
                <c:v>2.1666666666666665</c:v>
              </c:pt>
              <c:pt idx="16202">
                <c:v>0</c:v>
              </c:pt>
              <c:pt idx="16203">
                <c:v>3.5833333333333335</c:v>
              </c:pt>
              <c:pt idx="16204">
                <c:v>0</c:v>
              </c:pt>
              <c:pt idx="16205">
                <c:v>4.5</c:v>
              </c:pt>
              <c:pt idx="16206">
                <c:v>1.2916666666666667</c:v>
              </c:pt>
              <c:pt idx="16207">
                <c:v>1.75</c:v>
              </c:pt>
              <c:pt idx="16208">
                <c:v>1.0833333333333333</c:v>
              </c:pt>
              <c:pt idx="16209">
                <c:v>1.7083333333333333</c:v>
              </c:pt>
              <c:pt idx="16210">
                <c:v>3.5416666666666665</c:v>
              </c:pt>
              <c:pt idx="16211">
                <c:v>4.708333333333333</c:v>
              </c:pt>
              <c:pt idx="16212">
                <c:v>0</c:v>
              </c:pt>
              <c:pt idx="16213">
                <c:v>5.375</c:v>
              </c:pt>
              <c:pt idx="16214">
                <c:v>1.3333333333333333</c:v>
              </c:pt>
              <c:pt idx="16215">
                <c:v>4.833333333333333</c:v>
              </c:pt>
              <c:pt idx="16216">
                <c:v>0</c:v>
              </c:pt>
              <c:pt idx="16217">
                <c:v>3.5</c:v>
              </c:pt>
              <c:pt idx="16218">
                <c:v>0</c:v>
              </c:pt>
              <c:pt idx="16219">
                <c:v>4.083333333333333</c:v>
              </c:pt>
              <c:pt idx="16220">
                <c:v>8.9583333333333339</c:v>
              </c:pt>
              <c:pt idx="16221">
                <c:v>1.2083333333333333</c:v>
              </c:pt>
              <c:pt idx="16222">
                <c:v>1.4583333333333333</c:v>
              </c:pt>
              <c:pt idx="16223">
                <c:v>7.166666666666667</c:v>
              </c:pt>
              <c:pt idx="16224">
                <c:v>4.125</c:v>
              </c:pt>
              <c:pt idx="16225">
                <c:v>0</c:v>
              </c:pt>
              <c:pt idx="16226">
                <c:v>3.1666666666666665</c:v>
              </c:pt>
              <c:pt idx="16227">
                <c:v>2.25</c:v>
              </c:pt>
              <c:pt idx="16228">
                <c:v>4.458333333333333</c:v>
              </c:pt>
              <c:pt idx="16229">
                <c:v>0</c:v>
              </c:pt>
              <c:pt idx="16230">
                <c:v>7.083333333333333</c:v>
              </c:pt>
              <c:pt idx="16231">
                <c:v>3.1666666666666665</c:v>
              </c:pt>
              <c:pt idx="16232">
                <c:v>1.75</c:v>
              </c:pt>
              <c:pt idx="16233">
                <c:v>5.75</c:v>
              </c:pt>
              <c:pt idx="16234">
                <c:v>1.2916666666666667</c:v>
              </c:pt>
              <c:pt idx="16235">
                <c:v>4.458333333333333</c:v>
              </c:pt>
              <c:pt idx="16236">
                <c:v>1.9166666666666667</c:v>
              </c:pt>
              <c:pt idx="16237">
                <c:v>3.625</c:v>
              </c:pt>
              <c:pt idx="16238">
                <c:v>0</c:v>
              </c:pt>
              <c:pt idx="16239">
                <c:v>0</c:v>
              </c:pt>
              <c:pt idx="16240">
                <c:v>5.833333333333333</c:v>
              </c:pt>
              <c:pt idx="16241">
                <c:v>2.125</c:v>
              </c:pt>
              <c:pt idx="16242">
                <c:v>0</c:v>
              </c:pt>
              <c:pt idx="16243">
                <c:v>0</c:v>
              </c:pt>
              <c:pt idx="16244">
                <c:v>1.625</c:v>
              </c:pt>
              <c:pt idx="16245">
                <c:v>5.375</c:v>
              </c:pt>
              <c:pt idx="16246">
                <c:v>4.916666666666667</c:v>
              </c:pt>
              <c:pt idx="16247">
                <c:v>3.125</c:v>
              </c:pt>
              <c:pt idx="16248">
                <c:v>1.8333333333333333</c:v>
              </c:pt>
              <c:pt idx="16249">
                <c:v>4.583333333333333</c:v>
              </c:pt>
              <c:pt idx="16250">
                <c:v>0</c:v>
              </c:pt>
              <c:pt idx="16251">
                <c:v>3.875</c:v>
              </c:pt>
              <c:pt idx="16252">
                <c:v>3.2916666666666665</c:v>
              </c:pt>
              <c:pt idx="16253">
                <c:v>3.5833333333333335</c:v>
              </c:pt>
              <c:pt idx="16254">
                <c:v>3.4166666666666665</c:v>
              </c:pt>
              <c:pt idx="16255">
                <c:v>1.4583333333333333</c:v>
              </c:pt>
              <c:pt idx="16256">
                <c:v>0.72916666666666663</c:v>
              </c:pt>
              <c:pt idx="16257">
                <c:v>3.25</c:v>
              </c:pt>
              <c:pt idx="16258">
                <c:v>0</c:v>
              </c:pt>
              <c:pt idx="16259">
                <c:v>0</c:v>
              </c:pt>
              <c:pt idx="16260">
                <c:v>3.2083333333333335</c:v>
              </c:pt>
              <c:pt idx="16261">
                <c:v>1.2916666666666667</c:v>
              </c:pt>
              <c:pt idx="16262">
                <c:v>1.7083333333333333</c:v>
              </c:pt>
              <c:pt idx="16263">
                <c:v>1.4166666666666667</c:v>
              </c:pt>
              <c:pt idx="16264">
                <c:v>0</c:v>
              </c:pt>
              <c:pt idx="16265">
                <c:v>0</c:v>
              </c:pt>
              <c:pt idx="16266">
                <c:v>0</c:v>
              </c:pt>
              <c:pt idx="16267">
                <c:v>3.5416666666666665</c:v>
              </c:pt>
              <c:pt idx="16268">
                <c:v>7.708333333333333</c:v>
              </c:pt>
              <c:pt idx="16269">
                <c:v>0</c:v>
              </c:pt>
              <c:pt idx="16270">
                <c:v>4.125</c:v>
              </c:pt>
              <c:pt idx="16271">
                <c:v>2.9583333333333335</c:v>
              </c:pt>
              <c:pt idx="16272">
                <c:v>2.0416666666666665</c:v>
              </c:pt>
              <c:pt idx="16273">
                <c:v>3.7916666666666665</c:v>
              </c:pt>
              <c:pt idx="16274">
                <c:v>6.791666666666667</c:v>
              </c:pt>
              <c:pt idx="16275">
                <c:v>0</c:v>
              </c:pt>
              <c:pt idx="16276">
                <c:v>4.166666666666667</c:v>
              </c:pt>
              <c:pt idx="16277">
                <c:v>3.75</c:v>
              </c:pt>
              <c:pt idx="16278">
                <c:v>2.5</c:v>
              </c:pt>
              <c:pt idx="16279">
                <c:v>4.458333333333333</c:v>
              </c:pt>
              <c:pt idx="16280">
                <c:v>2.4166666666666665</c:v>
              </c:pt>
              <c:pt idx="16281">
                <c:v>4.958333333333333</c:v>
              </c:pt>
              <c:pt idx="16282">
                <c:v>3.625</c:v>
              </c:pt>
              <c:pt idx="16283">
                <c:v>7.416666666666667</c:v>
              </c:pt>
              <c:pt idx="16284">
                <c:v>0</c:v>
              </c:pt>
              <c:pt idx="16285">
                <c:v>5.458333333333333</c:v>
              </c:pt>
              <c:pt idx="16286">
                <c:v>1.625</c:v>
              </c:pt>
              <c:pt idx="16287">
                <c:v>5.375</c:v>
              </c:pt>
              <c:pt idx="16288">
                <c:v>0</c:v>
              </c:pt>
              <c:pt idx="16289">
                <c:v>0</c:v>
              </c:pt>
              <c:pt idx="16290">
                <c:v>2.875</c:v>
              </c:pt>
              <c:pt idx="16291">
                <c:v>1.5</c:v>
              </c:pt>
              <c:pt idx="16292">
                <c:v>2.625</c:v>
              </c:pt>
              <c:pt idx="16293">
                <c:v>0</c:v>
              </c:pt>
              <c:pt idx="16294">
                <c:v>0</c:v>
              </c:pt>
              <c:pt idx="16295">
                <c:v>1.2916666666666667</c:v>
              </c:pt>
              <c:pt idx="16296">
                <c:v>5.625</c:v>
              </c:pt>
              <c:pt idx="16297">
                <c:v>0</c:v>
              </c:pt>
              <c:pt idx="16298">
                <c:v>0</c:v>
              </c:pt>
              <c:pt idx="16299">
                <c:v>5.9375</c:v>
              </c:pt>
              <c:pt idx="16300">
                <c:v>0</c:v>
              </c:pt>
              <c:pt idx="16301">
                <c:v>2.0833333333333335</c:v>
              </c:pt>
              <c:pt idx="16302">
                <c:v>0</c:v>
              </c:pt>
              <c:pt idx="16303">
                <c:v>0</c:v>
              </c:pt>
              <c:pt idx="16304">
                <c:v>0</c:v>
              </c:pt>
              <c:pt idx="16305">
                <c:v>5.541666666666667</c:v>
              </c:pt>
              <c:pt idx="16306">
                <c:v>1.1666666666666667</c:v>
              </c:pt>
              <c:pt idx="16307">
                <c:v>5.125</c:v>
              </c:pt>
              <c:pt idx="16308">
                <c:v>0</c:v>
              </c:pt>
              <c:pt idx="16309">
                <c:v>0</c:v>
              </c:pt>
              <c:pt idx="16310">
                <c:v>2.2083333333333335</c:v>
              </c:pt>
              <c:pt idx="16311">
                <c:v>2.3333333333333335</c:v>
              </c:pt>
              <c:pt idx="16312">
                <c:v>0</c:v>
              </c:pt>
              <c:pt idx="16313">
                <c:v>1.6666666666666667</c:v>
              </c:pt>
              <c:pt idx="16314">
                <c:v>1.3333333333333333</c:v>
              </c:pt>
              <c:pt idx="16315">
                <c:v>0</c:v>
              </c:pt>
              <c:pt idx="16316">
                <c:v>10</c:v>
              </c:pt>
              <c:pt idx="16317">
                <c:v>6.416666666666667</c:v>
              </c:pt>
              <c:pt idx="16318">
                <c:v>4.625</c:v>
              </c:pt>
              <c:pt idx="16319">
                <c:v>4.416666666666667</c:v>
              </c:pt>
              <c:pt idx="16320">
                <c:v>4.333333333333333</c:v>
              </c:pt>
              <c:pt idx="16321">
                <c:v>0</c:v>
              </c:pt>
              <c:pt idx="16322">
                <c:v>3.5833333333333335</c:v>
              </c:pt>
              <c:pt idx="16323">
                <c:v>1.5833333333333333</c:v>
              </c:pt>
              <c:pt idx="16324">
                <c:v>3.7083333333333335</c:v>
              </c:pt>
              <c:pt idx="16325">
                <c:v>1.2916666666666667</c:v>
              </c:pt>
              <c:pt idx="16326">
                <c:v>0</c:v>
              </c:pt>
              <c:pt idx="16327">
                <c:v>4.083333333333333</c:v>
              </c:pt>
              <c:pt idx="16328">
                <c:v>1.125</c:v>
              </c:pt>
              <c:pt idx="16329">
                <c:v>2.8333333333333335</c:v>
              </c:pt>
              <c:pt idx="16330">
                <c:v>4.958333333333333</c:v>
              </c:pt>
              <c:pt idx="16331">
                <c:v>0</c:v>
              </c:pt>
              <c:pt idx="16332">
                <c:v>2.75</c:v>
              </c:pt>
              <c:pt idx="16333">
                <c:v>3.25</c:v>
              </c:pt>
              <c:pt idx="16334">
                <c:v>1.3333333333333333</c:v>
              </c:pt>
              <c:pt idx="16335">
                <c:v>3.2083333333333335</c:v>
              </c:pt>
              <c:pt idx="16336">
                <c:v>1.9583333333333333</c:v>
              </c:pt>
              <c:pt idx="16337">
                <c:v>1.8333333333333333</c:v>
              </c:pt>
              <c:pt idx="16338">
                <c:v>0</c:v>
              </c:pt>
              <c:pt idx="16339">
                <c:v>0</c:v>
              </c:pt>
              <c:pt idx="16340">
                <c:v>0</c:v>
              </c:pt>
              <c:pt idx="16341">
                <c:v>9.6666666666666661</c:v>
              </c:pt>
              <c:pt idx="16342">
                <c:v>4.375</c:v>
              </c:pt>
              <c:pt idx="16343">
                <c:v>0</c:v>
              </c:pt>
              <c:pt idx="16344">
                <c:v>8.375</c:v>
              </c:pt>
              <c:pt idx="16345">
                <c:v>0</c:v>
              </c:pt>
              <c:pt idx="16346">
                <c:v>1.7083333333333333</c:v>
              </c:pt>
              <c:pt idx="16347">
                <c:v>2.9166666666666665</c:v>
              </c:pt>
              <c:pt idx="16348">
                <c:v>0</c:v>
              </c:pt>
              <c:pt idx="16349">
                <c:v>0</c:v>
              </c:pt>
              <c:pt idx="16350">
                <c:v>0</c:v>
              </c:pt>
              <c:pt idx="16351">
                <c:v>1.5416666666666667</c:v>
              </c:pt>
              <c:pt idx="16352">
                <c:v>0</c:v>
              </c:pt>
              <c:pt idx="16353">
                <c:v>2.4583333333333335</c:v>
              </c:pt>
              <c:pt idx="16354">
                <c:v>4.458333333333333</c:v>
              </c:pt>
              <c:pt idx="16355">
                <c:v>2.5</c:v>
              </c:pt>
              <c:pt idx="16356">
                <c:v>3.875</c:v>
              </c:pt>
              <c:pt idx="16357">
                <c:v>0</c:v>
              </c:pt>
              <c:pt idx="16358">
                <c:v>4.916666666666667</c:v>
              </c:pt>
              <c:pt idx="16359">
                <c:v>0</c:v>
              </c:pt>
              <c:pt idx="16360">
                <c:v>4.291666666666667</c:v>
              </c:pt>
              <c:pt idx="16361">
                <c:v>1.25</c:v>
              </c:pt>
              <c:pt idx="16362">
                <c:v>0</c:v>
              </c:pt>
              <c:pt idx="16363">
                <c:v>0</c:v>
              </c:pt>
              <c:pt idx="16364">
                <c:v>0</c:v>
              </c:pt>
              <c:pt idx="16365">
                <c:v>1.7083333333333333</c:v>
              </c:pt>
              <c:pt idx="16366">
                <c:v>7.166666666666667</c:v>
              </c:pt>
              <c:pt idx="16367">
                <c:v>0</c:v>
              </c:pt>
              <c:pt idx="16368">
                <c:v>1.7708333333333333</c:v>
              </c:pt>
              <c:pt idx="16369">
                <c:v>0</c:v>
              </c:pt>
              <c:pt idx="16370">
                <c:v>0</c:v>
              </c:pt>
              <c:pt idx="16371">
                <c:v>0</c:v>
              </c:pt>
              <c:pt idx="16372">
                <c:v>2.7916666666666665</c:v>
              </c:pt>
              <c:pt idx="16373">
                <c:v>0</c:v>
              </c:pt>
              <c:pt idx="16374">
                <c:v>2.4166666666666665</c:v>
              </c:pt>
              <c:pt idx="16375">
                <c:v>2.875</c:v>
              </c:pt>
              <c:pt idx="16376">
                <c:v>6.458333333333333</c:v>
              </c:pt>
              <c:pt idx="16377">
                <c:v>1.4583333333333333</c:v>
              </c:pt>
              <c:pt idx="16378">
                <c:v>3.0833333333333335</c:v>
              </c:pt>
              <c:pt idx="16379">
                <c:v>0</c:v>
              </c:pt>
              <c:pt idx="16380">
                <c:v>1.2916666666666667</c:v>
              </c:pt>
              <c:pt idx="16381">
                <c:v>4.75</c:v>
              </c:pt>
              <c:pt idx="16382">
                <c:v>3.2083333333333335</c:v>
              </c:pt>
              <c:pt idx="16383">
                <c:v>3.8333333333333335</c:v>
              </c:pt>
              <c:pt idx="16384">
                <c:v>9.2083333333333339</c:v>
              </c:pt>
              <c:pt idx="16385">
                <c:v>0</c:v>
              </c:pt>
              <c:pt idx="16386">
                <c:v>1.375</c:v>
              </c:pt>
              <c:pt idx="16387">
                <c:v>1.9583333333333333</c:v>
              </c:pt>
              <c:pt idx="16388">
                <c:v>0</c:v>
              </c:pt>
              <c:pt idx="16389">
                <c:v>3.2916666666666665</c:v>
              </c:pt>
              <c:pt idx="16390">
                <c:v>2.0416666666666665</c:v>
              </c:pt>
              <c:pt idx="16391">
                <c:v>1.2916666666666667</c:v>
              </c:pt>
              <c:pt idx="16392">
                <c:v>6.666666666666667</c:v>
              </c:pt>
              <c:pt idx="16393">
                <c:v>1.7916666666666667</c:v>
              </c:pt>
              <c:pt idx="16394">
                <c:v>6.166666666666667</c:v>
              </c:pt>
              <c:pt idx="16395">
                <c:v>1.375</c:v>
              </c:pt>
              <c:pt idx="16396">
                <c:v>2.5</c:v>
              </c:pt>
              <c:pt idx="16397">
                <c:v>3.2916666666666665</c:v>
              </c:pt>
              <c:pt idx="16398">
                <c:v>6</c:v>
              </c:pt>
              <c:pt idx="16399">
                <c:v>5.75</c:v>
              </c:pt>
              <c:pt idx="16400">
                <c:v>3.4583333333333335</c:v>
              </c:pt>
              <c:pt idx="16401">
                <c:v>0</c:v>
              </c:pt>
              <c:pt idx="16402">
                <c:v>2.125</c:v>
              </c:pt>
              <c:pt idx="16403">
                <c:v>3.0416666666666665</c:v>
              </c:pt>
              <c:pt idx="16404">
                <c:v>3.625</c:v>
              </c:pt>
              <c:pt idx="16405">
                <c:v>1.6666666666666667</c:v>
              </c:pt>
              <c:pt idx="16406">
                <c:v>3.375</c:v>
              </c:pt>
              <c:pt idx="16407">
                <c:v>3.7083333333333335</c:v>
              </c:pt>
              <c:pt idx="16408">
                <c:v>0</c:v>
              </c:pt>
              <c:pt idx="16409">
                <c:v>4.541666666666667</c:v>
              </c:pt>
              <c:pt idx="16410">
                <c:v>1.125</c:v>
              </c:pt>
              <c:pt idx="16411">
                <c:v>2.0833333333333335</c:v>
              </c:pt>
              <c:pt idx="16412">
                <c:v>4.5</c:v>
              </c:pt>
              <c:pt idx="16413">
                <c:v>1.625</c:v>
              </c:pt>
              <c:pt idx="16414">
                <c:v>3.625</c:v>
              </c:pt>
              <c:pt idx="16415">
                <c:v>0</c:v>
              </c:pt>
              <c:pt idx="16416">
                <c:v>0.875</c:v>
              </c:pt>
              <c:pt idx="16417">
                <c:v>4.916666666666667</c:v>
              </c:pt>
              <c:pt idx="16418">
                <c:v>2.1666666666666665</c:v>
              </c:pt>
              <c:pt idx="16419">
                <c:v>3.4166666666666665</c:v>
              </c:pt>
              <c:pt idx="16420">
                <c:v>4.75</c:v>
              </c:pt>
              <c:pt idx="16421">
                <c:v>0</c:v>
              </c:pt>
              <c:pt idx="16422">
                <c:v>1.4583333333333333</c:v>
              </c:pt>
              <c:pt idx="16423">
                <c:v>1.5</c:v>
              </c:pt>
              <c:pt idx="16424">
                <c:v>4.833333333333333</c:v>
              </c:pt>
              <c:pt idx="16425">
                <c:v>3.625</c:v>
              </c:pt>
              <c:pt idx="16426">
                <c:v>4.75</c:v>
              </c:pt>
              <c:pt idx="16427">
                <c:v>2.5416666666666665</c:v>
              </c:pt>
              <c:pt idx="16428">
                <c:v>4.875</c:v>
              </c:pt>
              <c:pt idx="16429">
                <c:v>0</c:v>
              </c:pt>
              <c:pt idx="16430">
                <c:v>3.5416666666666665</c:v>
              </c:pt>
              <c:pt idx="16431">
                <c:v>6.291666666666667</c:v>
              </c:pt>
              <c:pt idx="16432">
                <c:v>0</c:v>
              </c:pt>
              <c:pt idx="16433">
                <c:v>1.875</c:v>
              </c:pt>
              <c:pt idx="16434">
                <c:v>1.75</c:v>
              </c:pt>
              <c:pt idx="16435">
                <c:v>1.7083333333333333</c:v>
              </c:pt>
              <c:pt idx="16436">
                <c:v>0</c:v>
              </c:pt>
              <c:pt idx="16437">
                <c:v>5.25</c:v>
              </c:pt>
              <c:pt idx="16438">
                <c:v>1.5833333333333333</c:v>
              </c:pt>
              <c:pt idx="16439">
                <c:v>1.4166666666666667</c:v>
              </c:pt>
              <c:pt idx="16440">
                <c:v>5.041666666666667</c:v>
              </c:pt>
              <c:pt idx="16441">
                <c:v>2.9583333333333335</c:v>
              </c:pt>
              <c:pt idx="16442">
                <c:v>5.625</c:v>
              </c:pt>
              <c:pt idx="16443">
                <c:v>0</c:v>
              </c:pt>
              <c:pt idx="16444">
                <c:v>7.083333333333333</c:v>
              </c:pt>
              <c:pt idx="16445">
                <c:v>1.4166666666666667</c:v>
              </c:pt>
              <c:pt idx="16446">
                <c:v>0</c:v>
              </c:pt>
              <c:pt idx="16447">
                <c:v>4.583333333333333</c:v>
              </c:pt>
              <c:pt idx="16448">
                <c:v>0</c:v>
              </c:pt>
              <c:pt idx="16449">
                <c:v>13.458333333333334</c:v>
              </c:pt>
              <c:pt idx="16450">
                <c:v>4.416666666666667</c:v>
              </c:pt>
              <c:pt idx="16451">
                <c:v>0</c:v>
              </c:pt>
              <c:pt idx="16452">
                <c:v>0</c:v>
              </c:pt>
              <c:pt idx="16453">
                <c:v>1.9166666666666667</c:v>
              </c:pt>
              <c:pt idx="16454">
                <c:v>6.625</c:v>
              </c:pt>
              <c:pt idx="16455">
                <c:v>1.6666666666666667</c:v>
              </c:pt>
              <c:pt idx="16456">
                <c:v>1.625</c:v>
              </c:pt>
              <c:pt idx="16457">
                <c:v>0</c:v>
              </c:pt>
              <c:pt idx="16458">
                <c:v>1.9166666666666667</c:v>
              </c:pt>
              <c:pt idx="16459">
                <c:v>0</c:v>
              </c:pt>
              <c:pt idx="16460">
                <c:v>0</c:v>
              </c:pt>
              <c:pt idx="16461">
                <c:v>0</c:v>
              </c:pt>
              <c:pt idx="16462">
                <c:v>6.833333333333333</c:v>
              </c:pt>
              <c:pt idx="16463">
                <c:v>0</c:v>
              </c:pt>
              <c:pt idx="16464">
                <c:v>4.25</c:v>
              </c:pt>
              <c:pt idx="16465">
                <c:v>1.5416666666666667</c:v>
              </c:pt>
              <c:pt idx="16466">
                <c:v>0</c:v>
              </c:pt>
              <c:pt idx="16467">
                <c:v>1.8333333333333333</c:v>
              </c:pt>
              <c:pt idx="16468">
                <c:v>4.375</c:v>
              </c:pt>
              <c:pt idx="16469">
                <c:v>3</c:v>
              </c:pt>
              <c:pt idx="16470">
                <c:v>1.7916666666666667</c:v>
              </c:pt>
              <c:pt idx="16471">
                <c:v>2.5</c:v>
              </c:pt>
              <c:pt idx="16472">
                <c:v>1.875</c:v>
              </c:pt>
              <c:pt idx="16473">
                <c:v>2.7083333333333335</c:v>
              </c:pt>
              <c:pt idx="16474">
                <c:v>0</c:v>
              </c:pt>
              <c:pt idx="16475">
                <c:v>4.041666666666667</c:v>
              </c:pt>
              <c:pt idx="16476">
                <c:v>0</c:v>
              </c:pt>
              <c:pt idx="16477">
                <c:v>0</c:v>
              </c:pt>
              <c:pt idx="16478">
                <c:v>1.5416666666666667</c:v>
              </c:pt>
              <c:pt idx="16479">
                <c:v>1.4583333333333333</c:v>
              </c:pt>
              <c:pt idx="16480">
                <c:v>5.458333333333333</c:v>
              </c:pt>
              <c:pt idx="16481">
                <c:v>0</c:v>
              </c:pt>
              <c:pt idx="16482">
                <c:v>3.4166666666666665</c:v>
              </c:pt>
              <c:pt idx="16483">
                <c:v>5.166666666666667</c:v>
              </c:pt>
              <c:pt idx="16484">
                <c:v>0</c:v>
              </c:pt>
              <c:pt idx="16485">
                <c:v>1.625</c:v>
              </c:pt>
              <c:pt idx="16486">
                <c:v>0</c:v>
              </c:pt>
              <c:pt idx="16487">
                <c:v>5.166666666666667</c:v>
              </c:pt>
              <c:pt idx="16488">
                <c:v>2.375</c:v>
              </c:pt>
              <c:pt idx="16489">
                <c:v>7.166666666666667</c:v>
              </c:pt>
              <c:pt idx="16490">
                <c:v>0</c:v>
              </c:pt>
              <c:pt idx="16491">
                <c:v>0</c:v>
              </c:pt>
              <c:pt idx="16492">
                <c:v>0</c:v>
              </c:pt>
              <c:pt idx="16493">
                <c:v>5.666666666666667</c:v>
              </c:pt>
              <c:pt idx="16494">
                <c:v>0</c:v>
              </c:pt>
              <c:pt idx="16495">
                <c:v>5.541666666666667</c:v>
              </c:pt>
              <c:pt idx="16496">
                <c:v>4.166666666666667</c:v>
              </c:pt>
              <c:pt idx="16497">
                <c:v>7.291666666666667</c:v>
              </c:pt>
              <c:pt idx="16498">
                <c:v>1.8333333333333333</c:v>
              </c:pt>
              <c:pt idx="16499">
                <c:v>5.25</c:v>
              </c:pt>
              <c:pt idx="16500">
                <c:v>1.0833333333333333</c:v>
              </c:pt>
              <c:pt idx="16501">
                <c:v>3.375</c:v>
              </c:pt>
              <c:pt idx="16502">
                <c:v>3.0833333333333335</c:v>
              </c:pt>
              <c:pt idx="16503">
                <c:v>3.0416666666666665</c:v>
              </c:pt>
              <c:pt idx="16504">
                <c:v>0</c:v>
              </c:pt>
              <c:pt idx="16505">
                <c:v>2.0833333333333335</c:v>
              </c:pt>
              <c:pt idx="16506">
                <c:v>0</c:v>
              </c:pt>
              <c:pt idx="16507">
                <c:v>1.5833333333333333</c:v>
              </c:pt>
              <c:pt idx="16508">
                <c:v>4.458333333333333</c:v>
              </c:pt>
              <c:pt idx="16509">
                <c:v>0</c:v>
              </c:pt>
              <c:pt idx="16510">
                <c:v>1.75</c:v>
              </c:pt>
              <c:pt idx="16511">
                <c:v>3.4583333333333335</c:v>
              </c:pt>
              <c:pt idx="16512">
                <c:v>13.375</c:v>
              </c:pt>
              <c:pt idx="16513">
                <c:v>0</c:v>
              </c:pt>
              <c:pt idx="16514">
                <c:v>2.1666666666666665</c:v>
              </c:pt>
              <c:pt idx="16515">
                <c:v>2.625</c:v>
              </c:pt>
              <c:pt idx="16516">
                <c:v>3.5416666666666665</c:v>
              </c:pt>
              <c:pt idx="16517">
                <c:v>4.25</c:v>
              </c:pt>
              <c:pt idx="16518">
                <c:v>1.5</c:v>
              </c:pt>
              <c:pt idx="16519">
                <c:v>0</c:v>
              </c:pt>
              <c:pt idx="16520">
                <c:v>4</c:v>
              </c:pt>
              <c:pt idx="16521">
                <c:v>0</c:v>
              </c:pt>
              <c:pt idx="16522">
                <c:v>0</c:v>
              </c:pt>
              <c:pt idx="16523">
                <c:v>5.083333333333333</c:v>
              </c:pt>
              <c:pt idx="16524">
                <c:v>0</c:v>
              </c:pt>
              <c:pt idx="16525">
                <c:v>1.5</c:v>
              </c:pt>
              <c:pt idx="16526">
                <c:v>6.375</c:v>
              </c:pt>
              <c:pt idx="16527">
                <c:v>0</c:v>
              </c:pt>
              <c:pt idx="16528">
                <c:v>3.5833333333333335</c:v>
              </c:pt>
              <c:pt idx="16529">
                <c:v>0</c:v>
              </c:pt>
              <c:pt idx="16530">
                <c:v>0</c:v>
              </c:pt>
              <c:pt idx="16531">
                <c:v>1.75</c:v>
              </c:pt>
              <c:pt idx="16532">
                <c:v>1.8333333333333333</c:v>
              </c:pt>
              <c:pt idx="16533">
                <c:v>0</c:v>
              </c:pt>
              <c:pt idx="16534">
                <c:v>0</c:v>
              </c:pt>
              <c:pt idx="16535">
                <c:v>4.208333333333333</c:v>
              </c:pt>
              <c:pt idx="16536">
                <c:v>0</c:v>
              </c:pt>
              <c:pt idx="16537">
                <c:v>0</c:v>
              </c:pt>
              <c:pt idx="16538">
                <c:v>1.5833333333333333</c:v>
              </c:pt>
              <c:pt idx="16539">
                <c:v>3.375</c:v>
              </c:pt>
              <c:pt idx="16540">
                <c:v>0</c:v>
              </c:pt>
              <c:pt idx="16541">
                <c:v>1.6666666666666667</c:v>
              </c:pt>
              <c:pt idx="16542">
                <c:v>1.8333333333333333</c:v>
              </c:pt>
              <c:pt idx="16543">
                <c:v>4.791666666666667</c:v>
              </c:pt>
              <c:pt idx="16544">
                <c:v>0</c:v>
              </c:pt>
              <c:pt idx="16545">
                <c:v>5.333333333333333</c:v>
              </c:pt>
              <c:pt idx="16546">
                <c:v>1.625</c:v>
              </c:pt>
              <c:pt idx="16547">
                <c:v>1.7083333333333333</c:v>
              </c:pt>
              <c:pt idx="16548">
                <c:v>0</c:v>
              </c:pt>
              <c:pt idx="16549">
                <c:v>1.4583333333333333</c:v>
              </c:pt>
              <c:pt idx="16550">
                <c:v>0</c:v>
              </c:pt>
              <c:pt idx="16551">
                <c:v>4.458333333333333</c:v>
              </c:pt>
              <c:pt idx="16552">
                <c:v>0</c:v>
              </c:pt>
              <c:pt idx="16553">
                <c:v>3.5</c:v>
              </c:pt>
              <c:pt idx="16554">
                <c:v>0</c:v>
              </c:pt>
              <c:pt idx="16555">
                <c:v>4.916666666666667</c:v>
              </c:pt>
              <c:pt idx="16556">
                <c:v>1.1666666666666667</c:v>
              </c:pt>
              <c:pt idx="16557">
                <c:v>2.5</c:v>
              </c:pt>
              <c:pt idx="16558">
                <c:v>2.9583333333333335</c:v>
              </c:pt>
              <c:pt idx="16559">
                <c:v>0</c:v>
              </c:pt>
              <c:pt idx="16560">
                <c:v>4.291666666666667</c:v>
              </c:pt>
              <c:pt idx="16561">
                <c:v>1.2916666666666667</c:v>
              </c:pt>
              <c:pt idx="16562">
                <c:v>0</c:v>
              </c:pt>
              <c:pt idx="16563">
                <c:v>2</c:v>
              </c:pt>
              <c:pt idx="16564">
                <c:v>3.2083333333333335</c:v>
              </c:pt>
              <c:pt idx="16565">
                <c:v>3.375</c:v>
              </c:pt>
              <c:pt idx="16566">
                <c:v>0</c:v>
              </c:pt>
              <c:pt idx="16567">
                <c:v>1.9166666666666667</c:v>
              </c:pt>
              <c:pt idx="16568">
                <c:v>1.2083333333333333</c:v>
              </c:pt>
              <c:pt idx="16569">
                <c:v>0</c:v>
              </c:pt>
              <c:pt idx="16570">
                <c:v>9.125</c:v>
              </c:pt>
              <c:pt idx="16571">
                <c:v>7.458333333333333</c:v>
              </c:pt>
              <c:pt idx="16572">
                <c:v>4.208333333333333</c:v>
              </c:pt>
              <c:pt idx="16573">
                <c:v>0</c:v>
              </c:pt>
              <c:pt idx="16574">
                <c:v>3.375</c:v>
              </c:pt>
              <c:pt idx="16575">
                <c:v>5.333333333333333</c:v>
              </c:pt>
              <c:pt idx="16576">
                <c:v>1.5</c:v>
              </c:pt>
              <c:pt idx="16577">
                <c:v>2</c:v>
              </c:pt>
              <c:pt idx="16578">
                <c:v>0</c:v>
              </c:pt>
              <c:pt idx="16579">
                <c:v>1.6666666666666667</c:v>
              </c:pt>
              <c:pt idx="16580">
                <c:v>2.125</c:v>
              </c:pt>
              <c:pt idx="16581">
                <c:v>0</c:v>
              </c:pt>
              <c:pt idx="16582">
                <c:v>7.916666666666667</c:v>
              </c:pt>
              <c:pt idx="16583">
                <c:v>0</c:v>
              </c:pt>
              <c:pt idx="16584">
                <c:v>4.625</c:v>
              </c:pt>
              <c:pt idx="16585">
                <c:v>0</c:v>
              </c:pt>
              <c:pt idx="16586">
                <c:v>4.958333333333333</c:v>
              </c:pt>
              <c:pt idx="16587">
                <c:v>0</c:v>
              </c:pt>
              <c:pt idx="16588">
                <c:v>3.6666666666666665</c:v>
              </c:pt>
              <c:pt idx="16589">
                <c:v>1.4166666666666667</c:v>
              </c:pt>
              <c:pt idx="16590">
                <c:v>3.5833333333333335</c:v>
              </c:pt>
              <c:pt idx="16591">
                <c:v>5.166666666666667</c:v>
              </c:pt>
              <c:pt idx="16592">
                <c:v>3.2916666666666665</c:v>
              </c:pt>
              <c:pt idx="16593">
                <c:v>10.791666666666666</c:v>
              </c:pt>
              <c:pt idx="16594">
                <c:v>1.8333333333333333</c:v>
              </c:pt>
              <c:pt idx="16595">
                <c:v>0</c:v>
              </c:pt>
              <c:pt idx="16596">
                <c:v>5.166666666666667</c:v>
              </c:pt>
              <c:pt idx="16597">
                <c:v>5.666666666666667</c:v>
              </c:pt>
              <c:pt idx="16598">
                <c:v>0</c:v>
              </c:pt>
              <c:pt idx="16599">
                <c:v>1.875</c:v>
              </c:pt>
              <c:pt idx="16600">
                <c:v>3.1875</c:v>
              </c:pt>
              <c:pt idx="16601">
                <c:v>6.208333333333333</c:v>
              </c:pt>
              <c:pt idx="16602">
                <c:v>1.75</c:v>
              </c:pt>
              <c:pt idx="16603">
                <c:v>3.7083333333333335</c:v>
              </c:pt>
              <c:pt idx="16604">
                <c:v>2.5</c:v>
              </c:pt>
              <c:pt idx="16605">
                <c:v>0</c:v>
              </c:pt>
              <c:pt idx="16606">
                <c:v>0</c:v>
              </c:pt>
              <c:pt idx="16607">
                <c:v>2.5</c:v>
              </c:pt>
              <c:pt idx="16608">
                <c:v>0</c:v>
              </c:pt>
              <c:pt idx="16609">
                <c:v>0</c:v>
              </c:pt>
              <c:pt idx="16610">
                <c:v>0</c:v>
              </c:pt>
              <c:pt idx="16611">
                <c:v>3.9583333333333335</c:v>
              </c:pt>
              <c:pt idx="16612">
                <c:v>2</c:v>
              </c:pt>
              <c:pt idx="16613">
                <c:v>2.9166666666666665</c:v>
              </c:pt>
              <c:pt idx="16614">
                <c:v>4.25</c:v>
              </c:pt>
              <c:pt idx="16615">
                <c:v>8.5</c:v>
              </c:pt>
              <c:pt idx="16616">
                <c:v>8.4583333333333339</c:v>
              </c:pt>
              <c:pt idx="16617">
                <c:v>5.125</c:v>
              </c:pt>
              <c:pt idx="16618">
                <c:v>1.3333333333333333</c:v>
              </c:pt>
              <c:pt idx="16619">
                <c:v>4.083333333333333</c:v>
              </c:pt>
              <c:pt idx="16620">
                <c:v>5.291666666666667</c:v>
              </c:pt>
              <c:pt idx="16621">
                <c:v>2.7083333333333335</c:v>
              </c:pt>
              <c:pt idx="16622">
                <c:v>1.5833333333333333</c:v>
              </c:pt>
              <c:pt idx="16623">
                <c:v>0</c:v>
              </c:pt>
              <c:pt idx="16624">
                <c:v>4.125</c:v>
              </c:pt>
              <c:pt idx="16625">
                <c:v>5.291666666666667</c:v>
              </c:pt>
              <c:pt idx="16626">
                <c:v>0</c:v>
              </c:pt>
              <c:pt idx="16627">
                <c:v>0</c:v>
              </c:pt>
              <c:pt idx="16628">
                <c:v>3.875</c:v>
              </c:pt>
              <c:pt idx="16629">
                <c:v>1.3333333333333333</c:v>
              </c:pt>
              <c:pt idx="16630">
                <c:v>0</c:v>
              </c:pt>
              <c:pt idx="16631">
                <c:v>3.0833333333333335</c:v>
              </c:pt>
              <c:pt idx="16632">
                <c:v>1.9166666666666667</c:v>
              </c:pt>
              <c:pt idx="16633">
                <c:v>2.4583333333333335</c:v>
              </c:pt>
              <c:pt idx="16634">
                <c:v>4.375</c:v>
              </c:pt>
              <c:pt idx="16635">
                <c:v>1.6666666666666667</c:v>
              </c:pt>
              <c:pt idx="16636">
                <c:v>7.833333333333333</c:v>
              </c:pt>
              <c:pt idx="16637">
                <c:v>3.5416666666666665</c:v>
              </c:pt>
              <c:pt idx="16638">
                <c:v>0</c:v>
              </c:pt>
              <c:pt idx="16639">
                <c:v>0</c:v>
              </c:pt>
              <c:pt idx="16640">
                <c:v>3.1666666666666665</c:v>
              </c:pt>
              <c:pt idx="16641">
                <c:v>0</c:v>
              </c:pt>
              <c:pt idx="16642">
                <c:v>0</c:v>
              </c:pt>
              <c:pt idx="16643">
                <c:v>6.458333333333333</c:v>
              </c:pt>
              <c:pt idx="16644">
                <c:v>7.625</c:v>
              </c:pt>
              <c:pt idx="16645">
                <c:v>0</c:v>
              </c:pt>
              <c:pt idx="16646">
                <c:v>1.7083333333333333</c:v>
              </c:pt>
              <c:pt idx="16647">
                <c:v>1.4166666666666667</c:v>
              </c:pt>
              <c:pt idx="16648">
                <c:v>5.458333333333333</c:v>
              </c:pt>
              <c:pt idx="16649">
                <c:v>1.0833333333333333</c:v>
              </c:pt>
              <c:pt idx="16650">
                <c:v>0</c:v>
              </c:pt>
              <c:pt idx="16651">
                <c:v>1.875</c:v>
              </c:pt>
              <c:pt idx="16652">
                <c:v>1.75</c:v>
              </c:pt>
              <c:pt idx="16653">
                <c:v>0</c:v>
              </c:pt>
              <c:pt idx="16654">
                <c:v>2.0416666666666665</c:v>
              </c:pt>
              <c:pt idx="16655">
                <c:v>5.833333333333333</c:v>
              </c:pt>
              <c:pt idx="16656">
                <c:v>0</c:v>
              </c:pt>
              <c:pt idx="16657">
                <c:v>1.4583333333333333</c:v>
              </c:pt>
              <c:pt idx="16658">
                <c:v>0</c:v>
              </c:pt>
              <c:pt idx="16659">
                <c:v>1.7083333333333333</c:v>
              </c:pt>
              <c:pt idx="16660">
                <c:v>0</c:v>
              </c:pt>
              <c:pt idx="16661">
                <c:v>1.7916666666666667</c:v>
              </c:pt>
              <c:pt idx="16662">
                <c:v>4.375</c:v>
              </c:pt>
              <c:pt idx="16663">
                <c:v>0</c:v>
              </c:pt>
              <c:pt idx="16664">
                <c:v>0</c:v>
              </c:pt>
              <c:pt idx="16665">
                <c:v>5.208333333333333</c:v>
              </c:pt>
              <c:pt idx="16666">
                <c:v>1.5833333333333333</c:v>
              </c:pt>
              <c:pt idx="16667">
                <c:v>0</c:v>
              </c:pt>
              <c:pt idx="16668">
                <c:v>0</c:v>
              </c:pt>
              <c:pt idx="16669">
                <c:v>3.4583333333333335</c:v>
              </c:pt>
              <c:pt idx="16670">
                <c:v>5.166666666666667</c:v>
              </c:pt>
              <c:pt idx="16671">
                <c:v>0</c:v>
              </c:pt>
              <c:pt idx="16672">
                <c:v>0</c:v>
              </c:pt>
              <c:pt idx="16673">
                <c:v>3.5416666666666665</c:v>
              </c:pt>
              <c:pt idx="16674">
                <c:v>2.125</c:v>
              </c:pt>
              <c:pt idx="16675">
                <c:v>4.75</c:v>
              </c:pt>
              <c:pt idx="16676">
                <c:v>0</c:v>
              </c:pt>
              <c:pt idx="16677">
                <c:v>7.541666666666667</c:v>
              </c:pt>
              <c:pt idx="16678">
                <c:v>1.1666666666666667</c:v>
              </c:pt>
              <c:pt idx="16679">
                <c:v>4.333333333333333</c:v>
              </c:pt>
              <c:pt idx="16680">
                <c:v>0</c:v>
              </c:pt>
              <c:pt idx="16681">
                <c:v>4.166666666666667</c:v>
              </c:pt>
              <c:pt idx="16682">
                <c:v>1.4583333333333333</c:v>
              </c:pt>
              <c:pt idx="16683">
                <c:v>0</c:v>
              </c:pt>
              <c:pt idx="16684">
                <c:v>1.5833333333333333</c:v>
              </c:pt>
              <c:pt idx="16685">
                <c:v>5.125</c:v>
              </c:pt>
              <c:pt idx="16686">
                <c:v>0</c:v>
              </c:pt>
              <c:pt idx="16687">
                <c:v>2.7083333333333335</c:v>
              </c:pt>
              <c:pt idx="16688">
                <c:v>0</c:v>
              </c:pt>
              <c:pt idx="16689">
                <c:v>3.1666666666666665</c:v>
              </c:pt>
              <c:pt idx="16690">
                <c:v>4.25</c:v>
              </c:pt>
              <c:pt idx="16691">
                <c:v>4.666666666666667</c:v>
              </c:pt>
              <c:pt idx="16692">
                <c:v>5.958333333333333</c:v>
              </c:pt>
              <c:pt idx="16693">
                <c:v>4.666666666666667</c:v>
              </c:pt>
              <c:pt idx="16694">
                <c:v>2.125</c:v>
              </c:pt>
              <c:pt idx="16695">
                <c:v>1.0416666666666667</c:v>
              </c:pt>
              <c:pt idx="16696">
                <c:v>1.3333333333333333</c:v>
              </c:pt>
              <c:pt idx="16697">
                <c:v>2.125</c:v>
              </c:pt>
              <c:pt idx="16698">
                <c:v>1.5416666666666667</c:v>
              </c:pt>
              <c:pt idx="16699">
                <c:v>0</c:v>
              </c:pt>
              <c:pt idx="16700">
                <c:v>0</c:v>
              </c:pt>
              <c:pt idx="16701">
                <c:v>4.833333333333333</c:v>
              </c:pt>
              <c:pt idx="16702">
                <c:v>7.333333333333333</c:v>
              </c:pt>
              <c:pt idx="16703">
                <c:v>0</c:v>
              </c:pt>
              <c:pt idx="16704">
                <c:v>0</c:v>
              </c:pt>
              <c:pt idx="16705">
                <c:v>4.083333333333333</c:v>
              </c:pt>
              <c:pt idx="16706">
                <c:v>1.5833333333333333</c:v>
              </c:pt>
              <c:pt idx="16707">
                <c:v>5.208333333333333</c:v>
              </c:pt>
              <c:pt idx="16708">
                <c:v>3.6666666666666665</c:v>
              </c:pt>
              <c:pt idx="16709">
                <c:v>2.1666666666666665</c:v>
              </c:pt>
              <c:pt idx="16710">
                <c:v>0</c:v>
              </c:pt>
              <c:pt idx="16711">
                <c:v>2.7083333333333335</c:v>
              </c:pt>
              <c:pt idx="16712">
                <c:v>3.7916666666666665</c:v>
              </c:pt>
              <c:pt idx="16713">
                <c:v>1.5</c:v>
              </c:pt>
              <c:pt idx="16714">
                <c:v>6.416666666666667</c:v>
              </c:pt>
              <c:pt idx="16715">
                <c:v>4.708333333333333</c:v>
              </c:pt>
              <c:pt idx="16716">
                <c:v>7.416666666666667</c:v>
              </c:pt>
              <c:pt idx="16717">
                <c:v>1.9583333333333333</c:v>
              </c:pt>
              <c:pt idx="16718">
                <c:v>0</c:v>
              </c:pt>
              <c:pt idx="16719">
                <c:v>8.4166666666666661</c:v>
              </c:pt>
              <c:pt idx="16720">
                <c:v>2.7083333333333335</c:v>
              </c:pt>
              <c:pt idx="16721">
                <c:v>0</c:v>
              </c:pt>
              <c:pt idx="16722">
                <c:v>9.8333333333333339</c:v>
              </c:pt>
              <c:pt idx="16723">
                <c:v>1.625</c:v>
              </c:pt>
              <c:pt idx="16724">
                <c:v>2.2916666666666665</c:v>
              </c:pt>
              <c:pt idx="16725">
                <c:v>4.166666666666667</c:v>
              </c:pt>
              <c:pt idx="16726">
                <c:v>2.0416666666666665</c:v>
              </c:pt>
              <c:pt idx="16727">
                <c:v>2.9166666666666665</c:v>
              </c:pt>
              <c:pt idx="16728">
                <c:v>1.375</c:v>
              </c:pt>
              <c:pt idx="16729">
                <c:v>1.9166666666666667</c:v>
              </c:pt>
              <c:pt idx="16730">
                <c:v>1.2083333333333333</c:v>
              </c:pt>
              <c:pt idx="16731">
                <c:v>1.4166666666666667</c:v>
              </c:pt>
              <c:pt idx="16732">
                <c:v>2.9583333333333335</c:v>
              </c:pt>
              <c:pt idx="16733">
                <c:v>0</c:v>
              </c:pt>
              <c:pt idx="16734">
                <c:v>2.25</c:v>
              </c:pt>
              <c:pt idx="16735">
                <c:v>0</c:v>
              </c:pt>
              <c:pt idx="16736">
                <c:v>5.833333333333333</c:v>
              </c:pt>
            </c:numLit>
          </c:val>
          <c:extLst>
            <c:ext xmlns:c16="http://schemas.microsoft.com/office/drawing/2014/chart" uri="{C3380CC4-5D6E-409C-BE32-E72D297353CC}">
              <c16:uniqueId val="{00000000-37A6-4FC5-94B8-F2828BB563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907519"/>
        <c:axId val="1589231904"/>
      </c:barChart>
      <c:catAx>
        <c:axId val="205907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231904"/>
        <c:crosses val="autoZero"/>
        <c:auto val="1"/>
        <c:lblAlgn val="ctr"/>
        <c:lblOffset val="100"/>
        <c:noMultiLvlLbl val="0"/>
      </c:catAx>
      <c:valAx>
        <c:axId val="15892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07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[Book1]Sheet1!PivotTable8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Sheet1!$B$25</c:f>
              <c:strCache>
                <c:ptCount val="1"/>
                <c:pt idx="0">
                  <c:v>Count of Total Flights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Sheet1!$A$26:$A$29</c:f>
              <c:strCache>
                <c:ptCount val="3"/>
                <c:pt idx="0">
                  <c:v>Aurora</c:v>
                </c:pt>
                <c:pt idx="1">
                  <c:v>Nova</c:v>
                </c:pt>
                <c:pt idx="2">
                  <c:v>Star</c:v>
                </c:pt>
              </c:strCache>
            </c:strRef>
          </c:cat>
          <c:val>
            <c:numRef>
              <c:f>Sheet1!$B$26:$B$29</c:f>
              <c:numCache>
                <c:formatCode>General</c:formatCode>
                <c:ptCount val="3"/>
                <c:pt idx="0">
                  <c:v>83832</c:v>
                </c:pt>
                <c:pt idx="1">
                  <c:v>137568</c:v>
                </c:pt>
                <c:pt idx="2">
                  <c:v>184224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F8-4B64-9C88-8ECF352E7EE8}"/>
            </c:ext>
          </c:extLst>
        </c:ser>
        <c:ser>
          <c:idx val="1"/>
          <c:order val="1"/>
          <c:tx>
            <c:strRef>
              <c:f>Sheet1!$C$25</c:f>
              <c:strCache>
                <c:ptCount val="1"/>
                <c:pt idx="0">
                  <c:v>Sum of Total Flights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Sheet1!$A$26:$A$29</c:f>
              <c:strCache>
                <c:ptCount val="3"/>
                <c:pt idx="0">
                  <c:v>Aurora</c:v>
                </c:pt>
                <c:pt idx="1">
                  <c:v>Nova</c:v>
                </c:pt>
                <c:pt idx="2">
                  <c:v>Star</c:v>
                </c:pt>
              </c:strCache>
            </c:strRef>
          </c:cat>
          <c:val>
            <c:numRef>
              <c:f>Sheet1!$C$26:$C$29</c:f>
              <c:numCache>
                <c:formatCode>General</c:formatCode>
                <c:ptCount val="3"/>
                <c:pt idx="0">
                  <c:v>431482</c:v>
                </c:pt>
                <c:pt idx="1">
                  <c:v>706167</c:v>
                </c:pt>
                <c:pt idx="2">
                  <c:v>950040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F8-4B64-9C88-8ECF352E7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5171120"/>
        <c:axId val="1586486576"/>
      </c:barChart>
      <c:catAx>
        <c:axId val="32517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486576"/>
        <c:crosses val="autoZero"/>
        <c:auto val="1"/>
        <c:lblAlgn val="ctr"/>
        <c:lblOffset val="100"/>
        <c:noMultiLvlLbl val="0"/>
      </c:catAx>
      <c:valAx>
        <c:axId val="158648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17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[Book1]Sheet1!PivotTable10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Sheet1!$C$54</c:f>
              <c:strCache>
                <c:ptCount val="1"/>
                <c:pt idx="0">
                  <c:v>Average of Points Accumulated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Sheet1!$B$55:$B$8039</c:f>
              <c:strCache>
                <c:ptCount val="7984"/>
                <c:pt idx="0">
                  <c:v>1898.01</c:v>
                </c:pt>
                <c:pt idx="1">
                  <c:v>1898.68</c:v>
                </c:pt>
                <c:pt idx="2">
                  <c:v>1904</c:v>
                </c:pt>
                <c:pt idx="3">
                  <c:v>1918.12</c:v>
                </c:pt>
                <c:pt idx="4">
                  <c:v>1940.98</c:v>
                </c:pt>
                <c:pt idx="5">
                  <c:v>1994.77</c:v>
                </c:pt>
                <c:pt idx="6">
                  <c:v>2004.35</c:v>
                </c:pt>
                <c:pt idx="7">
                  <c:v>2009.77</c:v>
                </c:pt>
                <c:pt idx="8">
                  <c:v>2030.78</c:v>
                </c:pt>
                <c:pt idx="9">
                  <c:v>2034.99</c:v>
                </c:pt>
                <c:pt idx="10">
                  <c:v>2050.62</c:v>
                </c:pt>
                <c:pt idx="11">
                  <c:v>2063.39</c:v>
                </c:pt>
                <c:pt idx="12">
                  <c:v>2064.46</c:v>
                </c:pt>
                <c:pt idx="13">
                  <c:v>2064.7</c:v>
                </c:pt>
                <c:pt idx="14">
                  <c:v>2086.61</c:v>
                </c:pt>
                <c:pt idx="15">
                  <c:v>2089.34</c:v>
                </c:pt>
                <c:pt idx="16">
                  <c:v>2108.49</c:v>
                </c:pt>
                <c:pt idx="17">
                  <c:v>2113.86</c:v>
                </c:pt>
                <c:pt idx="18">
                  <c:v>2114.74</c:v>
                </c:pt>
                <c:pt idx="19">
                  <c:v>2117.99</c:v>
                </c:pt>
                <c:pt idx="20">
                  <c:v>2119.89</c:v>
                </c:pt>
                <c:pt idx="21">
                  <c:v>2121.31</c:v>
                </c:pt>
                <c:pt idx="22">
                  <c:v>2121.65</c:v>
                </c:pt>
                <c:pt idx="23">
                  <c:v>2124.17</c:v>
                </c:pt>
                <c:pt idx="24">
                  <c:v>2127.92</c:v>
                </c:pt>
                <c:pt idx="25">
                  <c:v>2128.62</c:v>
                </c:pt>
                <c:pt idx="26">
                  <c:v>2129.06</c:v>
                </c:pt>
                <c:pt idx="27">
                  <c:v>2130.35</c:v>
                </c:pt>
                <c:pt idx="28">
                  <c:v>2132.77</c:v>
                </c:pt>
                <c:pt idx="29">
                  <c:v>2141.75</c:v>
                </c:pt>
                <c:pt idx="30">
                  <c:v>2141.98</c:v>
                </c:pt>
                <c:pt idx="31">
                  <c:v>2142.89</c:v>
                </c:pt>
                <c:pt idx="32">
                  <c:v>2144.92</c:v>
                </c:pt>
                <c:pt idx="33">
                  <c:v>2147.66</c:v>
                </c:pt>
                <c:pt idx="34">
                  <c:v>2150.18</c:v>
                </c:pt>
                <c:pt idx="35">
                  <c:v>2150.91</c:v>
                </c:pt>
                <c:pt idx="36">
                  <c:v>2152.08</c:v>
                </c:pt>
                <c:pt idx="37">
                  <c:v>2154.07</c:v>
                </c:pt>
                <c:pt idx="38">
                  <c:v>2155.21</c:v>
                </c:pt>
                <c:pt idx="39">
                  <c:v>2159.25</c:v>
                </c:pt>
                <c:pt idx="40">
                  <c:v>2160.92</c:v>
                </c:pt>
                <c:pt idx="41">
                  <c:v>2161.69</c:v>
                </c:pt>
                <c:pt idx="42">
                  <c:v>2162.42</c:v>
                </c:pt>
                <c:pt idx="43">
                  <c:v>2163.87</c:v>
                </c:pt>
                <c:pt idx="44">
                  <c:v>2167.33</c:v>
                </c:pt>
                <c:pt idx="45">
                  <c:v>2168.52</c:v>
                </c:pt>
                <c:pt idx="46">
                  <c:v>2174.11</c:v>
                </c:pt>
                <c:pt idx="47">
                  <c:v>2175.62</c:v>
                </c:pt>
                <c:pt idx="48">
                  <c:v>2175.74</c:v>
                </c:pt>
                <c:pt idx="49">
                  <c:v>2178.52</c:v>
                </c:pt>
                <c:pt idx="50">
                  <c:v>2179.43</c:v>
                </c:pt>
                <c:pt idx="51">
                  <c:v>2180.08</c:v>
                </c:pt>
                <c:pt idx="52">
                  <c:v>2188.66</c:v>
                </c:pt>
                <c:pt idx="53">
                  <c:v>2189.64</c:v>
                </c:pt>
                <c:pt idx="54">
                  <c:v>2191.13</c:v>
                </c:pt>
                <c:pt idx="55">
                  <c:v>2194.67</c:v>
                </c:pt>
                <c:pt idx="56">
                  <c:v>2195.3</c:v>
                </c:pt>
                <c:pt idx="57">
                  <c:v>2195.91</c:v>
                </c:pt>
                <c:pt idx="58">
                  <c:v>2199.52</c:v>
                </c:pt>
                <c:pt idx="59">
                  <c:v>2199.62</c:v>
                </c:pt>
                <c:pt idx="60">
                  <c:v>2199.74</c:v>
                </c:pt>
                <c:pt idx="61">
                  <c:v>2202.34</c:v>
                </c:pt>
                <c:pt idx="62">
                  <c:v>2203.44</c:v>
                </c:pt>
                <c:pt idx="63">
                  <c:v>2203.59</c:v>
                </c:pt>
                <c:pt idx="64">
                  <c:v>2213.19</c:v>
                </c:pt>
                <c:pt idx="65">
                  <c:v>2215.91</c:v>
                </c:pt>
                <c:pt idx="66">
                  <c:v>2217.66</c:v>
                </c:pt>
                <c:pt idx="67">
                  <c:v>2220</c:v>
                </c:pt>
                <c:pt idx="68">
                  <c:v>2220.19</c:v>
                </c:pt>
                <c:pt idx="69">
                  <c:v>2221.36</c:v>
                </c:pt>
                <c:pt idx="70">
                  <c:v>2222.87</c:v>
                </c:pt>
                <c:pt idx="71">
                  <c:v>2224.09</c:v>
                </c:pt>
                <c:pt idx="72">
                  <c:v>2224.56</c:v>
                </c:pt>
                <c:pt idx="73">
                  <c:v>2224.77</c:v>
                </c:pt>
                <c:pt idx="74">
                  <c:v>2226.59</c:v>
                </c:pt>
                <c:pt idx="75">
                  <c:v>2227.07</c:v>
                </c:pt>
                <c:pt idx="76">
                  <c:v>2228.53</c:v>
                </c:pt>
                <c:pt idx="77">
                  <c:v>2229.36</c:v>
                </c:pt>
                <c:pt idx="78">
                  <c:v>2230.28</c:v>
                </c:pt>
                <c:pt idx="79">
                  <c:v>2230.76</c:v>
                </c:pt>
                <c:pt idx="80">
                  <c:v>2231.79</c:v>
                </c:pt>
                <c:pt idx="81">
                  <c:v>2236.09</c:v>
                </c:pt>
                <c:pt idx="82">
                  <c:v>2237.35</c:v>
                </c:pt>
                <c:pt idx="83">
                  <c:v>2239.65</c:v>
                </c:pt>
                <c:pt idx="84">
                  <c:v>2241.11</c:v>
                </c:pt>
                <c:pt idx="85">
                  <c:v>2241.46</c:v>
                </c:pt>
                <c:pt idx="86">
                  <c:v>2242.09</c:v>
                </c:pt>
                <c:pt idx="87">
                  <c:v>2242.23</c:v>
                </c:pt>
                <c:pt idx="88">
                  <c:v>2242.24</c:v>
                </c:pt>
                <c:pt idx="89">
                  <c:v>2242.57</c:v>
                </c:pt>
                <c:pt idx="90">
                  <c:v>2243.47</c:v>
                </c:pt>
                <c:pt idx="91">
                  <c:v>2248.45</c:v>
                </c:pt>
                <c:pt idx="92">
                  <c:v>2249.87</c:v>
                </c:pt>
                <c:pt idx="93">
                  <c:v>2252.42</c:v>
                </c:pt>
                <c:pt idx="94">
                  <c:v>2254.4</c:v>
                </c:pt>
                <c:pt idx="95">
                  <c:v>2254.93</c:v>
                </c:pt>
                <c:pt idx="96">
                  <c:v>2255.31</c:v>
                </c:pt>
                <c:pt idx="97">
                  <c:v>2258.79</c:v>
                </c:pt>
                <c:pt idx="98">
                  <c:v>2263.28</c:v>
                </c:pt>
                <c:pt idx="99">
                  <c:v>2265.32</c:v>
                </c:pt>
                <c:pt idx="100">
                  <c:v>2267.6</c:v>
                </c:pt>
                <c:pt idx="101">
                  <c:v>2269.84</c:v>
                </c:pt>
                <c:pt idx="102">
                  <c:v>2272.31</c:v>
                </c:pt>
                <c:pt idx="103">
                  <c:v>2272.34</c:v>
                </c:pt>
                <c:pt idx="104">
                  <c:v>2272.45</c:v>
                </c:pt>
                <c:pt idx="105">
                  <c:v>2273.62</c:v>
                </c:pt>
                <c:pt idx="106">
                  <c:v>2274.65</c:v>
                </c:pt>
                <c:pt idx="107">
                  <c:v>2274.67</c:v>
                </c:pt>
                <c:pt idx="108">
                  <c:v>2274.78</c:v>
                </c:pt>
                <c:pt idx="109">
                  <c:v>2275.36</c:v>
                </c:pt>
                <c:pt idx="110">
                  <c:v>2275.4</c:v>
                </c:pt>
                <c:pt idx="111">
                  <c:v>2276.39</c:v>
                </c:pt>
                <c:pt idx="112">
                  <c:v>2279.7</c:v>
                </c:pt>
                <c:pt idx="113">
                  <c:v>2279.75</c:v>
                </c:pt>
                <c:pt idx="114">
                  <c:v>2280.39</c:v>
                </c:pt>
                <c:pt idx="115">
                  <c:v>2287.6</c:v>
                </c:pt>
                <c:pt idx="116">
                  <c:v>2287.92</c:v>
                </c:pt>
                <c:pt idx="117">
                  <c:v>2288.76</c:v>
                </c:pt>
                <c:pt idx="118">
                  <c:v>2289.62</c:v>
                </c:pt>
                <c:pt idx="119">
                  <c:v>2290.68</c:v>
                </c:pt>
                <c:pt idx="120">
                  <c:v>2292.79</c:v>
                </c:pt>
                <c:pt idx="121">
                  <c:v>2294.3</c:v>
                </c:pt>
                <c:pt idx="122">
                  <c:v>2294.48</c:v>
                </c:pt>
                <c:pt idx="123">
                  <c:v>2298.38</c:v>
                </c:pt>
                <c:pt idx="124">
                  <c:v>2300.33</c:v>
                </c:pt>
                <c:pt idx="125">
                  <c:v>2300.69</c:v>
                </c:pt>
                <c:pt idx="126">
                  <c:v>2302.82</c:v>
                </c:pt>
                <c:pt idx="127">
                  <c:v>2305.06</c:v>
                </c:pt>
                <c:pt idx="128">
                  <c:v>2305.24</c:v>
                </c:pt>
                <c:pt idx="129">
                  <c:v>2306.43</c:v>
                </c:pt>
                <c:pt idx="130">
                  <c:v>2308.47</c:v>
                </c:pt>
                <c:pt idx="131">
                  <c:v>2308.65</c:v>
                </c:pt>
                <c:pt idx="132">
                  <c:v>2308.69</c:v>
                </c:pt>
                <c:pt idx="133">
                  <c:v>2309.6</c:v>
                </c:pt>
                <c:pt idx="134">
                  <c:v>2309.88</c:v>
                </c:pt>
                <c:pt idx="135">
                  <c:v>2310.88</c:v>
                </c:pt>
                <c:pt idx="136">
                  <c:v>2311.12</c:v>
                </c:pt>
                <c:pt idx="137">
                  <c:v>2311.21</c:v>
                </c:pt>
                <c:pt idx="138">
                  <c:v>2311.38</c:v>
                </c:pt>
                <c:pt idx="139">
                  <c:v>2312.33</c:v>
                </c:pt>
                <c:pt idx="140">
                  <c:v>2315.09</c:v>
                </c:pt>
                <c:pt idx="141">
                  <c:v>2316.8</c:v>
                </c:pt>
                <c:pt idx="142">
                  <c:v>2317.28</c:v>
                </c:pt>
                <c:pt idx="143">
                  <c:v>2319.74</c:v>
                </c:pt>
                <c:pt idx="144">
                  <c:v>2319.82</c:v>
                </c:pt>
                <c:pt idx="145">
                  <c:v>2320.52</c:v>
                </c:pt>
                <c:pt idx="146">
                  <c:v>2320.75</c:v>
                </c:pt>
                <c:pt idx="147">
                  <c:v>2321.05</c:v>
                </c:pt>
                <c:pt idx="148">
                  <c:v>2321.88</c:v>
                </c:pt>
                <c:pt idx="149">
                  <c:v>2322.57</c:v>
                </c:pt>
                <c:pt idx="150">
                  <c:v>2325.26</c:v>
                </c:pt>
                <c:pt idx="151">
                  <c:v>2326.86</c:v>
                </c:pt>
                <c:pt idx="152">
                  <c:v>2329.46</c:v>
                </c:pt>
                <c:pt idx="153">
                  <c:v>2331.33</c:v>
                </c:pt>
                <c:pt idx="154">
                  <c:v>2332.1</c:v>
                </c:pt>
                <c:pt idx="155">
                  <c:v>2333.61</c:v>
                </c:pt>
                <c:pt idx="156">
                  <c:v>2335.88</c:v>
                </c:pt>
                <c:pt idx="157">
                  <c:v>2336.18</c:v>
                </c:pt>
                <c:pt idx="158">
                  <c:v>2336.29</c:v>
                </c:pt>
                <c:pt idx="159">
                  <c:v>2337.35</c:v>
                </c:pt>
                <c:pt idx="160">
                  <c:v>2337.36</c:v>
                </c:pt>
                <c:pt idx="161">
                  <c:v>2342.01</c:v>
                </c:pt>
                <c:pt idx="162">
                  <c:v>2344.23</c:v>
                </c:pt>
                <c:pt idx="163">
                  <c:v>2345.08</c:v>
                </c:pt>
                <c:pt idx="164">
                  <c:v>2345.13</c:v>
                </c:pt>
                <c:pt idx="165">
                  <c:v>2345.26</c:v>
                </c:pt>
                <c:pt idx="166">
                  <c:v>2346.68</c:v>
                </c:pt>
                <c:pt idx="167">
                  <c:v>2347.05</c:v>
                </c:pt>
                <c:pt idx="168">
                  <c:v>2347.59</c:v>
                </c:pt>
                <c:pt idx="169">
                  <c:v>2348.03</c:v>
                </c:pt>
                <c:pt idx="170">
                  <c:v>2349.96</c:v>
                </c:pt>
                <c:pt idx="171">
                  <c:v>2351.88</c:v>
                </c:pt>
                <c:pt idx="172">
                  <c:v>2352.37</c:v>
                </c:pt>
                <c:pt idx="173">
                  <c:v>2353.18</c:v>
                </c:pt>
                <c:pt idx="174">
                  <c:v>2354.32</c:v>
                </c:pt>
                <c:pt idx="175">
                  <c:v>2354.5</c:v>
                </c:pt>
                <c:pt idx="176">
                  <c:v>2355.28</c:v>
                </c:pt>
                <c:pt idx="177">
                  <c:v>2356.07</c:v>
                </c:pt>
                <c:pt idx="178">
                  <c:v>2356.7</c:v>
                </c:pt>
                <c:pt idx="179">
                  <c:v>2357.5</c:v>
                </c:pt>
                <c:pt idx="180">
                  <c:v>2357.75</c:v>
                </c:pt>
                <c:pt idx="181">
                  <c:v>2357.8</c:v>
                </c:pt>
                <c:pt idx="182">
                  <c:v>2359.42</c:v>
                </c:pt>
                <c:pt idx="183">
                  <c:v>2360.6</c:v>
                </c:pt>
                <c:pt idx="184">
                  <c:v>2361.74</c:v>
                </c:pt>
                <c:pt idx="185">
                  <c:v>2361.88</c:v>
                </c:pt>
                <c:pt idx="186">
                  <c:v>2363.3</c:v>
                </c:pt>
                <c:pt idx="187">
                  <c:v>2364.43</c:v>
                </c:pt>
                <c:pt idx="188">
                  <c:v>2365.35</c:v>
                </c:pt>
                <c:pt idx="189">
                  <c:v>2369.11</c:v>
                </c:pt>
                <c:pt idx="190">
                  <c:v>2369.37</c:v>
                </c:pt>
                <c:pt idx="191">
                  <c:v>2369.44</c:v>
                </c:pt>
                <c:pt idx="192">
                  <c:v>2370.62</c:v>
                </c:pt>
                <c:pt idx="193">
                  <c:v>2372.16</c:v>
                </c:pt>
                <c:pt idx="194">
                  <c:v>2372.29</c:v>
                </c:pt>
                <c:pt idx="195">
                  <c:v>2373.8</c:v>
                </c:pt>
                <c:pt idx="196">
                  <c:v>2374.15</c:v>
                </c:pt>
                <c:pt idx="197">
                  <c:v>2374.8</c:v>
                </c:pt>
                <c:pt idx="198">
                  <c:v>2374.81</c:v>
                </c:pt>
                <c:pt idx="199">
                  <c:v>2375</c:v>
                </c:pt>
                <c:pt idx="200">
                  <c:v>2376.53</c:v>
                </c:pt>
                <c:pt idx="201">
                  <c:v>2378.09</c:v>
                </c:pt>
                <c:pt idx="202">
                  <c:v>2378.67</c:v>
                </c:pt>
                <c:pt idx="203">
                  <c:v>2379.2</c:v>
                </c:pt>
                <c:pt idx="204">
                  <c:v>2379.61</c:v>
                </c:pt>
                <c:pt idx="205">
                  <c:v>2379.74</c:v>
                </c:pt>
                <c:pt idx="206">
                  <c:v>2379.83</c:v>
                </c:pt>
                <c:pt idx="207">
                  <c:v>2381.79</c:v>
                </c:pt>
                <c:pt idx="208">
                  <c:v>2382.67</c:v>
                </c:pt>
                <c:pt idx="209">
                  <c:v>2382.71</c:v>
                </c:pt>
                <c:pt idx="210">
                  <c:v>2383.73</c:v>
                </c:pt>
                <c:pt idx="211">
                  <c:v>2386.2</c:v>
                </c:pt>
                <c:pt idx="212">
                  <c:v>2387.61</c:v>
                </c:pt>
                <c:pt idx="213">
                  <c:v>2387.86</c:v>
                </c:pt>
                <c:pt idx="214">
                  <c:v>2388.35</c:v>
                </c:pt>
                <c:pt idx="215">
                  <c:v>2388.95</c:v>
                </c:pt>
                <c:pt idx="216">
                  <c:v>2389.31</c:v>
                </c:pt>
                <c:pt idx="217">
                  <c:v>2389.77</c:v>
                </c:pt>
                <c:pt idx="218">
                  <c:v>2389.98</c:v>
                </c:pt>
                <c:pt idx="219">
                  <c:v>2392.11</c:v>
                </c:pt>
                <c:pt idx="220">
                  <c:v>2392.13</c:v>
                </c:pt>
                <c:pt idx="221">
                  <c:v>2393.04</c:v>
                </c:pt>
                <c:pt idx="222">
                  <c:v>2393.12</c:v>
                </c:pt>
                <c:pt idx="223">
                  <c:v>2393.81</c:v>
                </c:pt>
                <c:pt idx="224">
                  <c:v>2393.92</c:v>
                </c:pt>
                <c:pt idx="225">
                  <c:v>2395.57</c:v>
                </c:pt>
                <c:pt idx="226">
                  <c:v>2395.97</c:v>
                </c:pt>
                <c:pt idx="227">
                  <c:v>2396.19</c:v>
                </c:pt>
                <c:pt idx="228">
                  <c:v>2396.22</c:v>
                </c:pt>
                <c:pt idx="229">
                  <c:v>2396.67</c:v>
                </c:pt>
                <c:pt idx="230">
                  <c:v>2397.04</c:v>
                </c:pt>
                <c:pt idx="231">
                  <c:v>2397.54</c:v>
                </c:pt>
                <c:pt idx="232">
                  <c:v>2398.33</c:v>
                </c:pt>
                <c:pt idx="233">
                  <c:v>2398.35</c:v>
                </c:pt>
                <c:pt idx="234">
                  <c:v>2398.74</c:v>
                </c:pt>
                <c:pt idx="235">
                  <c:v>2399.05</c:v>
                </c:pt>
                <c:pt idx="236">
                  <c:v>2399.18</c:v>
                </c:pt>
                <c:pt idx="237">
                  <c:v>2402.17</c:v>
                </c:pt>
                <c:pt idx="238">
                  <c:v>2402.33</c:v>
                </c:pt>
                <c:pt idx="239">
                  <c:v>2402.82</c:v>
                </c:pt>
                <c:pt idx="240">
                  <c:v>2403.54</c:v>
                </c:pt>
                <c:pt idx="241">
                  <c:v>2404.38</c:v>
                </c:pt>
                <c:pt idx="242">
                  <c:v>2404.46</c:v>
                </c:pt>
                <c:pt idx="243">
                  <c:v>2404.63</c:v>
                </c:pt>
                <c:pt idx="244">
                  <c:v>2404.92</c:v>
                </c:pt>
                <c:pt idx="245">
                  <c:v>2405.62</c:v>
                </c:pt>
                <c:pt idx="246">
                  <c:v>2409</c:v>
                </c:pt>
                <c:pt idx="247">
                  <c:v>2409.37</c:v>
                </c:pt>
                <c:pt idx="248">
                  <c:v>2409.7</c:v>
                </c:pt>
                <c:pt idx="249">
                  <c:v>2409.76</c:v>
                </c:pt>
                <c:pt idx="250">
                  <c:v>2410.11</c:v>
                </c:pt>
                <c:pt idx="251">
                  <c:v>2410.36</c:v>
                </c:pt>
                <c:pt idx="252">
                  <c:v>2410.5</c:v>
                </c:pt>
                <c:pt idx="253">
                  <c:v>2411.26</c:v>
                </c:pt>
                <c:pt idx="254">
                  <c:v>2413.14</c:v>
                </c:pt>
                <c:pt idx="255">
                  <c:v>2413.89</c:v>
                </c:pt>
                <c:pt idx="256">
                  <c:v>2413.93</c:v>
                </c:pt>
                <c:pt idx="257">
                  <c:v>2414.07</c:v>
                </c:pt>
                <c:pt idx="258">
                  <c:v>2414.64</c:v>
                </c:pt>
                <c:pt idx="259">
                  <c:v>2414.77</c:v>
                </c:pt>
                <c:pt idx="260">
                  <c:v>2415.06</c:v>
                </c:pt>
                <c:pt idx="261">
                  <c:v>2415.42</c:v>
                </c:pt>
                <c:pt idx="262">
                  <c:v>2415.83</c:v>
                </c:pt>
                <c:pt idx="263">
                  <c:v>2416.48</c:v>
                </c:pt>
                <c:pt idx="264">
                  <c:v>2416.54</c:v>
                </c:pt>
                <c:pt idx="265">
                  <c:v>2417.76</c:v>
                </c:pt>
                <c:pt idx="266">
                  <c:v>2417.78</c:v>
                </c:pt>
                <c:pt idx="267">
                  <c:v>2419.31</c:v>
                </c:pt>
                <c:pt idx="268">
                  <c:v>2420.71</c:v>
                </c:pt>
                <c:pt idx="269">
                  <c:v>2422.19</c:v>
                </c:pt>
                <c:pt idx="270">
                  <c:v>2423.26</c:v>
                </c:pt>
                <c:pt idx="271">
                  <c:v>2423.76</c:v>
                </c:pt>
                <c:pt idx="272">
                  <c:v>2424.22</c:v>
                </c:pt>
                <c:pt idx="273">
                  <c:v>2424.42</c:v>
                </c:pt>
                <c:pt idx="274">
                  <c:v>2424.69</c:v>
                </c:pt>
                <c:pt idx="275">
                  <c:v>2425.3</c:v>
                </c:pt>
                <c:pt idx="276">
                  <c:v>2425.49</c:v>
                </c:pt>
                <c:pt idx="277">
                  <c:v>2426.96</c:v>
                </c:pt>
                <c:pt idx="278">
                  <c:v>2427.77</c:v>
                </c:pt>
                <c:pt idx="279">
                  <c:v>2429.28</c:v>
                </c:pt>
                <c:pt idx="280">
                  <c:v>2429.37</c:v>
                </c:pt>
                <c:pt idx="281">
                  <c:v>2429.6</c:v>
                </c:pt>
                <c:pt idx="282">
                  <c:v>2430.48</c:v>
                </c:pt>
                <c:pt idx="283">
                  <c:v>2430.51</c:v>
                </c:pt>
                <c:pt idx="284">
                  <c:v>2430.8</c:v>
                </c:pt>
                <c:pt idx="285">
                  <c:v>2430.87</c:v>
                </c:pt>
                <c:pt idx="286">
                  <c:v>2430.96</c:v>
                </c:pt>
                <c:pt idx="287">
                  <c:v>2432.17</c:v>
                </c:pt>
                <c:pt idx="288">
                  <c:v>2432.96</c:v>
                </c:pt>
                <c:pt idx="289">
                  <c:v>2433.02</c:v>
                </c:pt>
                <c:pt idx="290">
                  <c:v>2433.09</c:v>
                </c:pt>
                <c:pt idx="291">
                  <c:v>2433.21</c:v>
                </c:pt>
                <c:pt idx="292">
                  <c:v>2433.91</c:v>
                </c:pt>
                <c:pt idx="293">
                  <c:v>2434</c:v>
                </c:pt>
                <c:pt idx="294">
                  <c:v>2434.09</c:v>
                </c:pt>
                <c:pt idx="295">
                  <c:v>2434.68</c:v>
                </c:pt>
                <c:pt idx="296">
                  <c:v>2434.85</c:v>
                </c:pt>
                <c:pt idx="297">
                  <c:v>2435.15</c:v>
                </c:pt>
                <c:pt idx="298">
                  <c:v>2435.25</c:v>
                </c:pt>
                <c:pt idx="299">
                  <c:v>2435.32</c:v>
                </c:pt>
                <c:pt idx="300">
                  <c:v>2435.54</c:v>
                </c:pt>
                <c:pt idx="301">
                  <c:v>2435.62</c:v>
                </c:pt>
                <c:pt idx="302">
                  <c:v>2435.69</c:v>
                </c:pt>
                <c:pt idx="303">
                  <c:v>2436.01</c:v>
                </c:pt>
                <c:pt idx="304">
                  <c:v>2436.4</c:v>
                </c:pt>
                <c:pt idx="305">
                  <c:v>2436.84</c:v>
                </c:pt>
                <c:pt idx="306">
                  <c:v>2436.88</c:v>
                </c:pt>
                <c:pt idx="307">
                  <c:v>2437.08</c:v>
                </c:pt>
                <c:pt idx="308">
                  <c:v>2438.53</c:v>
                </c:pt>
                <c:pt idx="309">
                  <c:v>2438.69</c:v>
                </c:pt>
                <c:pt idx="310">
                  <c:v>2439.93</c:v>
                </c:pt>
                <c:pt idx="311">
                  <c:v>2441.39</c:v>
                </c:pt>
                <c:pt idx="312">
                  <c:v>2442.2</c:v>
                </c:pt>
                <c:pt idx="313">
                  <c:v>2442.21</c:v>
                </c:pt>
                <c:pt idx="314">
                  <c:v>2442.22</c:v>
                </c:pt>
                <c:pt idx="315">
                  <c:v>2442.42</c:v>
                </c:pt>
                <c:pt idx="316">
                  <c:v>2443.67</c:v>
                </c:pt>
                <c:pt idx="317">
                  <c:v>2443.93</c:v>
                </c:pt>
                <c:pt idx="318">
                  <c:v>2444.33</c:v>
                </c:pt>
                <c:pt idx="319">
                  <c:v>2444.62</c:v>
                </c:pt>
                <c:pt idx="320">
                  <c:v>2444.74</c:v>
                </c:pt>
                <c:pt idx="321">
                  <c:v>2444.9</c:v>
                </c:pt>
                <c:pt idx="322">
                  <c:v>2445.84</c:v>
                </c:pt>
                <c:pt idx="323">
                  <c:v>2446.66</c:v>
                </c:pt>
                <c:pt idx="324">
                  <c:v>2446.68</c:v>
                </c:pt>
                <c:pt idx="325">
                  <c:v>2446.91</c:v>
                </c:pt>
                <c:pt idx="326">
                  <c:v>2447.05</c:v>
                </c:pt>
                <c:pt idx="327">
                  <c:v>2448.65</c:v>
                </c:pt>
                <c:pt idx="328">
                  <c:v>2448.77</c:v>
                </c:pt>
                <c:pt idx="329">
                  <c:v>2448.81</c:v>
                </c:pt>
                <c:pt idx="330">
                  <c:v>2448.86</c:v>
                </c:pt>
                <c:pt idx="331">
                  <c:v>2449.13</c:v>
                </c:pt>
                <c:pt idx="332">
                  <c:v>2449.32</c:v>
                </c:pt>
                <c:pt idx="333">
                  <c:v>2449.58</c:v>
                </c:pt>
                <c:pt idx="334">
                  <c:v>2449.79</c:v>
                </c:pt>
                <c:pt idx="335">
                  <c:v>2450.19</c:v>
                </c:pt>
                <c:pt idx="336">
                  <c:v>2450.63</c:v>
                </c:pt>
                <c:pt idx="337">
                  <c:v>2450.88</c:v>
                </c:pt>
                <c:pt idx="338">
                  <c:v>2451.54</c:v>
                </c:pt>
                <c:pt idx="339">
                  <c:v>2451.75</c:v>
                </c:pt>
                <c:pt idx="340">
                  <c:v>2451.99</c:v>
                </c:pt>
                <c:pt idx="341">
                  <c:v>2452.06</c:v>
                </c:pt>
                <c:pt idx="342">
                  <c:v>2452.36</c:v>
                </c:pt>
                <c:pt idx="343">
                  <c:v>2452.49</c:v>
                </c:pt>
                <c:pt idx="344">
                  <c:v>2452.73</c:v>
                </c:pt>
                <c:pt idx="345">
                  <c:v>2452.74</c:v>
                </c:pt>
                <c:pt idx="346">
                  <c:v>2452.98</c:v>
                </c:pt>
                <c:pt idx="347">
                  <c:v>2453.34</c:v>
                </c:pt>
                <c:pt idx="348">
                  <c:v>2453.41</c:v>
                </c:pt>
                <c:pt idx="349">
                  <c:v>2453.57</c:v>
                </c:pt>
                <c:pt idx="350">
                  <c:v>2454.36</c:v>
                </c:pt>
                <c:pt idx="351">
                  <c:v>2454.58</c:v>
                </c:pt>
                <c:pt idx="352">
                  <c:v>2454.59</c:v>
                </c:pt>
                <c:pt idx="353">
                  <c:v>2456.82</c:v>
                </c:pt>
                <c:pt idx="354">
                  <c:v>2457.44</c:v>
                </c:pt>
                <c:pt idx="355">
                  <c:v>2457.58</c:v>
                </c:pt>
                <c:pt idx="356">
                  <c:v>2458.45</c:v>
                </c:pt>
                <c:pt idx="357">
                  <c:v>2458.56</c:v>
                </c:pt>
                <c:pt idx="358">
                  <c:v>2458.75</c:v>
                </c:pt>
                <c:pt idx="359">
                  <c:v>2459.17</c:v>
                </c:pt>
                <c:pt idx="360">
                  <c:v>2460.17</c:v>
                </c:pt>
                <c:pt idx="361">
                  <c:v>2460.67</c:v>
                </c:pt>
                <c:pt idx="362">
                  <c:v>2461.8</c:v>
                </c:pt>
                <c:pt idx="363">
                  <c:v>2462.86</c:v>
                </c:pt>
                <c:pt idx="364">
                  <c:v>2463.24</c:v>
                </c:pt>
                <c:pt idx="365">
                  <c:v>2464.24</c:v>
                </c:pt>
                <c:pt idx="366">
                  <c:v>2464.51</c:v>
                </c:pt>
                <c:pt idx="367">
                  <c:v>2464.71</c:v>
                </c:pt>
                <c:pt idx="368">
                  <c:v>2465.44</c:v>
                </c:pt>
                <c:pt idx="369">
                  <c:v>2465.62</c:v>
                </c:pt>
                <c:pt idx="370">
                  <c:v>2466.38</c:v>
                </c:pt>
                <c:pt idx="371">
                  <c:v>2466.58</c:v>
                </c:pt>
                <c:pt idx="372">
                  <c:v>2467.13</c:v>
                </c:pt>
                <c:pt idx="373">
                  <c:v>2467.46</c:v>
                </c:pt>
                <c:pt idx="374">
                  <c:v>2467.62</c:v>
                </c:pt>
                <c:pt idx="375">
                  <c:v>2467.98</c:v>
                </c:pt>
                <c:pt idx="376">
                  <c:v>2468.44</c:v>
                </c:pt>
                <c:pt idx="377">
                  <c:v>2469.09</c:v>
                </c:pt>
                <c:pt idx="378">
                  <c:v>2469.57</c:v>
                </c:pt>
                <c:pt idx="379">
                  <c:v>2469.78</c:v>
                </c:pt>
                <c:pt idx="380">
                  <c:v>2470.12</c:v>
                </c:pt>
                <c:pt idx="381">
                  <c:v>2470.44</c:v>
                </c:pt>
                <c:pt idx="382">
                  <c:v>2471.08</c:v>
                </c:pt>
                <c:pt idx="383">
                  <c:v>2471.15</c:v>
                </c:pt>
                <c:pt idx="384">
                  <c:v>2471.28</c:v>
                </c:pt>
                <c:pt idx="385">
                  <c:v>2471.44</c:v>
                </c:pt>
                <c:pt idx="386">
                  <c:v>2471.53</c:v>
                </c:pt>
                <c:pt idx="387">
                  <c:v>2472.23</c:v>
                </c:pt>
                <c:pt idx="388">
                  <c:v>2472.25</c:v>
                </c:pt>
                <c:pt idx="389">
                  <c:v>2472.47</c:v>
                </c:pt>
                <c:pt idx="390">
                  <c:v>2473.37</c:v>
                </c:pt>
                <c:pt idx="391">
                  <c:v>2476.05</c:v>
                </c:pt>
                <c:pt idx="392">
                  <c:v>2476.48</c:v>
                </c:pt>
                <c:pt idx="393">
                  <c:v>2476.59</c:v>
                </c:pt>
                <c:pt idx="394">
                  <c:v>2477.71</c:v>
                </c:pt>
                <c:pt idx="395">
                  <c:v>2478.18</c:v>
                </c:pt>
                <c:pt idx="396">
                  <c:v>2478.24</c:v>
                </c:pt>
                <c:pt idx="397">
                  <c:v>2478.58</c:v>
                </c:pt>
                <c:pt idx="398">
                  <c:v>2478.83</c:v>
                </c:pt>
                <c:pt idx="399">
                  <c:v>2479.92</c:v>
                </c:pt>
                <c:pt idx="400">
                  <c:v>2480.05</c:v>
                </c:pt>
                <c:pt idx="401">
                  <c:v>2480.39</c:v>
                </c:pt>
                <c:pt idx="402">
                  <c:v>2480.49</c:v>
                </c:pt>
                <c:pt idx="403">
                  <c:v>2480.53</c:v>
                </c:pt>
                <c:pt idx="404">
                  <c:v>2481.84</c:v>
                </c:pt>
                <c:pt idx="405">
                  <c:v>2482.2</c:v>
                </c:pt>
                <c:pt idx="406">
                  <c:v>2482.39</c:v>
                </c:pt>
                <c:pt idx="407">
                  <c:v>2482.41</c:v>
                </c:pt>
                <c:pt idx="408">
                  <c:v>2482.92</c:v>
                </c:pt>
                <c:pt idx="409">
                  <c:v>2483.54</c:v>
                </c:pt>
                <c:pt idx="410">
                  <c:v>2483.64</c:v>
                </c:pt>
                <c:pt idx="411">
                  <c:v>2483.67</c:v>
                </c:pt>
                <c:pt idx="412">
                  <c:v>2484.75</c:v>
                </c:pt>
                <c:pt idx="413">
                  <c:v>2485.11</c:v>
                </c:pt>
                <c:pt idx="414">
                  <c:v>2485.89</c:v>
                </c:pt>
                <c:pt idx="415">
                  <c:v>2486.06</c:v>
                </c:pt>
                <c:pt idx="416">
                  <c:v>2486.43</c:v>
                </c:pt>
                <c:pt idx="417">
                  <c:v>2487.26</c:v>
                </c:pt>
                <c:pt idx="418">
                  <c:v>2487.36</c:v>
                </c:pt>
                <c:pt idx="419">
                  <c:v>2487.65</c:v>
                </c:pt>
                <c:pt idx="420">
                  <c:v>2487.73</c:v>
                </c:pt>
                <c:pt idx="421">
                  <c:v>2487.78</c:v>
                </c:pt>
                <c:pt idx="422">
                  <c:v>2488.24</c:v>
                </c:pt>
                <c:pt idx="423">
                  <c:v>2489.17</c:v>
                </c:pt>
                <c:pt idx="424">
                  <c:v>2489.34</c:v>
                </c:pt>
                <c:pt idx="425">
                  <c:v>2489.39</c:v>
                </c:pt>
                <c:pt idx="426">
                  <c:v>2489.66</c:v>
                </c:pt>
                <c:pt idx="427">
                  <c:v>2489.75</c:v>
                </c:pt>
                <c:pt idx="428">
                  <c:v>2491.26</c:v>
                </c:pt>
                <c:pt idx="429">
                  <c:v>2491.32</c:v>
                </c:pt>
                <c:pt idx="430">
                  <c:v>2493.59</c:v>
                </c:pt>
                <c:pt idx="431">
                  <c:v>2494.87</c:v>
                </c:pt>
                <c:pt idx="432">
                  <c:v>2495.46</c:v>
                </c:pt>
                <c:pt idx="433">
                  <c:v>2496.14</c:v>
                </c:pt>
                <c:pt idx="434">
                  <c:v>2496.17</c:v>
                </c:pt>
                <c:pt idx="435">
                  <c:v>2496.48</c:v>
                </c:pt>
                <c:pt idx="436">
                  <c:v>2496.77</c:v>
                </c:pt>
                <c:pt idx="437">
                  <c:v>2497.46</c:v>
                </c:pt>
                <c:pt idx="438">
                  <c:v>2497.53</c:v>
                </c:pt>
                <c:pt idx="439">
                  <c:v>2497.54</c:v>
                </c:pt>
                <c:pt idx="440">
                  <c:v>2497.81</c:v>
                </c:pt>
                <c:pt idx="441">
                  <c:v>2497.91</c:v>
                </c:pt>
                <c:pt idx="442">
                  <c:v>2498.35</c:v>
                </c:pt>
                <c:pt idx="443">
                  <c:v>2498.96</c:v>
                </c:pt>
                <c:pt idx="444">
                  <c:v>2499.04</c:v>
                </c:pt>
                <c:pt idx="445">
                  <c:v>2499.41</c:v>
                </c:pt>
                <c:pt idx="446">
                  <c:v>2499.47</c:v>
                </c:pt>
                <c:pt idx="447">
                  <c:v>2499.5</c:v>
                </c:pt>
                <c:pt idx="448">
                  <c:v>2500.24</c:v>
                </c:pt>
                <c:pt idx="449">
                  <c:v>2500.83</c:v>
                </c:pt>
                <c:pt idx="450">
                  <c:v>2500.84</c:v>
                </c:pt>
                <c:pt idx="451">
                  <c:v>2502.21</c:v>
                </c:pt>
                <c:pt idx="452">
                  <c:v>2502.64</c:v>
                </c:pt>
                <c:pt idx="453">
                  <c:v>2503.6</c:v>
                </c:pt>
                <c:pt idx="454">
                  <c:v>2503.66</c:v>
                </c:pt>
                <c:pt idx="455">
                  <c:v>2504.44</c:v>
                </c:pt>
                <c:pt idx="456">
                  <c:v>2504.87</c:v>
                </c:pt>
                <c:pt idx="457">
                  <c:v>2504.91</c:v>
                </c:pt>
                <c:pt idx="458">
                  <c:v>2505.42</c:v>
                </c:pt>
                <c:pt idx="459">
                  <c:v>2506.02</c:v>
                </c:pt>
                <c:pt idx="460">
                  <c:v>2506.2</c:v>
                </c:pt>
                <c:pt idx="461">
                  <c:v>2506.26</c:v>
                </c:pt>
                <c:pt idx="462">
                  <c:v>2506.36</c:v>
                </c:pt>
                <c:pt idx="463">
                  <c:v>2507.41</c:v>
                </c:pt>
                <c:pt idx="464">
                  <c:v>2507.88</c:v>
                </c:pt>
                <c:pt idx="465">
                  <c:v>2509.11</c:v>
                </c:pt>
                <c:pt idx="466">
                  <c:v>2509.27</c:v>
                </c:pt>
                <c:pt idx="467">
                  <c:v>2509.51</c:v>
                </c:pt>
                <c:pt idx="468">
                  <c:v>2510.05</c:v>
                </c:pt>
                <c:pt idx="469">
                  <c:v>2510.59</c:v>
                </c:pt>
                <c:pt idx="470">
                  <c:v>2510.63</c:v>
                </c:pt>
                <c:pt idx="471">
                  <c:v>2511.7</c:v>
                </c:pt>
                <c:pt idx="472">
                  <c:v>2511.94</c:v>
                </c:pt>
                <c:pt idx="473">
                  <c:v>2513.12</c:v>
                </c:pt>
                <c:pt idx="474">
                  <c:v>2513.97</c:v>
                </c:pt>
                <c:pt idx="475">
                  <c:v>2514.28</c:v>
                </c:pt>
                <c:pt idx="476">
                  <c:v>2514.43</c:v>
                </c:pt>
                <c:pt idx="477">
                  <c:v>2514.59</c:v>
                </c:pt>
                <c:pt idx="478">
                  <c:v>2515.26</c:v>
                </c:pt>
                <c:pt idx="479">
                  <c:v>2515.41</c:v>
                </c:pt>
                <c:pt idx="480">
                  <c:v>2516.1</c:v>
                </c:pt>
                <c:pt idx="481">
                  <c:v>2516.21</c:v>
                </c:pt>
                <c:pt idx="482">
                  <c:v>2517.53</c:v>
                </c:pt>
                <c:pt idx="483">
                  <c:v>2518.11</c:v>
                </c:pt>
                <c:pt idx="484">
                  <c:v>2518.74</c:v>
                </c:pt>
                <c:pt idx="485">
                  <c:v>2519.57</c:v>
                </c:pt>
                <c:pt idx="486">
                  <c:v>2519.92</c:v>
                </c:pt>
                <c:pt idx="487">
                  <c:v>2520.03</c:v>
                </c:pt>
                <c:pt idx="488">
                  <c:v>2520.12</c:v>
                </c:pt>
                <c:pt idx="489">
                  <c:v>2520.3</c:v>
                </c:pt>
                <c:pt idx="490">
                  <c:v>2520.82</c:v>
                </c:pt>
                <c:pt idx="491">
                  <c:v>2521.16</c:v>
                </c:pt>
                <c:pt idx="492">
                  <c:v>2521.56</c:v>
                </c:pt>
                <c:pt idx="493">
                  <c:v>2521.63</c:v>
                </c:pt>
                <c:pt idx="494">
                  <c:v>2521.68</c:v>
                </c:pt>
                <c:pt idx="495">
                  <c:v>2522.26</c:v>
                </c:pt>
                <c:pt idx="496">
                  <c:v>2522.41</c:v>
                </c:pt>
                <c:pt idx="497">
                  <c:v>2523.07</c:v>
                </c:pt>
                <c:pt idx="498">
                  <c:v>2523.17</c:v>
                </c:pt>
                <c:pt idx="499">
                  <c:v>2523.65</c:v>
                </c:pt>
                <c:pt idx="500">
                  <c:v>2523.96</c:v>
                </c:pt>
                <c:pt idx="501">
                  <c:v>2524.65</c:v>
                </c:pt>
                <c:pt idx="502">
                  <c:v>2525.42</c:v>
                </c:pt>
                <c:pt idx="503">
                  <c:v>2526.73</c:v>
                </c:pt>
                <c:pt idx="504">
                  <c:v>2527.65</c:v>
                </c:pt>
                <c:pt idx="505">
                  <c:v>2529.08</c:v>
                </c:pt>
                <c:pt idx="506">
                  <c:v>2530.33</c:v>
                </c:pt>
                <c:pt idx="507">
                  <c:v>2530.64</c:v>
                </c:pt>
                <c:pt idx="508">
                  <c:v>2530.71</c:v>
                </c:pt>
                <c:pt idx="509">
                  <c:v>2530.81</c:v>
                </c:pt>
                <c:pt idx="510">
                  <c:v>2531.59</c:v>
                </c:pt>
                <c:pt idx="511">
                  <c:v>2531.74</c:v>
                </c:pt>
                <c:pt idx="512">
                  <c:v>2533.74</c:v>
                </c:pt>
                <c:pt idx="513">
                  <c:v>2533.8</c:v>
                </c:pt>
                <c:pt idx="514">
                  <c:v>2534.31</c:v>
                </c:pt>
                <c:pt idx="515">
                  <c:v>2534.95</c:v>
                </c:pt>
                <c:pt idx="516">
                  <c:v>2534.99</c:v>
                </c:pt>
                <c:pt idx="517">
                  <c:v>2535.22</c:v>
                </c:pt>
                <c:pt idx="518">
                  <c:v>2535.27</c:v>
                </c:pt>
                <c:pt idx="519">
                  <c:v>2535.32</c:v>
                </c:pt>
                <c:pt idx="520">
                  <c:v>2536.89</c:v>
                </c:pt>
                <c:pt idx="521">
                  <c:v>2537.38</c:v>
                </c:pt>
                <c:pt idx="522">
                  <c:v>2537.67</c:v>
                </c:pt>
                <c:pt idx="523">
                  <c:v>2537.74</c:v>
                </c:pt>
                <c:pt idx="524">
                  <c:v>2537.81</c:v>
                </c:pt>
                <c:pt idx="525">
                  <c:v>2537.93</c:v>
                </c:pt>
                <c:pt idx="526">
                  <c:v>2537.97</c:v>
                </c:pt>
                <c:pt idx="527">
                  <c:v>2538.63</c:v>
                </c:pt>
                <c:pt idx="528">
                  <c:v>2538.86</c:v>
                </c:pt>
                <c:pt idx="529">
                  <c:v>2539.99</c:v>
                </c:pt>
                <c:pt idx="530">
                  <c:v>2540.41</c:v>
                </c:pt>
                <c:pt idx="531">
                  <c:v>2540.55</c:v>
                </c:pt>
                <c:pt idx="532">
                  <c:v>2540.69</c:v>
                </c:pt>
                <c:pt idx="533">
                  <c:v>2541.52</c:v>
                </c:pt>
                <c:pt idx="534">
                  <c:v>2541.63</c:v>
                </c:pt>
                <c:pt idx="535">
                  <c:v>2542.06</c:v>
                </c:pt>
                <c:pt idx="536">
                  <c:v>2542.85</c:v>
                </c:pt>
                <c:pt idx="537">
                  <c:v>2543</c:v>
                </c:pt>
                <c:pt idx="538">
                  <c:v>2544.34</c:v>
                </c:pt>
                <c:pt idx="539">
                  <c:v>2544.97</c:v>
                </c:pt>
                <c:pt idx="540">
                  <c:v>2545.06</c:v>
                </c:pt>
                <c:pt idx="541">
                  <c:v>2545.07</c:v>
                </c:pt>
                <c:pt idx="542">
                  <c:v>2545.22</c:v>
                </c:pt>
                <c:pt idx="543">
                  <c:v>2545.52</c:v>
                </c:pt>
                <c:pt idx="544">
                  <c:v>2546.36</c:v>
                </c:pt>
                <c:pt idx="545">
                  <c:v>2546.87</c:v>
                </c:pt>
                <c:pt idx="546">
                  <c:v>2547.37</c:v>
                </c:pt>
                <c:pt idx="547">
                  <c:v>2548.39</c:v>
                </c:pt>
                <c:pt idx="548">
                  <c:v>2548.51</c:v>
                </c:pt>
                <c:pt idx="549">
                  <c:v>2548.84</c:v>
                </c:pt>
                <c:pt idx="550">
                  <c:v>2549.08</c:v>
                </c:pt>
                <c:pt idx="551">
                  <c:v>2549.45</c:v>
                </c:pt>
                <c:pt idx="552">
                  <c:v>2549.79</c:v>
                </c:pt>
                <c:pt idx="553">
                  <c:v>2550</c:v>
                </c:pt>
                <c:pt idx="554">
                  <c:v>2550.66</c:v>
                </c:pt>
                <c:pt idx="555">
                  <c:v>2551.23</c:v>
                </c:pt>
                <c:pt idx="556">
                  <c:v>2551.31</c:v>
                </c:pt>
                <c:pt idx="557">
                  <c:v>2551.35</c:v>
                </c:pt>
                <c:pt idx="558">
                  <c:v>2552</c:v>
                </c:pt>
                <c:pt idx="559">
                  <c:v>2552.04</c:v>
                </c:pt>
                <c:pt idx="560">
                  <c:v>2552.23</c:v>
                </c:pt>
                <c:pt idx="561">
                  <c:v>2552.91</c:v>
                </c:pt>
                <c:pt idx="562">
                  <c:v>2553.67</c:v>
                </c:pt>
                <c:pt idx="563">
                  <c:v>2554.03</c:v>
                </c:pt>
                <c:pt idx="564">
                  <c:v>2554.19</c:v>
                </c:pt>
                <c:pt idx="565">
                  <c:v>2554.44</c:v>
                </c:pt>
                <c:pt idx="566">
                  <c:v>2554.55</c:v>
                </c:pt>
                <c:pt idx="567">
                  <c:v>2555.05</c:v>
                </c:pt>
                <c:pt idx="568">
                  <c:v>2555.52</c:v>
                </c:pt>
                <c:pt idx="569">
                  <c:v>2555.54</c:v>
                </c:pt>
                <c:pt idx="570">
                  <c:v>2555.85</c:v>
                </c:pt>
                <c:pt idx="571">
                  <c:v>2556.61</c:v>
                </c:pt>
                <c:pt idx="572">
                  <c:v>2556.67</c:v>
                </c:pt>
                <c:pt idx="573">
                  <c:v>2557.09</c:v>
                </c:pt>
                <c:pt idx="574">
                  <c:v>2557.59</c:v>
                </c:pt>
                <c:pt idx="575">
                  <c:v>2558.18</c:v>
                </c:pt>
                <c:pt idx="576">
                  <c:v>2558.76</c:v>
                </c:pt>
                <c:pt idx="577">
                  <c:v>2560.08</c:v>
                </c:pt>
                <c:pt idx="578">
                  <c:v>2560.69</c:v>
                </c:pt>
                <c:pt idx="579">
                  <c:v>2561.58</c:v>
                </c:pt>
                <c:pt idx="580">
                  <c:v>2562.6</c:v>
                </c:pt>
                <c:pt idx="581">
                  <c:v>2562.84</c:v>
                </c:pt>
                <c:pt idx="582">
                  <c:v>2563.39</c:v>
                </c:pt>
                <c:pt idx="583">
                  <c:v>2563.58</c:v>
                </c:pt>
                <c:pt idx="584">
                  <c:v>2563.86</c:v>
                </c:pt>
                <c:pt idx="585">
                  <c:v>2565.12</c:v>
                </c:pt>
                <c:pt idx="586">
                  <c:v>2566.4</c:v>
                </c:pt>
                <c:pt idx="587">
                  <c:v>2566.78</c:v>
                </c:pt>
                <c:pt idx="588">
                  <c:v>2566.87</c:v>
                </c:pt>
                <c:pt idx="589">
                  <c:v>2567.15</c:v>
                </c:pt>
                <c:pt idx="590">
                  <c:v>2568.84</c:v>
                </c:pt>
                <c:pt idx="591">
                  <c:v>2569.69</c:v>
                </c:pt>
                <c:pt idx="592">
                  <c:v>2570.16</c:v>
                </c:pt>
                <c:pt idx="593">
                  <c:v>2570.19</c:v>
                </c:pt>
                <c:pt idx="594">
                  <c:v>2570.24</c:v>
                </c:pt>
                <c:pt idx="595">
                  <c:v>2570.43</c:v>
                </c:pt>
                <c:pt idx="596">
                  <c:v>2570.76</c:v>
                </c:pt>
                <c:pt idx="597">
                  <c:v>2571.26</c:v>
                </c:pt>
                <c:pt idx="598">
                  <c:v>2572.45</c:v>
                </c:pt>
                <c:pt idx="599">
                  <c:v>2572.51</c:v>
                </c:pt>
                <c:pt idx="600">
                  <c:v>2573.72</c:v>
                </c:pt>
                <c:pt idx="601">
                  <c:v>2574.02</c:v>
                </c:pt>
                <c:pt idx="602">
                  <c:v>2574.2</c:v>
                </c:pt>
                <c:pt idx="603">
                  <c:v>2575.32</c:v>
                </c:pt>
                <c:pt idx="604">
                  <c:v>2576.38</c:v>
                </c:pt>
                <c:pt idx="605">
                  <c:v>2576.46</c:v>
                </c:pt>
                <c:pt idx="606">
                  <c:v>2576.51</c:v>
                </c:pt>
                <c:pt idx="607">
                  <c:v>2577.32</c:v>
                </c:pt>
                <c:pt idx="608">
                  <c:v>2577.51</c:v>
                </c:pt>
                <c:pt idx="609">
                  <c:v>2578.27</c:v>
                </c:pt>
                <c:pt idx="610">
                  <c:v>2578.84</c:v>
                </c:pt>
                <c:pt idx="611">
                  <c:v>2580.85</c:v>
                </c:pt>
                <c:pt idx="612">
                  <c:v>2581.02</c:v>
                </c:pt>
                <c:pt idx="613">
                  <c:v>2581.11</c:v>
                </c:pt>
                <c:pt idx="614">
                  <c:v>2582.19</c:v>
                </c:pt>
                <c:pt idx="615">
                  <c:v>2582.41</c:v>
                </c:pt>
                <c:pt idx="616">
                  <c:v>2582.86</c:v>
                </c:pt>
                <c:pt idx="617">
                  <c:v>2584.2</c:v>
                </c:pt>
                <c:pt idx="618">
                  <c:v>2584.53</c:v>
                </c:pt>
                <c:pt idx="619">
                  <c:v>2584.82</c:v>
                </c:pt>
                <c:pt idx="620">
                  <c:v>2585.21</c:v>
                </c:pt>
                <c:pt idx="621">
                  <c:v>2585.44</c:v>
                </c:pt>
                <c:pt idx="622">
                  <c:v>2585.56</c:v>
                </c:pt>
                <c:pt idx="623">
                  <c:v>2585.94</c:v>
                </c:pt>
                <c:pt idx="624">
                  <c:v>2585.96</c:v>
                </c:pt>
                <c:pt idx="625">
                  <c:v>2586.81</c:v>
                </c:pt>
                <c:pt idx="626">
                  <c:v>2587.11</c:v>
                </c:pt>
                <c:pt idx="627">
                  <c:v>2588.08</c:v>
                </c:pt>
                <c:pt idx="628">
                  <c:v>2588.44</c:v>
                </c:pt>
                <c:pt idx="629">
                  <c:v>2588.86</c:v>
                </c:pt>
                <c:pt idx="630">
                  <c:v>2589.43</c:v>
                </c:pt>
                <c:pt idx="631">
                  <c:v>2589.7</c:v>
                </c:pt>
                <c:pt idx="632">
                  <c:v>2590.1</c:v>
                </c:pt>
                <c:pt idx="633">
                  <c:v>2590.21</c:v>
                </c:pt>
                <c:pt idx="634">
                  <c:v>2590.32</c:v>
                </c:pt>
                <c:pt idx="635">
                  <c:v>2590.65</c:v>
                </c:pt>
                <c:pt idx="636">
                  <c:v>2590.84</c:v>
                </c:pt>
                <c:pt idx="637">
                  <c:v>2591.75</c:v>
                </c:pt>
                <c:pt idx="638">
                  <c:v>2592.44</c:v>
                </c:pt>
                <c:pt idx="639">
                  <c:v>2592.89</c:v>
                </c:pt>
                <c:pt idx="640">
                  <c:v>2592.93</c:v>
                </c:pt>
                <c:pt idx="641">
                  <c:v>2593.4</c:v>
                </c:pt>
                <c:pt idx="642">
                  <c:v>2593.82</c:v>
                </c:pt>
                <c:pt idx="643">
                  <c:v>2593.9</c:v>
                </c:pt>
                <c:pt idx="644">
                  <c:v>2594.59</c:v>
                </c:pt>
                <c:pt idx="645">
                  <c:v>2594.79</c:v>
                </c:pt>
                <c:pt idx="646">
                  <c:v>2594.81</c:v>
                </c:pt>
                <c:pt idx="647">
                  <c:v>2594.91</c:v>
                </c:pt>
                <c:pt idx="648">
                  <c:v>2595.56</c:v>
                </c:pt>
                <c:pt idx="649">
                  <c:v>2595.75</c:v>
                </c:pt>
                <c:pt idx="650">
                  <c:v>2595.85</c:v>
                </c:pt>
                <c:pt idx="651">
                  <c:v>2596.19</c:v>
                </c:pt>
                <c:pt idx="652">
                  <c:v>2597.86</c:v>
                </c:pt>
                <c:pt idx="653">
                  <c:v>2598.06</c:v>
                </c:pt>
                <c:pt idx="654">
                  <c:v>2599.04</c:v>
                </c:pt>
                <c:pt idx="655">
                  <c:v>2599.29</c:v>
                </c:pt>
                <c:pt idx="656">
                  <c:v>2599.31</c:v>
                </c:pt>
                <c:pt idx="657">
                  <c:v>2599.97</c:v>
                </c:pt>
                <c:pt idx="658">
                  <c:v>2600</c:v>
                </c:pt>
                <c:pt idx="659">
                  <c:v>2600.27</c:v>
                </c:pt>
                <c:pt idx="660">
                  <c:v>2600.64</c:v>
                </c:pt>
                <c:pt idx="661">
                  <c:v>2601.35</c:v>
                </c:pt>
                <c:pt idx="662">
                  <c:v>2601.47</c:v>
                </c:pt>
                <c:pt idx="663">
                  <c:v>2601.81</c:v>
                </c:pt>
                <c:pt idx="664">
                  <c:v>2602.21</c:v>
                </c:pt>
                <c:pt idx="665">
                  <c:v>2602.25</c:v>
                </c:pt>
                <c:pt idx="666">
                  <c:v>2602.65</c:v>
                </c:pt>
                <c:pt idx="667">
                  <c:v>2604.85</c:v>
                </c:pt>
                <c:pt idx="668">
                  <c:v>2605.57</c:v>
                </c:pt>
                <c:pt idx="669">
                  <c:v>2605.6</c:v>
                </c:pt>
                <c:pt idx="670">
                  <c:v>2606.05</c:v>
                </c:pt>
                <c:pt idx="671">
                  <c:v>2606.19</c:v>
                </c:pt>
                <c:pt idx="672">
                  <c:v>2606.21</c:v>
                </c:pt>
                <c:pt idx="673">
                  <c:v>2607.82</c:v>
                </c:pt>
                <c:pt idx="674">
                  <c:v>2608.79</c:v>
                </c:pt>
                <c:pt idx="675">
                  <c:v>2609.53</c:v>
                </c:pt>
                <c:pt idx="676">
                  <c:v>2609.83</c:v>
                </c:pt>
                <c:pt idx="677">
                  <c:v>2609.88</c:v>
                </c:pt>
                <c:pt idx="678">
                  <c:v>2610.37</c:v>
                </c:pt>
                <c:pt idx="679">
                  <c:v>2611.13</c:v>
                </c:pt>
                <c:pt idx="680">
                  <c:v>2611.15</c:v>
                </c:pt>
                <c:pt idx="681">
                  <c:v>2611.84</c:v>
                </c:pt>
                <c:pt idx="682">
                  <c:v>2611.97</c:v>
                </c:pt>
                <c:pt idx="683">
                  <c:v>2612.53</c:v>
                </c:pt>
                <c:pt idx="684">
                  <c:v>2612.76</c:v>
                </c:pt>
                <c:pt idx="685">
                  <c:v>2613.02</c:v>
                </c:pt>
                <c:pt idx="686">
                  <c:v>2614.47</c:v>
                </c:pt>
                <c:pt idx="687">
                  <c:v>2615.14</c:v>
                </c:pt>
                <c:pt idx="688">
                  <c:v>2615.3</c:v>
                </c:pt>
                <c:pt idx="689">
                  <c:v>2615.85</c:v>
                </c:pt>
                <c:pt idx="690">
                  <c:v>2615.91</c:v>
                </c:pt>
                <c:pt idx="691">
                  <c:v>2616.41</c:v>
                </c:pt>
                <c:pt idx="692">
                  <c:v>2616.61</c:v>
                </c:pt>
                <c:pt idx="693">
                  <c:v>2617.18</c:v>
                </c:pt>
                <c:pt idx="694">
                  <c:v>2618.33</c:v>
                </c:pt>
                <c:pt idx="695">
                  <c:v>2618.81</c:v>
                </c:pt>
                <c:pt idx="696">
                  <c:v>2619.03</c:v>
                </c:pt>
                <c:pt idx="697">
                  <c:v>2619.17</c:v>
                </c:pt>
                <c:pt idx="698">
                  <c:v>2619.34</c:v>
                </c:pt>
                <c:pt idx="699">
                  <c:v>2619.48</c:v>
                </c:pt>
                <c:pt idx="700">
                  <c:v>2619.87</c:v>
                </c:pt>
                <c:pt idx="701">
                  <c:v>2620.17</c:v>
                </c:pt>
                <c:pt idx="702">
                  <c:v>2620.39</c:v>
                </c:pt>
                <c:pt idx="703">
                  <c:v>2620.6</c:v>
                </c:pt>
                <c:pt idx="704">
                  <c:v>2620.9</c:v>
                </c:pt>
                <c:pt idx="705">
                  <c:v>2621.12</c:v>
                </c:pt>
                <c:pt idx="706">
                  <c:v>2621.81</c:v>
                </c:pt>
                <c:pt idx="707">
                  <c:v>2623.32</c:v>
                </c:pt>
                <c:pt idx="708">
                  <c:v>2624.1</c:v>
                </c:pt>
                <c:pt idx="709">
                  <c:v>2624.9</c:v>
                </c:pt>
                <c:pt idx="710">
                  <c:v>2626.28</c:v>
                </c:pt>
                <c:pt idx="711">
                  <c:v>2627.61</c:v>
                </c:pt>
                <c:pt idx="712">
                  <c:v>2627.76</c:v>
                </c:pt>
                <c:pt idx="713">
                  <c:v>2627.83</c:v>
                </c:pt>
                <c:pt idx="714">
                  <c:v>2628.17</c:v>
                </c:pt>
                <c:pt idx="715">
                  <c:v>2628.47</c:v>
                </c:pt>
                <c:pt idx="716">
                  <c:v>2628.56</c:v>
                </c:pt>
                <c:pt idx="717">
                  <c:v>2628.66</c:v>
                </c:pt>
                <c:pt idx="718">
                  <c:v>2629.32</c:v>
                </c:pt>
                <c:pt idx="719">
                  <c:v>2630.01</c:v>
                </c:pt>
                <c:pt idx="720">
                  <c:v>2630.21</c:v>
                </c:pt>
                <c:pt idx="721">
                  <c:v>2631.56</c:v>
                </c:pt>
                <c:pt idx="722">
                  <c:v>2631.88</c:v>
                </c:pt>
                <c:pt idx="723">
                  <c:v>2632.55</c:v>
                </c:pt>
                <c:pt idx="724">
                  <c:v>2633.01</c:v>
                </c:pt>
                <c:pt idx="725">
                  <c:v>2635.15</c:v>
                </c:pt>
                <c:pt idx="726">
                  <c:v>2635.51</c:v>
                </c:pt>
                <c:pt idx="727">
                  <c:v>2636.98</c:v>
                </c:pt>
                <c:pt idx="728">
                  <c:v>2637.15</c:v>
                </c:pt>
                <c:pt idx="729">
                  <c:v>2637.6</c:v>
                </c:pt>
                <c:pt idx="730">
                  <c:v>2637.94</c:v>
                </c:pt>
                <c:pt idx="731">
                  <c:v>2638.14</c:v>
                </c:pt>
                <c:pt idx="732">
                  <c:v>2639.64</c:v>
                </c:pt>
                <c:pt idx="733">
                  <c:v>2639.98</c:v>
                </c:pt>
                <c:pt idx="734">
                  <c:v>2640.32</c:v>
                </c:pt>
                <c:pt idx="735">
                  <c:v>2640.49</c:v>
                </c:pt>
                <c:pt idx="736">
                  <c:v>2640.52</c:v>
                </c:pt>
                <c:pt idx="737">
                  <c:v>2640.59</c:v>
                </c:pt>
                <c:pt idx="738">
                  <c:v>2641.45</c:v>
                </c:pt>
                <c:pt idx="739">
                  <c:v>2642.93</c:v>
                </c:pt>
                <c:pt idx="740">
                  <c:v>2643.72</c:v>
                </c:pt>
                <c:pt idx="741">
                  <c:v>2644.68</c:v>
                </c:pt>
                <c:pt idx="742">
                  <c:v>2644.98</c:v>
                </c:pt>
                <c:pt idx="743">
                  <c:v>2646.57</c:v>
                </c:pt>
                <c:pt idx="744">
                  <c:v>2647.2</c:v>
                </c:pt>
                <c:pt idx="745">
                  <c:v>2647.52</c:v>
                </c:pt>
                <c:pt idx="746">
                  <c:v>2648.35</c:v>
                </c:pt>
                <c:pt idx="747">
                  <c:v>2648.47</c:v>
                </c:pt>
                <c:pt idx="748">
                  <c:v>2649.21</c:v>
                </c:pt>
                <c:pt idx="749">
                  <c:v>2649.66</c:v>
                </c:pt>
                <c:pt idx="750">
                  <c:v>2650.62</c:v>
                </c:pt>
                <c:pt idx="751">
                  <c:v>2651.62</c:v>
                </c:pt>
                <c:pt idx="752">
                  <c:v>2652.06</c:v>
                </c:pt>
                <c:pt idx="753">
                  <c:v>2652.07</c:v>
                </c:pt>
                <c:pt idx="754">
                  <c:v>2652.29</c:v>
                </c:pt>
                <c:pt idx="755">
                  <c:v>2652.7</c:v>
                </c:pt>
                <c:pt idx="756">
                  <c:v>2654.38</c:v>
                </c:pt>
                <c:pt idx="757">
                  <c:v>2655.86</c:v>
                </c:pt>
                <c:pt idx="758">
                  <c:v>2656</c:v>
                </c:pt>
                <c:pt idx="759">
                  <c:v>2656.52</c:v>
                </c:pt>
                <c:pt idx="760">
                  <c:v>2656.71</c:v>
                </c:pt>
                <c:pt idx="761">
                  <c:v>2656.85</c:v>
                </c:pt>
                <c:pt idx="762">
                  <c:v>2656.99</c:v>
                </c:pt>
                <c:pt idx="763">
                  <c:v>2657.57</c:v>
                </c:pt>
                <c:pt idx="764">
                  <c:v>2658.22</c:v>
                </c:pt>
                <c:pt idx="765">
                  <c:v>2659.34</c:v>
                </c:pt>
                <c:pt idx="766">
                  <c:v>2659.5</c:v>
                </c:pt>
                <c:pt idx="767">
                  <c:v>2659.71</c:v>
                </c:pt>
                <c:pt idx="768">
                  <c:v>2659.98</c:v>
                </c:pt>
                <c:pt idx="769">
                  <c:v>2660.01</c:v>
                </c:pt>
                <c:pt idx="770">
                  <c:v>2660.93</c:v>
                </c:pt>
                <c:pt idx="771">
                  <c:v>2661.03</c:v>
                </c:pt>
                <c:pt idx="772">
                  <c:v>2661.73</c:v>
                </c:pt>
                <c:pt idx="773">
                  <c:v>2661.82</c:v>
                </c:pt>
                <c:pt idx="774">
                  <c:v>2664.24</c:v>
                </c:pt>
                <c:pt idx="775">
                  <c:v>2665.22</c:v>
                </c:pt>
                <c:pt idx="776">
                  <c:v>2665.45</c:v>
                </c:pt>
                <c:pt idx="777">
                  <c:v>2665.74</c:v>
                </c:pt>
                <c:pt idx="778">
                  <c:v>2666.05</c:v>
                </c:pt>
                <c:pt idx="779">
                  <c:v>2666.98</c:v>
                </c:pt>
                <c:pt idx="780">
                  <c:v>2667.27</c:v>
                </c:pt>
                <c:pt idx="781">
                  <c:v>2668.66</c:v>
                </c:pt>
                <c:pt idx="782">
                  <c:v>2668.73</c:v>
                </c:pt>
                <c:pt idx="783">
                  <c:v>2670.64</c:v>
                </c:pt>
                <c:pt idx="784">
                  <c:v>2670.8</c:v>
                </c:pt>
                <c:pt idx="785">
                  <c:v>2671.17</c:v>
                </c:pt>
                <c:pt idx="786">
                  <c:v>2671.3</c:v>
                </c:pt>
                <c:pt idx="787">
                  <c:v>2671.82</c:v>
                </c:pt>
                <c:pt idx="788">
                  <c:v>2672.1</c:v>
                </c:pt>
                <c:pt idx="789">
                  <c:v>2673.32</c:v>
                </c:pt>
                <c:pt idx="790">
                  <c:v>2674.08</c:v>
                </c:pt>
                <c:pt idx="791">
                  <c:v>2674.23</c:v>
                </c:pt>
                <c:pt idx="792">
                  <c:v>2674.73</c:v>
                </c:pt>
                <c:pt idx="793">
                  <c:v>2675.03</c:v>
                </c:pt>
                <c:pt idx="794">
                  <c:v>2675.57</c:v>
                </c:pt>
                <c:pt idx="795">
                  <c:v>2676.87</c:v>
                </c:pt>
                <c:pt idx="796">
                  <c:v>2676.95</c:v>
                </c:pt>
                <c:pt idx="797">
                  <c:v>2677.22</c:v>
                </c:pt>
                <c:pt idx="798">
                  <c:v>2677.28</c:v>
                </c:pt>
                <c:pt idx="799">
                  <c:v>2677.5</c:v>
                </c:pt>
                <c:pt idx="800">
                  <c:v>2678.06</c:v>
                </c:pt>
                <c:pt idx="801">
                  <c:v>2678.46</c:v>
                </c:pt>
                <c:pt idx="802">
                  <c:v>2679.69</c:v>
                </c:pt>
                <c:pt idx="803">
                  <c:v>2680.9</c:v>
                </c:pt>
                <c:pt idx="804">
                  <c:v>2681.33</c:v>
                </c:pt>
                <c:pt idx="805">
                  <c:v>2682.42</c:v>
                </c:pt>
                <c:pt idx="806">
                  <c:v>2682.7</c:v>
                </c:pt>
                <c:pt idx="807">
                  <c:v>2682.91</c:v>
                </c:pt>
                <c:pt idx="808">
                  <c:v>2683.47</c:v>
                </c:pt>
                <c:pt idx="809">
                  <c:v>2683.49</c:v>
                </c:pt>
                <c:pt idx="810">
                  <c:v>2684.58</c:v>
                </c:pt>
                <c:pt idx="811">
                  <c:v>2685.18</c:v>
                </c:pt>
                <c:pt idx="812">
                  <c:v>2685.43</c:v>
                </c:pt>
                <c:pt idx="813">
                  <c:v>2685.74</c:v>
                </c:pt>
                <c:pt idx="814">
                  <c:v>2685.9</c:v>
                </c:pt>
                <c:pt idx="815">
                  <c:v>2686.54</c:v>
                </c:pt>
                <c:pt idx="816">
                  <c:v>2687.31</c:v>
                </c:pt>
                <c:pt idx="817">
                  <c:v>2688.86</c:v>
                </c:pt>
                <c:pt idx="818">
                  <c:v>2688.88</c:v>
                </c:pt>
                <c:pt idx="819">
                  <c:v>2689.17</c:v>
                </c:pt>
                <c:pt idx="820">
                  <c:v>2690.07</c:v>
                </c:pt>
                <c:pt idx="821">
                  <c:v>2690.48</c:v>
                </c:pt>
                <c:pt idx="822">
                  <c:v>2690.78</c:v>
                </c:pt>
                <c:pt idx="823">
                  <c:v>2691.22</c:v>
                </c:pt>
                <c:pt idx="824">
                  <c:v>2691.38</c:v>
                </c:pt>
                <c:pt idx="825">
                  <c:v>2691.57</c:v>
                </c:pt>
                <c:pt idx="826">
                  <c:v>2691.6</c:v>
                </c:pt>
                <c:pt idx="827">
                  <c:v>2691.7</c:v>
                </c:pt>
                <c:pt idx="828">
                  <c:v>2692.06</c:v>
                </c:pt>
                <c:pt idx="829">
                  <c:v>2693.53</c:v>
                </c:pt>
                <c:pt idx="830">
                  <c:v>2693.61</c:v>
                </c:pt>
                <c:pt idx="831">
                  <c:v>2693.66</c:v>
                </c:pt>
                <c:pt idx="832">
                  <c:v>2693.76</c:v>
                </c:pt>
                <c:pt idx="833">
                  <c:v>2694.6</c:v>
                </c:pt>
                <c:pt idx="834">
                  <c:v>2695.18</c:v>
                </c:pt>
                <c:pt idx="835">
                  <c:v>2695.35</c:v>
                </c:pt>
                <c:pt idx="836">
                  <c:v>2695.46</c:v>
                </c:pt>
                <c:pt idx="837">
                  <c:v>2695.96</c:v>
                </c:pt>
                <c:pt idx="838">
                  <c:v>2697.33</c:v>
                </c:pt>
                <c:pt idx="839">
                  <c:v>2698.01</c:v>
                </c:pt>
                <c:pt idx="840">
                  <c:v>2698.05</c:v>
                </c:pt>
                <c:pt idx="841">
                  <c:v>2698.36</c:v>
                </c:pt>
                <c:pt idx="842">
                  <c:v>2698.69</c:v>
                </c:pt>
                <c:pt idx="843">
                  <c:v>2700.68</c:v>
                </c:pt>
                <c:pt idx="844">
                  <c:v>2700.99</c:v>
                </c:pt>
                <c:pt idx="845">
                  <c:v>2701.04</c:v>
                </c:pt>
                <c:pt idx="846">
                  <c:v>2701.49</c:v>
                </c:pt>
                <c:pt idx="847">
                  <c:v>2702.38</c:v>
                </c:pt>
                <c:pt idx="848">
                  <c:v>2702.69</c:v>
                </c:pt>
                <c:pt idx="849">
                  <c:v>2703.27</c:v>
                </c:pt>
                <c:pt idx="850">
                  <c:v>2703.47</c:v>
                </c:pt>
                <c:pt idx="851">
                  <c:v>2704.54</c:v>
                </c:pt>
                <c:pt idx="852">
                  <c:v>2705.99</c:v>
                </c:pt>
                <c:pt idx="853">
                  <c:v>2706.61</c:v>
                </c:pt>
                <c:pt idx="854">
                  <c:v>2707.21</c:v>
                </c:pt>
                <c:pt idx="855">
                  <c:v>2707.43</c:v>
                </c:pt>
                <c:pt idx="856">
                  <c:v>2708.02</c:v>
                </c:pt>
                <c:pt idx="857">
                  <c:v>2709.54</c:v>
                </c:pt>
                <c:pt idx="858">
                  <c:v>2710.12</c:v>
                </c:pt>
                <c:pt idx="859">
                  <c:v>2710.15</c:v>
                </c:pt>
                <c:pt idx="860">
                  <c:v>2710.81</c:v>
                </c:pt>
                <c:pt idx="861">
                  <c:v>2710.92</c:v>
                </c:pt>
                <c:pt idx="862">
                  <c:v>2711.9</c:v>
                </c:pt>
                <c:pt idx="863">
                  <c:v>2712.83</c:v>
                </c:pt>
                <c:pt idx="864">
                  <c:v>2712.92</c:v>
                </c:pt>
                <c:pt idx="865">
                  <c:v>2713.37</c:v>
                </c:pt>
                <c:pt idx="866">
                  <c:v>2713.56</c:v>
                </c:pt>
                <c:pt idx="867">
                  <c:v>2714.65</c:v>
                </c:pt>
                <c:pt idx="868">
                  <c:v>2715.69</c:v>
                </c:pt>
                <c:pt idx="869">
                  <c:v>2716.19</c:v>
                </c:pt>
                <c:pt idx="870">
                  <c:v>2717.78</c:v>
                </c:pt>
                <c:pt idx="871">
                  <c:v>2718.38</c:v>
                </c:pt>
                <c:pt idx="872">
                  <c:v>2719.26</c:v>
                </c:pt>
                <c:pt idx="873">
                  <c:v>2719.43</c:v>
                </c:pt>
                <c:pt idx="874">
                  <c:v>2719.51</c:v>
                </c:pt>
                <c:pt idx="875">
                  <c:v>2719.85</c:v>
                </c:pt>
                <c:pt idx="876">
                  <c:v>2721.59</c:v>
                </c:pt>
                <c:pt idx="877">
                  <c:v>2721.75</c:v>
                </c:pt>
                <c:pt idx="878">
                  <c:v>2722.21</c:v>
                </c:pt>
                <c:pt idx="879">
                  <c:v>2722.41</c:v>
                </c:pt>
                <c:pt idx="880">
                  <c:v>2722.99</c:v>
                </c:pt>
                <c:pt idx="881">
                  <c:v>2724.26</c:v>
                </c:pt>
                <c:pt idx="882">
                  <c:v>2724.43</c:v>
                </c:pt>
                <c:pt idx="883">
                  <c:v>2725.19</c:v>
                </c:pt>
                <c:pt idx="884">
                  <c:v>2725.32</c:v>
                </c:pt>
                <c:pt idx="885">
                  <c:v>2725.36</c:v>
                </c:pt>
                <c:pt idx="886">
                  <c:v>2725.68</c:v>
                </c:pt>
                <c:pt idx="887">
                  <c:v>2726.39</c:v>
                </c:pt>
                <c:pt idx="888">
                  <c:v>2726.8</c:v>
                </c:pt>
                <c:pt idx="889">
                  <c:v>2726.83</c:v>
                </c:pt>
                <c:pt idx="890">
                  <c:v>2727.08</c:v>
                </c:pt>
                <c:pt idx="891">
                  <c:v>2727.52</c:v>
                </c:pt>
                <c:pt idx="892">
                  <c:v>2727.68</c:v>
                </c:pt>
                <c:pt idx="893">
                  <c:v>2727.74</c:v>
                </c:pt>
                <c:pt idx="894">
                  <c:v>2728.04</c:v>
                </c:pt>
                <c:pt idx="895">
                  <c:v>2728.84</c:v>
                </c:pt>
                <c:pt idx="896">
                  <c:v>2729.13</c:v>
                </c:pt>
                <c:pt idx="897">
                  <c:v>2730.2</c:v>
                </c:pt>
                <c:pt idx="898">
                  <c:v>2730.31</c:v>
                </c:pt>
                <c:pt idx="899">
                  <c:v>2730.35</c:v>
                </c:pt>
                <c:pt idx="900">
                  <c:v>2730.97</c:v>
                </c:pt>
                <c:pt idx="901">
                  <c:v>2731.4</c:v>
                </c:pt>
                <c:pt idx="902">
                  <c:v>2731.52</c:v>
                </c:pt>
                <c:pt idx="903">
                  <c:v>2732.61</c:v>
                </c:pt>
                <c:pt idx="904">
                  <c:v>2732.65</c:v>
                </c:pt>
                <c:pt idx="905">
                  <c:v>2733.43</c:v>
                </c:pt>
                <c:pt idx="906">
                  <c:v>2734.15</c:v>
                </c:pt>
                <c:pt idx="907">
                  <c:v>2734.33</c:v>
                </c:pt>
                <c:pt idx="908">
                  <c:v>2734.44</c:v>
                </c:pt>
                <c:pt idx="909">
                  <c:v>2734.51</c:v>
                </c:pt>
                <c:pt idx="910">
                  <c:v>2735.47</c:v>
                </c:pt>
                <c:pt idx="911">
                  <c:v>2735.54</c:v>
                </c:pt>
                <c:pt idx="912">
                  <c:v>2736.35</c:v>
                </c:pt>
                <c:pt idx="913">
                  <c:v>2736.53</c:v>
                </c:pt>
                <c:pt idx="914">
                  <c:v>2736.94</c:v>
                </c:pt>
                <c:pt idx="915">
                  <c:v>2738</c:v>
                </c:pt>
                <c:pt idx="916">
                  <c:v>2739.06</c:v>
                </c:pt>
                <c:pt idx="917">
                  <c:v>2742.8</c:v>
                </c:pt>
                <c:pt idx="918">
                  <c:v>2742.84</c:v>
                </c:pt>
                <c:pt idx="919">
                  <c:v>2743.55</c:v>
                </c:pt>
                <c:pt idx="920">
                  <c:v>2744.08</c:v>
                </c:pt>
                <c:pt idx="921">
                  <c:v>2744.17</c:v>
                </c:pt>
                <c:pt idx="922">
                  <c:v>2744.52</c:v>
                </c:pt>
                <c:pt idx="923">
                  <c:v>2744.74</c:v>
                </c:pt>
                <c:pt idx="924">
                  <c:v>2745.13</c:v>
                </c:pt>
                <c:pt idx="925">
                  <c:v>2745.25</c:v>
                </c:pt>
                <c:pt idx="926">
                  <c:v>2746.08</c:v>
                </c:pt>
                <c:pt idx="927">
                  <c:v>2746.12</c:v>
                </c:pt>
                <c:pt idx="928">
                  <c:v>2746.9</c:v>
                </c:pt>
                <c:pt idx="929">
                  <c:v>2746.92</c:v>
                </c:pt>
                <c:pt idx="930">
                  <c:v>2747.43</c:v>
                </c:pt>
                <c:pt idx="931">
                  <c:v>2747.77</c:v>
                </c:pt>
                <c:pt idx="932">
                  <c:v>2748.8</c:v>
                </c:pt>
                <c:pt idx="933">
                  <c:v>2748.85</c:v>
                </c:pt>
                <c:pt idx="934">
                  <c:v>2748.93</c:v>
                </c:pt>
                <c:pt idx="935">
                  <c:v>2749.19</c:v>
                </c:pt>
                <c:pt idx="936">
                  <c:v>2749.41</c:v>
                </c:pt>
                <c:pt idx="937">
                  <c:v>2750.54</c:v>
                </c:pt>
                <c:pt idx="938">
                  <c:v>2750.71</c:v>
                </c:pt>
                <c:pt idx="939">
                  <c:v>2750.88</c:v>
                </c:pt>
                <c:pt idx="940">
                  <c:v>2751.25</c:v>
                </c:pt>
                <c:pt idx="941">
                  <c:v>2751.37</c:v>
                </c:pt>
                <c:pt idx="942">
                  <c:v>2752.66</c:v>
                </c:pt>
                <c:pt idx="943">
                  <c:v>2753.16</c:v>
                </c:pt>
                <c:pt idx="944">
                  <c:v>2753.31</c:v>
                </c:pt>
                <c:pt idx="945">
                  <c:v>2753.78</c:v>
                </c:pt>
                <c:pt idx="946">
                  <c:v>2754.14</c:v>
                </c:pt>
                <c:pt idx="947">
                  <c:v>2754.46</c:v>
                </c:pt>
                <c:pt idx="948">
                  <c:v>2755.22</c:v>
                </c:pt>
                <c:pt idx="949">
                  <c:v>2755.75</c:v>
                </c:pt>
                <c:pt idx="950">
                  <c:v>2756.47</c:v>
                </c:pt>
                <c:pt idx="951">
                  <c:v>2756.54</c:v>
                </c:pt>
                <c:pt idx="952">
                  <c:v>2756.94</c:v>
                </c:pt>
                <c:pt idx="953">
                  <c:v>2757.38</c:v>
                </c:pt>
                <c:pt idx="954">
                  <c:v>2758.33</c:v>
                </c:pt>
                <c:pt idx="955">
                  <c:v>2758.5</c:v>
                </c:pt>
                <c:pt idx="956">
                  <c:v>2758.7</c:v>
                </c:pt>
                <c:pt idx="957">
                  <c:v>2759.62</c:v>
                </c:pt>
                <c:pt idx="958">
                  <c:v>2759.98</c:v>
                </c:pt>
                <c:pt idx="959">
                  <c:v>2760.48</c:v>
                </c:pt>
                <c:pt idx="960">
                  <c:v>2760.95</c:v>
                </c:pt>
                <c:pt idx="961">
                  <c:v>2761.69</c:v>
                </c:pt>
                <c:pt idx="962">
                  <c:v>2762.8</c:v>
                </c:pt>
                <c:pt idx="963">
                  <c:v>2763.52</c:v>
                </c:pt>
                <c:pt idx="964">
                  <c:v>2764.02</c:v>
                </c:pt>
                <c:pt idx="965">
                  <c:v>2764.03</c:v>
                </c:pt>
                <c:pt idx="966">
                  <c:v>2764.49</c:v>
                </c:pt>
                <c:pt idx="967">
                  <c:v>2764.8</c:v>
                </c:pt>
                <c:pt idx="968">
                  <c:v>2767.5</c:v>
                </c:pt>
                <c:pt idx="969">
                  <c:v>2767.59</c:v>
                </c:pt>
                <c:pt idx="970">
                  <c:v>2769.25</c:v>
                </c:pt>
                <c:pt idx="971">
                  <c:v>2769.73</c:v>
                </c:pt>
                <c:pt idx="972">
                  <c:v>2771.05</c:v>
                </c:pt>
                <c:pt idx="973">
                  <c:v>2771.66</c:v>
                </c:pt>
                <c:pt idx="974">
                  <c:v>2771.96</c:v>
                </c:pt>
                <c:pt idx="975">
                  <c:v>2772.44</c:v>
                </c:pt>
                <c:pt idx="976">
                  <c:v>2772.5</c:v>
                </c:pt>
                <c:pt idx="977">
                  <c:v>2772.84</c:v>
                </c:pt>
                <c:pt idx="978">
                  <c:v>2773.46</c:v>
                </c:pt>
                <c:pt idx="979">
                  <c:v>2774.8</c:v>
                </c:pt>
                <c:pt idx="980">
                  <c:v>2775.08</c:v>
                </c:pt>
                <c:pt idx="981">
                  <c:v>2775.67</c:v>
                </c:pt>
                <c:pt idx="982">
                  <c:v>2776.32</c:v>
                </c:pt>
                <c:pt idx="983">
                  <c:v>2776.58</c:v>
                </c:pt>
                <c:pt idx="984">
                  <c:v>2776.63</c:v>
                </c:pt>
                <c:pt idx="985">
                  <c:v>2776.75</c:v>
                </c:pt>
                <c:pt idx="986">
                  <c:v>2776.77</c:v>
                </c:pt>
                <c:pt idx="987">
                  <c:v>2776.84</c:v>
                </c:pt>
                <c:pt idx="988">
                  <c:v>2777.34</c:v>
                </c:pt>
                <c:pt idx="989">
                  <c:v>2777.53</c:v>
                </c:pt>
                <c:pt idx="990">
                  <c:v>2778.32</c:v>
                </c:pt>
                <c:pt idx="991">
                  <c:v>2778.9</c:v>
                </c:pt>
                <c:pt idx="992">
                  <c:v>2779.85</c:v>
                </c:pt>
                <c:pt idx="993">
                  <c:v>2780.2</c:v>
                </c:pt>
                <c:pt idx="994">
                  <c:v>2780.73</c:v>
                </c:pt>
                <c:pt idx="995">
                  <c:v>2780.85</c:v>
                </c:pt>
                <c:pt idx="996">
                  <c:v>2781.45</c:v>
                </c:pt>
                <c:pt idx="997">
                  <c:v>2781.59</c:v>
                </c:pt>
                <c:pt idx="998">
                  <c:v>2783.58</c:v>
                </c:pt>
                <c:pt idx="999">
                  <c:v>2784.91</c:v>
                </c:pt>
                <c:pt idx="1000">
                  <c:v>2784.97</c:v>
                </c:pt>
                <c:pt idx="1001">
                  <c:v>2785.42</c:v>
                </c:pt>
                <c:pt idx="1002">
                  <c:v>2786.66</c:v>
                </c:pt>
                <c:pt idx="1003">
                  <c:v>2787.42</c:v>
                </c:pt>
                <c:pt idx="1004">
                  <c:v>2787.5</c:v>
                </c:pt>
                <c:pt idx="1005">
                  <c:v>2787.54</c:v>
                </c:pt>
                <c:pt idx="1006">
                  <c:v>2789.75</c:v>
                </c:pt>
                <c:pt idx="1007">
                  <c:v>2790.23</c:v>
                </c:pt>
                <c:pt idx="1008">
                  <c:v>2790.46</c:v>
                </c:pt>
                <c:pt idx="1009">
                  <c:v>2790.68</c:v>
                </c:pt>
                <c:pt idx="1010">
                  <c:v>2791.88</c:v>
                </c:pt>
                <c:pt idx="1011">
                  <c:v>2791.91</c:v>
                </c:pt>
                <c:pt idx="1012">
                  <c:v>2792.01</c:v>
                </c:pt>
                <c:pt idx="1013">
                  <c:v>2794.91</c:v>
                </c:pt>
                <c:pt idx="1014">
                  <c:v>2795.32</c:v>
                </c:pt>
                <c:pt idx="1015">
                  <c:v>2795.41</c:v>
                </c:pt>
                <c:pt idx="1016">
                  <c:v>2795.55</c:v>
                </c:pt>
                <c:pt idx="1017">
                  <c:v>2795.74</c:v>
                </c:pt>
                <c:pt idx="1018">
                  <c:v>2796.8</c:v>
                </c:pt>
                <c:pt idx="1019">
                  <c:v>2796.87</c:v>
                </c:pt>
                <c:pt idx="1020">
                  <c:v>2797.67</c:v>
                </c:pt>
                <c:pt idx="1021">
                  <c:v>2797.76</c:v>
                </c:pt>
                <c:pt idx="1022">
                  <c:v>2798.68</c:v>
                </c:pt>
                <c:pt idx="1023">
                  <c:v>2798.83</c:v>
                </c:pt>
                <c:pt idx="1024">
                  <c:v>2799.47</c:v>
                </c:pt>
                <c:pt idx="1025">
                  <c:v>2799.75</c:v>
                </c:pt>
                <c:pt idx="1026">
                  <c:v>2801.56</c:v>
                </c:pt>
                <c:pt idx="1027">
                  <c:v>2802.62</c:v>
                </c:pt>
                <c:pt idx="1028">
                  <c:v>2803.6</c:v>
                </c:pt>
                <c:pt idx="1029">
                  <c:v>2803.8</c:v>
                </c:pt>
                <c:pt idx="1030">
                  <c:v>2803.92</c:v>
                </c:pt>
                <c:pt idx="1031">
                  <c:v>2805.1</c:v>
                </c:pt>
                <c:pt idx="1032">
                  <c:v>2805.18</c:v>
                </c:pt>
                <c:pt idx="1033">
                  <c:v>2805.29</c:v>
                </c:pt>
                <c:pt idx="1034">
                  <c:v>2806.7</c:v>
                </c:pt>
                <c:pt idx="1035">
                  <c:v>2807.05</c:v>
                </c:pt>
                <c:pt idx="1036">
                  <c:v>2808.08</c:v>
                </c:pt>
                <c:pt idx="1037">
                  <c:v>2808.61</c:v>
                </c:pt>
                <c:pt idx="1038">
                  <c:v>2809.77</c:v>
                </c:pt>
                <c:pt idx="1039">
                  <c:v>2810.46</c:v>
                </c:pt>
                <c:pt idx="1040">
                  <c:v>2810.67</c:v>
                </c:pt>
                <c:pt idx="1041">
                  <c:v>2810.96</c:v>
                </c:pt>
                <c:pt idx="1042">
                  <c:v>2811.96</c:v>
                </c:pt>
                <c:pt idx="1043">
                  <c:v>2813.31</c:v>
                </c:pt>
                <c:pt idx="1044">
                  <c:v>2813.51</c:v>
                </c:pt>
                <c:pt idx="1045">
                  <c:v>2813.69</c:v>
                </c:pt>
                <c:pt idx="1046">
                  <c:v>2814.21</c:v>
                </c:pt>
                <c:pt idx="1047">
                  <c:v>2814.44</c:v>
                </c:pt>
                <c:pt idx="1048">
                  <c:v>2816.57</c:v>
                </c:pt>
                <c:pt idx="1049">
                  <c:v>2816.76</c:v>
                </c:pt>
                <c:pt idx="1050">
                  <c:v>2818.31</c:v>
                </c:pt>
                <c:pt idx="1051">
                  <c:v>2819.11</c:v>
                </c:pt>
                <c:pt idx="1052">
                  <c:v>2820.74</c:v>
                </c:pt>
                <c:pt idx="1053">
                  <c:v>2821</c:v>
                </c:pt>
                <c:pt idx="1054">
                  <c:v>2821.1</c:v>
                </c:pt>
                <c:pt idx="1055">
                  <c:v>2821.35</c:v>
                </c:pt>
                <c:pt idx="1056">
                  <c:v>2821.45</c:v>
                </c:pt>
                <c:pt idx="1057">
                  <c:v>2821.95</c:v>
                </c:pt>
                <c:pt idx="1058">
                  <c:v>2822.59</c:v>
                </c:pt>
                <c:pt idx="1059">
                  <c:v>2822.73</c:v>
                </c:pt>
                <c:pt idx="1060">
                  <c:v>2823.5</c:v>
                </c:pt>
                <c:pt idx="1061">
                  <c:v>2824.68</c:v>
                </c:pt>
                <c:pt idx="1062">
                  <c:v>2824.85</c:v>
                </c:pt>
                <c:pt idx="1063">
                  <c:v>2826.31</c:v>
                </c:pt>
                <c:pt idx="1064">
                  <c:v>2826.8</c:v>
                </c:pt>
                <c:pt idx="1065">
                  <c:v>2827.33</c:v>
                </c:pt>
                <c:pt idx="1066">
                  <c:v>2827.44</c:v>
                </c:pt>
                <c:pt idx="1067">
                  <c:v>2827.56</c:v>
                </c:pt>
                <c:pt idx="1068">
                  <c:v>2828.1</c:v>
                </c:pt>
                <c:pt idx="1069">
                  <c:v>2829.31</c:v>
                </c:pt>
                <c:pt idx="1070">
                  <c:v>2829.86</c:v>
                </c:pt>
                <c:pt idx="1071">
                  <c:v>2831.59</c:v>
                </c:pt>
                <c:pt idx="1072">
                  <c:v>2831.68</c:v>
                </c:pt>
                <c:pt idx="1073">
                  <c:v>2832.51</c:v>
                </c:pt>
                <c:pt idx="1074">
                  <c:v>2833.8</c:v>
                </c:pt>
                <c:pt idx="1075">
                  <c:v>2833.98</c:v>
                </c:pt>
                <c:pt idx="1076">
                  <c:v>2834.65</c:v>
                </c:pt>
                <c:pt idx="1077">
                  <c:v>2836.68</c:v>
                </c:pt>
                <c:pt idx="1078">
                  <c:v>2837.01</c:v>
                </c:pt>
                <c:pt idx="1079">
                  <c:v>2837.11</c:v>
                </c:pt>
                <c:pt idx="1080">
                  <c:v>2837.16</c:v>
                </c:pt>
                <c:pt idx="1081">
                  <c:v>2838.07</c:v>
                </c:pt>
                <c:pt idx="1082">
                  <c:v>2839.01</c:v>
                </c:pt>
                <c:pt idx="1083">
                  <c:v>2839.3</c:v>
                </c:pt>
                <c:pt idx="1084">
                  <c:v>2839.57</c:v>
                </c:pt>
                <c:pt idx="1085">
                  <c:v>2839.8</c:v>
                </c:pt>
                <c:pt idx="1086">
                  <c:v>2839.81</c:v>
                </c:pt>
                <c:pt idx="1087">
                  <c:v>2839.95</c:v>
                </c:pt>
                <c:pt idx="1088">
                  <c:v>2840.3</c:v>
                </c:pt>
                <c:pt idx="1089">
                  <c:v>2840.85</c:v>
                </c:pt>
                <c:pt idx="1090">
                  <c:v>2840.9</c:v>
                </c:pt>
                <c:pt idx="1091">
                  <c:v>2841.44</c:v>
                </c:pt>
                <c:pt idx="1092">
                  <c:v>2842.03</c:v>
                </c:pt>
                <c:pt idx="1093">
                  <c:v>2842.27</c:v>
                </c:pt>
                <c:pt idx="1094">
                  <c:v>2842.82</c:v>
                </c:pt>
                <c:pt idx="1095">
                  <c:v>2843.15</c:v>
                </c:pt>
                <c:pt idx="1096">
                  <c:v>2843.56</c:v>
                </c:pt>
                <c:pt idx="1097">
                  <c:v>2844.85</c:v>
                </c:pt>
                <c:pt idx="1098">
                  <c:v>2845.52</c:v>
                </c:pt>
                <c:pt idx="1099">
                  <c:v>2846.17</c:v>
                </c:pt>
                <c:pt idx="1100">
                  <c:v>2846.25</c:v>
                </c:pt>
                <c:pt idx="1101">
                  <c:v>2846.65</c:v>
                </c:pt>
                <c:pt idx="1102">
                  <c:v>2847.97</c:v>
                </c:pt>
                <c:pt idx="1103">
                  <c:v>2848.56</c:v>
                </c:pt>
                <c:pt idx="1104">
                  <c:v>2849.25</c:v>
                </c:pt>
                <c:pt idx="1105">
                  <c:v>2851.16</c:v>
                </c:pt>
                <c:pt idx="1106">
                  <c:v>2851.65</c:v>
                </c:pt>
                <c:pt idx="1107">
                  <c:v>2852.53</c:v>
                </c:pt>
                <c:pt idx="1108">
                  <c:v>2853.37</c:v>
                </c:pt>
                <c:pt idx="1109">
                  <c:v>2853.51</c:v>
                </c:pt>
                <c:pt idx="1110">
                  <c:v>2853.6</c:v>
                </c:pt>
                <c:pt idx="1111">
                  <c:v>2854.11</c:v>
                </c:pt>
                <c:pt idx="1112">
                  <c:v>2854.27</c:v>
                </c:pt>
                <c:pt idx="1113">
                  <c:v>2855.69</c:v>
                </c:pt>
                <c:pt idx="1114">
                  <c:v>2855.93</c:v>
                </c:pt>
                <c:pt idx="1115">
                  <c:v>2856.95</c:v>
                </c:pt>
                <c:pt idx="1116">
                  <c:v>2857.11</c:v>
                </c:pt>
                <c:pt idx="1117">
                  <c:v>2857.99</c:v>
                </c:pt>
                <c:pt idx="1118">
                  <c:v>2858.09</c:v>
                </c:pt>
                <c:pt idx="1119">
                  <c:v>2858.29</c:v>
                </c:pt>
                <c:pt idx="1120">
                  <c:v>2858.45</c:v>
                </c:pt>
                <c:pt idx="1121">
                  <c:v>2858.99</c:v>
                </c:pt>
                <c:pt idx="1122">
                  <c:v>2859.41</c:v>
                </c:pt>
                <c:pt idx="1123">
                  <c:v>2859.53</c:v>
                </c:pt>
                <c:pt idx="1124">
                  <c:v>2859.8</c:v>
                </c:pt>
                <c:pt idx="1125">
                  <c:v>2860.11</c:v>
                </c:pt>
                <c:pt idx="1126">
                  <c:v>2860.44</c:v>
                </c:pt>
                <c:pt idx="1127">
                  <c:v>2860.75</c:v>
                </c:pt>
                <c:pt idx="1128">
                  <c:v>2860.86</c:v>
                </c:pt>
                <c:pt idx="1129">
                  <c:v>2861.72</c:v>
                </c:pt>
                <c:pt idx="1130">
                  <c:v>2862.18</c:v>
                </c:pt>
                <c:pt idx="1131">
                  <c:v>2862.56</c:v>
                </c:pt>
                <c:pt idx="1132">
                  <c:v>2862.73</c:v>
                </c:pt>
                <c:pt idx="1133">
                  <c:v>2863.04</c:v>
                </c:pt>
                <c:pt idx="1134">
                  <c:v>2863.05</c:v>
                </c:pt>
                <c:pt idx="1135">
                  <c:v>2863.31</c:v>
                </c:pt>
                <c:pt idx="1136">
                  <c:v>2864.09</c:v>
                </c:pt>
                <c:pt idx="1137">
                  <c:v>2864.54</c:v>
                </c:pt>
                <c:pt idx="1138">
                  <c:v>2864.82</c:v>
                </c:pt>
                <c:pt idx="1139">
                  <c:v>2866.6</c:v>
                </c:pt>
                <c:pt idx="1140">
                  <c:v>2866.78</c:v>
                </c:pt>
                <c:pt idx="1141">
                  <c:v>2866.82</c:v>
                </c:pt>
                <c:pt idx="1142">
                  <c:v>2867.21</c:v>
                </c:pt>
                <c:pt idx="1143">
                  <c:v>2867.31</c:v>
                </c:pt>
                <c:pt idx="1144">
                  <c:v>2868.6</c:v>
                </c:pt>
                <c:pt idx="1145">
                  <c:v>2869.3</c:v>
                </c:pt>
                <c:pt idx="1146">
                  <c:v>2869.74</c:v>
                </c:pt>
                <c:pt idx="1147">
                  <c:v>2870</c:v>
                </c:pt>
                <c:pt idx="1148">
                  <c:v>2871.15</c:v>
                </c:pt>
                <c:pt idx="1149">
                  <c:v>2871.44</c:v>
                </c:pt>
                <c:pt idx="1150">
                  <c:v>2872.05</c:v>
                </c:pt>
                <c:pt idx="1151">
                  <c:v>2872.67</c:v>
                </c:pt>
                <c:pt idx="1152">
                  <c:v>2872.98</c:v>
                </c:pt>
                <c:pt idx="1153">
                  <c:v>2874.07</c:v>
                </c:pt>
                <c:pt idx="1154">
                  <c:v>2874.09</c:v>
                </c:pt>
                <c:pt idx="1155">
                  <c:v>2875.43</c:v>
                </c:pt>
                <c:pt idx="1156">
                  <c:v>2876.78</c:v>
                </c:pt>
                <c:pt idx="1157">
                  <c:v>2876.82</c:v>
                </c:pt>
                <c:pt idx="1158">
                  <c:v>2877.35</c:v>
                </c:pt>
                <c:pt idx="1159">
                  <c:v>2877.81</c:v>
                </c:pt>
                <c:pt idx="1160">
                  <c:v>2878.77</c:v>
                </c:pt>
                <c:pt idx="1161">
                  <c:v>2878.85</c:v>
                </c:pt>
                <c:pt idx="1162">
                  <c:v>2879.51</c:v>
                </c:pt>
                <c:pt idx="1163">
                  <c:v>2879.63</c:v>
                </c:pt>
                <c:pt idx="1164">
                  <c:v>2880.35</c:v>
                </c:pt>
                <c:pt idx="1165">
                  <c:v>2882.35</c:v>
                </c:pt>
                <c:pt idx="1166">
                  <c:v>2883.17</c:v>
                </c:pt>
                <c:pt idx="1167">
                  <c:v>2884.64</c:v>
                </c:pt>
                <c:pt idx="1168">
                  <c:v>2885</c:v>
                </c:pt>
                <c:pt idx="1169">
                  <c:v>2885.33</c:v>
                </c:pt>
                <c:pt idx="1170">
                  <c:v>2885.41</c:v>
                </c:pt>
                <c:pt idx="1171">
                  <c:v>2885.74</c:v>
                </c:pt>
                <c:pt idx="1172">
                  <c:v>2886.23</c:v>
                </c:pt>
                <c:pt idx="1173">
                  <c:v>2886.45</c:v>
                </c:pt>
                <c:pt idx="1174">
                  <c:v>2887.74</c:v>
                </c:pt>
                <c:pt idx="1175">
                  <c:v>2887.78</c:v>
                </c:pt>
                <c:pt idx="1176">
                  <c:v>2888.85</c:v>
                </c:pt>
                <c:pt idx="1177">
                  <c:v>2889.09</c:v>
                </c:pt>
                <c:pt idx="1178">
                  <c:v>2890.34</c:v>
                </c:pt>
                <c:pt idx="1179">
                  <c:v>2891.27</c:v>
                </c:pt>
                <c:pt idx="1180">
                  <c:v>2891.72</c:v>
                </c:pt>
                <c:pt idx="1181">
                  <c:v>2891.73</c:v>
                </c:pt>
                <c:pt idx="1182">
                  <c:v>2893.31</c:v>
                </c:pt>
                <c:pt idx="1183">
                  <c:v>2893.74</c:v>
                </c:pt>
                <c:pt idx="1184">
                  <c:v>2893.81</c:v>
                </c:pt>
                <c:pt idx="1185">
                  <c:v>2894.24</c:v>
                </c:pt>
                <c:pt idx="1186">
                  <c:v>2894.33</c:v>
                </c:pt>
                <c:pt idx="1187">
                  <c:v>2894.58</c:v>
                </c:pt>
                <c:pt idx="1188">
                  <c:v>2895.21</c:v>
                </c:pt>
                <c:pt idx="1189">
                  <c:v>2895.52</c:v>
                </c:pt>
                <c:pt idx="1190">
                  <c:v>2896.92</c:v>
                </c:pt>
                <c:pt idx="1191">
                  <c:v>2897.28</c:v>
                </c:pt>
                <c:pt idx="1192">
                  <c:v>2897.49</c:v>
                </c:pt>
                <c:pt idx="1193">
                  <c:v>2897.62</c:v>
                </c:pt>
                <c:pt idx="1194">
                  <c:v>2897.78</c:v>
                </c:pt>
                <c:pt idx="1195">
                  <c:v>2898.73</c:v>
                </c:pt>
                <c:pt idx="1196">
                  <c:v>2899.32</c:v>
                </c:pt>
                <c:pt idx="1197">
                  <c:v>2899.7</c:v>
                </c:pt>
                <c:pt idx="1198">
                  <c:v>2899.92</c:v>
                </c:pt>
                <c:pt idx="1199">
                  <c:v>2902.15</c:v>
                </c:pt>
                <c:pt idx="1200">
                  <c:v>2902.62</c:v>
                </c:pt>
                <c:pt idx="1201">
                  <c:v>2903.02</c:v>
                </c:pt>
                <c:pt idx="1202">
                  <c:v>2903.24</c:v>
                </c:pt>
                <c:pt idx="1203">
                  <c:v>2903.75</c:v>
                </c:pt>
                <c:pt idx="1204">
                  <c:v>2903.94</c:v>
                </c:pt>
                <c:pt idx="1205">
                  <c:v>2906.3</c:v>
                </c:pt>
                <c:pt idx="1206">
                  <c:v>2906.89</c:v>
                </c:pt>
                <c:pt idx="1207">
                  <c:v>2907.36</c:v>
                </c:pt>
                <c:pt idx="1208">
                  <c:v>2907.44</c:v>
                </c:pt>
                <c:pt idx="1209">
                  <c:v>2907.9</c:v>
                </c:pt>
                <c:pt idx="1210">
                  <c:v>2908.02</c:v>
                </c:pt>
                <c:pt idx="1211">
                  <c:v>2908.88</c:v>
                </c:pt>
                <c:pt idx="1212">
                  <c:v>2909.55</c:v>
                </c:pt>
                <c:pt idx="1213">
                  <c:v>2910.32</c:v>
                </c:pt>
                <c:pt idx="1214">
                  <c:v>2911.92</c:v>
                </c:pt>
                <c:pt idx="1215">
                  <c:v>2912.24</c:v>
                </c:pt>
                <c:pt idx="1216">
                  <c:v>2912.25</c:v>
                </c:pt>
                <c:pt idx="1217">
                  <c:v>2912.6</c:v>
                </c:pt>
                <c:pt idx="1218">
                  <c:v>2912.89</c:v>
                </c:pt>
                <c:pt idx="1219">
                  <c:v>2912.91</c:v>
                </c:pt>
                <c:pt idx="1220">
                  <c:v>2913.32</c:v>
                </c:pt>
                <c:pt idx="1221">
                  <c:v>2913.48</c:v>
                </c:pt>
                <c:pt idx="1222">
                  <c:v>2913.49</c:v>
                </c:pt>
                <c:pt idx="1223">
                  <c:v>2914.09</c:v>
                </c:pt>
                <c:pt idx="1224">
                  <c:v>2914.96</c:v>
                </c:pt>
                <c:pt idx="1225">
                  <c:v>2915.61</c:v>
                </c:pt>
                <c:pt idx="1226">
                  <c:v>2915.65</c:v>
                </c:pt>
                <c:pt idx="1227">
                  <c:v>2916.38</c:v>
                </c:pt>
                <c:pt idx="1228">
                  <c:v>2916.42</c:v>
                </c:pt>
                <c:pt idx="1229">
                  <c:v>2917.54</c:v>
                </c:pt>
                <c:pt idx="1230">
                  <c:v>2918.58</c:v>
                </c:pt>
                <c:pt idx="1231">
                  <c:v>2919.71</c:v>
                </c:pt>
                <c:pt idx="1232">
                  <c:v>2921.49</c:v>
                </c:pt>
                <c:pt idx="1233">
                  <c:v>2921.68</c:v>
                </c:pt>
                <c:pt idx="1234">
                  <c:v>2921.93</c:v>
                </c:pt>
                <c:pt idx="1235">
                  <c:v>2924.98</c:v>
                </c:pt>
                <c:pt idx="1236">
                  <c:v>2925.73</c:v>
                </c:pt>
                <c:pt idx="1237">
                  <c:v>2926.52</c:v>
                </c:pt>
                <c:pt idx="1238">
                  <c:v>2926.83</c:v>
                </c:pt>
                <c:pt idx="1239">
                  <c:v>2926.89</c:v>
                </c:pt>
                <c:pt idx="1240">
                  <c:v>2927.07</c:v>
                </c:pt>
                <c:pt idx="1241">
                  <c:v>2927.22</c:v>
                </c:pt>
                <c:pt idx="1242">
                  <c:v>2927.52</c:v>
                </c:pt>
                <c:pt idx="1243">
                  <c:v>2927.73</c:v>
                </c:pt>
                <c:pt idx="1244">
                  <c:v>2928.12</c:v>
                </c:pt>
                <c:pt idx="1245">
                  <c:v>2929.92</c:v>
                </c:pt>
                <c:pt idx="1246">
                  <c:v>2930.69</c:v>
                </c:pt>
                <c:pt idx="1247">
                  <c:v>2931.16</c:v>
                </c:pt>
                <c:pt idx="1248">
                  <c:v>2933.5</c:v>
                </c:pt>
                <c:pt idx="1249">
                  <c:v>2933.96</c:v>
                </c:pt>
                <c:pt idx="1250">
                  <c:v>2935.84</c:v>
                </c:pt>
                <c:pt idx="1251">
                  <c:v>2935.99</c:v>
                </c:pt>
                <c:pt idx="1252">
                  <c:v>2936.73</c:v>
                </c:pt>
                <c:pt idx="1253">
                  <c:v>2936.99</c:v>
                </c:pt>
                <c:pt idx="1254">
                  <c:v>2937.17</c:v>
                </c:pt>
                <c:pt idx="1255">
                  <c:v>2937.42</c:v>
                </c:pt>
                <c:pt idx="1256">
                  <c:v>2938.08</c:v>
                </c:pt>
                <c:pt idx="1257">
                  <c:v>2938.73</c:v>
                </c:pt>
                <c:pt idx="1258">
                  <c:v>2938.81</c:v>
                </c:pt>
                <c:pt idx="1259">
                  <c:v>2939.33</c:v>
                </c:pt>
                <c:pt idx="1260">
                  <c:v>2939.94</c:v>
                </c:pt>
                <c:pt idx="1261">
                  <c:v>2941.83</c:v>
                </c:pt>
                <c:pt idx="1262">
                  <c:v>2943.05</c:v>
                </c:pt>
                <c:pt idx="1263">
                  <c:v>2944.18</c:v>
                </c:pt>
                <c:pt idx="1264">
                  <c:v>2944.78</c:v>
                </c:pt>
                <c:pt idx="1265">
                  <c:v>2945.37</c:v>
                </c:pt>
                <c:pt idx="1266">
                  <c:v>2946</c:v>
                </c:pt>
                <c:pt idx="1267">
                  <c:v>2946.15</c:v>
                </c:pt>
                <c:pt idx="1268">
                  <c:v>2949.28</c:v>
                </c:pt>
                <c:pt idx="1269">
                  <c:v>2951.29</c:v>
                </c:pt>
                <c:pt idx="1270">
                  <c:v>2952.36</c:v>
                </c:pt>
                <c:pt idx="1271">
                  <c:v>2952.58</c:v>
                </c:pt>
                <c:pt idx="1272">
                  <c:v>2953.62</c:v>
                </c:pt>
                <c:pt idx="1273">
                  <c:v>2953.8</c:v>
                </c:pt>
                <c:pt idx="1274">
                  <c:v>2954.39</c:v>
                </c:pt>
                <c:pt idx="1275">
                  <c:v>2955.5</c:v>
                </c:pt>
                <c:pt idx="1276">
                  <c:v>2956.36</c:v>
                </c:pt>
                <c:pt idx="1277">
                  <c:v>2957.1</c:v>
                </c:pt>
                <c:pt idx="1278">
                  <c:v>2957.76</c:v>
                </c:pt>
                <c:pt idx="1279">
                  <c:v>2959.82</c:v>
                </c:pt>
                <c:pt idx="1280">
                  <c:v>2959.95</c:v>
                </c:pt>
                <c:pt idx="1281">
                  <c:v>2960.03</c:v>
                </c:pt>
                <c:pt idx="1282">
                  <c:v>2960.57</c:v>
                </c:pt>
                <c:pt idx="1283">
                  <c:v>2961.31</c:v>
                </c:pt>
                <c:pt idx="1284">
                  <c:v>2962.72</c:v>
                </c:pt>
                <c:pt idx="1285">
                  <c:v>2962.98</c:v>
                </c:pt>
                <c:pt idx="1286">
                  <c:v>2965.72</c:v>
                </c:pt>
                <c:pt idx="1287">
                  <c:v>2966.94</c:v>
                </c:pt>
                <c:pt idx="1288">
                  <c:v>2967.67</c:v>
                </c:pt>
                <c:pt idx="1289">
                  <c:v>2968.08</c:v>
                </c:pt>
                <c:pt idx="1290">
                  <c:v>2969.59</c:v>
                </c:pt>
                <c:pt idx="1291">
                  <c:v>2971.92</c:v>
                </c:pt>
                <c:pt idx="1292">
                  <c:v>2972.46</c:v>
                </c:pt>
                <c:pt idx="1293">
                  <c:v>2974.31</c:v>
                </c:pt>
                <c:pt idx="1294">
                  <c:v>2975.26</c:v>
                </c:pt>
                <c:pt idx="1295">
                  <c:v>2978.85</c:v>
                </c:pt>
                <c:pt idx="1296">
                  <c:v>2980.01</c:v>
                </c:pt>
                <c:pt idx="1297">
                  <c:v>2980.46</c:v>
                </c:pt>
                <c:pt idx="1298">
                  <c:v>2981.55</c:v>
                </c:pt>
                <c:pt idx="1299">
                  <c:v>2981.88</c:v>
                </c:pt>
                <c:pt idx="1300">
                  <c:v>2982.2</c:v>
                </c:pt>
                <c:pt idx="1301">
                  <c:v>2983.11</c:v>
                </c:pt>
                <c:pt idx="1302">
                  <c:v>2987.95</c:v>
                </c:pt>
                <c:pt idx="1303">
                  <c:v>2989.91</c:v>
                </c:pt>
                <c:pt idx="1304">
                  <c:v>2989.96</c:v>
                </c:pt>
                <c:pt idx="1305">
                  <c:v>2990.33</c:v>
                </c:pt>
                <c:pt idx="1306">
                  <c:v>2991.42</c:v>
                </c:pt>
                <c:pt idx="1307">
                  <c:v>2991.7</c:v>
                </c:pt>
                <c:pt idx="1308">
                  <c:v>2993.02</c:v>
                </c:pt>
                <c:pt idx="1309">
                  <c:v>2993.12</c:v>
                </c:pt>
                <c:pt idx="1310">
                  <c:v>2994.35</c:v>
                </c:pt>
                <c:pt idx="1311">
                  <c:v>2996.14</c:v>
                </c:pt>
                <c:pt idx="1312">
                  <c:v>2996.89</c:v>
                </c:pt>
                <c:pt idx="1313">
                  <c:v>2999.34</c:v>
                </c:pt>
                <c:pt idx="1314">
                  <c:v>3000.44</c:v>
                </c:pt>
                <c:pt idx="1315">
                  <c:v>3007.39</c:v>
                </c:pt>
                <c:pt idx="1316">
                  <c:v>3008.1</c:v>
                </c:pt>
                <c:pt idx="1317">
                  <c:v>3008.97</c:v>
                </c:pt>
                <c:pt idx="1318">
                  <c:v>3011.27</c:v>
                </c:pt>
                <c:pt idx="1319">
                  <c:v>3011.34</c:v>
                </c:pt>
                <c:pt idx="1320">
                  <c:v>3011.77</c:v>
                </c:pt>
                <c:pt idx="1321">
                  <c:v>3012.04</c:v>
                </c:pt>
                <c:pt idx="1322">
                  <c:v>3013.44</c:v>
                </c:pt>
                <c:pt idx="1323">
                  <c:v>3016.44</c:v>
                </c:pt>
                <c:pt idx="1324">
                  <c:v>3020.42</c:v>
                </c:pt>
                <c:pt idx="1325">
                  <c:v>3021.94</c:v>
                </c:pt>
                <c:pt idx="1326">
                  <c:v>3023.89</c:v>
                </c:pt>
                <c:pt idx="1327">
                  <c:v>3028.78</c:v>
                </c:pt>
                <c:pt idx="1328">
                  <c:v>3031.4</c:v>
                </c:pt>
                <c:pt idx="1329">
                  <c:v>3031.59</c:v>
                </c:pt>
                <c:pt idx="1330">
                  <c:v>3032.82</c:v>
                </c:pt>
                <c:pt idx="1331">
                  <c:v>3033.41</c:v>
                </c:pt>
                <c:pt idx="1332">
                  <c:v>3034.65</c:v>
                </c:pt>
                <c:pt idx="1333">
                  <c:v>3034.77</c:v>
                </c:pt>
                <c:pt idx="1334">
                  <c:v>3034.8</c:v>
                </c:pt>
                <c:pt idx="1335">
                  <c:v>3038.11</c:v>
                </c:pt>
                <c:pt idx="1336">
                  <c:v>3038.83</c:v>
                </c:pt>
                <c:pt idx="1337">
                  <c:v>3040.25</c:v>
                </c:pt>
                <c:pt idx="1338">
                  <c:v>3041.79</c:v>
                </c:pt>
                <c:pt idx="1339">
                  <c:v>3044</c:v>
                </c:pt>
                <c:pt idx="1340">
                  <c:v>3044.79</c:v>
                </c:pt>
                <c:pt idx="1341">
                  <c:v>3045.06</c:v>
                </c:pt>
                <c:pt idx="1342">
                  <c:v>3046.25</c:v>
                </c:pt>
                <c:pt idx="1343">
                  <c:v>3049.84</c:v>
                </c:pt>
                <c:pt idx="1344">
                  <c:v>3052.63</c:v>
                </c:pt>
                <c:pt idx="1345">
                  <c:v>3054.54</c:v>
                </c:pt>
                <c:pt idx="1346">
                  <c:v>3055.7</c:v>
                </c:pt>
                <c:pt idx="1347">
                  <c:v>3056.22</c:v>
                </c:pt>
                <c:pt idx="1348">
                  <c:v>3056.99</c:v>
                </c:pt>
                <c:pt idx="1349">
                  <c:v>3059.06</c:v>
                </c:pt>
                <c:pt idx="1350">
                  <c:v>3059.18</c:v>
                </c:pt>
                <c:pt idx="1351">
                  <c:v>3059.28</c:v>
                </c:pt>
                <c:pt idx="1352">
                  <c:v>3059.43</c:v>
                </c:pt>
                <c:pt idx="1353">
                  <c:v>3059.55</c:v>
                </c:pt>
                <c:pt idx="1354">
                  <c:v>3061.05</c:v>
                </c:pt>
                <c:pt idx="1355">
                  <c:v>3061.8</c:v>
                </c:pt>
                <c:pt idx="1356">
                  <c:v>3063.11</c:v>
                </c:pt>
                <c:pt idx="1357">
                  <c:v>3065.37</c:v>
                </c:pt>
                <c:pt idx="1358">
                  <c:v>3071.78</c:v>
                </c:pt>
                <c:pt idx="1359">
                  <c:v>3074.11</c:v>
                </c:pt>
                <c:pt idx="1360">
                  <c:v>3075.59</c:v>
                </c:pt>
                <c:pt idx="1361">
                  <c:v>3086.01</c:v>
                </c:pt>
                <c:pt idx="1362">
                  <c:v>3086.72</c:v>
                </c:pt>
                <c:pt idx="1363">
                  <c:v>3086.87</c:v>
                </c:pt>
                <c:pt idx="1364">
                  <c:v>3087.25</c:v>
                </c:pt>
                <c:pt idx="1365">
                  <c:v>3087.43</c:v>
                </c:pt>
                <c:pt idx="1366">
                  <c:v>3088</c:v>
                </c:pt>
                <c:pt idx="1367">
                  <c:v>3090.03</c:v>
                </c:pt>
                <c:pt idx="1368">
                  <c:v>3090.13</c:v>
                </c:pt>
                <c:pt idx="1369">
                  <c:v>3092.63</c:v>
                </c:pt>
                <c:pt idx="1370">
                  <c:v>3094.32</c:v>
                </c:pt>
                <c:pt idx="1371">
                  <c:v>3095.18</c:v>
                </c:pt>
                <c:pt idx="1372">
                  <c:v>3095.63</c:v>
                </c:pt>
                <c:pt idx="1373">
                  <c:v>3095.71</c:v>
                </c:pt>
                <c:pt idx="1374">
                  <c:v>3095.8</c:v>
                </c:pt>
                <c:pt idx="1375">
                  <c:v>3096.51</c:v>
                </c:pt>
                <c:pt idx="1376">
                  <c:v>3097.92</c:v>
                </c:pt>
                <c:pt idx="1377">
                  <c:v>3099.54</c:v>
                </c:pt>
                <c:pt idx="1378">
                  <c:v>3102.79</c:v>
                </c:pt>
                <c:pt idx="1379">
                  <c:v>3103</c:v>
                </c:pt>
                <c:pt idx="1380">
                  <c:v>3103.92</c:v>
                </c:pt>
                <c:pt idx="1381">
                  <c:v>3105.35</c:v>
                </c:pt>
                <c:pt idx="1382">
                  <c:v>3106.48</c:v>
                </c:pt>
                <c:pt idx="1383">
                  <c:v>3107.57</c:v>
                </c:pt>
                <c:pt idx="1384">
                  <c:v>3107.59</c:v>
                </c:pt>
                <c:pt idx="1385">
                  <c:v>3109.01</c:v>
                </c:pt>
                <c:pt idx="1386">
                  <c:v>3112.05</c:v>
                </c:pt>
                <c:pt idx="1387">
                  <c:v>3113.34</c:v>
                </c:pt>
                <c:pt idx="1388">
                  <c:v>3115.7</c:v>
                </c:pt>
                <c:pt idx="1389">
                  <c:v>3118.93</c:v>
                </c:pt>
                <c:pt idx="1390">
                  <c:v>3118.98</c:v>
                </c:pt>
                <c:pt idx="1391">
                  <c:v>3122.98</c:v>
                </c:pt>
                <c:pt idx="1392">
                  <c:v>3123.08</c:v>
                </c:pt>
                <c:pt idx="1393">
                  <c:v>3124.93</c:v>
                </c:pt>
                <c:pt idx="1394">
                  <c:v>3126.27</c:v>
                </c:pt>
                <c:pt idx="1395">
                  <c:v>3129.11</c:v>
                </c:pt>
                <c:pt idx="1396">
                  <c:v>3130.68</c:v>
                </c:pt>
                <c:pt idx="1397">
                  <c:v>3133.02</c:v>
                </c:pt>
                <c:pt idx="1398">
                  <c:v>3133.5</c:v>
                </c:pt>
                <c:pt idx="1399">
                  <c:v>3135.41</c:v>
                </c:pt>
                <c:pt idx="1400">
                  <c:v>3135.58</c:v>
                </c:pt>
                <c:pt idx="1401">
                  <c:v>3136.08</c:v>
                </c:pt>
                <c:pt idx="1402">
                  <c:v>3136.43</c:v>
                </c:pt>
                <c:pt idx="1403">
                  <c:v>3136.7</c:v>
                </c:pt>
                <c:pt idx="1404">
                  <c:v>3139.17</c:v>
                </c:pt>
                <c:pt idx="1405">
                  <c:v>3141.25</c:v>
                </c:pt>
                <c:pt idx="1406">
                  <c:v>3141.33</c:v>
                </c:pt>
                <c:pt idx="1407">
                  <c:v>3142.74</c:v>
                </c:pt>
                <c:pt idx="1408">
                  <c:v>3142.81</c:v>
                </c:pt>
                <c:pt idx="1409">
                  <c:v>3142.88</c:v>
                </c:pt>
                <c:pt idx="1410">
                  <c:v>3145.46</c:v>
                </c:pt>
                <c:pt idx="1411">
                  <c:v>3146.04</c:v>
                </c:pt>
                <c:pt idx="1412">
                  <c:v>3147.97</c:v>
                </c:pt>
                <c:pt idx="1413">
                  <c:v>3148.42</c:v>
                </c:pt>
                <c:pt idx="1414">
                  <c:v>3151.16</c:v>
                </c:pt>
                <c:pt idx="1415">
                  <c:v>3155.46</c:v>
                </c:pt>
                <c:pt idx="1416">
                  <c:v>3155.91</c:v>
                </c:pt>
                <c:pt idx="1417">
                  <c:v>3157.55</c:v>
                </c:pt>
                <c:pt idx="1418">
                  <c:v>3157.74</c:v>
                </c:pt>
                <c:pt idx="1419">
                  <c:v>3161.17</c:v>
                </c:pt>
                <c:pt idx="1420">
                  <c:v>3163.28</c:v>
                </c:pt>
                <c:pt idx="1421">
                  <c:v>3164.38</c:v>
                </c:pt>
                <c:pt idx="1422">
                  <c:v>3164.49</c:v>
                </c:pt>
                <c:pt idx="1423">
                  <c:v>3167.66</c:v>
                </c:pt>
                <c:pt idx="1424">
                  <c:v>3167.89</c:v>
                </c:pt>
                <c:pt idx="1425">
                  <c:v>3173.03</c:v>
                </c:pt>
                <c:pt idx="1426">
                  <c:v>3176.36</c:v>
                </c:pt>
                <c:pt idx="1427">
                  <c:v>3176.87</c:v>
                </c:pt>
                <c:pt idx="1428">
                  <c:v>3179.47</c:v>
                </c:pt>
                <c:pt idx="1429">
                  <c:v>3184.36</c:v>
                </c:pt>
                <c:pt idx="1430">
                  <c:v>3185.17</c:v>
                </c:pt>
                <c:pt idx="1431">
                  <c:v>3187.35</c:v>
                </c:pt>
                <c:pt idx="1432">
                  <c:v>3188.53</c:v>
                </c:pt>
                <c:pt idx="1433">
                  <c:v>3189.67</c:v>
                </c:pt>
                <c:pt idx="1434">
                  <c:v>3193.16</c:v>
                </c:pt>
                <c:pt idx="1435">
                  <c:v>3193.46</c:v>
                </c:pt>
                <c:pt idx="1436">
                  <c:v>3193.82</c:v>
                </c:pt>
                <c:pt idx="1437">
                  <c:v>3196.58</c:v>
                </c:pt>
                <c:pt idx="1438">
                  <c:v>3199.7</c:v>
                </c:pt>
                <c:pt idx="1439">
                  <c:v>3199.75</c:v>
                </c:pt>
                <c:pt idx="1440">
                  <c:v>3199.82</c:v>
                </c:pt>
                <c:pt idx="1441">
                  <c:v>3200.8</c:v>
                </c:pt>
                <c:pt idx="1442">
                  <c:v>3203.3</c:v>
                </c:pt>
                <c:pt idx="1443">
                  <c:v>3207.47</c:v>
                </c:pt>
                <c:pt idx="1444">
                  <c:v>3208.23</c:v>
                </c:pt>
                <c:pt idx="1445">
                  <c:v>3208.92</c:v>
                </c:pt>
                <c:pt idx="1446">
                  <c:v>3209.66</c:v>
                </c:pt>
                <c:pt idx="1447">
                  <c:v>3210.14</c:v>
                </c:pt>
                <c:pt idx="1448">
                  <c:v>3210.42</c:v>
                </c:pt>
                <c:pt idx="1449">
                  <c:v>3211.07</c:v>
                </c:pt>
                <c:pt idx="1450">
                  <c:v>3214.98</c:v>
                </c:pt>
                <c:pt idx="1451">
                  <c:v>3215.2</c:v>
                </c:pt>
                <c:pt idx="1452">
                  <c:v>3218.61</c:v>
                </c:pt>
                <c:pt idx="1453">
                  <c:v>3219.15</c:v>
                </c:pt>
                <c:pt idx="1454">
                  <c:v>3220.78</c:v>
                </c:pt>
                <c:pt idx="1455">
                  <c:v>3221.79</c:v>
                </c:pt>
                <c:pt idx="1456">
                  <c:v>3223.22</c:v>
                </c:pt>
                <c:pt idx="1457">
                  <c:v>3223.33</c:v>
                </c:pt>
                <c:pt idx="1458">
                  <c:v>3225.4</c:v>
                </c:pt>
                <c:pt idx="1459">
                  <c:v>3226.52</c:v>
                </c:pt>
                <c:pt idx="1460">
                  <c:v>3226.79</c:v>
                </c:pt>
                <c:pt idx="1461">
                  <c:v>3226.85</c:v>
                </c:pt>
                <c:pt idx="1462">
                  <c:v>3230.58</c:v>
                </c:pt>
                <c:pt idx="1463">
                  <c:v>3233.26</c:v>
                </c:pt>
                <c:pt idx="1464">
                  <c:v>3235.36</c:v>
                </c:pt>
                <c:pt idx="1465">
                  <c:v>3237.31</c:v>
                </c:pt>
                <c:pt idx="1466">
                  <c:v>3237.5</c:v>
                </c:pt>
                <c:pt idx="1467">
                  <c:v>3237.92</c:v>
                </c:pt>
                <c:pt idx="1468">
                  <c:v>3238</c:v>
                </c:pt>
                <c:pt idx="1469">
                  <c:v>3238.93</c:v>
                </c:pt>
                <c:pt idx="1470">
                  <c:v>3239.12</c:v>
                </c:pt>
                <c:pt idx="1471">
                  <c:v>3240.67</c:v>
                </c:pt>
                <c:pt idx="1472">
                  <c:v>3241.31</c:v>
                </c:pt>
                <c:pt idx="1473">
                  <c:v>3241.59</c:v>
                </c:pt>
                <c:pt idx="1474">
                  <c:v>3241.84</c:v>
                </c:pt>
                <c:pt idx="1475">
                  <c:v>3242.04</c:v>
                </c:pt>
                <c:pt idx="1476">
                  <c:v>3244.82</c:v>
                </c:pt>
                <c:pt idx="1477">
                  <c:v>3245.33</c:v>
                </c:pt>
                <c:pt idx="1478">
                  <c:v>3245.48</c:v>
                </c:pt>
                <c:pt idx="1479">
                  <c:v>3252.83</c:v>
                </c:pt>
                <c:pt idx="1480">
                  <c:v>3256.77</c:v>
                </c:pt>
                <c:pt idx="1481">
                  <c:v>3259.89</c:v>
                </c:pt>
                <c:pt idx="1482">
                  <c:v>3260.74</c:v>
                </c:pt>
                <c:pt idx="1483">
                  <c:v>3261.02</c:v>
                </c:pt>
                <c:pt idx="1484">
                  <c:v>3265.16</c:v>
                </c:pt>
                <c:pt idx="1485">
                  <c:v>3267.71</c:v>
                </c:pt>
                <c:pt idx="1486">
                  <c:v>3268.32</c:v>
                </c:pt>
                <c:pt idx="1487">
                  <c:v>3269.01</c:v>
                </c:pt>
                <c:pt idx="1488">
                  <c:v>3272.01</c:v>
                </c:pt>
                <c:pt idx="1489">
                  <c:v>3274.04</c:v>
                </c:pt>
                <c:pt idx="1490">
                  <c:v>3274.19</c:v>
                </c:pt>
                <c:pt idx="1491">
                  <c:v>3275.16</c:v>
                </c:pt>
                <c:pt idx="1492">
                  <c:v>3278.53</c:v>
                </c:pt>
                <c:pt idx="1493">
                  <c:v>3280.46</c:v>
                </c:pt>
                <c:pt idx="1494">
                  <c:v>3286.17</c:v>
                </c:pt>
                <c:pt idx="1495">
                  <c:v>3286.44</c:v>
                </c:pt>
                <c:pt idx="1496">
                  <c:v>3288.21</c:v>
                </c:pt>
                <c:pt idx="1497">
                  <c:v>3288.66</c:v>
                </c:pt>
                <c:pt idx="1498">
                  <c:v>3288.83</c:v>
                </c:pt>
                <c:pt idx="1499">
                  <c:v>3289.12</c:v>
                </c:pt>
                <c:pt idx="1500">
                  <c:v>3289.13</c:v>
                </c:pt>
                <c:pt idx="1501">
                  <c:v>3289.55</c:v>
                </c:pt>
                <c:pt idx="1502">
                  <c:v>3293.25</c:v>
                </c:pt>
                <c:pt idx="1503">
                  <c:v>3297.9</c:v>
                </c:pt>
                <c:pt idx="1504">
                  <c:v>3299.34</c:v>
                </c:pt>
                <c:pt idx="1505">
                  <c:v>3300.61</c:v>
                </c:pt>
                <c:pt idx="1506">
                  <c:v>3300.68</c:v>
                </c:pt>
                <c:pt idx="1507">
                  <c:v>3301.52</c:v>
                </c:pt>
                <c:pt idx="1508">
                  <c:v>3303.09</c:v>
                </c:pt>
                <c:pt idx="1509">
                  <c:v>3304.76</c:v>
                </c:pt>
                <c:pt idx="1510">
                  <c:v>3305.13</c:v>
                </c:pt>
                <c:pt idx="1511">
                  <c:v>3308</c:v>
                </c:pt>
                <c:pt idx="1512">
                  <c:v>3309.12</c:v>
                </c:pt>
                <c:pt idx="1513">
                  <c:v>3309.25</c:v>
                </c:pt>
                <c:pt idx="1514">
                  <c:v>3311.16</c:v>
                </c:pt>
                <c:pt idx="1515">
                  <c:v>3312.18</c:v>
                </c:pt>
                <c:pt idx="1516">
                  <c:v>3312.25</c:v>
                </c:pt>
                <c:pt idx="1517">
                  <c:v>3312.32</c:v>
                </c:pt>
                <c:pt idx="1518">
                  <c:v>3313.01</c:v>
                </c:pt>
                <c:pt idx="1519">
                  <c:v>3314.55</c:v>
                </c:pt>
                <c:pt idx="1520">
                  <c:v>3317.9</c:v>
                </c:pt>
                <c:pt idx="1521">
                  <c:v>3319.62</c:v>
                </c:pt>
                <c:pt idx="1522">
                  <c:v>3323.09</c:v>
                </c:pt>
                <c:pt idx="1523">
                  <c:v>3323.86</c:v>
                </c:pt>
                <c:pt idx="1524">
                  <c:v>3324.55</c:v>
                </c:pt>
                <c:pt idx="1525">
                  <c:v>3329.89</c:v>
                </c:pt>
                <c:pt idx="1526">
                  <c:v>3330.67</c:v>
                </c:pt>
                <c:pt idx="1527">
                  <c:v>3331.45</c:v>
                </c:pt>
                <c:pt idx="1528">
                  <c:v>3336.22</c:v>
                </c:pt>
                <c:pt idx="1529">
                  <c:v>3337.59</c:v>
                </c:pt>
                <c:pt idx="1530">
                  <c:v>3337.98</c:v>
                </c:pt>
                <c:pt idx="1531">
                  <c:v>3339.3</c:v>
                </c:pt>
                <c:pt idx="1532">
                  <c:v>3339.76</c:v>
                </c:pt>
                <c:pt idx="1533">
                  <c:v>3339.85</c:v>
                </c:pt>
                <c:pt idx="1534">
                  <c:v>3341.68</c:v>
                </c:pt>
                <c:pt idx="1535">
                  <c:v>3342.18</c:v>
                </c:pt>
                <c:pt idx="1536">
                  <c:v>3343.88</c:v>
                </c:pt>
                <c:pt idx="1537">
                  <c:v>3343.93</c:v>
                </c:pt>
                <c:pt idx="1538">
                  <c:v>3344.81</c:v>
                </c:pt>
                <c:pt idx="1539">
                  <c:v>3347.03</c:v>
                </c:pt>
                <c:pt idx="1540">
                  <c:v>3349.64</c:v>
                </c:pt>
                <c:pt idx="1541">
                  <c:v>3350.24</c:v>
                </c:pt>
                <c:pt idx="1542">
                  <c:v>3350.69</c:v>
                </c:pt>
                <c:pt idx="1543">
                  <c:v>3351.21</c:v>
                </c:pt>
                <c:pt idx="1544">
                  <c:v>3351.57</c:v>
                </c:pt>
                <c:pt idx="1545">
                  <c:v>3352.94</c:v>
                </c:pt>
                <c:pt idx="1546">
                  <c:v>3353.38</c:v>
                </c:pt>
                <c:pt idx="1547">
                  <c:v>3355.53</c:v>
                </c:pt>
                <c:pt idx="1548">
                  <c:v>3358.53</c:v>
                </c:pt>
                <c:pt idx="1549">
                  <c:v>3358.66</c:v>
                </c:pt>
                <c:pt idx="1550">
                  <c:v>3359.24</c:v>
                </c:pt>
                <c:pt idx="1551">
                  <c:v>3359.29</c:v>
                </c:pt>
                <c:pt idx="1552">
                  <c:v>3360.27</c:v>
                </c:pt>
                <c:pt idx="1553">
                  <c:v>3360.44</c:v>
                </c:pt>
                <c:pt idx="1554">
                  <c:v>3362.41</c:v>
                </c:pt>
                <c:pt idx="1555">
                  <c:v>3362.55</c:v>
                </c:pt>
                <c:pt idx="1556">
                  <c:v>3362.67</c:v>
                </c:pt>
                <c:pt idx="1557">
                  <c:v>3363</c:v>
                </c:pt>
                <c:pt idx="1558">
                  <c:v>3369.71</c:v>
                </c:pt>
                <c:pt idx="1559">
                  <c:v>3370.07</c:v>
                </c:pt>
                <c:pt idx="1560">
                  <c:v>3371.53</c:v>
                </c:pt>
                <c:pt idx="1561">
                  <c:v>3371.86</c:v>
                </c:pt>
                <c:pt idx="1562">
                  <c:v>3372.42</c:v>
                </c:pt>
                <c:pt idx="1563">
                  <c:v>3373.87</c:v>
                </c:pt>
                <c:pt idx="1564">
                  <c:v>3380.71</c:v>
                </c:pt>
                <c:pt idx="1565">
                  <c:v>3382.22</c:v>
                </c:pt>
                <c:pt idx="1566">
                  <c:v>3383.45</c:v>
                </c:pt>
                <c:pt idx="1567">
                  <c:v>3384.47</c:v>
                </c:pt>
                <c:pt idx="1568">
                  <c:v>3386.19</c:v>
                </c:pt>
                <c:pt idx="1569">
                  <c:v>3386.53</c:v>
                </c:pt>
                <c:pt idx="1570">
                  <c:v>3387.2</c:v>
                </c:pt>
                <c:pt idx="1571">
                  <c:v>3387.78</c:v>
                </c:pt>
                <c:pt idx="1572">
                  <c:v>3394.72</c:v>
                </c:pt>
                <c:pt idx="1573">
                  <c:v>3398.01</c:v>
                </c:pt>
                <c:pt idx="1574">
                  <c:v>3398.05</c:v>
                </c:pt>
                <c:pt idx="1575">
                  <c:v>3399.13</c:v>
                </c:pt>
                <c:pt idx="1576">
                  <c:v>3401.88</c:v>
                </c:pt>
                <c:pt idx="1577">
                  <c:v>3402.39</c:v>
                </c:pt>
                <c:pt idx="1578">
                  <c:v>3402.78</c:v>
                </c:pt>
                <c:pt idx="1579">
                  <c:v>3403.92</c:v>
                </c:pt>
                <c:pt idx="1580">
                  <c:v>3409.68</c:v>
                </c:pt>
                <c:pt idx="1581">
                  <c:v>3410.2</c:v>
                </c:pt>
                <c:pt idx="1582">
                  <c:v>3412.57</c:v>
                </c:pt>
                <c:pt idx="1583">
                  <c:v>3413.62</c:v>
                </c:pt>
                <c:pt idx="1584">
                  <c:v>3417.2</c:v>
                </c:pt>
                <c:pt idx="1585">
                  <c:v>3417.95</c:v>
                </c:pt>
                <c:pt idx="1586">
                  <c:v>3419.11</c:v>
                </c:pt>
                <c:pt idx="1587">
                  <c:v>3420.45</c:v>
                </c:pt>
                <c:pt idx="1588">
                  <c:v>3420.66</c:v>
                </c:pt>
                <c:pt idx="1589">
                  <c:v>3423.82</c:v>
                </c:pt>
                <c:pt idx="1590">
                  <c:v>3423.97</c:v>
                </c:pt>
                <c:pt idx="1591">
                  <c:v>3425.73</c:v>
                </c:pt>
                <c:pt idx="1592">
                  <c:v>3427.15</c:v>
                </c:pt>
                <c:pt idx="1593">
                  <c:v>3430.32</c:v>
                </c:pt>
                <c:pt idx="1594">
                  <c:v>3432.96</c:v>
                </c:pt>
                <c:pt idx="1595">
                  <c:v>3433.82</c:v>
                </c:pt>
                <c:pt idx="1596">
                  <c:v>3435.25</c:v>
                </c:pt>
                <c:pt idx="1597">
                  <c:v>3435.65</c:v>
                </c:pt>
                <c:pt idx="1598">
                  <c:v>3436.13</c:v>
                </c:pt>
                <c:pt idx="1599">
                  <c:v>3436.45</c:v>
                </c:pt>
                <c:pt idx="1600">
                  <c:v>3438.95</c:v>
                </c:pt>
                <c:pt idx="1601">
                  <c:v>3439.09</c:v>
                </c:pt>
                <c:pt idx="1602">
                  <c:v>3440.36</c:v>
                </c:pt>
                <c:pt idx="1603">
                  <c:v>3443.3</c:v>
                </c:pt>
                <c:pt idx="1604">
                  <c:v>3444.17</c:v>
                </c:pt>
                <c:pt idx="1605">
                  <c:v>3444.97</c:v>
                </c:pt>
                <c:pt idx="1606">
                  <c:v>3445.86</c:v>
                </c:pt>
                <c:pt idx="1607">
                  <c:v>3449.49</c:v>
                </c:pt>
                <c:pt idx="1608">
                  <c:v>3450.07</c:v>
                </c:pt>
                <c:pt idx="1609">
                  <c:v>3450.33</c:v>
                </c:pt>
                <c:pt idx="1610">
                  <c:v>3451.1</c:v>
                </c:pt>
                <c:pt idx="1611">
                  <c:v>3451.25</c:v>
                </c:pt>
                <c:pt idx="1612">
                  <c:v>3452.03</c:v>
                </c:pt>
                <c:pt idx="1613">
                  <c:v>3452.41</c:v>
                </c:pt>
                <c:pt idx="1614">
                  <c:v>3455.17</c:v>
                </c:pt>
                <c:pt idx="1615">
                  <c:v>3455.23</c:v>
                </c:pt>
                <c:pt idx="1616">
                  <c:v>3457.15</c:v>
                </c:pt>
                <c:pt idx="1617">
                  <c:v>3459.04</c:v>
                </c:pt>
                <c:pt idx="1618">
                  <c:v>3459.23</c:v>
                </c:pt>
                <c:pt idx="1619">
                  <c:v>3460.12</c:v>
                </c:pt>
                <c:pt idx="1620">
                  <c:v>3460.67</c:v>
                </c:pt>
                <c:pt idx="1621">
                  <c:v>3465.53</c:v>
                </c:pt>
                <c:pt idx="1622">
                  <c:v>3467.32</c:v>
                </c:pt>
                <c:pt idx="1623">
                  <c:v>3469.84</c:v>
                </c:pt>
                <c:pt idx="1624">
                  <c:v>3470.18</c:v>
                </c:pt>
                <c:pt idx="1625">
                  <c:v>3472.37</c:v>
                </c:pt>
                <c:pt idx="1626">
                  <c:v>3475.07</c:v>
                </c:pt>
                <c:pt idx="1627">
                  <c:v>3478.89</c:v>
                </c:pt>
                <c:pt idx="1628">
                  <c:v>3479.14</c:v>
                </c:pt>
                <c:pt idx="1629">
                  <c:v>3479.26</c:v>
                </c:pt>
                <c:pt idx="1630">
                  <c:v>3479.76</c:v>
                </c:pt>
                <c:pt idx="1631">
                  <c:v>3482.04</c:v>
                </c:pt>
                <c:pt idx="1632">
                  <c:v>3482.69</c:v>
                </c:pt>
                <c:pt idx="1633">
                  <c:v>3483.63</c:v>
                </c:pt>
                <c:pt idx="1634">
                  <c:v>3484.14</c:v>
                </c:pt>
                <c:pt idx="1635">
                  <c:v>3484.25</c:v>
                </c:pt>
                <c:pt idx="1636">
                  <c:v>3486.7</c:v>
                </c:pt>
                <c:pt idx="1637">
                  <c:v>3489.28</c:v>
                </c:pt>
                <c:pt idx="1638">
                  <c:v>3490.03</c:v>
                </c:pt>
                <c:pt idx="1639">
                  <c:v>3491.26</c:v>
                </c:pt>
                <c:pt idx="1640">
                  <c:v>3491.74</c:v>
                </c:pt>
                <c:pt idx="1641">
                  <c:v>3494.15</c:v>
                </c:pt>
                <c:pt idx="1642">
                  <c:v>3495.89</c:v>
                </c:pt>
                <c:pt idx="1643">
                  <c:v>3497.48</c:v>
                </c:pt>
                <c:pt idx="1644">
                  <c:v>3498.63</c:v>
                </c:pt>
                <c:pt idx="1645">
                  <c:v>3498.77</c:v>
                </c:pt>
                <c:pt idx="1646">
                  <c:v>3499.14</c:v>
                </c:pt>
                <c:pt idx="1647">
                  <c:v>3499.99</c:v>
                </c:pt>
                <c:pt idx="1648">
                  <c:v>3500.45</c:v>
                </c:pt>
                <c:pt idx="1649">
                  <c:v>3500.86</c:v>
                </c:pt>
                <c:pt idx="1650">
                  <c:v>3508.57</c:v>
                </c:pt>
                <c:pt idx="1651">
                  <c:v>3508.91</c:v>
                </c:pt>
                <c:pt idx="1652">
                  <c:v>3508.93</c:v>
                </c:pt>
                <c:pt idx="1653">
                  <c:v>3509.97</c:v>
                </c:pt>
                <c:pt idx="1654">
                  <c:v>3514.21</c:v>
                </c:pt>
                <c:pt idx="1655">
                  <c:v>3515.46</c:v>
                </c:pt>
                <c:pt idx="1656">
                  <c:v>3515.83</c:v>
                </c:pt>
                <c:pt idx="1657">
                  <c:v>3517.39</c:v>
                </c:pt>
                <c:pt idx="1658">
                  <c:v>3520.7</c:v>
                </c:pt>
                <c:pt idx="1659">
                  <c:v>3522.48</c:v>
                </c:pt>
                <c:pt idx="1660">
                  <c:v>3527.4</c:v>
                </c:pt>
                <c:pt idx="1661">
                  <c:v>3527.85</c:v>
                </c:pt>
                <c:pt idx="1662">
                  <c:v>3528.04</c:v>
                </c:pt>
                <c:pt idx="1663">
                  <c:v>3530.01</c:v>
                </c:pt>
                <c:pt idx="1664">
                  <c:v>3531.04</c:v>
                </c:pt>
                <c:pt idx="1665">
                  <c:v>3531.35</c:v>
                </c:pt>
                <c:pt idx="1666">
                  <c:v>3534.34</c:v>
                </c:pt>
                <c:pt idx="1667">
                  <c:v>3536.43</c:v>
                </c:pt>
                <c:pt idx="1668">
                  <c:v>3536.65</c:v>
                </c:pt>
                <c:pt idx="1669">
                  <c:v>3538.06</c:v>
                </c:pt>
                <c:pt idx="1670">
                  <c:v>3539.97</c:v>
                </c:pt>
                <c:pt idx="1671">
                  <c:v>3540.21</c:v>
                </c:pt>
                <c:pt idx="1672">
                  <c:v>3540.9</c:v>
                </c:pt>
                <c:pt idx="1673">
                  <c:v>3543.23</c:v>
                </c:pt>
                <c:pt idx="1674">
                  <c:v>3544.54</c:v>
                </c:pt>
                <c:pt idx="1675">
                  <c:v>3545.41</c:v>
                </c:pt>
                <c:pt idx="1676">
                  <c:v>3546.4</c:v>
                </c:pt>
                <c:pt idx="1677">
                  <c:v>3548.07</c:v>
                </c:pt>
                <c:pt idx="1678">
                  <c:v>3548.15</c:v>
                </c:pt>
                <c:pt idx="1679">
                  <c:v>3548.4</c:v>
                </c:pt>
                <c:pt idx="1680">
                  <c:v>3549.02</c:v>
                </c:pt>
                <c:pt idx="1681">
                  <c:v>3549.75</c:v>
                </c:pt>
                <c:pt idx="1682">
                  <c:v>3551.79</c:v>
                </c:pt>
                <c:pt idx="1683">
                  <c:v>3554.85</c:v>
                </c:pt>
                <c:pt idx="1684">
                  <c:v>3557.2</c:v>
                </c:pt>
                <c:pt idx="1685">
                  <c:v>3557.37</c:v>
                </c:pt>
                <c:pt idx="1686">
                  <c:v>3560.63</c:v>
                </c:pt>
                <c:pt idx="1687">
                  <c:v>3561.04</c:v>
                </c:pt>
                <c:pt idx="1688">
                  <c:v>3561.6</c:v>
                </c:pt>
                <c:pt idx="1689">
                  <c:v>3567.5</c:v>
                </c:pt>
                <c:pt idx="1690">
                  <c:v>3569.86</c:v>
                </c:pt>
                <c:pt idx="1691">
                  <c:v>3570.76</c:v>
                </c:pt>
                <c:pt idx="1692">
                  <c:v>3571.35</c:v>
                </c:pt>
                <c:pt idx="1693">
                  <c:v>3571.83</c:v>
                </c:pt>
                <c:pt idx="1694">
                  <c:v>3572.49</c:v>
                </c:pt>
                <c:pt idx="1695">
                  <c:v>3573.29</c:v>
                </c:pt>
                <c:pt idx="1696">
                  <c:v>3574.99</c:v>
                </c:pt>
                <c:pt idx="1697">
                  <c:v>3575.04</c:v>
                </c:pt>
                <c:pt idx="1698">
                  <c:v>3576.71</c:v>
                </c:pt>
                <c:pt idx="1699">
                  <c:v>3579.02</c:v>
                </c:pt>
                <c:pt idx="1700">
                  <c:v>3579.77</c:v>
                </c:pt>
                <c:pt idx="1701">
                  <c:v>3580.08</c:v>
                </c:pt>
                <c:pt idx="1702">
                  <c:v>3580.26</c:v>
                </c:pt>
                <c:pt idx="1703">
                  <c:v>3585.88</c:v>
                </c:pt>
                <c:pt idx="1704">
                  <c:v>3585.94</c:v>
                </c:pt>
                <c:pt idx="1705">
                  <c:v>3587.36</c:v>
                </c:pt>
                <c:pt idx="1706">
                  <c:v>3588.88</c:v>
                </c:pt>
                <c:pt idx="1707">
                  <c:v>3588.93</c:v>
                </c:pt>
                <c:pt idx="1708">
                  <c:v>3589.37</c:v>
                </c:pt>
                <c:pt idx="1709">
                  <c:v>3589.71</c:v>
                </c:pt>
                <c:pt idx="1710">
                  <c:v>3590.69</c:v>
                </c:pt>
                <c:pt idx="1711">
                  <c:v>3591.07</c:v>
                </c:pt>
                <c:pt idx="1712">
                  <c:v>3592</c:v>
                </c:pt>
                <c:pt idx="1713">
                  <c:v>3593.13</c:v>
                </c:pt>
                <c:pt idx="1714">
                  <c:v>3595.31</c:v>
                </c:pt>
                <c:pt idx="1715">
                  <c:v>3596.83</c:v>
                </c:pt>
                <c:pt idx="1716">
                  <c:v>3600.93</c:v>
                </c:pt>
                <c:pt idx="1717">
                  <c:v>3605.86</c:v>
                </c:pt>
                <c:pt idx="1718">
                  <c:v>3605.97</c:v>
                </c:pt>
                <c:pt idx="1719">
                  <c:v>3609.8</c:v>
                </c:pt>
                <c:pt idx="1720">
                  <c:v>3611.18</c:v>
                </c:pt>
                <c:pt idx="1721">
                  <c:v>3614.08</c:v>
                </c:pt>
                <c:pt idx="1722">
                  <c:v>3615.89</c:v>
                </c:pt>
                <c:pt idx="1723">
                  <c:v>3618.43</c:v>
                </c:pt>
                <c:pt idx="1724">
                  <c:v>3618.69</c:v>
                </c:pt>
                <c:pt idx="1725">
                  <c:v>3619.06</c:v>
                </c:pt>
                <c:pt idx="1726">
                  <c:v>3621.69</c:v>
                </c:pt>
                <c:pt idx="1727">
                  <c:v>3622.87</c:v>
                </c:pt>
                <c:pt idx="1728">
                  <c:v>3623.45</c:v>
                </c:pt>
                <c:pt idx="1729">
                  <c:v>3624.9</c:v>
                </c:pt>
                <c:pt idx="1730">
                  <c:v>3630.27</c:v>
                </c:pt>
                <c:pt idx="1731">
                  <c:v>3633.05</c:v>
                </c:pt>
                <c:pt idx="1732">
                  <c:v>3635.03</c:v>
                </c:pt>
                <c:pt idx="1733">
                  <c:v>3636.56</c:v>
                </c:pt>
                <c:pt idx="1734">
                  <c:v>3636.94</c:v>
                </c:pt>
                <c:pt idx="1735">
                  <c:v>3644.83</c:v>
                </c:pt>
                <c:pt idx="1736">
                  <c:v>3645.46</c:v>
                </c:pt>
                <c:pt idx="1737">
                  <c:v>3647.25</c:v>
                </c:pt>
                <c:pt idx="1738">
                  <c:v>3649.19</c:v>
                </c:pt>
                <c:pt idx="1739">
                  <c:v>3649.66</c:v>
                </c:pt>
                <c:pt idx="1740">
                  <c:v>3649.71</c:v>
                </c:pt>
                <c:pt idx="1741">
                  <c:v>3650.58</c:v>
                </c:pt>
                <c:pt idx="1742">
                  <c:v>3651.69</c:v>
                </c:pt>
                <c:pt idx="1743">
                  <c:v>3652.53</c:v>
                </c:pt>
                <c:pt idx="1744">
                  <c:v>3652.67</c:v>
                </c:pt>
                <c:pt idx="1745">
                  <c:v>3653.13</c:v>
                </c:pt>
                <c:pt idx="1746">
                  <c:v>3653.7</c:v>
                </c:pt>
                <c:pt idx="1747">
                  <c:v>3657.59</c:v>
                </c:pt>
                <c:pt idx="1748">
                  <c:v>3659.18</c:v>
                </c:pt>
                <c:pt idx="1749">
                  <c:v>3660.77</c:v>
                </c:pt>
                <c:pt idx="1750">
                  <c:v>3663.74</c:v>
                </c:pt>
                <c:pt idx="1751">
                  <c:v>3664.22</c:v>
                </c:pt>
                <c:pt idx="1752">
                  <c:v>3667.37</c:v>
                </c:pt>
                <c:pt idx="1753">
                  <c:v>3669.83</c:v>
                </c:pt>
                <c:pt idx="1754">
                  <c:v>3671.82</c:v>
                </c:pt>
                <c:pt idx="1755">
                  <c:v>3673.53</c:v>
                </c:pt>
                <c:pt idx="1756">
                  <c:v>3673.99</c:v>
                </c:pt>
                <c:pt idx="1757">
                  <c:v>3674.57</c:v>
                </c:pt>
                <c:pt idx="1758">
                  <c:v>3677.78</c:v>
                </c:pt>
                <c:pt idx="1759">
                  <c:v>3677.91</c:v>
                </c:pt>
                <c:pt idx="1760">
                  <c:v>3679.14</c:v>
                </c:pt>
                <c:pt idx="1761">
                  <c:v>3681.25</c:v>
                </c:pt>
                <c:pt idx="1762">
                  <c:v>3681.98</c:v>
                </c:pt>
                <c:pt idx="1763">
                  <c:v>3683.1</c:v>
                </c:pt>
                <c:pt idx="1764">
                  <c:v>3683.47</c:v>
                </c:pt>
                <c:pt idx="1765">
                  <c:v>3683.79</c:v>
                </c:pt>
                <c:pt idx="1766">
                  <c:v>3686.72</c:v>
                </c:pt>
                <c:pt idx="1767">
                  <c:v>3687.17</c:v>
                </c:pt>
                <c:pt idx="1768">
                  <c:v>3688.11</c:v>
                </c:pt>
                <c:pt idx="1769">
                  <c:v>3690.7</c:v>
                </c:pt>
                <c:pt idx="1770">
                  <c:v>3691.77</c:v>
                </c:pt>
                <c:pt idx="1771">
                  <c:v>3692.58</c:v>
                </c:pt>
                <c:pt idx="1772">
                  <c:v>3693.44</c:v>
                </c:pt>
                <c:pt idx="1773">
                  <c:v>3694.14</c:v>
                </c:pt>
                <c:pt idx="1774">
                  <c:v>3694.15</c:v>
                </c:pt>
                <c:pt idx="1775">
                  <c:v>3694.65</c:v>
                </c:pt>
                <c:pt idx="1776">
                  <c:v>3697.04</c:v>
                </c:pt>
                <c:pt idx="1777">
                  <c:v>3700.39</c:v>
                </c:pt>
                <c:pt idx="1778">
                  <c:v>3700.42</c:v>
                </c:pt>
                <c:pt idx="1779">
                  <c:v>3700.68</c:v>
                </c:pt>
                <c:pt idx="1780">
                  <c:v>3702.63</c:v>
                </c:pt>
                <c:pt idx="1781">
                  <c:v>3703.4</c:v>
                </c:pt>
                <c:pt idx="1782">
                  <c:v>3703.44</c:v>
                </c:pt>
                <c:pt idx="1783">
                  <c:v>3703.93</c:v>
                </c:pt>
                <c:pt idx="1784">
                  <c:v>3705.29</c:v>
                </c:pt>
                <c:pt idx="1785">
                  <c:v>3707.28</c:v>
                </c:pt>
                <c:pt idx="1786">
                  <c:v>3708.81</c:v>
                </c:pt>
                <c:pt idx="1787">
                  <c:v>3709.92</c:v>
                </c:pt>
                <c:pt idx="1788">
                  <c:v>3712.43</c:v>
                </c:pt>
                <c:pt idx="1789">
                  <c:v>3713.79</c:v>
                </c:pt>
                <c:pt idx="1790">
                  <c:v>3713.8</c:v>
                </c:pt>
                <c:pt idx="1791">
                  <c:v>3716.48</c:v>
                </c:pt>
                <c:pt idx="1792">
                  <c:v>3719.25</c:v>
                </c:pt>
                <c:pt idx="1793">
                  <c:v>3721.06</c:v>
                </c:pt>
                <c:pt idx="1794">
                  <c:v>3721.39</c:v>
                </c:pt>
                <c:pt idx="1795">
                  <c:v>3722.37</c:v>
                </c:pt>
                <c:pt idx="1796">
                  <c:v>3723.11</c:v>
                </c:pt>
                <c:pt idx="1797">
                  <c:v>3726.73</c:v>
                </c:pt>
                <c:pt idx="1798">
                  <c:v>3728.83</c:v>
                </c:pt>
                <c:pt idx="1799">
                  <c:v>3728.87</c:v>
                </c:pt>
                <c:pt idx="1800">
                  <c:v>3730.14</c:v>
                </c:pt>
                <c:pt idx="1801">
                  <c:v>3731.5</c:v>
                </c:pt>
                <c:pt idx="1802">
                  <c:v>3732.31</c:v>
                </c:pt>
                <c:pt idx="1803">
                  <c:v>3732.35</c:v>
                </c:pt>
                <c:pt idx="1804">
                  <c:v>3732.57</c:v>
                </c:pt>
                <c:pt idx="1805">
                  <c:v>3733.03</c:v>
                </c:pt>
                <c:pt idx="1806">
                  <c:v>3735.84</c:v>
                </c:pt>
                <c:pt idx="1807">
                  <c:v>3738.44</c:v>
                </c:pt>
                <c:pt idx="1808">
                  <c:v>3740.4</c:v>
                </c:pt>
                <c:pt idx="1809">
                  <c:v>3741.57</c:v>
                </c:pt>
                <c:pt idx="1810">
                  <c:v>3742.58</c:v>
                </c:pt>
                <c:pt idx="1811">
                  <c:v>3744.58</c:v>
                </c:pt>
                <c:pt idx="1812">
                  <c:v>3745.37</c:v>
                </c:pt>
                <c:pt idx="1813">
                  <c:v>3746.03</c:v>
                </c:pt>
                <c:pt idx="1814">
                  <c:v>3746.75</c:v>
                </c:pt>
                <c:pt idx="1815">
                  <c:v>3747.06</c:v>
                </c:pt>
                <c:pt idx="1816">
                  <c:v>3748.14</c:v>
                </c:pt>
                <c:pt idx="1817">
                  <c:v>3748.99</c:v>
                </c:pt>
                <c:pt idx="1818">
                  <c:v>3755.26</c:v>
                </c:pt>
                <c:pt idx="1819">
                  <c:v>3755.81</c:v>
                </c:pt>
                <c:pt idx="1820">
                  <c:v>3756.64</c:v>
                </c:pt>
                <c:pt idx="1821">
                  <c:v>3757.8</c:v>
                </c:pt>
                <c:pt idx="1822">
                  <c:v>3758.95</c:v>
                </c:pt>
                <c:pt idx="1823">
                  <c:v>3761.79</c:v>
                </c:pt>
                <c:pt idx="1824">
                  <c:v>3763.64</c:v>
                </c:pt>
                <c:pt idx="1825">
                  <c:v>3764.47</c:v>
                </c:pt>
                <c:pt idx="1826">
                  <c:v>3766.37</c:v>
                </c:pt>
                <c:pt idx="1827">
                  <c:v>3768.09</c:v>
                </c:pt>
                <c:pt idx="1828">
                  <c:v>3768.37</c:v>
                </c:pt>
                <c:pt idx="1829">
                  <c:v>3771.62</c:v>
                </c:pt>
                <c:pt idx="1830">
                  <c:v>3774.86</c:v>
                </c:pt>
                <c:pt idx="1831">
                  <c:v>3776.32</c:v>
                </c:pt>
                <c:pt idx="1832">
                  <c:v>3776.67</c:v>
                </c:pt>
                <c:pt idx="1833">
                  <c:v>3781.45</c:v>
                </c:pt>
                <c:pt idx="1834">
                  <c:v>3781.69</c:v>
                </c:pt>
                <c:pt idx="1835">
                  <c:v>3785.75</c:v>
                </c:pt>
                <c:pt idx="1836">
                  <c:v>3788.65</c:v>
                </c:pt>
                <c:pt idx="1837">
                  <c:v>3788.81</c:v>
                </c:pt>
                <c:pt idx="1838">
                  <c:v>3790.19</c:v>
                </c:pt>
                <c:pt idx="1839">
                  <c:v>3791.55</c:v>
                </c:pt>
                <c:pt idx="1840">
                  <c:v>3792.13</c:v>
                </c:pt>
                <c:pt idx="1841">
                  <c:v>3792.83</c:v>
                </c:pt>
                <c:pt idx="1842">
                  <c:v>3794.96</c:v>
                </c:pt>
                <c:pt idx="1843">
                  <c:v>3796.55</c:v>
                </c:pt>
                <c:pt idx="1844">
                  <c:v>3798.32</c:v>
                </c:pt>
                <c:pt idx="1845">
                  <c:v>3799.75</c:v>
                </c:pt>
                <c:pt idx="1846">
                  <c:v>3801.28</c:v>
                </c:pt>
                <c:pt idx="1847">
                  <c:v>3801.75</c:v>
                </c:pt>
                <c:pt idx="1848">
                  <c:v>3802.99</c:v>
                </c:pt>
                <c:pt idx="1849">
                  <c:v>3803.8</c:v>
                </c:pt>
                <c:pt idx="1850">
                  <c:v>3803.92</c:v>
                </c:pt>
                <c:pt idx="1851">
                  <c:v>3808.12</c:v>
                </c:pt>
                <c:pt idx="1852">
                  <c:v>3810.24</c:v>
                </c:pt>
                <c:pt idx="1853">
                  <c:v>3815.32</c:v>
                </c:pt>
                <c:pt idx="1854">
                  <c:v>3815.85</c:v>
                </c:pt>
                <c:pt idx="1855">
                  <c:v>3816.41</c:v>
                </c:pt>
                <c:pt idx="1856">
                  <c:v>3818.47</c:v>
                </c:pt>
                <c:pt idx="1857">
                  <c:v>3819.62</c:v>
                </c:pt>
                <c:pt idx="1858">
                  <c:v>3821.82</c:v>
                </c:pt>
                <c:pt idx="1859">
                  <c:v>3823.85</c:v>
                </c:pt>
                <c:pt idx="1860">
                  <c:v>3824.43</c:v>
                </c:pt>
                <c:pt idx="1861">
                  <c:v>3829.09</c:v>
                </c:pt>
                <c:pt idx="1862">
                  <c:v>3829.28</c:v>
                </c:pt>
                <c:pt idx="1863">
                  <c:v>3832.12</c:v>
                </c:pt>
                <c:pt idx="1864">
                  <c:v>3832.9</c:v>
                </c:pt>
                <c:pt idx="1865">
                  <c:v>3833.07</c:v>
                </c:pt>
                <c:pt idx="1866">
                  <c:v>3834.21</c:v>
                </c:pt>
                <c:pt idx="1867">
                  <c:v>3834.74</c:v>
                </c:pt>
                <c:pt idx="1868">
                  <c:v>3837.36</c:v>
                </c:pt>
                <c:pt idx="1869">
                  <c:v>3837.45</c:v>
                </c:pt>
                <c:pt idx="1870">
                  <c:v>3837.49</c:v>
                </c:pt>
                <c:pt idx="1871">
                  <c:v>3837.62</c:v>
                </c:pt>
                <c:pt idx="1872">
                  <c:v>3838.11</c:v>
                </c:pt>
                <c:pt idx="1873">
                  <c:v>3839.14</c:v>
                </c:pt>
                <c:pt idx="1874">
                  <c:v>3839.61</c:v>
                </c:pt>
                <c:pt idx="1875">
                  <c:v>3839.75</c:v>
                </c:pt>
                <c:pt idx="1876">
                  <c:v>3842.03</c:v>
                </c:pt>
                <c:pt idx="1877">
                  <c:v>3842.79</c:v>
                </c:pt>
                <c:pt idx="1878">
                  <c:v>3843.97</c:v>
                </c:pt>
                <c:pt idx="1879">
                  <c:v>3844.57</c:v>
                </c:pt>
                <c:pt idx="1880">
                  <c:v>3847.35</c:v>
                </c:pt>
                <c:pt idx="1881">
                  <c:v>3848.48</c:v>
                </c:pt>
                <c:pt idx="1882">
                  <c:v>3849.6</c:v>
                </c:pt>
                <c:pt idx="1883">
                  <c:v>3852.43</c:v>
                </c:pt>
                <c:pt idx="1884">
                  <c:v>3853.47</c:v>
                </c:pt>
                <c:pt idx="1885">
                  <c:v>3857.77</c:v>
                </c:pt>
                <c:pt idx="1886">
                  <c:v>3857.95</c:v>
                </c:pt>
                <c:pt idx="1887">
                  <c:v>3858.87</c:v>
                </c:pt>
                <c:pt idx="1888">
                  <c:v>3861.49</c:v>
                </c:pt>
                <c:pt idx="1889">
                  <c:v>3863.31</c:v>
                </c:pt>
                <c:pt idx="1890">
                  <c:v>3864.78</c:v>
                </c:pt>
                <c:pt idx="1891">
                  <c:v>3867.97</c:v>
                </c:pt>
                <c:pt idx="1892">
                  <c:v>3870.36</c:v>
                </c:pt>
                <c:pt idx="1893">
                  <c:v>3871.07</c:v>
                </c:pt>
                <c:pt idx="1894">
                  <c:v>3871.78</c:v>
                </c:pt>
                <c:pt idx="1895">
                  <c:v>3872.22</c:v>
                </c:pt>
                <c:pt idx="1896">
                  <c:v>3873.65</c:v>
                </c:pt>
                <c:pt idx="1897">
                  <c:v>3874.87</c:v>
                </c:pt>
                <c:pt idx="1898">
                  <c:v>3875.54</c:v>
                </c:pt>
                <c:pt idx="1899">
                  <c:v>3876.77</c:v>
                </c:pt>
                <c:pt idx="1900">
                  <c:v>3878.77</c:v>
                </c:pt>
                <c:pt idx="1901">
                  <c:v>3883.4</c:v>
                </c:pt>
                <c:pt idx="1902">
                  <c:v>3884.86</c:v>
                </c:pt>
                <c:pt idx="1903">
                  <c:v>3885.46</c:v>
                </c:pt>
                <c:pt idx="1904">
                  <c:v>3886.5</c:v>
                </c:pt>
                <c:pt idx="1905">
                  <c:v>3886.65</c:v>
                </c:pt>
                <c:pt idx="1906">
                  <c:v>3887.32</c:v>
                </c:pt>
                <c:pt idx="1907">
                  <c:v>3890.87</c:v>
                </c:pt>
                <c:pt idx="1908">
                  <c:v>3890.96</c:v>
                </c:pt>
                <c:pt idx="1909">
                  <c:v>3891.54</c:v>
                </c:pt>
                <c:pt idx="1910">
                  <c:v>3891.58</c:v>
                </c:pt>
                <c:pt idx="1911">
                  <c:v>3893.31</c:v>
                </c:pt>
                <c:pt idx="1912">
                  <c:v>3894.62</c:v>
                </c:pt>
                <c:pt idx="1913">
                  <c:v>3895.03</c:v>
                </c:pt>
                <c:pt idx="1914">
                  <c:v>3895.96</c:v>
                </c:pt>
                <c:pt idx="1915">
                  <c:v>3896.57</c:v>
                </c:pt>
                <c:pt idx="1916">
                  <c:v>3900.91</c:v>
                </c:pt>
                <c:pt idx="1917">
                  <c:v>3903.38</c:v>
                </c:pt>
                <c:pt idx="1918">
                  <c:v>3903.47</c:v>
                </c:pt>
                <c:pt idx="1919">
                  <c:v>3903.8</c:v>
                </c:pt>
                <c:pt idx="1920">
                  <c:v>3906.67</c:v>
                </c:pt>
                <c:pt idx="1921">
                  <c:v>3907.03</c:v>
                </c:pt>
                <c:pt idx="1922">
                  <c:v>3909.64</c:v>
                </c:pt>
                <c:pt idx="1923">
                  <c:v>3910.7</c:v>
                </c:pt>
                <c:pt idx="1924">
                  <c:v>3911.12</c:v>
                </c:pt>
                <c:pt idx="1925">
                  <c:v>3914.72</c:v>
                </c:pt>
                <c:pt idx="1926">
                  <c:v>3915.8</c:v>
                </c:pt>
                <c:pt idx="1927">
                  <c:v>3919.37</c:v>
                </c:pt>
                <c:pt idx="1928">
                  <c:v>3920.51</c:v>
                </c:pt>
                <c:pt idx="1929">
                  <c:v>3921.02</c:v>
                </c:pt>
                <c:pt idx="1930">
                  <c:v>3923.27</c:v>
                </c:pt>
                <c:pt idx="1931">
                  <c:v>3924.42</c:v>
                </c:pt>
                <c:pt idx="1932">
                  <c:v>3933.81</c:v>
                </c:pt>
                <c:pt idx="1933">
                  <c:v>3934.1</c:v>
                </c:pt>
                <c:pt idx="1934">
                  <c:v>3934.71</c:v>
                </c:pt>
                <c:pt idx="1935">
                  <c:v>3936.79</c:v>
                </c:pt>
                <c:pt idx="1936">
                  <c:v>3939.01</c:v>
                </c:pt>
                <c:pt idx="1937">
                  <c:v>3940.12</c:v>
                </c:pt>
                <c:pt idx="1938">
                  <c:v>3942.73</c:v>
                </c:pt>
                <c:pt idx="1939">
                  <c:v>3942.92</c:v>
                </c:pt>
                <c:pt idx="1940">
                  <c:v>3944.23</c:v>
                </c:pt>
                <c:pt idx="1941">
                  <c:v>3945.24</c:v>
                </c:pt>
                <c:pt idx="1942">
                  <c:v>3945.59</c:v>
                </c:pt>
                <c:pt idx="1943">
                  <c:v>3946.37</c:v>
                </c:pt>
                <c:pt idx="1944">
                  <c:v>3954.34</c:v>
                </c:pt>
                <c:pt idx="1945">
                  <c:v>3954.54</c:v>
                </c:pt>
                <c:pt idx="1946">
                  <c:v>3958</c:v>
                </c:pt>
                <c:pt idx="1947">
                  <c:v>3961.59</c:v>
                </c:pt>
                <c:pt idx="1948">
                  <c:v>3962.83</c:v>
                </c:pt>
                <c:pt idx="1949">
                  <c:v>3963.39</c:v>
                </c:pt>
                <c:pt idx="1950">
                  <c:v>3963.4</c:v>
                </c:pt>
                <c:pt idx="1951">
                  <c:v>3964.15</c:v>
                </c:pt>
                <c:pt idx="1952">
                  <c:v>3964.53</c:v>
                </c:pt>
                <c:pt idx="1953">
                  <c:v>3964.73</c:v>
                </c:pt>
                <c:pt idx="1954">
                  <c:v>3964.81</c:v>
                </c:pt>
                <c:pt idx="1955">
                  <c:v>3966.13</c:v>
                </c:pt>
                <c:pt idx="1956">
                  <c:v>3969.43</c:v>
                </c:pt>
                <c:pt idx="1957">
                  <c:v>3971.35</c:v>
                </c:pt>
                <c:pt idx="1958">
                  <c:v>3974.14</c:v>
                </c:pt>
                <c:pt idx="1959">
                  <c:v>3974.86</c:v>
                </c:pt>
                <c:pt idx="1960">
                  <c:v>3975.32</c:v>
                </c:pt>
                <c:pt idx="1961">
                  <c:v>3978.67</c:v>
                </c:pt>
                <c:pt idx="1962">
                  <c:v>3979.28</c:v>
                </c:pt>
                <c:pt idx="1963">
                  <c:v>3979.39</c:v>
                </c:pt>
                <c:pt idx="1964">
                  <c:v>3979.59</c:v>
                </c:pt>
                <c:pt idx="1965">
                  <c:v>3979.72</c:v>
                </c:pt>
                <c:pt idx="1966">
                  <c:v>3980.42</c:v>
                </c:pt>
                <c:pt idx="1967">
                  <c:v>3980.84</c:v>
                </c:pt>
                <c:pt idx="1968">
                  <c:v>3981.78</c:v>
                </c:pt>
                <c:pt idx="1969">
                  <c:v>3982.18</c:v>
                </c:pt>
                <c:pt idx="1970">
                  <c:v>3982.27</c:v>
                </c:pt>
                <c:pt idx="1971">
                  <c:v>3985.32</c:v>
                </c:pt>
                <c:pt idx="1972">
                  <c:v>3985.4</c:v>
                </c:pt>
                <c:pt idx="1973">
                  <c:v>3985.55</c:v>
                </c:pt>
                <c:pt idx="1974">
                  <c:v>3991.73</c:v>
                </c:pt>
                <c:pt idx="1975">
                  <c:v>3992.58</c:v>
                </c:pt>
                <c:pt idx="1976">
                  <c:v>3993.88</c:v>
                </c:pt>
                <c:pt idx="1977">
                  <c:v>3995.36</c:v>
                </c:pt>
                <c:pt idx="1978">
                  <c:v>3996.77</c:v>
                </c:pt>
                <c:pt idx="1979">
                  <c:v>3997.48</c:v>
                </c:pt>
                <c:pt idx="1980">
                  <c:v>4001.52</c:v>
                </c:pt>
                <c:pt idx="1981">
                  <c:v>4002.86</c:v>
                </c:pt>
                <c:pt idx="1982">
                  <c:v>4004.55</c:v>
                </c:pt>
                <c:pt idx="1983">
                  <c:v>4005.72</c:v>
                </c:pt>
                <c:pt idx="1984">
                  <c:v>4012.32</c:v>
                </c:pt>
                <c:pt idx="1985">
                  <c:v>4013.85</c:v>
                </c:pt>
                <c:pt idx="1986">
                  <c:v>4013.95</c:v>
                </c:pt>
                <c:pt idx="1987">
                  <c:v>4013.96</c:v>
                </c:pt>
                <c:pt idx="1988">
                  <c:v>4014.33</c:v>
                </c:pt>
                <c:pt idx="1989">
                  <c:v>4014.45</c:v>
                </c:pt>
                <c:pt idx="1990">
                  <c:v>4014.92</c:v>
                </c:pt>
                <c:pt idx="1991">
                  <c:v>4015.21</c:v>
                </c:pt>
                <c:pt idx="1992">
                  <c:v>4015.34</c:v>
                </c:pt>
                <c:pt idx="1993">
                  <c:v>4015.4</c:v>
                </c:pt>
                <c:pt idx="1994">
                  <c:v>4016.13</c:v>
                </c:pt>
                <c:pt idx="1995">
                  <c:v>4016.54</c:v>
                </c:pt>
                <c:pt idx="1996">
                  <c:v>4017.06</c:v>
                </c:pt>
                <c:pt idx="1997">
                  <c:v>4018.88</c:v>
                </c:pt>
                <c:pt idx="1998">
                  <c:v>4019.38</c:v>
                </c:pt>
                <c:pt idx="1999">
                  <c:v>4022.96</c:v>
                </c:pt>
                <c:pt idx="2000">
                  <c:v>4023.81</c:v>
                </c:pt>
                <c:pt idx="2001">
                  <c:v>4025.1</c:v>
                </c:pt>
                <c:pt idx="2002">
                  <c:v>4027.7</c:v>
                </c:pt>
                <c:pt idx="2003">
                  <c:v>4029.72</c:v>
                </c:pt>
                <c:pt idx="2004">
                  <c:v>4031.1</c:v>
                </c:pt>
                <c:pt idx="2005">
                  <c:v>4031.54</c:v>
                </c:pt>
                <c:pt idx="2006">
                  <c:v>4034.93</c:v>
                </c:pt>
                <c:pt idx="2007">
                  <c:v>4035.01</c:v>
                </c:pt>
                <c:pt idx="2008">
                  <c:v>4035.68</c:v>
                </c:pt>
                <c:pt idx="2009">
                  <c:v>4035.77</c:v>
                </c:pt>
                <c:pt idx="2010">
                  <c:v>4037.5</c:v>
                </c:pt>
                <c:pt idx="2011">
                  <c:v>4037.55</c:v>
                </c:pt>
                <c:pt idx="2012">
                  <c:v>4038.86</c:v>
                </c:pt>
                <c:pt idx="2013">
                  <c:v>4039.32</c:v>
                </c:pt>
                <c:pt idx="2014">
                  <c:v>4041.24</c:v>
                </c:pt>
                <c:pt idx="2015">
                  <c:v>4045.34</c:v>
                </c:pt>
                <c:pt idx="2016">
                  <c:v>4046.94</c:v>
                </c:pt>
                <c:pt idx="2017">
                  <c:v>4048.16</c:v>
                </c:pt>
                <c:pt idx="2018">
                  <c:v>4048.72</c:v>
                </c:pt>
                <c:pt idx="2019">
                  <c:v>4049.42</c:v>
                </c:pt>
                <c:pt idx="2020">
                  <c:v>4049.81</c:v>
                </c:pt>
                <c:pt idx="2021">
                  <c:v>4050.28</c:v>
                </c:pt>
                <c:pt idx="2022">
                  <c:v>4050.51</c:v>
                </c:pt>
                <c:pt idx="2023">
                  <c:v>4053.37</c:v>
                </c:pt>
                <c:pt idx="2024">
                  <c:v>4055.4</c:v>
                </c:pt>
                <c:pt idx="2025">
                  <c:v>4058.67</c:v>
                </c:pt>
                <c:pt idx="2026">
                  <c:v>4059.57</c:v>
                </c:pt>
                <c:pt idx="2027">
                  <c:v>4060.96</c:v>
                </c:pt>
                <c:pt idx="2028">
                  <c:v>4061.59</c:v>
                </c:pt>
                <c:pt idx="2029">
                  <c:v>4062</c:v>
                </c:pt>
                <c:pt idx="2030">
                  <c:v>4063.33</c:v>
                </c:pt>
                <c:pt idx="2031">
                  <c:v>4064.11</c:v>
                </c:pt>
                <c:pt idx="2032">
                  <c:v>4064.18</c:v>
                </c:pt>
                <c:pt idx="2033">
                  <c:v>4064.67</c:v>
                </c:pt>
                <c:pt idx="2034">
                  <c:v>4067</c:v>
                </c:pt>
                <c:pt idx="2035">
                  <c:v>4068.09</c:v>
                </c:pt>
                <c:pt idx="2036">
                  <c:v>4069.78</c:v>
                </c:pt>
                <c:pt idx="2037">
                  <c:v>4070.05</c:v>
                </c:pt>
                <c:pt idx="2038">
                  <c:v>4072.85</c:v>
                </c:pt>
                <c:pt idx="2039">
                  <c:v>4076.63</c:v>
                </c:pt>
                <c:pt idx="2040">
                  <c:v>4077.5</c:v>
                </c:pt>
                <c:pt idx="2041">
                  <c:v>4078.02</c:v>
                </c:pt>
                <c:pt idx="2042">
                  <c:v>4078.29</c:v>
                </c:pt>
                <c:pt idx="2043">
                  <c:v>4079.13</c:v>
                </c:pt>
                <c:pt idx="2044">
                  <c:v>4080.82</c:v>
                </c:pt>
                <c:pt idx="2045">
                  <c:v>4082.17</c:v>
                </c:pt>
                <c:pt idx="2046">
                  <c:v>4082.7</c:v>
                </c:pt>
                <c:pt idx="2047">
                  <c:v>4083.56</c:v>
                </c:pt>
                <c:pt idx="2048">
                  <c:v>4087.51</c:v>
                </c:pt>
                <c:pt idx="2049">
                  <c:v>4089.04</c:v>
                </c:pt>
                <c:pt idx="2050">
                  <c:v>4089.43</c:v>
                </c:pt>
                <c:pt idx="2051">
                  <c:v>4089.46</c:v>
                </c:pt>
                <c:pt idx="2052">
                  <c:v>4090.75</c:v>
                </c:pt>
                <c:pt idx="2053">
                  <c:v>4091.93</c:v>
                </c:pt>
                <c:pt idx="2054">
                  <c:v>4095.2</c:v>
                </c:pt>
                <c:pt idx="2055">
                  <c:v>4097.37</c:v>
                </c:pt>
                <c:pt idx="2056">
                  <c:v>4099.66</c:v>
                </c:pt>
                <c:pt idx="2057">
                  <c:v>4100.4</c:v>
                </c:pt>
                <c:pt idx="2058">
                  <c:v>4100.47</c:v>
                </c:pt>
                <c:pt idx="2059">
                  <c:v>4101.94</c:v>
                </c:pt>
                <c:pt idx="2060">
                  <c:v>4102.2</c:v>
                </c:pt>
                <c:pt idx="2061">
                  <c:v>4103.85</c:v>
                </c:pt>
                <c:pt idx="2062">
                  <c:v>4105.58</c:v>
                </c:pt>
                <c:pt idx="2063">
                  <c:v>4108.26</c:v>
                </c:pt>
                <c:pt idx="2064">
                  <c:v>4109.31</c:v>
                </c:pt>
                <c:pt idx="2065">
                  <c:v>4109.79</c:v>
                </c:pt>
                <c:pt idx="2066">
                  <c:v>4110.62</c:v>
                </c:pt>
                <c:pt idx="2067">
                  <c:v>4111.2</c:v>
                </c:pt>
                <c:pt idx="2068">
                  <c:v>4111.89</c:v>
                </c:pt>
                <c:pt idx="2069">
                  <c:v>4112.63</c:v>
                </c:pt>
                <c:pt idx="2070">
                  <c:v>4112.84</c:v>
                </c:pt>
                <c:pt idx="2071">
                  <c:v>4115.58</c:v>
                </c:pt>
                <c:pt idx="2072">
                  <c:v>4117.37</c:v>
                </c:pt>
                <c:pt idx="2073">
                  <c:v>4117.47</c:v>
                </c:pt>
                <c:pt idx="2074">
                  <c:v>4118.54</c:v>
                </c:pt>
                <c:pt idx="2075">
                  <c:v>4118.59</c:v>
                </c:pt>
                <c:pt idx="2076">
                  <c:v>4121.25</c:v>
                </c:pt>
                <c:pt idx="2077">
                  <c:v>4122.57</c:v>
                </c:pt>
                <c:pt idx="2078">
                  <c:v>4122.96</c:v>
                </c:pt>
                <c:pt idx="2079">
                  <c:v>4126.61</c:v>
                </c:pt>
                <c:pt idx="2080">
                  <c:v>4127.5</c:v>
                </c:pt>
                <c:pt idx="2081">
                  <c:v>4128.09</c:v>
                </c:pt>
                <c:pt idx="2082">
                  <c:v>4128.39</c:v>
                </c:pt>
                <c:pt idx="2083">
                  <c:v>4130.38</c:v>
                </c:pt>
                <c:pt idx="2084">
                  <c:v>4130.63</c:v>
                </c:pt>
                <c:pt idx="2085">
                  <c:v>4132.59</c:v>
                </c:pt>
                <c:pt idx="2086">
                  <c:v>4135.78</c:v>
                </c:pt>
                <c:pt idx="2087">
                  <c:v>4139.53</c:v>
                </c:pt>
                <c:pt idx="2088">
                  <c:v>4139.9</c:v>
                </c:pt>
                <c:pt idx="2089">
                  <c:v>4140.65</c:v>
                </c:pt>
                <c:pt idx="2090">
                  <c:v>4142.56</c:v>
                </c:pt>
                <c:pt idx="2091">
                  <c:v>4144.87</c:v>
                </c:pt>
                <c:pt idx="2092">
                  <c:v>4145.02</c:v>
                </c:pt>
                <c:pt idx="2093">
                  <c:v>4145.71</c:v>
                </c:pt>
                <c:pt idx="2094">
                  <c:v>4146.41</c:v>
                </c:pt>
                <c:pt idx="2095">
                  <c:v>4148.57</c:v>
                </c:pt>
                <c:pt idx="2096">
                  <c:v>4150.84</c:v>
                </c:pt>
                <c:pt idx="2097">
                  <c:v>4151.55</c:v>
                </c:pt>
                <c:pt idx="2098">
                  <c:v>4151.67</c:v>
                </c:pt>
                <c:pt idx="2099">
                  <c:v>4152.65</c:v>
                </c:pt>
                <c:pt idx="2100">
                  <c:v>4155.95</c:v>
                </c:pt>
                <c:pt idx="2101">
                  <c:v>4157.7</c:v>
                </c:pt>
                <c:pt idx="2102">
                  <c:v>4159.59</c:v>
                </c:pt>
                <c:pt idx="2103">
                  <c:v>4160.02</c:v>
                </c:pt>
                <c:pt idx="2104">
                  <c:v>4160.16</c:v>
                </c:pt>
                <c:pt idx="2105">
                  <c:v>4162.18</c:v>
                </c:pt>
                <c:pt idx="2106">
                  <c:v>4163.04</c:v>
                </c:pt>
                <c:pt idx="2107">
                  <c:v>4163.79</c:v>
                </c:pt>
                <c:pt idx="2108">
                  <c:v>4165.17</c:v>
                </c:pt>
                <c:pt idx="2109">
                  <c:v>4165.25</c:v>
                </c:pt>
                <c:pt idx="2110">
                  <c:v>4165.35</c:v>
                </c:pt>
                <c:pt idx="2111">
                  <c:v>4165.4</c:v>
                </c:pt>
                <c:pt idx="2112">
                  <c:v>4165.99</c:v>
                </c:pt>
                <c:pt idx="2113">
                  <c:v>4167.09</c:v>
                </c:pt>
                <c:pt idx="2114">
                  <c:v>4167.42</c:v>
                </c:pt>
                <c:pt idx="2115">
                  <c:v>4167.99</c:v>
                </c:pt>
                <c:pt idx="2116">
                  <c:v>4169.36</c:v>
                </c:pt>
                <c:pt idx="2117">
                  <c:v>4170.34</c:v>
                </c:pt>
                <c:pt idx="2118">
                  <c:v>4170.57</c:v>
                </c:pt>
                <c:pt idx="2119">
                  <c:v>4170.69</c:v>
                </c:pt>
                <c:pt idx="2120">
                  <c:v>4171.19</c:v>
                </c:pt>
                <c:pt idx="2121">
                  <c:v>4171.3</c:v>
                </c:pt>
                <c:pt idx="2122">
                  <c:v>4173.14</c:v>
                </c:pt>
                <c:pt idx="2123">
                  <c:v>4175.95</c:v>
                </c:pt>
                <c:pt idx="2124">
                  <c:v>4177.29</c:v>
                </c:pt>
                <c:pt idx="2125">
                  <c:v>4177.67</c:v>
                </c:pt>
                <c:pt idx="2126">
                  <c:v>4177.7</c:v>
                </c:pt>
                <c:pt idx="2127">
                  <c:v>4177.88</c:v>
                </c:pt>
                <c:pt idx="2128">
                  <c:v>4178.59</c:v>
                </c:pt>
                <c:pt idx="2129">
                  <c:v>4179.49</c:v>
                </c:pt>
                <c:pt idx="2130">
                  <c:v>4185.76</c:v>
                </c:pt>
                <c:pt idx="2131">
                  <c:v>4187.78</c:v>
                </c:pt>
                <c:pt idx="2132">
                  <c:v>4191.06</c:v>
                </c:pt>
                <c:pt idx="2133">
                  <c:v>4191.97</c:v>
                </c:pt>
                <c:pt idx="2134">
                  <c:v>4194.66</c:v>
                </c:pt>
                <c:pt idx="2135">
                  <c:v>4194.91</c:v>
                </c:pt>
                <c:pt idx="2136">
                  <c:v>4196.26</c:v>
                </c:pt>
                <c:pt idx="2137">
                  <c:v>4196.43</c:v>
                </c:pt>
                <c:pt idx="2138">
                  <c:v>4196.65</c:v>
                </c:pt>
                <c:pt idx="2139">
                  <c:v>4196.69</c:v>
                </c:pt>
                <c:pt idx="2140">
                  <c:v>4198.03</c:v>
                </c:pt>
                <c:pt idx="2141">
                  <c:v>4200.37</c:v>
                </c:pt>
                <c:pt idx="2142">
                  <c:v>4200.82</c:v>
                </c:pt>
                <c:pt idx="2143">
                  <c:v>4202.66</c:v>
                </c:pt>
                <c:pt idx="2144">
                  <c:v>4209.28</c:v>
                </c:pt>
                <c:pt idx="2145">
                  <c:v>4209.68</c:v>
                </c:pt>
                <c:pt idx="2146">
                  <c:v>4210.1</c:v>
                </c:pt>
                <c:pt idx="2147">
                  <c:v>4212.8</c:v>
                </c:pt>
                <c:pt idx="2148">
                  <c:v>4213.92</c:v>
                </c:pt>
                <c:pt idx="2149">
                  <c:v>4216.2</c:v>
                </c:pt>
                <c:pt idx="2150">
                  <c:v>4217.86</c:v>
                </c:pt>
                <c:pt idx="2151">
                  <c:v>4219.02</c:v>
                </c:pt>
                <c:pt idx="2152">
                  <c:v>4220.61</c:v>
                </c:pt>
                <c:pt idx="2153">
                  <c:v>4221.31</c:v>
                </c:pt>
                <c:pt idx="2154">
                  <c:v>4222.63</c:v>
                </c:pt>
                <c:pt idx="2155">
                  <c:v>4222.98</c:v>
                </c:pt>
                <c:pt idx="2156">
                  <c:v>4223.27</c:v>
                </c:pt>
                <c:pt idx="2157">
                  <c:v>4224.83</c:v>
                </c:pt>
                <c:pt idx="2158">
                  <c:v>4228.25</c:v>
                </c:pt>
                <c:pt idx="2159">
                  <c:v>4228.73</c:v>
                </c:pt>
                <c:pt idx="2160">
                  <c:v>4229.92</c:v>
                </c:pt>
                <c:pt idx="2161">
                  <c:v>4233.57</c:v>
                </c:pt>
                <c:pt idx="2162">
                  <c:v>4235.18</c:v>
                </c:pt>
                <c:pt idx="2163">
                  <c:v>4236.3</c:v>
                </c:pt>
                <c:pt idx="2164">
                  <c:v>4236.47</c:v>
                </c:pt>
                <c:pt idx="2165">
                  <c:v>4236.81</c:v>
                </c:pt>
                <c:pt idx="2166">
                  <c:v>4236.84</c:v>
                </c:pt>
                <c:pt idx="2167">
                  <c:v>4237.37</c:v>
                </c:pt>
                <c:pt idx="2168">
                  <c:v>4240.93</c:v>
                </c:pt>
                <c:pt idx="2169">
                  <c:v>4241.64</c:v>
                </c:pt>
                <c:pt idx="2170">
                  <c:v>4242.69</c:v>
                </c:pt>
                <c:pt idx="2171">
                  <c:v>4244.47</c:v>
                </c:pt>
                <c:pt idx="2172">
                  <c:v>4247.68</c:v>
                </c:pt>
                <c:pt idx="2173">
                  <c:v>4250.28</c:v>
                </c:pt>
                <c:pt idx="2174">
                  <c:v>4250.78</c:v>
                </c:pt>
                <c:pt idx="2175">
                  <c:v>4253.28</c:v>
                </c:pt>
                <c:pt idx="2176">
                  <c:v>4254.62</c:v>
                </c:pt>
                <c:pt idx="2177">
                  <c:v>4257.48</c:v>
                </c:pt>
                <c:pt idx="2178">
                  <c:v>4260.34</c:v>
                </c:pt>
                <c:pt idx="2179">
                  <c:v>4260.71</c:v>
                </c:pt>
                <c:pt idx="2180">
                  <c:v>4260.77</c:v>
                </c:pt>
                <c:pt idx="2181">
                  <c:v>4267.08</c:v>
                </c:pt>
                <c:pt idx="2182">
                  <c:v>4268.62</c:v>
                </c:pt>
                <c:pt idx="2183">
                  <c:v>4270.03</c:v>
                </c:pt>
                <c:pt idx="2184">
                  <c:v>4271.2</c:v>
                </c:pt>
                <c:pt idx="2185">
                  <c:v>4272.59</c:v>
                </c:pt>
                <c:pt idx="2186">
                  <c:v>4272.81</c:v>
                </c:pt>
                <c:pt idx="2187">
                  <c:v>4273.59</c:v>
                </c:pt>
                <c:pt idx="2188">
                  <c:v>4274.62</c:v>
                </c:pt>
                <c:pt idx="2189">
                  <c:v>4276.36</c:v>
                </c:pt>
                <c:pt idx="2190">
                  <c:v>4276.92</c:v>
                </c:pt>
                <c:pt idx="2191">
                  <c:v>4277.27</c:v>
                </c:pt>
                <c:pt idx="2192">
                  <c:v>4277.56</c:v>
                </c:pt>
                <c:pt idx="2193">
                  <c:v>4280.75</c:v>
                </c:pt>
                <c:pt idx="2194">
                  <c:v>4281.06</c:v>
                </c:pt>
                <c:pt idx="2195">
                  <c:v>4282.95</c:v>
                </c:pt>
                <c:pt idx="2196">
                  <c:v>4285.58</c:v>
                </c:pt>
                <c:pt idx="2197">
                  <c:v>4291.06</c:v>
                </c:pt>
                <c:pt idx="2198">
                  <c:v>4293.01</c:v>
                </c:pt>
                <c:pt idx="2199">
                  <c:v>4294</c:v>
                </c:pt>
                <c:pt idx="2200">
                  <c:v>4296.6</c:v>
                </c:pt>
                <c:pt idx="2201">
                  <c:v>4297.02</c:v>
                </c:pt>
                <c:pt idx="2202">
                  <c:v>4297.19</c:v>
                </c:pt>
                <c:pt idx="2203">
                  <c:v>4298.38</c:v>
                </c:pt>
                <c:pt idx="2204">
                  <c:v>4298.66</c:v>
                </c:pt>
                <c:pt idx="2205">
                  <c:v>4299.84</c:v>
                </c:pt>
                <c:pt idx="2206">
                  <c:v>4300.9</c:v>
                </c:pt>
                <c:pt idx="2207">
                  <c:v>4303.47</c:v>
                </c:pt>
                <c:pt idx="2208">
                  <c:v>4303.64</c:v>
                </c:pt>
                <c:pt idx="2209">
                  <c:v>4305.79</c:v>
                </c:pt>
                <c:pt idx="2210">
                  <c:v>4305.81</c:v>
                </c:pt>
                <c:pt idx="2211">
                  <c:v>4306.56</c:v>
                </c:pt>
                <c:pt idx="2212">
                  <c:v>4307.42</c:v>
                </c:pt>
                <c:pt idx="2213">
                  <c:v>4307.46</c:v>
                </c:pt>
                <c:pt idx="2214">
                  <c:v>4311.42</c:v>
                </c:pt>
                <c:pt idx="2215">
                  <c:v>4312.64</c:v>
                </c:pt>
                <c:pt idx="2216">
                  <c:v>4312.77</c:v>
                </c:pt>
                <c:pt idx="2217">
                  <c:v>4312.87</c:v>
                </c:pt>
                <c:pt idx="2218">
                  <c:v>4313.34</c:v>
                </c:pt>
                <c:pt idx="2219">
                  <c:v>4314.07</c:v>
                </c:pt>
                <c:pt idx="2220">
                  <c:v>4314.17</c:v>
                </c:pt>
                <c:pt idx="2221">
                  <c:v>4315.67</c:v>
                </c:pt>
                <c:pt idx="2222">
                  <c:v>4315.79</c:v>
                </c:pt>
                <c:pt idx="2223">
                  <c:v>4318.09</c:v>
                </c:pt>
                <c:pt idx="2224">
                  <c:v>4318.43</c:v>
                </c:pt>
                <c:pt idx="2225">
                  <c:v>4319.15</c:v>
                </c:pt>
                <c:pt idx="2226">
                  <c:v>4322.24</c:v>
                </c:pt>
                <c:pt idx="2227">
                  <c:v>4325.49</c:v>
                </c:pt>
                <c:pt idx="2228">
                  <c:v>4327.1</c:v>
                </c:pt>
                <c:pt idx="2229">
                  <c:v>4328.37</c:v>
                </c:pt>
                <c:pt idx="2230">
                  <c:v>4328.86</c:v>
                </c:pt>
                <c:pt idx="2231">
                  <c:v>4330.39</c:v>
                </c:pt>
                <c:pt idx="2232">
                  <c:v>4330.77</c:v>
                </c:pt>
                <c:pt idx="2233">
                  <c:v>4330.8</c:v>
                </c:pt>
                <c:pt idx="2234">
                  <c:v>4331.46</c:v>
                </c:pt>
                <c:pt idx="2235">
                  <c:v>4334.06</c:v>
                </c:pt>
                <c:pt idx="2236">
                  <c:v>4334.21</c:v>
                </c:pt>
                <c:pt idx="2237">
                  <c:v>4335.35</c:v>
                </c:pt>
                <c:pt idx="2238">
                  <c:v>4335.68</c:v>
                </c:pt>
                <c:pt idx="2239">
                  <c:v>4339.87</c:v>
                </c:pt>
                <c:pt idx="2240">
                  <c:v>4340.09</c:v>
                </c:pt>
                <c:pt idx="2241">
                  <c:v>4340.86</c:v>
                </c:pt>
                <c:pt idx="2242">
                  <c:v>4341.36</c:v>
                </c:pt>
                <c:pt idx="2243">
                  <c:v>4344.52</c:v>
                </c:pt>
                <c:pt idx="2244">
                  <c:v>4344.99</c:v>
                </c:pt>
                <c:pt idx="2245">
                  <c:v>4347.16</c:v>
                </c:pt>
                <c:pt idx="2246">
                  <c:v>4347.59</c:v>
                </c:pt>
                <c:pt idx="2247">
                  <c:v>4348.14</c:v>
                </c:pt>
                <c:pt idx="2248">
                  <c:v>4349.1</c:v>
                </c:pt>
                <c:pt idx="2249">
                  <c:v>4349.31</c:v>
                </c:pt>
                <c:pt idx="2250">
                  <c:v>4351.55</c:v>
                </c:pt>
                <c:pt idx="2251">
                  <c:v>4354.4</c:v>
                </c:pt>
                <c:pt idx="2252">
                  <c:v>4355.7</c:v>
                </c:pt>
                <c:pt idx="2253">
                  <c:v>4358.55</c:v>
                </c:pt>
                <c:pt idx="2254">
                  <c:v>4358.76</c:v>
                </c:pt>
                <c:pt idx="2255">
                  <c:v>4359.74</c:v>
                </c:pt>
                <c:pt idx="2256">
                  <c:v>4361.37</c:v>
                </c:pt>
                <c:pt idx="2257">
                  <c:v>4362.77</c:v>
                </c:pt>
                <c:pt idx="2258">
                  <c:v>4362.93</c:v>
                </c:pt>
                <c:pt idx="2259">
                  <c:v>4363.12</c:v>
                </c:pt>
                <c:pt idx="2260">
                  <c:v>4363.2</c:v>
                </c:pt>
                <c:pt idx="2261">
                  <c:v>4363.6</c:v>
                </c:pt>
                <c:pt idx="2262">
                  <c:v>4364.31</c:v>
                </c:pt>
                <c:pt idx="2263">
                  <c:v>4365.26</c:v>
                </c:pt>
                <c:pt idx="2264">
                  <c:v>4369.04</c:v>
                </c:pt>
                <c:pt idx="2265">
                  <c:v>4369.5</c:v>
                </c:pt>
                <c:pt idx="2266">
                  <c:v>4369.6</c:v>
                </c:pt>
                <c:pt idx="2267">
                  <c:v>4369.7</c:v>
                </c:pt>
                <c:pt idx="2268">
                  <c:v>4369.72</c:v>
                </c:pt>
                <c:pt idx="2269">
                  <c:v>4371.19</c:v>
                </c:pt>
                <c:pt idx="2270">
                  <c:v>4372.19</c:v>
                </c:pt>
                <c:pt idx="2271">
                  <c:v>4372.49</c:v>
                </c:pt>
                <c:pt idx="2272">
                  <c:v>4373.36</c:v>
                </c:pt>
                <c:pt idx="2273">
                  <c:v>4374.04</c:v>
                </c:pt>
                <c:pt idx="2274">
                  <c:v>4376.08</c:v>
                </c:pt>
                <c:pt idx="2275">
                  <c:v>4376.36</c:v>
                </c:pt>
                <c:pt idx="2276">
                  <c:v>4377.53</c:v>
                </c:pt>
                <c:pt idx="2277">
                  <c:v>4379.77</c:v>
                </c:pt>
                <c:pt idx="2278">
                  <c:v>4379.93</c:v>
                </c:pt>
                <c:pt idx="2279">
                  <c:v>4381.18</c:v>
                </c:pt>
                <c:pt idx="2280">
                  <c:v>4381.88</c:v>
                </c:pt>
                <c:pt idx="2281">
                  <c:v>4383.15</c:v>
                </c:pt>
                <c:pt idx="2282">
                  <c:v>4383.75</c:v>
                </c:pt>
                <c:pt idx="2283">
                  <c:v>4384.35</c:v>
                </c:pt>
                <c:pt idx="2284">
                  <c:v>4384.85</c:v>
                </c:pt>
                <c:pt idx="2285">
                  <c:v>4386.28</c:v>
                </c:pt>
                <c:pt idx="2286">
                  <c:v>4387.31</c:v>
                </c:pt>
                <c:pt idx="2287">
                  <c:v>4389.28</c:v>
                </c:pt>
                <c:pt idx="2288">
                  <c:v>4389.95</c:v>
                </c:pt>
                <c:pt idx="2289">
                  <c:v>4392.98</c:v>
                </c:pt>
                <c:pt idx="2290">
                  <c:v>4395.89</c:v>
                </c:pt>
                <c:pt idx="2291">
                  <c:v>4397.78</c:v>
                </c:pt>
                <c:pt idx="2292">
                  <c:v>4398.05</c:v>
                </c:pt>
                <c:pt idx="2293">
                  <c:v>4407.77</c:v>
                </c:pt>
                <c:pt idx="2294">
                  <c:v>4407.97</c:v>
                </c:pt>
                <c:pt idx="2295">
                  <c:v>4408.07</c:v>
                </c:pt>
                <c:pt idx="2296">
                  <c:v>4411.66</c:v>
                </c:pt>
                <c:pt idx="2297">
                  <c:v>4413.26</c:v>
                </c:pt>
                <c:pt idx="2298">
                  <c:v>4413.29</c:v>
                </c:pt>
                <c:pt idx="2299">
                  <c:v>4414.58</c:v>
                </c:pt>
                <c:pt idx="2300">
                  <c:v>4416.21</c:v>
                </c:pt>
                <c:pt idx="2301">
                  <c:v>4416.35</c:v>
                </c:pt>
                <c:pt idx="2302">
                  <c:v>4419.12</c:v>
                </c:pt>
                <c:pt idx="2303">
                  <c:v>4419.54</c:v>
                </c:pt>
                <c:pt idx="2304">
                  <c:v>4420.25</c:v>
                </c:pt>
                <c:pt idx="2305">
                  <c:v>4422.41</c:v>
                </c:pt>
                <c:pt idx="2306">
                  <c:v>4422.62</c:v>
                </c:pt>
                <c:pt idx="2307">
                  <c:v>4422.88</c:v>
                </c:pt>
                <c:pt idx="2308">
                  <c:v>4423.69</c:v>
                </c:pt>
                <c:pt idx="2309">
                  <c:v>4424.58</c:v>
                </c:pt>
                <c:pt idx="2310">
                  <c:v>4425.75</c:v>
                </c:pt>
                <c:pt idx="2311">
                  <c:v>4425.91</c:v>
                </c:pt>
                <c:pt idx="2312">
                  <c:v>4426.1</c:v>
                </c:pt>
                <c:pt idx="2313">
                  <c:v>4428.03</c:v>
                </c:pt>
                <c:pt idx="2314">
                  <c:v>4428.04</c:v>
                </c:pt>
                <c:pt idx="2315">
                  <c:v>4428.63</c:v>
                </c:pt>
                <c:pt idx="2316">
                  <c:v>4429.19</c:v>
                </c:pt>
                <c:pt idx="2317">
                  <c:v>4430.57</c:v>
                </c:pt>
                <c:pt idx="2318">
                  <c:v>4433.69</c:v>
                </c:pt>
                <c:pt idx="2319">
                  <c:v>4433.97</c:v>
                </c:pt>
                <c:pt idx="2320">
                  <c:v>4434.03</c:v>
                </c:pt>
                <c:pt idx="2321">
                  <c:v>4434.41</c:v>
                </c:pt>
                <c:pt idx="2322">
                  <c:v>4434.94</c:v>
                </c:pt>
                <c:pt idx="2323">
                  <c:v>4436.81</c:v>
                </c:pt>
                <c:pt idx="2324">
                  <c:v>4437.84</c:v>
                </c:pt>
                <c:pt idx="2325">
                  <c:v>4439.68</c:v>
                </c:pt>
                <c:pt idx="2326">
                  <c:v>4439.9</c:v>
                </c:pt>
                <c:pt idx="2327">
                  <c:v>4443.63</c:v>
                </c:pt>
                <c:pt idx="2328">
                  <c:v>4443.74</c:v>
                </c:pt>
                <c:pt idx="2329">
                  <c:v>4446.74</c:v>
                </c:pt>
                <c:pt idx="2330">
                  <c:v>4447.42</c:v>
                </c:pt>
                <c:pt idx="2331">
                  <c:v>4448.56</c:v>
                </c:pt>
                <c:pt idx="2332">
                  <c:v>4448.64</c:v>
                </c:pt>
                <c:pt idx="2333">
                  <c:v>4450.22</c:v>
                </c:pt>
                <c:pt idx="2334">
                  <c:v>4454.1</c:v>
                </c:pt>
                <c:pt idx="2335">
                  <c:v>4455.52</c:v>
                </c:pt>
                <c:pt idx="2336">
                  <c:v>4455.84</c:v>
                </c:pt>
                <c:pt idx="2337">
                  <c:v>4456.02</c:v>
                </c:pt>
                <c:pt idx="2338">
                  <c:v>4457.94</c:v>
                </c:pt>
                <c:pt idx="2339">
                  <c:v>4458.11</c:v>
                </c:pt>
                <c:pt idx="2340">
                  <c:v>4460.42</c:v>
                </c:pt>
                <c:pt idx="2341">
                  <c:v>4462.45</c:v>
                </c:pt>
                <c:pt idx="2342">
                  <c:v>4463</c:v>
                </c:pt>
                <c:pt idx="2343">
                  <c:v>4463.61</c:v>
                </c:pt>
                <c:pt idx="2344">
                  <c:v>4465.34</c:v>
                </c:pt>
                <c:pt idx="2345">
                  <c:v>4465.6</c:v>
                </c:pt>
                <c:pt idx="2346">
                  <c:v>4466.1</c:v>
                </c:pt>
                <c:pt idx="2347">
                  <c:v>4466.98</c:v>
                </c:pt>
                <c:pt idx="2348">
                  <c:v>4467.71</c:v>
                </c:pt>
                <c:pt idx="2349">
                  <c:v>4468.22</c:v>
                </c:pt>
                <c:pt idx="2350">
                  <c:v>4468.51</c:v>
                </c:pt>
                <c:pt idx="2351">
                  <c:v>4470.18</c:v>
                </c:pt>
                <c:pt idx="2352">
                  <c:v>4471.75</c:v>
                </c:pt>
                <c:pt idx="2353">
                  <c:v>4471.78</c:v>
                </c:pt>
                <c:pt idx="2354">
                  <c:v>4472.33</c:v>
                </c:pt>
                <c:pt idx="2355">
                  <c:v>4473.88</c:v>
                </c:pt>
                <c:pt idx="2356">
                  <c:v>4474.48</c:v>
                </c:pt>
                <c:pt idx="2357">
                  <c:v>4475.05</c:v>
                </c:pt>
                <c:pt idx="2358">
                  <c:v>4475.16</c:v>
                </c:pt>
                <c:pt idx="2359">
                  <c:v>4475.42</c:v>
                </c:pt>
                <c:pt idx="2360">
                  <c:v>4476.81</c:v>
                </c:pt>
                <c:pt idx="2361">
                  <c:v>4477.45</c:v>
                </c:pt>
                <c:pt idx="2362">
                  <c:v>4479.02</c:v>
                </c:pt>
                <c:pt idx="2363">
                  <c:v>4479.49</c:v>
                </c:pt>
                <c:pt idx="2364">
                  <c:v>4479.6</c:v>
                </c:pt>
                <c:pt idx="2365">
                  <c:v>4481.39</c:v>
                </c:pt>
                <c:pt idx="2366">
                  <c:v>4482.02</c:v>
                </c:pt>
                <c:pt idx="2367">
                  <c:v>4483.84</c:v>
                </c:pt>
                <c:pt idx="2368">
                  <c:v>4484.25</c:v>
                </c:pt>
                <c:pt idx="2369">
                  <c:v>4488.13</c:v>
                </c:pt>
                <c:pt idx="2370">
                  <c:v>4490.55</c:v>
                </c:pt>
                <c:pt idx="2371">
                  <c:v>4490.6</c:v>
                </c:pt>
                <c:pt idx="2372">
                  <c:v>4491.91</c:v>
                </c:pt>
                <c:pt idx="2373">
                  <c:v>4492.23</c:v>
                </c:pt>
                <c:pt idx="2374">
                  <c:v>4492.52</c:v>
                </c:pt>
                <c:pt idx="2375">
                  <c:v>4496.98</c:v>
                </c:pt>
                <c:pt idx="2376">
                  <c:v>4499.49</c:v>
                </c:pt>
                <c:pt idx="2377">
                  <c:v>4502.21</c:v>
                </c:pt>
                <c:pt idx="2378">
                  <c:v>4502.41</c:v>
                </c:pt>
                <c:pt idx="2379">
                  <c:v>4502.67</c:v>
                </c:pt>
                <c:pt idx="2380">
                  <c:v>4502.68</c:v>
                </c:pt>
                <c:pt idx="2381">
                  <c:v>4502.87</c:v>
                </c:pt>
                <c:pt idx="2382">
                  <c:v>4502.98</c:v>
                </c:pt>
                <c:pt idx="2383">
                  <c:v>4504.16</c:v>
                </c:pt>
                <c:pt idx="2384">
                  <c:v>4505.4</c:v>
                </c:pt>
                <c:pt idx="2385">
                  <c:v>4505.41</c:v>
                </c:pt>
                <c:pt idx="2386">
                  <c:v>4505.84</c:v>
                </c:pt>
                <c:pt idx="2387">
                  <c:v>4505.85</c:v>
                </c:pt>
                <c:pt idx="2388">
                  <c:v>4506.49</c:v>
                </c:pt>
                <c:pt idx="2389">
                  <c:v>4506.58</c:v>
                </c:pt>
                <c:pt idx="2390">
                  <c:v>4506.66</c:v>
                </c:pt>
                <c:pt idx="2391">
                  <c:v>4508.86</c:v>
                </c:pt>
                <c:pt idx="2392">
                  <c:v>4510.19</c:v>
                </c:pt>
                <c:pt idx="2393">
                  <c:v>4510.54</c:v>
                </c:pt>
                <c:pt idx="2394">
                  <c:v>4512.2</c:v>
                </c:pt>
                <c:pt idx="2395">
                  <c:v>4513.44</c:v>
                </c:pt>
                <c:pt idx="2396">
                  <c:v>4514.25</c:v>
                </c:pt>
                <c:pt idx="2397">
                  <c:v>4515.18</c:v>
                </c:pt>
                <c:pt idx="2398">
                  <c:v>4515.45</c:v>
                </c:pt>
                <c:pt idx="2399">
                  <c:v>4516.81</c:v>
                </c:pt>
                <c:pt idx="2400">
                  <c:v>4517.91</c:v>
                </c:pt>
                <c:pt idx="2401">
                  <c:v>4518.02</c:v>
                </c:pt>
                <c:pt idx="2402">
                  <c:v>4518.78</c:v>
                </c:pt>
                <c:pt idx="2403">
                  <c:v>4520.34</c:v>
                </c:pt>
                <c:pt idx="2404">
                  <c:v>4521.19</c:v>
                </c:pt>
                <c:pt idx="2405">
                  <c:v>4522.88</c:v>
                </c:pt>
                <c:pt idx="2406">
                  <c:v>4523.75</c:v>
                </c:pt>
                <c:pt idx="2407">
                  <c:v>4524.64</c:v>
                </c:pt>
                <c:pt idx="2408">
                  <c:v>4525.28</c:v>
                </c:pt>
                <c:pt idx="2409">
                  <c:v>4525.37</c:v>
                </c:pt>
                <c:pt idx="2410">
                  <c:v>4526.13</c:v>
                </c:pt>
                <c:pt idx="2411">
                  <c:v>4526.53</c:v>
                </c:pt>
                <c:pt idx="2412">
                  <c:v>4526.61</c:v>
                </c:pt>
                <c:pt idx="2413">
                  <c:v>4526.95</c:v>
                </c:pt>
                <c:pt idx="2414">
                  <c:v>4528.5</c:v>
                </c:pt>
                <c:pt idx="2415">
                  <c:v>4528.74</c:v>
                </c:pt>
                <c:pt idx="2416">
                  <c:v>4529.06</c:v>
                </c:pt>
                <c:pt idx="2417">
                  <c:v>4529.07</c:v>
                </c:pt>
                <c:pt idx="2418">
                  <c:v>4529.11</c:v>
                </c:pt>
                <c:pt idx="2419">
                  <c:v>4529.97</c:v>
                </c:pt>
                <c:pt idx="2420">
                  <c:v>4529.98</c:v>
                </c:pt>
                <c:pt idx="2421">
                  <c:v>4530.39</c:v>
                </c:pt>
                <c:pt idx="2422">
                  <c:v>4530.53</c:v>
                </c:pt>
                <c:pt idx="2423">
                  <c:v>4531.37</c:v>
                </c:pt>
                <c:pt idx="2424">
                  <c:v>4531.68</c:v>
                </c:pt>
                <c:pt idx="2425">
                  <c:v>4533.73</c:v>
                </c:pt>
                <c:pt idx="2426">
                  <c:v>4538.12</c:v>
                </c:pt>
                <c:pt idx="2427">
                  <c:v>4538.85</c:v>
                </c:pt>
                <c:pt idx="2428">
                  <c:v>4540.38</c:v>
                </c:pt>
                <c:pt idx="2429">
                  <c:v>4540.99</c:v>
                </c:pt>
                <c:pt idx="2430">
                  <c:v>4541.26</c:v>
                </c:pt>
                <c:pt idx="2431">
                  <c:v>4542.41</c:v>
                </c:pt>
                <c:pt idx="2432">
                  <c:v>4547.16</c:v>
                </c:pt>
                <c:pt idx="2433">
                  <c:v>4547.32</c:v>
                </c:pt>
                <c:pt idx="2434">
                  <c:v>4547.89</c:v>
                </c:pt>
                <c:pt idx="2435">
                  <c:v>4548.29</c:v>
                </c:pt>
                <c:pt idx="2436">
                  <c:v>4549.08</c:v>
                </c:pt>
                <c:pt idx="2437">
                  <c:v>4549.34</c:v>
                </c:pt>
                <c:pt idx="2438">
                  <c:v>4550.86</c:v>
                </c:pt>
                <c:pt idx="2439">
                  <c:v>4551.06</c:v>
                </c:pt>
                <c:pt idx="2440">
                  <c:v>4553.19</c:v>
                </c:pt>
                <c:pt idx="2441">
                  <c:v>4553.81</c:v>
                </c:pt>
                <c:pt idx="2442">
                  <c:v>4554.56</c:v>
                </c:pt>
                <c:pt idx="2443">
                  <c:v>4554.91</c:v>
                </c:pt>
                <c:pt idx="2444">
                  <c:v>4556.07</c:v>
                </c:pt>
                <c:pt idx="2445">
                  <c:v>4556.59</c:v>
                </c:pt>
                <c:pt idx="2446">
                  <c:v>4558.43</c:v>
                </c:pt>
                <c:pt idx="2447">
                  <c:v>4558.5</c:v>
                </c:pt>
                <c:pt idx="2448">
                  <c:v>4558.59</c:v>
                </c:pt>
                <c:pt idx="2449">
                  <c:v>4558.97</c:v>
                </c:pt>
                <c:pt idx="2450">
                  <c:v>4561.27</c:v>
                </c:pt>
                <c:pt idx="2451">
                  <c:v>4563.02</c:v>
                </c:pt>
                <c:pt idx="2452">
                  <c:v>4563.86</c:v>
                </c:pt>
                <c:pt idx="2453">
                  <c:v>4563.87</c:v>
                </c:pt>
                <c:pt idx="2454">
                  <c:v>4564.51</c:v>
                </c:pt>
                <c:pt idx="2455">
                  <c:v>4566.12</c:v>
                </c:pt>
                <c:pt idx="2456">
                  <c:v>4566.38</c:v>
                </c:pt>
                <c:pt idx="2457">
                  <c:v>4567.87</c:v>
                </c:pt>
                <c:pt idx="2458">
                  <c:v>4568.82</c:v>
                </c:pt>
                <c:pt idx="2459">
                  <c:v>4569.88</c:v>
                </c:pt>
                <c:pt idx="2460">
                  <c:v>4570.67</c:v>
                </c:pt>
                <c:pt idx="2461">
                  <c:v>4571.51</c:v>
                </c:pt>
                <c:pt idx="2462">
                  <c:v>4571.61</c:v>
                </c:pt>
                <c:pt idx="2463">
                  <c:v>4572.04</c:v>
                </c:pt>
                <c:pt idx="2464">
                  <c:v>4574</c:v>
                </c:pt>
                <c:pt idx="2465">
                  <c:v>4574.52</c:v>
                </c:pt>
                <c:pt idx="2466">
                  <c:v>4574.55</c:v>
                </c:pt>
                <c:pt idx="2467">
                  <c:v>4574.92</c:v>
                </c:pt>
                <c:pt idx="2468">
                  <c:v>4576.76</c:v>
                </c:pt>
                <c:pt idx="2469">
                  <c:v>4579.61</c:v>
                </c:pt>
                <c:pt idx="2470">
                  <c:v>4582.16</c:v>
                </c:pt>
                <c:pt idx="2471">
                  <c:v>4582.65</c:v>
                </c:pt>
                <c:pt idx="2472">
                  <c:v>4582.67</c:v>
                </c:pt>
                <c:pt idx="2473">
                  <c:v>4582.69</c:v>
                </c:pt>
                <c:pt idx="2474">
                  <c:v>4582.9</c:v>
                </c:pt>
                <c:pt idx="2475">
                  <c:v>4583.1</c:v>
                </c:pt>
                <c:pt idx="2476">
                  <c:v>4583.75</c:v>
                </c:pt>
                <c:pt idx="2477">
                  <c:v>4584.14</c:v>
                </c:pt>
                <c:pt idx="2478">
                  <c:v>4589.94</c:v>
                </c:pt>
                <c:pt idx="2479">
                  <c:v>4590.81</c:v>
                </c:pt>
                <c:pt idx="2480">
                  <c:v>4591.63</c:v>
                </c:pt>
                <c:pt idx="2481">
                  <c:v>4592.15</c:v>
                </c:pt>
                <c:pt idx="2482">
                  <c:v>4594.26</c:v>
                </c:pt>
                <c:pt idx="2483">
                  <c:v>4594.29</c:v>
                </c:pt>
                <c:pt idx="2484">
                  <c:v>4595.04</c:v>
                </c:pt>
                <c:pt idx="2485">
                  <c:v>4595.46</c:v>
                </c:pt>
                <c:pt idx="2486">
                  <c:v>4595.52</c:v>
                </c:pt>
                <c:pt idx="2487">
                  <c:v>4598.24</c:v>
                </c:pt>
                <c:pt idx="2488">
                  <c:v>4599.76</c:v>
                </c:pt>
                <c:pt idx="2489">
                  <c:v>4601.63</c:v>
                </c:pt>
                <c:pt idx="2490">
                  <c:v>4601.91</c:v>
                </c:pt>
                <c:pt idx="2491">
                  <c:v>4603.98</c:v>
                </c:pt>
                <c:pt idx="2492">
                  <c:v>4605.04</c:v>
                </c:pt>
                <c:pt idx="2493">
                  <c:v>4605.27</c:v>
                </c:pt>
                <c:pt idx="2494">
                  <c:v>4605.87</c:v>
                </c:pt>
                <c:pt idx="2495">
                  <c:v>4606.27</c:v>
                </c:pt>
                <c:pt idx="2496">
                  <c:v>4607.24</c:v>
                </c:pt>
                <c:pt idx="2497">
                  <c:v>4611.25</c:v>
                </c:pt>
                <c:pt idx="2498">
                  <c:v>4617.39</c:v>
                </c:pt>
                <c:pt idx="2499">
                  <c:v>4617.84</c:v>
                </c:pt>
                <c:pt idx="2500">
                  <c:v>4619.45</c:v>
                </c:pt>
                <c:pt idx="2501">
                  <c:v>4620.39</c:v>
                </c:pt>
                <c:pt idx="2502">
                  <c:v>4623.54</c:v>
                </c:pt>
                <c:pt idx="2503">
                  <c:v>4623.62</c:v>
                </c:pt>
                <c:pt idx="2504">
                  <c:v>4624.56</c:v>
                </c:pt>
                <c:pt idx="2505">
                  <c:v>4624.62</c:v>
                </c:pt>
                <c:pt idx="2506">
                  <c:v>4625.55</c:v>
                </c:pt>
                <c:pt idx="2507">
                  <c:v>4626.8</c:v>
                </c:pt>
                <c:pt idx="2508">
                  <c:v>4627.09</c:v>
                </c:pt>
                <c:pt idx="2509">
                  <c:v>4628.28</c:v>
                </c:pt>
                <c:pt idx="2510">
                  <c:v>4629</c:v>
                </c:pt>
                <c:pt idx="2511">
                  <c:v>4629.97</c:v>
                </c:pt>
                <c:pt idx="2512">
                  <c:v>4630.36</c:v>
                </c:pt>
                <c:pt idx="2513">
                  <c:v>4631.01</c:v>
                </c:pt>
                <c:pt idx="2514">
                  <c:v>4633.1</c:v>
                </c:pt>
                <c:pt idx="2515">
                  <c:v>4633.34</c:v>
                </c:pt>
                <c:pt idx="2516">
                  <c:v>4633.45</c:v>
                </c:pt>
                <c:pt idx="2517">
                  <c:v>4633.55</c:v>
                </c:pt>
                <c:pt idx="2518">
                  <c:v>4634.73</c:v>
                </c:pt>
                <c:pt idx="2519">
                  <c:v>4636.55</c:v>
                </c:pt>
                <c:pt idx="2520">
                  <c:v>4637.03</c:v>
                </c:pt>
                <c:pt idx="2521">
                  <c:v>4637.16</c:v>
                </c:pt>
                <c:pt idx="2522">
                  <c:v>4637.54</c:v>
                </c:pt>
                <c:pt idx="2523">
                  <c:v>4638.95</c:v>
                </c:pt>
                <c:pt idx="2524">
                  <c:v>4639.04</c:v>
                </c:pt>
                <c:pt idx="2525">
                  <c:v>4639.98</c:v>
                </c:pt>
                <c:pt idx="2526">
                  <c:v>4642.02</c:v>
                </c:pt>
                <c:pt idx="2527">
                  <c:v>4643.41</c:v>
                </c:pt>
                <c:pt idx="2528">
                  <c:v>4644.7</c:v>
                </c:pt>
                <c:pt idx="2529">
                  <c:v>4644.9</c:v>
                </c:pt>
                <c:pt idx="2530">
                  <c:v>4645.57</c:v>
                </c:pt>
                <c:pt idx="2531">
                  <c:v>4645.84</c:v>
                </c:pt>
                <c:pt idx="2532">
                  <c:v>4646.39</c:v>
                </c:pt>
                <c:pt idx="2533">
                  <c:v>4647.42</c:v>
                </c:pt>
                <c:pt idx="2534">
                  <c:v>4648.54</c:v>
                </c:pt>
                <c:pt idx="2535">
                  <c:v>4650.06</c:v>
                </c:pt>
                <c:pt idx="2536">
                  <c:v>4650.68</c:v>
                </c:pt>
                <c:pt idx="2537">
                  <c:v>4652.6</c:v>
                </c:pt>
                <c:pt idx="2538">
                  <c:v>4652.89</c:v>
                </c:pt>
                <c:pt idx="2539">
                  <c:v>4652.91</c:v>
                </c:pt>
                <c:pt idx="2540">
                  <c:v>4653.09</c:v>
                </c:pt>
                <c:pt idx="2541">
                  <c:v>4654.58</c:v>
                </c:pt>
                <c:pt idx="2542">
                  <c:v>4654.84</c:v>
                </c:pt>
                <c:pt idx="2543">
                  <c:v>4654.95</c:v>
                </c:pt>
                <c:pt idx="2544">
                  <c:v>4655.21</c:v>
                </c:pt>
                <c:pt idx="2545">
                  <c:v>4655.39</c:v>
                </c:pt>
                <c:pt idx="2546">
                  <c:v>4655.61</c:v>
                </c:pt>
                <c:pt idx="2547">
                  <c:v>4656.49</c:v>
                </c:pt>
                <c:pt idx="2548">
                  <c:v>4656.67</c:v>
                </c:pt>
                <c:pt idx="2549">
                  <c:v>4657.16</c:v>
                </c:pt>
                <c:pt idx="2550">
                  <c:v>4660.01</c:v>
                </c:pt>
                <c:pt idx="2551">
                  <c:v>4660.4</c:v>
                </c:pt>
                <c:pt idx="2552">
                  <c:v>4661.98</c:v>
                </c:pt>
                <c:pt idx="2553">
                  <c:v>4665.13</c:v>
                </c:pt>
                <c:pt idx="2554">
                  <c:v>4665.25</c:v>
                </c:pt>
                <c:pt idx="2555">
                  <c:v>4666.64</c:v>
                </c:pt>
                <c:pt idx="2556">
                  <c:v>4668.04</c:v>
                </c:pt>
                <c:pt idx="2557">
                  <c:v>4669.23</c:v>
                </c:pt>
                <c:pt idx="2558">
                  <c:v>4670.05</c:v>
                </c:pt>
                <c:pt idx="2559">
                  <c:v>4670.06</c:v>
                </c:pt>
                <c:pt idx="2560">
                  <c:v>4670.95</c:v>
                </c:pt>
                <c:pt idx="2561">
                  <c:v>4671.42</c:v>
                </c:pt>
                <c:pt idx="2562">
                  <c:v>4673.2</c:v>
                </c:pt>
                <c:pt idx="2563">
                  <c:v>4674.71</c:v>
                </c:pt>
                <c:pt idx="2564">
                  <c:v>4678.42</c:v>
                </c:pt>
                <c:pt idx="2565">
                  <c:v>4679.98</c:v>
                </c:pt>
                <c:pt idx="2566">
                  <c:v>4681.53</c:v>
                </c:pt>
                <c:pt idx="2567">
                  <c:v>4682.25</c:v>
                </c:pt>
                <c:pt idx="2568">
                  <c:v>4683.44</c:v>
                </c:pt>
                <c:pt idx="2569">
                  <c:v>4685.5</c:v>
                </c:pt>
                <c:pt idx="2570">
                  <c:v>4686.47</c:v>
                </c:pt>
                <c:pt idx="2571">
                  <c:v>4686.81</c:v>
                </c:pt>
                <c:pt idx="2572">
                  <c:v>4688.46</c:v>
                </c:pt>
                <c:pt idx="2573">
                  <c:v>4690.79</c:v>
                </c:pt>
                <c:pt idx="2574">
                  <c:v>4691.04</c:v>
                </c:pt>
                <c:pt idx="2575">
                  <c:v>4692.05</c:v>
                </c:pt>
                <c:pt idx="2576">
                  <c:v>4692.1</c:v>
                </c:pt>
                <c:pt idx="2577">
                  <c:v>4692.17</c:v>
                </c:pt>
                <c:pt idx="2578">
                  <c:v>4692.66</c:v>
                </c:pt>
                <c:pt idx="2579">
                  <c:v>4693.75</c:v>
                </c:pt>
                <c:pt idx="2580">
                  <c:v>4697.15</c:v>
                </c:pt>
                <c:pt idx="2581">
                  <c:v>4698.35</c:v>
                </c:pt>
                <c:pt idx="2582">
                  <c:v>4698.52</c:v>
                </c:pt>
                <c:pt idx="2583">
                  <c:v>4698.76</c:v>
                </c:pt>
                <c:pt idx="2584">
                  <c:v>4698.88</c:v>
                </c:pt>
                <c:pt idx="2585">
                  <c:v>4699.03</c:v>
                </c:pt>
                <c:pt idx="2586">
                  <c:v>4700.01</c:v>
                </c:pt>
                <c:pt idx="2587">
                  <c:v>4700.42</c:v>
                </c:pt>
                <c:pt idx="2588">
                  <c:v>4700.58</c:v>
                </c:pt>
                <c:pt idx="2589">
                  <c:v>4703.72</c:v>
                </c:pt>
                <c:pt idx="2590">
                  <c:v>4704.18</c:v>
                </c:pt>
                <c:pt idx="2591">
                  <c:v>4705.59</c:v>
                </c:pt>
                <c:pt idx="2592">
                  <c:v>4706.68</c:v>
                </c:pt>
                <c:pt idx="2593">
                  <c:v>4708.2</c:v>
                </c:pt>
                <c:pt idx="2594">
                  <c:v>4709.52</c:v>
                </c:pt>
                <c:pt idx="2595">
                  <c:v>4711.04</c:v>
                </c:pt>
                <c:pt idx="2596">
                  <c:v>4711.08</c:v>
                </c:pt>
                <c:pt idx="2597">
                  <c:v>4711.85</c:v>
                </c:pt>
                <c:pt idx="2598">
                  <c:v>4713.4</c:v>
                </c:pt>
                <c:pt idx="2599">
                  <c:v>4714.04</c:v>
                </c:pt>
                <c:pt idx="2600">
                  <c:v>4715.29</c:v>
                </c:pt>
                <c:pt idx="2601">
                  <c:v>4715.32</c:v>
                </c:pt>
                <c:pt idx="2602">
                  <c:v>4715.47</c:v>
                </c:pt>
                <c:pt idx="2603">
                  <c:v>4716.26</c:v>
                </c:pt>
                <c:pt idx="2604">
                  <c:v>4717.63</c:v>
                </c:pt>
                <c:pt idx="2605">
                  <c:v>4718.56</c:v>
                </c:pt>
                <c:pt idx="2606">
                  <c:v>4719.45</c:v>
                </c:pt>
                <c:pt idx="2607">
                  <c:v>4719.76</c:v>
                </c:pt>
                <c:pt idx="2608">
                  <c:v>4720.61</c:v>
                </c:pt>
                <c:pt idx="2609">
                  <c:v>4721.66</c:v>
                </c:pt>
                <c:pt idx="2610">
                  <c:v>4722.24</c:v>
                </c:pt>
                <c:pt idx="2611">
                  <c:v>4723.45</c:v>
                </c:pt>
                <c:pt idx="2612">
                  <c:v>4723.82</c:v>
                </c:pt>
                <c:pt idx="2613">
                  <c:v>4724.79</c:v>
                </c:pt>
                <c:pt idx="2614">
                  <c:v>4726.87</c:v>
                </c:pt>
                <c:pt idx="2615">
                  <c:v>4726.96</c:v>
                </c:pt>
                <c:pt idx="2616">
                  <c:v>4727.35</c:v>
                </c:pt>
                <c:pt idx="2617">
                  <c:v>4727.83</c:v>
                </c:pt>
                <c:pt idx="2618">
                  <c:v>4729.59</c:v>
                </c:pt>
                <c:pt idx="2619">
                  <c:v>4729.97</c:v>
                </c:pt>
                <c:pt idx="2620">
                  <c:v>4730.36</c:v>
                </c:pt>
                <c:pt idx="2621">
                  <c:v>4731.37</c:v>
                </c:pt>
                <c:pt idx="2622">
                  <c:v>4731.75</c:v>
                </c:pt>
                <c:pt idx="2623">
                  <c:v>4731.84</c:v>
                </c:pt>
                <c:pt idx="2624">
                  <c:v>4732.22</c:v>
                </c:pt>
                <c:pt idx="2625">
                  <c:v>4733.51</c:v>
                </c:pt>
                <c:pt idx="2626">
                  <c:v>4734.26</c:v>
                </c:pt>
                <c:pt idx="2627">
                  <c:v>4735.18</c:v>
                </c:pt>
                <c:pt idx="2628">
                  <c:v>4736.35</c:v>
                </c:pt>
                <c:pt idx="2629">
                  <c:v>4737.41</c:v>
                </c:pt>
                <c:pt idx="2630">
                  <c:v>4737.84</c:v>
                </c:pt>
                <c:pt idx="2631">
                  <c:v>4737.87</c:v>
                </c:pt>
                <c:pt idx="2632">
                  <c:v>4738.99</c:v>
                </c:pt>
                <c:pt idx="2633">
                  <c:v>4739.3</c:v>
                </c:pt>
                <c:pt idx="2634">
                  <c:v>4739.35</c:v>
                </c:pt>
                <c:pt idx="2635">
                  <c:v>4739.86</c:v>
                </c:pt>
                <c:pt idx="2636">
                  <c:v>4740.2</c:v>
                </c:pt>
                <c:pt idx="2637">
                  <c:v>4741.81</c:v>
                </c:pt>
                <c:pt idx="2638">
                  <c:v>4742.11</c:v>
                </c:pt>
                <c:pt idx="2639">
                  <c:v>4742.62</c:v>
                </c:pt>
                <c:pt idx="2640">
                  <c:v>4743.62</c:v>
                </c:pt>
                <c:pt idx="2641">
                  <c:v>4743.69</c:v>
                </c:pt>
                <c:pt idx="2642">
                  <c:v>4744.97</c:v>
                </c:pt>
                <c:pt idx="2643">
                  <c:v>4745.18</c:v>
                </c:pt>
                <c:pt idx="2644">
                  <c:v>4745.68</c:v>
                </c:pt>
                <c:pt idx="2645">
                  <c:v>4746.69</c:v>
                </c:pt>
                <c:pt idx="2646">
                  <c:v>4746.76</c:v>
                </c:pt>
                <c:pt idx="2647">
                  <c:v>4747.73</c:v>
                </c:pt>
                <c:pt idx="2648">
                  <c:v>4748.79</c:v>
                </c:pt>
                <c:pt idx="2649">
                  <c:v>4749.13</c:v>
                </c:pt>
                <c:pt idx="2650">
                  <c:v>4751.28</c:v>
                </c:pt>
                <c:pt idx="2651">
                  <c:v>4754.45</c:v>
                </c:pt>
                <c:pt idx="2652">
                  <c:v>4754.65</c:v>
                </c:pt>
                <c:pt idx="2653">
                  <c:v>4755.19</c:v>
                </c:pt>
                <c:pt idx="2654">
                  <c:v>4755.37</c:v>
                </c:pt>
                <c:pt idx="2655">
                  <c:v>4755.48</c:v>
                </c:pt>
                <c:pt idx="2656">
                  <c:v>4755.72</c:v>
                </c:pt>
                <c:pt idx="2657">
                  <c:v>4755.76</c:v>
                </c:pt>
                <c:pt idx="2658">
                  <c:v>4756.13</c:v>
                </c:pt>
                <c:pt idx="2659">
                  <c:v>4756.91</c:v>
                </c:pt>
                <c:pt idx="2660">
                  <c:v>4757.24</c:v>
                </c:pt>
                <c:pt idx="2661">
                  <c:v>4758.19</c:v>
                </c:pt>
                <c:pt idx="2662">
                  <c:v>4758.47</c:v>
                </c:pt>
                <c:pt idx="2663">
                  <c:v>4758.56</c:v>
                </c:pt>
                <c:pt idx="2664">
                  <c:v>4759.62</c:v>
                </c:pt>
                <c:pt idx="2665">
                  <c:v>4759.66</c:v>
                </c:pt>
                <c:pt idx="2666">
                  <c:v>4760.94</c:v>
                </c:pt>
                <c:pt idx="2667">
                  <c:v>4762.16</c:v>
                </c:pt>
                <c:pt idx="2668">
                  <c:v>4762.56</c:v>
                </c:pt>
                <c:pt idx="2669">
                  <c:v>4762.59</c:v>
                </c:pt>
                <c:pt idx="2670">
                  <c:v>4762.82</c:v>
                </c:pt>
                <c:pt idx="2671">
                  <c:v>4763.33</c:v>
                </c:pt>
                <c:pt idx="2672">
                  <c:v>4764.19</c:v>
                </c:pt>
                <c:pt idx="2673">
                  <c:v>4764.86</c:v>
                </c:pt>
                <c:pt idx="2674">
                  <c:v>4766.37</c:v>
                </c:pt>
                <c:pt idx="2675">
                  <c:v>4766.65</c:v>
                </c:pt>
                <c:pt idx="2676">
                  <c:v>4766.94</c:v>
                </c:pt>
                <c:pt idx="2677">
                  <c:v>4767.69</c:v>
                </c:pt>
                <c:pt idx="2678">
                  <c:v>4768.96</c:v>
                </c:pt>
                <c:pt idx="2679">
                  <c:v>4770.26</c:v>
                </c:pt>
                <c:pt idx="2680">
                  <c:v>4770.55</c:v>
                </c:pt>
                <c:pt idx="2681">
                  <c:v>4770.74</c:v>
                </c:pt>
                <c:pt idx="2682">
                  <c:v>4770.98</c:v>
                </c:pt>
                <c:pt idx="2683">
                  <c:v>4772.93</c:v>
                </c:pt>
                <c:pt idx="2684">
                  <c:v>4772.94</c:v>
                </c:pt>
                <c:pt idx="2685">
                  <c:v>4773.66</c:v>
                </c:pt>
                <c:pt idx="2686">
                  <c:v>4773.69</c:v>
                </c:pt>
                <c:pt idx="2687">
                  <c:v>4774.38</c:v>
                </c:pt>
                <c:pt idx="2688">
                  <c:v>4774.75</c:v>
                </c:pt>
                <c:pt idx="2689">
                  <c:v>4775.48</c:v>
                </c:pt>
                <c:pt idx="2690">
                  <c:v>4776.19</c:v>
                </c:pt>
                <c:pt idx="2691">
                  <c:v>4777.12</c:v>
                </c:pt>
                <c:pt idx="2692">
                  <c:v>4778.68</c:v>
                </c:pt>
                <c:pt idx="2693">
                  <c:v>4779.89</c:v>
                </c:pt>
                <c:pt idx="2694">
                  <c:v>4781.82</c:v>
                </c:pt>
                <c:pt idx="2695">
                  <c:v>4782.35</c:v>
                </c:pt>
                <c:pt idx="2696">
                  <c:v>4783.92</c:v>
                </c:pt>
                <c:pt idx="2697">
                  <c:v>4784.42</c:v>
                </c:pt>
                <c:pt idx="2698">
                  <c:v>4784.77</c:v>
                </c:pt>
                <c:pt idx="2699">
                  <c:v>4784.96</c:v>
                </c:pt>
                <c:pt idx="2700">
                  <c:v>4785.91</c:v>
                </c:pt>
                <c:pt idx="2701">
                  <c:v>4786.01</c:v>
                </c:pt>
                <c:pt idx="2702">
                  <c:v>4786.05</c:v>
                </c:pt>
                <c:pt idx="2703">
                  <c:v>4786.89</c:v>
                </c:pt>
                <c:pt idx="2704">
                  <c:v>4787.21</c:v>
                </c:pt>
                <c:pt idx="2705">
                  <c:v>4787.47</c:v>
                </c:pt>
                <c:pt idx="2706">
                  <c:v>4787.81</c:v>
                </c:pt>
                <c:pt idx="2707">
                  <c:v>4788.93</c:v>
                </c:pt>
                <c:pt idx="2708">
                  <c:v>4791.08</c:v>
                </c:pt>
                <c:pt idx="2709">
                  <c:v>4792.51</c:v>
                </c:pt>
                <c:pt idx="2710">
                  <c:v>4792.81</c:v>
                </c:pt>
                <c:pt idx="2711">
                  <c:v>4792.83</c:v>
                </c:pt>
                <c:pt idx="2712">
                  <c:v>4794.12</c:v>
                </c:pt>
                <c:pt idx="2713">
                  <c:v>4794.48</c:v>
                </c:pt>
                <c:pt idx="2714">
                  <c:v>4794.93</c:v>
                </c:pt>
                <c:pt idx="2715">
                  <c:v>4794.96</c:v>
                </c:pt>
                <c:pt idx="2716">
                  <c:v>4795.39</c:v>
                </c:pt>
                <c:pt idx="2717">
                  <c:v>4798.24</c:v>
                </c:pt>
                <c:pt idx="2718">
                  <c:v>4799.62</c:v>
                </c:pt>
                <c:pt idx="2719">
                  <c:v>4801.66</c:v>
                </c:pt>
                <c:pt idx="2720">
                  <c:v>4802.48</c:v>
                </c:pt>
                <c:pt idx="2721">
                  <c:v>4803.24</c:v>
                </c:pt>
                <c:pt idx="2722">
                  <c:v>4803.78</c:v>
                </c:pt>
                <c:pt idx="2723">
                  <c:v>4803.94</c:v>
                </c:pt>
                <c:pt idx="2724">
                  <c:v>4804.36</c:v>
                </c:pt>
                <c:pt idx="2725">
                  <c:v>4804.51</c:v>
                </c:pt>
                <c:pt idx="2726">
                  <c:v>4807</c:v>
                </c:pt>
                <c:pt idx="2727">
                  <c:v>4807.85</c:v>
                </c:pt>
                <c:pt idx="2728">
                  <c:v>4808.96</c:v>
                </c:pt>
                <c:pt idx="2729">
                  <c:v>4809.22</c:v>
                </c:pt>
                <c:pt idx="2730">
                  <c:v>4810.98</c:v>
                </c:pt>
                <c:pt idx="2731">
                  <c:v>4811.18</c:v>
                </c:pt>
                <c:pt idx="2732">
                  <c:v>4811.74</c:v>
                </c:pt>
                <c:pt idx="2733">
                  <c:v>4812.53</c:v>
                </c:pt>
                <c:pt idx="2734">
                  <c:v>4813.28</c:v>
                </c:pt>
                <c:pt idx="2735">
                  <c:v>4814.35</c:v>
                </c:pt>
                <c:pt idx="2736">
                  <c:v>4815.01</c:v>
                </c:pt>
                <c:pt idx="2737">
                  <c:v>4815.02</c:v>
                </c:pt>
                <c:pt idx="2738">
                  <c:v>4815.53</c:v>
                </c:pt>
                <c:pt idx="2739">
                  <c:v>4815.85</c:v>
                </c:pt>
                <c:pt idx="2740">
                  <c:v>4817.99</c:v>
                </c:pt>
                <c:pt idx="2741">
                  <c:v>4818.64</c:v>
                </c:pt>
                <c:pt idx="2742">
                  <c:v>4819.18</c:v>
                </c:pt>
                <c:pt idx="2743">
                  <c:v>4820.7</c:v>
                </c:pt>
                <c:pt idx="2744">
                  <c:v>4821.16</c:v>
                </c:pt>
                <c:pt idx="2745">
                  <c:v>4821.21</c:v>
                </c:pt>
                <c:pt idx="2746">
                  <c:v>4821.42</c:v>
                </c:pt>
                <c:pt idx="2747">
                  <c:v>4821.99</c:v>
                </c:pt>
                <c:pt idx="2748">
                  <c:v>4822.44</c:v>
                </c:pt>
                <c:pt idx="2749">
                  <c:v>4823.56</c:v>
                </c:pt>
                <c:pt idx="2750">
                  <c:v>4825.26</c:v>
                </c:pt>
                <c:pt idx="2751">
                  <c:v>4825.5</c:v>
                </c:pt>
                <c:pt idx="2752">
                  <c:v>4825.65</c:v>
                </c:pt>
                <c:pt idx="2753">
                  <c:v>4826.83</c:v>
                </c:pt>
                <c:pt idx="2754">
                  <c:v>4827.78</c:v>
                </c:pt>
                <c:pt idx="2755">
                  <c:v>4829.57</c:v>
                </c:pt>
                <c:pt idx="2756">
                  <c:v>4830.91</c:v>
                </c:pt>
                <c:pt idx="2757">
                  <c:v>4831.42</c:v>
                </c:pt>
                <c:pt idx="2758">
                  <c:v>4832.12</c:v>
                </c:pt>
                <c:pt idx="2759">
                  <c:v>4834.4</c:v>
                </c:pt>
                <c:pt idx="2760">
                  <c:v>4834.71</c:v>
                </c:pt>
                <c:pt idx="2761">
                  <c:v>4834.8</c:v>
                </c:pt>
                <c:pt idx="2762">
                  <c:v>4835.57</c:v>
                </c:pt>
                <c:pt idx="2763">
                  <c:v>4835.78</c:v>
                </c:pt>
                <c:pt idx="2764">
                  <c:v>4836.05</c:v>
                </c:pt>
                <c:pt idx="2765">
                  <c:v>4836.22</c:v>
                </c:pt>
                <c:pt idx="2766">
                  <c:v>4836.39</c:v>
                </c:pt>
                <c:pt idx="2767">
                  <c:v>4836.75</c:v>
                </c:pt>
                <c:pt idx="2768">
                  <c:v>4836.89</c:v>
                </c:pt>
                <c:pt idx="2769">
                  <c:v>4837.93</c:v>
                </c:pt>
                <c:pt idx="2770">
                  <c:v>4838.21</c:v>
                </c:pt>
                <c:pt idx="2771">
                  <c:v>4838.88</c:v>
                </c:pt>
                <c:pt idx="2772">
                  <c:v>4838.98</c:v>
                </c:pt>
                <c:pt idx="2773">
                  <c:v>4839.11</c:v>
                </c:pt>
                <c:pt idx="2774">
                  <c:v>4841.06</c:v>
                </c:pt>
                <c:pt idx="2775">
                  <c:v>4842.28</c:v>
                </c:pt>
                <c:pt idx="2776">
                  <c:v>4845</c:v>
                </c:pt>
                <c:pt idx="2777">
                  <c:v>4846.32</c:v>
                </c:pt>
                <c:pt idx="2778">
                  <c:v>4847.24</c:v>
                </c:pt>
                <c:pt idx="2779">
                  <c:v>4848.9</c:v>
                </c:pt>
                <c:pt idx="2780">
                  <c:v>4849.7</c:v>
                </c:pt>
                <c:pt idx="2781">
                  <c:v>4853.1</c:v>
                </c:pt>
                <c:pt idx="2782">
                  <c:v>4853.53</c:v>
                </c:pt>
                <c:pt idx="2783">
                  <c:v>4854.36</c:v>
                </c:pt>
                <c:pt idx="2784">
                  <c:v>4854.75</c:v>
                </c:pt>
                <c:pt idx="2785">
                  <c:v>4855.77</c:v>
                </c:pt>
                <c:pt idx="2786">
                  <c:v>4858.07</c:v>
                </c:pt>
                <c:pt idx="2787">
                  <c:v>4858.12</c:v>
                </c:pt>
                <c:pt idx="2788">
                  <c:v>4858.43</c:v>
                </c:pt>
                <c:pt idx="2789">
                  <c:v>4860.58</c:v>
                </c:pt>
                <c:pt idx="2790">
                  <c:v>4860.62</c:v>
                </c:pt>
                <c:pt idx="2791">
                  <c:v>4860.91</c:v>
                </c:pt>
                <c:pt idx="2792">
                  <c:v>4861.37</c:v>
                </c:pt>
                <c:pt idx="2793">
                  <c:v>4861.49</c:v>
                </c:pt>
                <c:pt idx="2794">
                  <c:v>4862.91</c:v>
                </c:pt>
                <c:pt idx="2795">
                  <c:v>4863.27</c:v>
                </c:pt>
                <c:pt idx="2796">
                  <c:v>4863.47</c:v>
                </c:pt>
                <c:pt idx="2797">
                  <c:v>4863.54</c:v>
                </c:pt>
                <c:pt idx="2798">
                  <c:v>4864.38</c:v>
                </c:pt>
                <c:pt idx="2799">
                  <c:v>4864.53</c:v>
                </c:pt>
                <c:pt idx="2800">
                  <c:v>4865.37</c:v>
                </c:pt>
                <c:pt idx="2801">
                  <c:v>4865.85</c:v>
                </c:pt>
                <c:pt idx="2802">
                  <c:v>4866.65</c:v>
                </c:pt>
                <c:pt idx="2803">
                  <c:v>4867.38</c:v>
                </c:pt>
                <c:pt idx="2804">
                  <c:v>4868.81</c:v>
                </c:pt>
                <c:pt idx="2805">
                  <c:v>4869.24</c:v>
                </c:pt>
                <c:pt idx="2806">
                  <c:v>4869.28</c:v>
                </c:pt>
                <c:pt idx="2807">
                  <c:v>4869.6</c:v>
                </c:pt>
                <c:pt idx="2808">
                  <c:v>4871.15</c:v>
                </c:pt>
                <c:pt idx="2809">
                  <c:v>4872.02</c:v>
                </c:pt>
                <c:pt idx="2810">
                  <c:v>4872.58</c:v>
                </c:pt>
                <c:pt idx="2811">
                  <c:v>4872.77</c:v>
                </c:pt>
                <c:pt idx="2812">
                  <c:v>4873.35</c:v>
                </c:pt>
                <c:pt idx="2813">
                  <c:v>4873.44</c:v>
                </c:pt>
                <c:pt idx="2814">
                  <c:v>4873.67</c:v>
                </c:pt>
                <c:pt idx="2815">
                  <c:v>4874.07</c:v>
                </c:pt>
                <c:pt idx="2816">
                  <c:v>4874.22</c:v>
                </c:pt>
                <c:pt idx="2817">
                  <c:v>4874.67</c:v>
                </c:pt>
                <c:pt idx="2818">
                  <c:v>4875.32</c:v>
                </c:pt>
                <c:pt idx="2819">
                  <c:v>4876.32</c:v>
                </c:pt>
                <c:pt idx="2820">
                  <c:v>4876.47</c:v>
                </c:pt>
                <c:pt idx="2821">
                  <c:v>4877.61</c:v>
                </c:pt>
                <c:pt idx="2822">
                  <c:v>4877.95</c:v>
                </c:pt>
                <c:pt idx="2823">
                  <c:v>4878.83</c:v>
                </c:pt>
                <c:pt idx="2824">
                  <c:v>4878.95</c:v>
                </c:pt>
                <c:pt idx="2825">
                  <c:v>4879.38</c:v>
                </c:pt>
                <c:pt idx="2826">
                  <c:v>4879.44</c:v>
                </c:pt>
                <c:pt idx="2827">
                  <c:v>4879.71</c:v>
                </c:pt>
                <c:pt idx="2828">
                  <c:v>4880.34</c:v>
                </c:pt>
                <c:pt idx="2829">
                  <c:v>4880.71</c:v>
                </c:pt>
                <c:pt idx="2830">
                  <c:v>4880.95</c:v>
                </c:pt>
                <c:pt idx="2831">
                  <c:v>4881.3</c:v>
                </c:pt>
                <c:pt idx="2832">
                  <c:v>4881.39</c:v>
                </c:pt>
                <c:pt idx="2833">
                  <c:v>4881.75</c:v>
                </c:pt>
                <c:pt idx="2834">
                  <c:v>4882.07</c:v>
                </c:pt>
                <c:pt idx="2835">
                  <c:v>4882.29</c:v>
                </c:pt>
                <c:pt idx="2836">
                  <c:v>4882.49</c:v>
                </c:pt>
                <c:pt idx="2837">
                  <c:v>4883.12</c:v>
                </c:pt>
                <c:pt idx="2838">
                  <c:v>4883.34</c:v>
                </c:pt>
                <c:pt idx="2839">
                  <c:v>4883.55</c:v>
                </c:pt>
                <c:pt idx="2840">
                  <c:v>4883.81</c:v>
                </c:pt>
                <c:pt idx="2841">
                  <c:v>4884.16</c:v>
                </c:pt>
                <c:pt idx="2842">
                  <c:v>4885.16</c:v>
                </c:pt>
                <c:pt idx="2843">
                  <c:v>4886.54</c:v>
                </c:pt>
                <c:pt idx="2844">
                  <c:v>4887.34</c:v>
                </c:pt>
                <c:pt idx="2845">
                  <c:v>4887.79</c:v>
                </c:pt>
                <c:pt idx="2846">
                  <c:v>4889.25</c:v>
                </c:pt>
                <c:pt idx="2847">
                  <c:v>4889.61</c:v>
                </c:pt>
                <c:pt idx="2848">
                  <c:v>4889.77</c:v>
                </c:pt>
                <c:pt idx="2849">
                  <c:v>4890.11</c:v>
                </c:pt>
                <c:pt idx="2850">
                  <c:v>4892.42</c:v>
                </c:pt>
                <c:pt idx="2851">
                  <c:v>4892.44</c:v>
                </c:pt>
                <c:pt idx="2852">
                  <c:v>4892.62</c:v>
                </c:pt>
                <c:pt idx="2853">
                  <c:v>4892.63</c:v>
                </c:pt>
                <c:pt idx="2854">
                  <c:v>4893.29</c:v>
                </c:pt>
                <c:pt idx="2855">
                  <c:v>4893.98</c:v>
                </c:pt>
                <c:pt idx="2856">
                  <c:v>4894.99</c:v>
                </c:pt>
                <c:pt idx="2857">
                  <c:v>4895.81</c:v>
                </c:pt>
                <c:pt idx="2858">
                  <c:v>4896.26</c:v>
                </c:pt>
                <c:pt idx="2859">
                  <c:v>4896.27</c:v>
                </c:pt>
                <c:pt idx="2860">
                  <c:v>4896.56</c:v>
                </c:pt>
                <c:pt idx="2861">
                  <c:v>4897.04</c:v>
                </c:pt>
                <c:pt idx="2862">
                  <c:v>4897.98</c:v>
                </c:pt>
                <c:pt idx="2863">
                  <c:v>4898.67</c:v>
                </c:pt>
                <c:pt idx="2864">
                  <c:v>4898.96</c:v>
                </c:pt>
                <c:pt idx="2865">
                  <c:v>4899.23</c:v>
                </c:pt>
                <c:pt idx="2866">
                  <c:v>4899.98</c:v>
                </c:pt>
                <c:pt idx="2867">
                  <c:v>4900.34</c:v>
                </c:pt>
                <c:pt idx="2868">
                  <c:v>4900.55</c:v>
                </c:pt>
                <c:pt idx="2869">
                  <c:v>4901.89</c:v>
                </c:pt>
                <c:pt idx="2870">
                  <c:v>4903.13</c:v>
                </c:pt>
                <c:pt idx="2871">
                  <c:v>4903.15</c:v>
                </c:pt>
                <c:pt idx="2872">
                  <c:v>4903.81</c:v>
                </c:pt>
                <c:pt idx="2873">
                  <c:v>4904.46</c:v>
                </c:pt>
                <c:pt idx="2874">
                  <c:v>4904.89</c:v>
                </c:pt>
                <c:pt idx="2875">
                  <c:v>4905.13</c:v>
                </c:pt>
                <c:pt idx="2876">
                  <c:v>4905.32</c:v>
                </c:pt>
                <c:pt idx="2877">
                  <c:v>4908.12</c:v>
                </c:pt>
                <c:pt idx="2878">
                  <c:v>4908.21</c:v>
                </c:pt>
                <c:pt idx="2879">
                  <c:v>4909.03</c:v>
                </c:pt>
                <c:pt idx="2880">
                  <c:v>4909.84</c:v>
                </c:pt>
                <c:pt idx="2881">
                  <c:v>4911</c:v>
                </c:pt>
                <c:pt idx="2882">
                  <c:v>4911.12</c:v>
                </c:pt>
                <c:pt idx="2883">
                  <c:v>4911.46</c:v>
                </c:pt>
                <c:pt idx="2884">
                  <c:v>4911.77</c:v>
                </c:pt>
                <c:pt idx="2885">
                  <c:v>4912.03</c:v>
                </c:pt>
                <c:pt idx="2886">
                  <c:v>4913.12</c:v>
                </c:pt>
                <c:pt idx="2887">
                  <c:v>4914.04</c:v>
                </c:pt>
                <c:pt idx="2888">
                  <c:v>4914.73</c:v>
                </c:pt>
                <c:pt idx="2889">
                  <c:v>4915.39</c:v>
                </c:pt>
                <c:pt idx="2890">
                  <c:v>4916.3</c:v>
                </c:pt>
                <c:pt idx="2891">
                  <c:v>4916.37</c:v>
                </c:pt>
                <c:pt idx="2892">
                  <c:v>4916.41</c:v>
                </c:pt>
                <c:pt idx="2893">
                  <c:v>4916.48</c:v>
                </c:pt>
                <c:pt idx="2894">
                  <c:v>4916.58</c:v>
                </c:pt>
                <c:pt idx="2895">
                  <c:v>4917.89</c:v>
                </c:pt>
                <c:pt idx="2896">
                  <c:v>4918.92</c:v>
                </c:pt>
                <c:pt idx="2897">
                  <c:v>4920.49</c:v>
                </c:pt>
                <c:pt idx="2898">
                  <c:v>4920.77</c:v>
                </c:pt>
                <c:pt idx="2899">
                  <c:v>4921.33</c:v>
                </c:pt>
                <c:pt idx="2900">
                  <c:v>4921.75</c:v>
                </c:pt>
                <c:pt idx="2901">
                  <c:v>4922.17</c:v>
                </c:pt>
                <c:pt idx="2902">
                  <c:v>4923.18</c:v>
                </c:pt>
                <c:pt idx="2903">
                  <c:v>4923.95</c:v>
                </c:pt>
                <c:pt idx="2904">
                  <c:v>4926.28</c:v>
                </c:pt>
                <c:pt idx="2905">
                  <c:v>4927.07</c:v>
                </c:pt>
                <c:pt idx="2906">
                  <c:v>4927.71</c:v>
                </c:pt>
                <c:pt idx="2907">
                  <c:v>4928</c:v>
                </c:pt>
                <c:pt idx="2908">
                  <c:v>4928.4</c:v>
                </c:pt>
                <c:pt idx="2909">
                  <c:v>4928.65</c:v>
                </c:pt>
                <c:pt idx="2910">
                  <c:v>4929.55</c:v>
                </c:pt>
                <c:pt idx="2911">
                  <c:v>4929.81</c:v>
                </c:pt>
                <c:pt idx="2912">
                  <c:v>4930.95</c:v>
                </c:pt>
                <c:pt idx="2913">
                  <c:v>4931.22</c:v>
                </c:pt>
                <c:pt idx="2914">
                  <c:v>4931.26</c:v>
                </c:pt>
                <c:pt idx="2915">
                  <c:v>4931.5</c:v>
                </c:pt>
                <c:pt idx="2916">
                  <c:v>4932.88</c:v>
                </c:pt>
                <c:pt idx="2917">
                  <c:v>4932.92</c:v>
                </c:pt>
                <c:pt idx="2918">
                  <c:v>4935.19</c:v>
                </c:pt>
                <c:pt idx="2919">
                  <c:v>4935.64</c:v>
                </c:pt>
                <c:pt idx="2920">
                  <c:v>4936.89</c:v>
                </c:pt>
                <c:pt idx="2921">
                  <c:v>4938.21</c:v>
                </c:pt>
                <c:pt idx="2922">
                  <c:v>4938.73</c:v>
                </c:pt>
                <c:pt idx="2923">
                  <c:v>4938.89</c:v>
                </c:pt>
                <c:pt idx="2924">
                  <c:v>4940.12</c:v>
                </c:pt>
                <c:pt idx="2925">
                  <c:v>4940.51</c:v>
                </c:pt>
                <c:pt idx="2926">
                  <c:v>4940.94</c:v>
                </c:pt>
                <c:pt idx="2927">
                  <c:v>4941.65</c:v>
                </c:pt>
                <c:pt idx="2928">
                  <c:v>4942.63</c:v>
                </c:pt>
                <c:pt idx="2929">
                  <c:v>4942.87</c:v>
                </c:pt>
                <c:pt idx="2930">
                  <c:v>4943.39</c:v>
                </c:pt>
                <c:pt idx="2931">
                  <c:v>4944.09</c:v>
                </c:pt>
                <c:pt idx="2932">
                  <c:v>4944.24</c:v>
                </c:pt>
                <c:pt idx="2933">
                  <c:v>4945.07</c:v>
                </c:pt>
                <c:pt idx="2934">
                  <c:v>4946.96</c:v>
                </c:pt>
                <c:pt idx="2935">
                  <c:v>4949.39</c:v>
                </c:pt>
                <c:pt idx="2936">
                  <c:v>4949.53</c:v>
                </c:pt>
                <c:pt idx="2937">
                  <c:v>4949.8</c:v>
                </c:pt>
                <c:pt idx="2938">
                  <c:v>4950.25</c:v>
                </c:pt>
                <c:pt idx="2939">
                  <c:v>4951.66</c:v>
                </c:pt>
                <c:pt idx="2940">
                  <c:v>4953.09</c:v>
                </c:pt>
                <c:pt idx="2941">
                  <c:v>4953.36</c:v>
                </c:pt>
                <c:pt idx="2942">
                  <c:v>4954.29</c:v>
                </c:pt>
                <c:pt idx="2943">
                  <c:v>4956.25</c:v>
                </c:pt>
                <c:pt idx="2944">
                  <c:v>4956.62</c:v>
                </c:pt>
                <c:pt idx="2945">
                  <c:v>4957.03</c:v>
                </c:pt>
                <c:pt idx="2946">
                  <c:v>4957.16</c:v>
                </c:pt>
                <c:pt idx="2947">
                  <c:v>4957.4</c:v>
                </c:pt>
                <c:pt idx="2948">
                  <c:v>4958.02</c:v>
                </c:pt>
                <c:pt idx="2949">
                  <c:v>4960.55</c:v>
                </c:pt>
                <c:pt idx="2950">
                  <c:v>4960.97</c:v>
                </c:pt>
                <c:pt idx="2951">
                  <c:v>4961.41</c:v>
                </c:pt>
                <c:pt idx="2952">
                  <c:v>4961.57</c:v>
                </c:pt>
                <c:pt idx="2953">
                  <c:v>4962.21</c:v>
                </c:pt>
                <c:pt idx="2954">
                  <c:v>4964.63</c:v>
                </c:pt>
                <c:pt idx="2955">
                  <c:v>4964.67</c:v>
                </c:pt>
                <c:pt idx="2956">
                  <c:v>4965.49</c:v>
                </c:pt>
                <c:pt idx="2957">
                  <c:v>4966.74</c:v>
                </c:pt>
                <c:pt idx="2958">
                  <c:v>4966.77</c:v>
                </c:pt>
                <c:pt idx="2959">
                  <c:v>4966.85</c:v>
                </c:pt>
                <c:pt idx="2960">
                  <c:v>4967.04</c:v>
                </c:pt>
                <c:pt idx="2961">
                  <c:v>4967.54</c:v>
                </c:pt>
                <c:pt idx="2962">
                  <c:v>4969.36</c:v>
                </c:pt>
                <c:pt idx="2963">
                  <c:v>4969.53</c:v>
                </c:pt>
                <c:pt idx="2964">
                  <c:v>4970.36</c:v>
                </c:pt>
                <c:pt idx="2965">
                  <c:v>4971.35</c:v>
                </c:pt>
                <c:pt idx="2966">
                  <c:v>4971.73</c:v>
                </c:pt>
                <c:pt idx="2967">
                  <c:v>4974.24</c:v>
                </c:pt>
                <c:pt idx="2968">
                  <c:v>4974.8</c:v>
                </c:pt>
                <c:pt idx="2969">
                  <c:v>4974.87</c:v>
                </c:pt>
                <c:pt idx="2970">
                  <c:v>4975.17</c:v>
                </c:pt>
                <c:pt idx="2971">
                  <c:v>4978.95</c:v>
                </c:pt>
                <c:pt idx="2972">
                  <c:v>4979.08</c:v>
                </c:pt>
                <c:pt idx="2973">
                  <c:v>4980.19</c:v>
                </c:pt>
                <c:pt idx="2974">
                  <c:v>4980.83</c:v>
                </c:pt>
                <c:pt idx="2975">
                  <c:v>4981.83</c:v>
                </c:pt>
                <c:pt idx="2976">
                  <c:v>4982.68</c:v>
                </c:pt>
                <c:pt idx="2977">
                  <c:v>4983.11</c:v>
                </c:pt>
                <c:pt idx="2978">
                  <c:v>4983.18</c:v>
                </c:pt>
                <c:pt idx="2979">
                  <c:v>4983.46</c:v>
                </c:pt>
                <c:pt idx="2980">
                  <c:v>4983.62</c:v>
                </c:pt>
                <c:pt idx="2981">
                  <c:v>4983.9</c:v>
                </c:pt>
                <c:pt idx="2982">
                  <c:v>4984.1</c:v>
                </c:pt>
                <c:pt idx="2983">
                  <c:v>4984.62</c:v>
                </c:pt>
                <c:pt idx="2984">
                  <c:v>4985.24</c:v>
                </c:pt>
                <c:pt idx="2985">
                  <c:v>4987.64</c:v>
                </c:pt>
                <c:pt idx="2986">
                  <c:v>4988.58</c:v>
                </c:pt>
                <c:pt idx="2987">
                  <c:v>4990.34</c:v>
                </c:pt>
                <c:pt idx="2988">
                  <c:v>4991.04</c:v>
                </c:pt>
                <c:pt idx="2989">
                  <c:v>4991.47</c:v>
                </c:pt>
                <c:pt idx="2990">
                  <c:v>4991.54</c:v>
                </c:pt>
                <c:pt idx="2991">
                  <c:v>4991.58</c:v>
                </c:pt>
                <c:pt idx="2992">
                  <c:v>4992.06</c:v>
                </c:pt>
                <c:pt idx="2993">
                  <c:v>4992.92</c:v>
                </c:pt>
                <c:pt idx="2994">
                  <c:v>4993.03</c:v>
                </c:pt>
                <c:pt idx="2995">
                  <c:v>4995.17</c:v>
                </c:pt>
                <c:pt idx="2996">
                  <c:v>4995.21</c:v>
                </c:pt>
                <c:pt idx="2997">
                  <c:v>4996.55</c:v>
                </c:pt>
                <c:pt idx="2998">
                  <c:v>4996.56</c:v>
                </c:pt>
                <c:pt idx="2999">
                  <c:v>4997.78</c:v>
                </c:pt>
                <c:pt idx="3000">
                  <c:v>4999.35</c:v>
                </c:pt>
                <c:pt idx="3001">
                  <c:v>5000.62</c:v>
                </c:pt>
                <c:pt idx="3002">
                  <c:v>5001.53</c:v>
                </c:pt>
                <c:pt idx="3003">
                  <c:v>5002.09</c:v>
                </c:pt>
                <c:pt idx="3004">
                  <c:v>5003.34</c:v>
                </c:pt>
                <c:pt idx="3005">
                  <c:v>5004.14</c:v>
                </c:pt>
                <c:pt idx="3006">
                  <c:v>5004.26</c:v>
                </c:pt>
                <c:pt idx="3007">
                  <c:v>5004.31</c:v>
                </c:pt>
                <c:pt idx="3008">
                  <c:v>5004.58</c:v>
                </c:pt>
                <c:pt idx="3009">
                  <c:v>5006.61</c:v>
                </c:pt>
                <c:pt idx="3010">
                  <c:v>5007.22</c:v>
                </c:pt>
                <c:pt idx="3011">
                  <c:v>5007.67</c:v>
                </c:pt>
                <c:pt idx="3012">
                  <c:v>5008.28</c:v>
                </c:pt>
                <c:pt idx="3013">
                  <c:v>5008.79</c:v>
                </c:pt>
                <c:pt idx="3014">
                  <c:v>5009.6</c:v>
                </c:pt>
                <c:pt idx="3015">
                  <c:v>5009.81</c:v>
                </c:pt>
                <c:pt idx="3016">
                  <c:v>5010.38</c:v>
                </c:pt>
                <c:pt idx="3017">
                  <c:v>5010.45</c:v>
                </c:pt>
                <c:pt idx="3018">
                  <c:v>5010.92</c:v>
                </c:pt>
                <c:pt idx="3019">
                  <c:v>5011.26</c:v>
                </c:pt>
                <c:pt idx="3020">
                  <c:v>5011.75</c:v>
                </c:pt>
                <c:pt idx="3021">
                  <c:v>5012.08</c:v>
                </c:pt>
                <c:pt idx="3022">
                  <c:v>5012.18</c:v>
                </c:pt>
                <c:pt idx="3023">
                  <c:v>5013.14</c:v>
                </c:pt>
                <c:pt idx="3024">
                  <c:v>5015.01</c:v>
                </c:pt>
                <c:pt idx="3025">
                  <c:v>5015.64</c:v>
                </c:pt>
                <c:pt idx="3026">
                  <c:v>5016.14</c:v>
                </c:pt>
                <c:pt idx="3027">
                  <c:v>5016.55</c:v>
                </c:pt>
                <c:pt idx="3028">
                  <c:v>5016.64</c:v>
                </c:pt>
                <c:pt idx="3029">
                  <c:v>5016.83</c:v>
                </c:pt>
                <c:pt idx="3030">
                  <c:v>5017.61</c:v>
                </c:pt>
                <c:pt idx="3031">
                  <c:v>5017.85</c:v>
                </c:pt>
                <c:pt idx="3032">
                  <c:v>5018.73</c:v>
                </c:pt>
                <c:pt idx="3033">
                  <c:v>5018.89</c:v>
                </c:pt>
                <c:pt idx="3034">
                  <c:v>5020.47</c:v>
                </c:pt>
                <c:pt idx="3035">
                  <c:v>5021.15</c:v>
                </c:pt>
                <c:pt idx="3036">
                  <c:v>5021.69</c:v>
                </c:pt>
                <c:pt idx="3037">
                  <c:v>5024.03</c:v>
                </c:pt>
                <c:pt idx="3038">
                  <c:v>5024.78</c:v>
                </c:pt>
                <c:pt idx="3039">
                  <c:v>5028.58</c:v>
                </c:pt>
                <c:pt idx="3040">
                  <c:v>5028.74</c:v>
                </c:pt>
                <c:pt idx="3041">
                  <c:v>5028.84</c:v>
                </c:pt>
                <c:pt idx="3042">
                  <c:v>5029.3</c:v>
                </c:pt>
                <c:pt idx="3043">
                  <c:v>5029.64</c:v>
                </c:pt>
                <c:pt idx="3044">
                  <c:v>5029.67</c:v>
                </c:pt>
                <c:pt idx="3045">
                  <c:v>5032.17</c:v>
                </c:pt>
                <c:pt idx="3046">
                  <c:v>5032.39</c:v>
                </c:pt>
                <c:pt idx="3047">
                  <c:v>5033.39</c:v>
                </c:pt>
                <c:pt idx="3048">
                  <c:v>5033.69</c:v>
                </c:pt>
                <c:pt idx="3049">
                  <c:v>5035.04</c:v>
                </c:pt>
                <c:pt idx="3050">
                  <c:v>5035.74</c:v>
                </c:pt>
                <c:pt idx="3051">
                  <c:v>5037.95</c:v>
                </c:pt>
                <c:pt idx="3052">
                  <c:v>5038.98</c:v>
                </c:pt>
                <c:pt idx="3053">
                  <c:v>5039.39</c:v>
                </c:pt>
                <c:pt idx="3054">
                  <c:v>5039.44</c:v>
                </c:pt>
                <c:pt idx="3055">
                  <c:v>5039.87</c:v>
                </c:pt>
                <c:pt idx="3056">
                  <c:v>5040.41</c:v>
                </c:pt>
                <c:pt idx="3057">
                  <c:v>5040.78</c:v>
                </c:pt>
                <c:pt idx="3058">
                  <c:v>5041.3</c:v>
                </c:pt>
                <c:pt idx="3059">
                  <c:v>5041.45</c:v>
                </c:pt>
                <c:pt idx="3060">
                  <c:v>5043.8</c:v>
                </c:pt>
                <c:pt idx="3061">
                  <c:v>5044.86</c:v>
                </c:pt>
                <c:pt idx="3062">
                  <c:v>5045.87</c:v>
                </c:pt>
                <c:pt idx="3063">
                  <c:v>5046.89</c:v>
                </c:pt>
                <c:pt idx="3064">
                  <c:v>5047.48</c:v>
                </c:pt>
                <c:pt idx="3065">
                  <c:v>5048.05</c:v>
                </c:pt>
                <c:pt idx="3066">
                  <c:v>5048.23</c:v>
                </c:pt>
                <c:pt idx="3067">
                  <c:v>5048.51</c:v>
                </c:pt>
                <c:pt idx="3068">
                  <c:v>5049.12</c:v>
                </c:pt>
                <c:pt idx="3069">
                  <c:v>5049.69</c:v>
                </c:pt>
                <c:pt idx="3070">
                  <c:v>5049.77</c:v>
                </c:pt>
                <c:pt idx="3071">
                  <c:v>5050.83</c:v>
                </c:pt>
                <c:pt idx="3072">
                  <c:v>5052.38</c:v>
                </c:pt>
                <c:pt idx="3073">
                  <c:v>5054.33</c:v>
                </c:pt>
                <c:pt idx="3074">
                  <c:v>5054.78</c:v>
                </c:pt>
                <c:pt idx="3075">
                  <c:v>5055.9</c:v>
                </c:pt>
                <c:pt idx="3076">
                  <c:v>5058.93</c:v>
                </c:pt>
                <c:pt idx="3077">
                  <c:v>5059.33</c:v>
                </c:pt>
                <c:pt idx="3078">
                  <c:v>5059.62</c:v>
                </c:pt>
                <c:pt idx="3079">
                  <c:v>5059.99</c:v>
                </c:pt>
                <c:pt idx="3080">
                  <c:v>5060.3</c:v>
                </c:pt>
                <c:pt idx="3081">
                  <c:v>5061.18</c:v>
                </c:pt>
                <c:pt idx="3082">
                  <c:v>5061.76</c:v>
                </c:pt>
                <c:pt idx="3083">
                  <c:v>5062.37</c:v>
                </c:pt>
                <c:pt idx="3084">
                  <c:v>5064.13</c:v>
                </c:pt>
                <c:pt idx="3085">
                  <c:v>5065.49</c:v>
                </c:pt>
                <c:pt idx="3086">
                  <c:v>5065.94</c:v>
                </c:pt>
                <c:pt idx="3087">
                  <c:v>5066.63</c:v>
                </c:pt>
                <c:pt idx="3088">
                  <c:v>5066.83</c:v>
                </c:pt>
                <c:pt idx="3089">
                  <c:v>5067</c:v>
                </c:pt>
                <c:pt idx="3090">
                  <c:v>5067.21</c:v>
                </c:pt>
                <c:pt idx="3091">
                  <c:v>5067.51</c:v>
                </c:pt>
                <c:pt idx="3092">
                  <c:v>5067.64</c:v>
                </c:pt>
                <c:pt idx="3093">
                  <c:v>5068.26</c:v>
                </c:pt>
                <c:pt idx="3094">
                  <c:v>5068.43</c:v>
                </c:pt>
                <c:pt idx="3095">
                  <c:v>5069.07</c:v>
                </c:pt>
                <c:pt idx="3096">
                  <c:v>5070.23</c:v>
                </c:pt>
                <c:pt idx="3097">
                  <c:v>5070.35</c:v>
                </c:pt>
                <c:pt idx="3098">
                  <c:v>5071.65</c:v>
                </c:pt>
                <c:pt idx="3099">
                  <c:v>5073.28</c:v>
                </c:pt>
                <c:pt idx="3100">
                  <c:v>5074.25</c:v>
                </c:pt>
                <c:pt idx="3101">
                  <c:v>5074.84</c:v>
                </c:pt>
                <c:pt idx="3102">
                  <c:v>5075.42</c:v>
                </c:pt>
                <c:pt idx="3103">
                  <c:v>5075.66</c:v>
                </c:pt>
                <c:pt idx="3104">
                  <c:v>5077.32</c:v>
                </c:pt>
                <c:pt idx="3105">
                  <c:v>5078.45</c:v>
                </c:pt>
                <c:pt idx="3106">
                  <c:v>5079.67</c:v>
                </c:pt>
                <c:pt idx="3107">
                  <c:v>5079.83</c:v>
                </c:pt>
                <c:pt idx="3108">
                  <c:v>5079.84</c:v>
                </c:pt>
                <c:pt idx="3109">
                  <c:v>5080.24</c:v>
                </c:pt>
                <c:pt idx="3110">
                  <c:v>5081.74</c:v>
                </c:pt>
                <c:pt idx="3111">
                  <c:v>5083.79</c:v>
                </c:pt>
                <c:pt idx="3112">
                  <c:v>5085.02</c:v>
                </c:pt>
                <c:pt idx="3113">
                  <c:v>5085.84</c:v>
                </c:pt>
                <c:pt idx="3114">
                  <c:v>5087.02</c:v>
                </c:pt>
                <c:pt idx="3115">
                  <c:v>5088.69</c:v>
                </c:pt>
                <c:pt idx="3116">
                  <c:v>5089.69</c:v>
                </c:pt>
                <c:pt idx="3117">
                  <c:v>5090.45</c:v>
                </c:pt>
                <c:pt idx="3118">
                  <c:v>5090.78</c:v>
                </c:pt>
                <c:pt idx="3119">
                  <c:v>5091.1</c:v>
                </c:pt>
                <c:pt idx="3120">
                  <c:v>5092.79</c:v>
                </c:pt>
                <c:pt idx="3121">
                  <c:v>5093.01</c:v>
                </c:pt>
                <c:pt idx="3122">
                  <c:v>5093.38</c:v>
                </c:pt>
                <c:pt idx="3123">
                  <c:v>5093.48</c:v>
                </c:pt>
                <c:pt idx="3124">
                  <c:v>5094.52</c:v>
                </c:pt>
                <c:pt idx="3125">
                  <c:v>5095.37</c:v>
                </c:pt>
                <c:pt idx="3126">
                  <c:v>5095.44</c:v>
                </c:pt>
                <c:pt idx="3127">
                  <c:v>5096.67</c:v>
                </c:pt>
                <c:pt idx="3128">
                  <c:v>5096.7</c:v>
                </c:pt>
                <c:pt idx="3129">
                  <c:v>5097.32</c:v>
                </c:pt>
                <c:pt idx="3130">
                  <c:v>5097.53</c:v>
                </c:pt>
                <c:pt idx="3131">
                  <c:v>5097.76</c:v>
                </c:pt>
                <c:pt idx="3132">
                  <c:v>5098.85</c:v>
                </c:pt>
                <c:pt idx="3133">
                  <c:v>5099.51</c:v>
                </c:pt>
                <c:pt idx="3134">
                  <c:v>5100.09</c:v>
                </c:pt>
                <c:pt idx="3135">
                  <c:v>5100.74</c:v>
                </c:pt>
                <c:pt idx="3136">
                  <c:v>5103.3</c:v>
                </c:pt>
                <c:pt idx="3137">
                  <c:v>5103.36</c:v>
                </c:pt>
                <c:pt idx="3138">
                  <c:v>5104.35</c:v>
                </c:pt>
                <c:pt idx="3139">
                  <c:v>5106.11</c:v>
                </c:pt>
                <c:pt idx="3140">
                  <c:v>5106.78</c:v>
                </c:pt>
                <c:pt idx="3141">
                  <c:v>5107.07</c:v>
                </c:pt>
                <c:pt idx="3142">
                  <c:v>5107.16</c:v>
                </c:pt>
                <c:pt idx="3143">
                  <c:v>5107.62</c:v>
                </c:pt>
                <c:pt idx="3144">
                  <c:v>5108.04</c:v>
                </c:pt>
                <c:pt idx="3145">
                  <c:v>5109.5</c:v>
                </c:pt>
                <c:pt idx="3146">
                  <c:v>5110.68</c:v>
                </c:pt>
                <c:pt idx="3147">
                  <c:v>5110.76</c:v>
                </c:pt>
                <c:pt idx="3148">
                  <c:v>5111.3</c:v>
                </c:pt>
                <c:pt idx="3149">
                  <c:v>5111.36</c:v>
                </c:pt>
                <c:pt idx="3150">
                  <c:v>5112.1</c:v>
                </c:pt>
                <c:pt idx="3151">
                  <c:v>5112.31</c:v>
                </c:pt>
                <c:pt idx="3152">
                  <c:v>5112.57</c:v>
                </c:pt>
                <c:pt idx="3153">
                  <c:v>5113.87</c:v>
                </c:pt>
                <c:pt idx="3154">
                  <c:v>5113.9</c:v>
                </c:pt>
                <c:pt idx="3155">
                  <c:v>5116.24</c:v>
                </c:pt>
                <c:pt idx="3156">
                  <c:v>5116.62</c:v>
                </c:pt>
                <c:pt idx="3157">
                  <c:v>5116.73</c:v>
                </c:pt>
                <c:pt idx="3158">
                  <c:v>5119.41</c:v>
                </c:pt>
                <c:pt idx="3159">
                  <c:v>5119.9</c:v>
                </c:pt>
                <c:pt idx="3160">
                  <c:v>5120.62</c:v>
                </c:pt>
                <c:pt idx="3161">
                  <c:v>5121.56</c:v>
                </c:pt>
                <c:pt idx="3162">
                  <c:v>5121.84</c:v>
                </c:pt>
                <c:pt idx="3163">
                  <c:v>5122.72</c:v>
                </c:pt>
                <c:pt idx="3164">
                  <c:v>5123.17</c:v>
                </c:pt>
                <c:pt idx="3165">
                  <c:v>5123.2</c:v>
                </c:pt>
                <c:pt idx="3166">
                  <c:v>5123.48</c:v>
                </c:pt>
                <c:pt idx="3167">
                  <c:v>5123.77</c:v>
                </c:pt>
                <c:pt idx="3168">
                  <c:v>5124.22</c:v>
                </c:pt>
                <c:pt idx="3169">
                  <c:v>5124.8</c:v>
                </c:pt>
                <c:pt idx="3170">
                  <c:v>5124.98</c:v>
                </c:pt>
                <c:pt idx="3171">
                  <c:v>5126.04</c:v>
                </c:pt>
                <c:pt idx="3172">
                  <c:v>5126.54</c:v>
                </c:pt>
                <c:pt idx="3173">
                  <c:v>5126.84</c:v>
                </c:pt>
                <c:pt idx="3174">
                  <c:v>5129.61</c:v>
                </c:pt>
                <c:pt idx="3175">
                  <c:v>5129.74</c:v>
                </c:pt>
                <c:pt idx="3176">
                  <c:v>5130.82</c:v>
                </c:pt>
                <c:pt idx="3177">
                  <c:v>5131.36</c:v>
                </c:pt>
                <c:pt idx="3178">
                  <c:v>5132.68</c:v>
                </c:pt>
                <c:pt idx="3179">
                  <c:v>5133.4</c:v>
                </c:pt>
                <c:pt idx="3180">
                  <c:v>5133.41</c:v>
                </c:pt>
                <c:pt idx="3181">
                  <c:v>5133.64</c:v>
                </c:pt>
                <c:pt idx="3182">
                  <c:v>5137.35</c:v>
                </c:pt>
                <c:pt idx="3183">
                  <c:v>5137.85</c:v>
                </c:pt>
                <c:pt idx="3184">
                  <c:v>5138.24</c:v>
                </c:pt>
                <c:pt idx="3185">
                  <c:v>5139.56</c:v>
                </c:pt>
                <c:pt idx="3186">
                  <c:v>5140.11</c:v>
                </c:pt>
                <c:pt idx="3187">
                  <c:v>5140.39</c:v>
                </c:pt>
                <c:pt idx="3188">
                  <c:v>5141.98</c:v>
                </c:pt>
                <c:pt idx="3189">
                  <c:v>5142.05</c:v>
                </c:pt>
                <c:pt idx="3190">
                  <c:v>5142.39</c:v>
                </c:pt>
                <c:pt idx="3191">
                  <c:v>5143.65</c:v>
                </c:pt>
                <c:pt idx="3192">
                  <c:v>5143.87</c:v>
                </c:pt>
                <c:pt idx="3193">
                  <c:v>5143.88</c:v>
                </c:pt>
                <c:pt idx="3194">
                  <c:v>5146.81</c:v>
                </c:pt>
                <c:pt idx="3195">
                  <c:v>5146.9</c:v>
                </c:pt>
                <c:pt idx="3196">
                  <c:v>5147.11</c:v>
                </c:pt>
                <c:pt idx="3197">
                  <c:v>5148.65</c:v>
                </c:pt>
                <c:pt idx="3198">
                  <c:v>5149.3</c:v>
                </c:pt>
                <c:pt idx="3199">
                  <c:v>5150.42</c:v>
                </c:pt>
                <c:pt idx="3200">
                  <c:v>5152.82</c:v>
                </c:pt>
                <c:pt idx="3201">
                  <c:v>5153.92</c:v>
                </c:pt>
                <c:pt idx="3202">
                  <c:v>5154.05</c:v>
                </c:pt>
                <c:pt idx="3203">
                  <c:v>5154.76</c:v>
                </c:pt>
                <c:pt idx="3204">
                  <c:v>5155.53</c:v>
                </c:pt>
                <c:pt idx="3205">
                  <c:v>5156.07</c:v>
                </c:pt>
                <c:pt idx="3206">
                  <c:v>5157.05</c:v>
                </c:pt>
                <c:pt idx="3207">
                  <c:v>5157.64</c:v>
                </c:pt>
                <c:pt idx="3208">
                  <c:v>5158.58</c:v>
                </c:pt>
                <c:pt idx="3209">
                  <c:v>5158.65</c:v>
                </c:pt>
                <c:pt idx="3210">
                  <c:v>5159.37</c:v>
                </c:pt>
                <c:pt idx="3211">
                  <c:v>5160.25</c:v>
                </c:pt>
                <c:pt idx="3212">
                  <c:v>5161.79</c:v>
                </c:pt>
                <c:pt idx="3213">
                  <c:v>5162.12</c:v>
                </c:pt>
                <c:pt idx="3214">
                  <c:v>5162.37</c:v>
                </c:pt>
                <c:pt idx="3215">
                  <c:v>5163.23</c:v>
                </c:pt>
                <c:pt idx="3216">
                  <c:v>5163.84</c:v>
                </c:pt>
                <c:pt idx="3217">
                  <c:v>5165.2</c:v>
                </c:pt>
                <c:pt idx="3218">
                  <c:v>5165.57</c:v>
                </c:pt>
                <c:pt idx="3219">
                  <c:v>5165.81</c:v>
                </c:pt>
                <c:pt idx="3220">
                  <c:v>5166.19</c:v>
                </c:pt>
                <c:pt idx="3221">
                  <c:v>5167.36</c:v>
                </c:pt>
                <c:pt idx="3222">
                  <c:v>5168.15</c:v>
                </c:pt>
                <c:pt idx="3223">
                  <c:v>5169.5</c:v>
                </c:pt>
                <c:pt idx="3224">
                  <c:v>5169.56</c:v>
                </c:pt>
                <c:pt idx="3225">
                  <c:v>5170.03</c:v>
                </c:pt>
                <c:pt idx="3226">
                  <c:v>5170.36</c:v>
                </c:pt>
                <c:pt idx="3227">
                  <c:v>5170.45</c:v>
                </c:pt>
                <c:pt idx="3228">
                  <c:v>5170.81</c:v>
                </c:pt>
                <c:pt idx="3229">
                  <c:v>5170.98</c:v>
                </c:pt>
                <c:pt idx="3230">
                  <c:v>5171.27</c:v>
                </c:pt>
                <c:pt idx="3231">
                  <c:v>5173.49</c:v>
                </c:pt>
                <c:pt idx="3232">
                  <c:v>5174.08</c:v>
                </c:pt>
                <c:pt idx="3233">
                  <c:v>5174.69</c:v>
                </c:pt>
                <c:pt idx="3234">
                  <c:v>5175.29</c:v>
                </c:pt>
                <c:pt idx="3235">
                  <c:v>5176.16</c:v>
                </c:pt>
                <c:pt idx="3236">
                  <c:v>5176.58</c:v>
                </c:pt>
                <c:pt idx="3237">
                  <c:v>5176.73</c:v>
                </c:pt>
                <c:pt idx="3238">
                  <c:v>5178.7</c:v>
                </c:pt>
                <c:pt idx="3239">
                  <c:v>5179.55</c:v>
                </c:pt>
                <c:pt idx="3240">
                  <c:v>5179.89</c:v>
                </c:pt>
                <c:pt idx="3241">
                  <c:v>5181.05</c:v>
                </c:pt>
                <c:pt idx="3242">
                  <c:v>5181.62</c:v>
                </c:pt>
                <c:pt idx="3243">
                  <c:v>5182.39</c:v>
                </c:pt>
                <c:pt idx="3244">
                  <c:v>5182.46</c:v>
                </c:pt>
                <c:pt idx="3245">
                  <c:v>5182.94</c:v>
                </c:pt>
                <c:pt idx="3246">
                  <c:v>5184.95</c:v>
                </c:pt>
                <c:pt idx="3247">
                  <c:v>5185.8</c:v>
                </c:pt>
                <c:pt idx="3248">
                  <c:v>5186.36</c:v>
                </c:pt>
                <c:pt idx="3249">
                  <c:v>5187.65</c:v>
                </c:pt>
                <c:pt idx="3250">
                  <c:v>5189.29</c:v>
                </c:pt>
                <c:pt idx="3251">
                  <c:v>5191.05</c:v>
                </c:pt>
                <c:pt idx="3252">
                  <c:v>5191.45</c:v>
                </c:pt>
                <c:pt idx="3253">
                  <c:v>5192.36</c:v>
                </c:pt>
                <c:pt idx="3254">
                  <c:v>5194.65</c:v>
                </c:pt>
                <c:pt idx="3255">
                  <c:v>5195.82</c:v>
                </c:pt>
                <c:pt idx="3256">
                  <c:v>5200.08</c:v>
                </c:pt>
                <c:pt idx="3257">
                  <c:v>5200.23</c:v>
                </c:pt>
                <c:pt idx="3258">
                  <c:v>5201.25</c:v>
                </c:pt>
                <c:pt idx="3259">
                  <c:v>5201.36</c:v>
                </c:pt>
                <c:pt idx="3260">
                  <c:v>5201.71</c:v>
                </c:pt>
                <c:pt idx="3261">
                  <c:v>5201.97</c:v>
                </c:pt>
                <c:pt idx="3262">
                  <c:v>5204.65</c:v>
                </c:pt>
                <c:pt idx="3263">
                  <c:v>5205.02</c:v>
                </c:pt>
                <c:pt idx="3264">
                  <c:v>5205.26</c:v>
                </c:pt>
                <c:pt idx="3265">
                  <c:v>5205.75</c:v>
                </c:pt>
                <c:pt idx="3266">
                  <c:v>5205.91</c:v>
                </c:pt>
                <c:pt idx="3267">
                  <c:v>5206.03</c:v>
                </c:pt>
                <c:pt idx="3268">
                  <c:v>5206.11</c:v>
                </c:pt>
                <c:pt idx="3269">
                  <c:v>5206.12</c:v>
                </c:pt>
                <c:pt idx="3270">
                  <c:v>5206.76</c:v>
                </c:pt>
                <c:pt idx="3271">
                  <c:v>5207.2</c:v>
                </c:pt>
                <c:pt idx="3272">
                  <c:v>5207.64</c:v>
                </c:pt>
                <c:pt idx="3273">
                  <c:v>5207.68</c:v>
                </c:pt>
                <c:pt idx="3274">
                  <c:v>5207.99</c:v>
                </c:pt>
                <c:pt idx="3275">
                  <c:v>5208.35</c:v>
                </c:pt>
                <c:pt idx="3276">
                  <c:v>5209.95</c:v>
                </c:pt>
                <c:pt idx="3277">
                  <c:v>5210.35</c:v>
                </c:pt>
                <c:pt idx="3278">
                  <c:v>5213.07</c:v>
                </c:pt>
                <c:pt idx="3279">
                  <c:v>5213.37</c:v>
                </c:pt>
                <c:pt idx="3280">
                  <c:v>5214.34</c:v>
                </c:pt>
                <c:pt idx="3281">
                  <c:v>5214.97</c:v>
                </c:pt>
                <c:pt idx="3282">
                  <c:v>5216.91</c:v>
                </c:pt>
                <c:pt idx="3283">
                  <c:v>5217.51</c:v>
                </c:pt>
                <c:pt idx="3284">
                  <c:v>5218.34</c:v>
                </c:pt>
                <c:pt idx="3285">
                  <c:v>5218.97</c:v>
                </c:pt>
                <c:pt idx="3286">
                  <c:v>5219.2</c:v>
                </c:pt>
                <c:pt idx="3287">
                  <c:v>5219.75</c:v>
                </c:pt>
                <c:pt idx="3288">
                  <c:v>5219.89</c:v>
                </c:pt>
                <c:pt idx="3289">
                  <c:v>5220.28</c:v>
                </c:pt>
                <c:pt idx="3290">
                  <c:v>5220.69</c:v>
                </c:pt>
                <c:pt idx="3291">
                  <c:v>5221.14</c:v>
                </c:pt>
                <c:pt idx="3292">
                  <c:v>5223.43</c:v>
                </c:pt>
                <c:pt idx="3293">
                  <c:v>5224.33</c:v>
                </c:pt>
                <c:pt idx="3294">
                  <c:v>5225.03</c:v>
                </c:pt>
                <c:pt idx="3295">
                  <c:v>5225.25</c:v>
                </c:pt>
                <c:pt idx="3296">
                  <c:v>5226.29</c:v>
                </c:pt>
                <c:pt idx="3297">
                  <c:v>5227.1</c:v>
                </c:pt>
                <c:pt idx="3298">
                  <c:v>5227.23</c:v>
                </c:pt>
                <c:pt idx="3299">
                  <c:v>5227.57</c:v>
                </c:pt>
                <c:pt idx="3300">
                  <c:v>5227.77</c:v>
                </c:pt>
                <c:pt idx="3301">
                  <c:v>5228.92</c:v>
                </c:pt>
                <c:pt idx="3302">
                  <c:v>5229.45</c:v>
                </c:pt>
                <c:pt idx="3303">
                  <c:v>5229.68</c:v>
                </c:pt>
                <c:pt idx="3304">
                  <c:v>5229.74</c:v>
                </c:pt>
                <c:pt idx="3305">
                  <c:v>5229.99</c:v>
                </c:pt>
                <c:pt idx="3306">
                  <c:v>5230.09</c:v>
                </c:pt>
                <c:pt idx="3307">
                  <c:v>5232.33</c:v>
                </c:pt>
                <c:pt idx="3308">
                  <c:v>5232.45</c:v>
                </c:pt>
                <c:pt idx="3309">
                  <c:v>5233.95</c:v>
                </c:pt>
                <c:pt idx="3310">
                  <c:v>5233.99</c:v>
                </c:pt>
                <c:pt idx="3311">
                  <c:v>5234.33</c:v>
                </c:pt>
                <c:pt idx="3312">
                  <c:v>5234.78</c:v>
                </c:pt>
                <c:pt idx="3313">
                  <c:v>5235.57</c:v>
                </c:pt>
                <c:pt idx="3314">
                  <c:v>5237.48</c:v>
                </c:pt>
                <c:pt idx="3315">
                  <c:v>5237.94</c:v>
                </c:pt>
                <c:pt idx="3316">
                  <c:v>5239.89</c:v>
                </c:pt>
                <c:pt idx="3317">
                  <c:v>5241.14</c:v>
                </c:pt>
                <c:pt idx="3318">
                  <c:v>5243.45</c:v>
                </c:pt>
                <c:pt idx="3319">
                  <c:v>5243.54</c:v>
                </c:pt>
                <c:pt idx="3320">
                  <c:v>5243.83</c:v>
                </c:pt>
                <c:pt idx="3321">
                  <c:v>5244.4</c:v>
                </c:pt>
                <c:pt idx="3322">
                  <c:v>5244.55</c:v>
                </c:pt>
                <c:pt idx="3323">
                  <c:v>5245.68</c:v>
                </c:pt>
                <c:pt idx="3324">
                  <c:v>5246.06</c:v>
                </c:pt>
                <c:pt idx="3325">
                  <c:v>5246.28</c:v>
                </c:pt>
                <c:pt idx="3326">
                  <c:v>5247.85</c:v>
                </c:pt>
                <c:pt idx="3327">
                  <c:v>5248.98</c:v>
                </c:pt>
                <c:pt idx="3328">
                  <c:v>5251.15</c:v>
                </c:pt>
                <c:pt idx="3329">
                  <c:v>5251.97</c:v>
                </c:pt>
                <c:pt idx="3330">
                  <c:v>5251.98</c:v>
                </c:pt>
                <c:pt idx="3331">
                  <c:v>5252.51</c:v>
                </c:pt>
                <c:pt idx="3332">
                  <c:v>5253.49</c:v>
                </c:pt>
                <c:pt idx="3333">
                  <c:v>5254.02</c:v>
                </c:pt>
                <c:pt idx="3334">
                  <c:v>5254.73</c:v>
                </c:pt>
                <c:pt idx="3335">
                  <c:v>5255.58</c:v>
                </c:pt>
                <c:pt idx="3336">
                  <c:v>5256.92</c:v>
                </c:pt>
                <c:pt idx="3337">
                  <c:v>5257.24</c:v>
                </c:pt>
                <c:pt idx="3338">
                  <c:v>5258.25</c:v>
                </c:pt>
                <c:pt idx="3339">
                  <c:v>5259.44</c:v>
                </c:pt>
                <c:pt idx="3340">
                  <c:v>5259.71</c:v>
                </c:pt>
                <c:pt idx="3341">
                  <c:v>5260.62</c:v>
                </c:pt>
                <c:pt idx="3342">
                  <c:v>5260.92</c:v>
                </c:pt>
                <c:pt idx="3343">
                  <c:v>5261.04</c:v>
                </c:pt>
                <c:pt idx="3344">
                  <c:v>5261.1</c:v>
                </c:pt>
                <c:pt idx="3345">
                  <c:v>5261.12</c:v>
                </c:pt>
                <c:pt idx="3346">
                  <c:v>5261.42</c:v>
                </c:pt>
                <c:pt idx="3347">
                  <c:v>5263.92</c:v>
                </c:pt>
                <c:pt idx="3348">
                  <c:v>5264.36</c:v>
                </c:pt>
                <c:pt idx="3349">
                  <c:v>5264.43</c:v>
                </c:pt>
                <c:pt idx="3350">
                  <c:v>5264.64</c:v>
                </c:pt>
                <c:pt idx="3351">
                  <c:v>5266.42</c:v>
                </c:pt>
                <c:pt idx="3352">
                  <c:v>5267.76</c:v>
                </c:pt>
                <c:pt idx="3353">
                  <c:v>5267.85</c:v>
                </c:pt>
                <c:pt idx="3354">
                  <c:v>5270.01</c:v>
                </c:pt>
                <c:pt idx="3355">
                  <c:v>5271.37</c:v>
                </c:pt>
                <c:pt idx="3356">
                  <c:v>5271.98</c:v>
                </c:pt>
                <c:pt idx="3357">
                  <c:v>5272.01</c:v>
                </c:pt>
                <c:pt idx="3358">
                  <c:v>5272.19</c:v>
                </c:pt>
                <c:pt idx="3359">
                  <c:v>5272.32</c:v>
                </c:pt>
                <c:pt idx="3360">
                  <c:v>5272.52</c:v>
                </c:pt>
                <c:pt idx="3361">
                  <c:v>5272.7</c:v>
                </c:pt>
                <c:pt idx="3362">
                  <c:v>5272.93</c:v>
                </c:pt>
                <c:pt idx="3363">
                  <c:v>5274.2</c:v>
                </c:pt>
                <c:pt idx="3364">
                  <c:v>5274.43</c:v>
                </c:pt>
                <c:pt idx="3365">
                  <c:v>5275.06</c:v>
                </c:pt>
                <c:pt idx="3366">
                  <c:v>5275.63</c:v>
                </c:pt>
                <c:pt idx="3367">
                  <c:v>5278.18</c:v>
                </c:pt>
                <c:pt idx="3368">
                  <c:v>5278.2</c:v>
                </c:pt>
                <c:pt idx="3369">
                  <c:v>5278.53</c:v>
                </c:pt>
                <c:pt idx="3370">
                  <c:v>5278.65</c:v>
                </c:pt>
                <c:pt idx="3371">
                  <c:v>5279.12</c:v>
                </c:pt>
                <c:pt idx="3372">
                  <c:v>5279.2</c:v>
                </c:pt>
                <c:pt idx="3373">
                  <c:v>5279.48</c:v>
                </c:pt>
                <c:pt idx="3374">
                  <c:v>5281.83</c:v>
                </c:pt>
                <c:pt idx="3375">
                  <c:v>5282.54</c:v>
                </c:pt>
                <c:pt idx="3376">
                  <c:v>5283.36</c:v>
                </c:pt>
                <c:pt idx="3377">
                  <c:v>5284.04</c:v>
                </c:pt>
                <c:pt idx="3378">
                  <c:v>5284.31</c:v>
                </c:pt>
                <c:pt idx="3379">
                  <c:v>5284.51</c:v>
                </c:pt>
                <c:pt idx="3380">
                  <c:v>5285.08</c:v>
                </c:pt>
                <c:pt idx="3381">
                  <c:v>5285.12</c:v>
                </c:pt>
                <c:pt idx="3382">
                  <c:v>5285.27</c:v>
                </c:pt>
                <c:pt idx="3383">
                  <c:v>5285.31</c:v>
                </c:pt>
                <c:pt idx="3384">
                  <c:v>5285.92</c:v>
                </c:pt>
                <c:pt idx="3385">
                  <c:v>5288.17</c:v>
                </c:pt>
                <c:pt idx="3386">
                  <c:v>5288.24</c:v>
                </c:pt>
                <c:pt idx="3387">
                  <c:v>5290.13</c:v>
                </c:pt>
                <c:pt idx="3388">
                  <c:v>5290.67</c:v>
                </c:pt>
                <c:pt idx="3389">
                  <c:v>5291.4</c:v>
                </c:pt>
                <c:pt idx="3390">
                  <c:v>5292.2</c:v>
                </c:pt>
                <c:pt idx="3391">
                  <c:v>5292.63</c:v>
                </c:pt>
                <c:pt idx="3392">
                  <c:v>5293.37</c:v>
                </c:pt>
                <c:pt idx="3393">
                  <c:v>5293.72</c:v>
                </c:pt>
                <c:pt idx="3394">
                  <c:v>5294.23</c:v>
                </c:pt>
                <c:pt idx="3395">
                  <c:v>5294.28</c:v>
                </c:pt>
                <c:pt idx="3396">
                  <c:v>5295.63</c:v>
                </c:pt>
                <c:pt idx="3397">
                  <c:v>5295.74</c:v>
                </c:pt>
                <c:pt idx="3398">
                  <c:v>5296.84</c:v>
                </c:pt>
                <c:pt idx="3399">
                  <c:v>5297.15</c:v>
                </c:pt>
                <c:pt idx="3400">
                  <c:v>5297.63</c:v>
                </c:pt>
                <c:pt idx="3401">
                  <c:v>5297.67</c:v>
                </c:pt>
                <c:pt idx="3402">
                  <c:v>5297.92</c:v>
                </c:pt>
                <c:pt idx="3403">
                  <c:v>5300.69</c:v>
                </c:pt>
                <c:pt idx="3404">
                  <c:v>5301.84</c:v>
                </c:pt>
                <c:pt idx="3405">
                  <c:v>5303.76</c:v>
                </c:pt>
                <c:pt idx="3406">
                  <c:v>5304.54</c:v>
                </c:pt>
                <c:pt idx="3407">
                  <c:v>5305.09</c:v>
                </c:pt>
                <c:pt idx="3408">
                  <c:v>5306.16</c:v>
                </c:pt>
                <c:pt idx="3409">
                  <c:v>5308.25</c:v>
                </c:pt>
                <c:pt idx="3410">
                  <c:v>5308.29</c:v>
                </c:pt>
                <c:pt idx="3411">
                  <c:v>5308.43</c:v>
                </c:pt>
                <c:pt idx="3412">
                  <c:v>5308.62</c:v>
                </c:pt>
                <c:pt idx="3413">
                  <c:v>5309.44</c:v>
                </c:pt>
                <c:pt idx="3414">
                  <c:v>5310.86</c:v>
                </c:pt>
                <c:pt idx="3415">
                  <c:v>5310.91</c:v>
                </c:pt>
                <c:pt idx="3416">
                  <c:v>5313.29</c:v>
                </c:pt>
                <c:pt idx="3417">
                  <c:v>5313.44</c:v>
                </c:pt>
                <c:pt idx="3418">
                  <c:v>5313.47</c:v>
                </c:pt>
                <c:pt idx="3419">
                  <c:v>5314.96</c:v>
                </c:pt>
                <c:pt idx="3420">
                  <c:v>5316.61</c:v>
                </c:pt>
                <c:pt idx="3421">
                  <c:v>5316.64</c:v>
                </c:pt>
                <c:pt idx="3422">
                  <c:v>5316.76</c:v>
                </c:pt>
                <c:pt idx="3423">
                  <c:v>5317.81</c:v>
                </c:pt>
                <c:pt idx="3424">
                  <c:v>5318.9</c:v>
                </c:pt>
                <c:pt idx="3425">
                  <c:v>5319.31</c:v>
                </c:pt>
                <c:pt idx="3426">
                  <c:v>5319.84</c:v>
                </c:pt>
                <c:pt idx="3427">
                  <c:v>5320.08</c:v>
                </c:pt>
                <c:pt idx="3428">
                  <c:v>5320.34</c:v>
                </c:pt>
                <c:pt idx="3429">
                  <c:v>5320.61</c:v>
                </c:pt>
                <c:pt idx="3430">
                  <c:v>5321.11</c:v>
                </c:pt>
                <c:pt idx="3431">
                  <c:v>5322.29</c:v>
                </c:pt>
                <c:pt idx="3432">
                  <c:v>5323.27</c:v>
                </c:pt>
                <c:pt idx="3433">
                  <c:v>5323.87</c:v>
                </c:pt>
                <c:pt idx="3434">
                  <c:v>5324.39</c:v>
                </c:pt>
                <c:pt idx="3435">
                  <c:v>5325.39</c:v>
                </c:pt>
                <c:pt idx="3436">
                  <c:v>5325.72</c:v>
                </c:pt>
                <c:pt idx="3437">
                  <c:v>5326.5</c:v>
                </c:pt>
                <c:pt idx="3438">
                  <c:v>5326.68</c:v>
                </c:pt>
                <c:pt idx="3439">
                  <c:v>5328.32</c:v>
                </c:pt>
                <c:pt idx="3440">
                  <c:v>5328.84</c:v>
                </c:pt>
                <c:pt idx="3441">
                  <c:v>5329.08</c:v>
                </c:pt>
                <c:pt idx="3442">
                  <c:v>5329.13</c:v>
                </c:pt>
                <c:pt idx="3443">
                  <c:v>5330.59</c:v>
                </c:pt>
                <c:pt idx="3444">
                  <c:v>5331.74</c:v>
                </c:pt>
                <c:pt idx="3445">
                  <c:v>5331.82</c:v>
                </c:pt>
                <c:pt idx="3446">
                  <c:v>5332.46</c:v>
                </c:pt>
                <c:pt idx="3447">
                  <c:v>5332.62</c:v>
                </c:pt>
                <c:pt idx="3448">
                  <c:v>5333.04</c:v>
                </c:pt>
                <c:pt idx="3449">
                  <c:v>5334.18</c:v>
                </c:pt>
                <c:pt idx="3450">
                  <c:v>5334.78</c:v>
                </c:pt>
                <c:pt idx="3451">
                  <c:v>5335.02</c:v>
                </c:pt>
                <c:pt idx="3452">
                  <c:v>5335.38</c:v>
                </c:pt>
                <c:pt idx="3453">
                  <c:v>5337.35</c:v>
                </c:pt>
                <c:pt idx="3454">
                  <c:v>5338.53</c:v>
                </c:pt>
                <c:pt idx="3455">
                  <c:v>5339.39</c:v>
                </c:pt>
                <c:pt idx="3456">
                  <c:v>5339.49</c:v>
                </c:pt>
                <c:pt idx="3457">
                  <c:v>5340.54</c:v>
                </c:pt>
                <c:pt idx="3458">
                  <c:v>5340.81</c:v>
                </c:pt>
                <c:pt idx="3459">
                  <c:v>5341.44</c:v>
                </c:pt>
                <c:pt idx="3460">
                  <c:v>5343.12</c:v>
                </c:pt>
                <c:pt idx="3461">
                  <c:v>5344.99</c:v>
                </c:pt>
                <c:pt idx="3462">
                  <c:v>5345.2</c:v>
                </c:pt>
                <c:pt idx="3463">
                  <c:v>5345.68</c:v>
                </c:pt>
                <c:pt idx="3464">
                  <c:v>5345.99</c:v>
                </c:pt>
                <c:pt idx="3465">
                  <c:v>5346.92</c:v>
                </c:pt>
                <c:pt idx="3466">
                  <c:v>5348.07</c:v>
                </c:pt>
                <c:pt idx="3467">
                  <c:v>5348.3</c:v>
                </c:pt>
                <c:pt idx="3468">
                  <c:v>5350</c:v>
                </c:pt>
                <c:pt idx="3469">
                  <c:v>5350.21</c:v>
                </c:pt>
                <c:pt idx="3470">
                  <c:v>5350.37</c:v>
                </c:pt>
                <c:pt idx="3471">
                  <c:v>5351.85</c:v>
                </c:pt>
                <c:pt idx="3472">
                  <c:v>5352.19</c:v>
                </c:pt>
                <c:pt idx="3473">
                  <c:v>5352.22</c:v>
                </c:pt>
                <c:pt idx="3474">
                  <c:v>5353.93</c:v>
                </c:pt>
                <c:pt idx="3475">
                  <c:v>5354.37</c:v>
                </c:pt>
                <c:pt idx="3476">
                  <c:v>5354.61</c:v>
                </c:pt>
                <c:pt idx="3477">
                  <c:v>5356.14</c:v>
                </c:pt>
                <c:pt idx="3478">
                  <c:v>5357.19</c:v>
                </c:pt>
                <c:pt idx="3479">
                  <c:v>5357.26</c:v>
                </c:pt>
                <c:pt idx="3480">
                  <c:v>5357.76</c:v>
                </c:pt>
                <c:pt idx="3481">
                  <c:v>5358.16</c:v>
                </c:pt>
                <c:pt idx="3482">
                  <c:v>5358.27</c:v>
                </c:pt>
                <c:pt idx="3483">
                  <c:v>5360.56</c:v>
                </c:pt>
                <c:pt idx="3484">
                  <c:v>5363.08</c:v>
                </c:pt>
                <c:pt idx="3485">
                  <c:v>5363.41</c:v>
                </c:pt>
                <c:pt idx="3486">
                  <c:v>5363.53</c:v>
                </c:pt>
                <c:pt idx="3487">
                  <c:v>5364.47</c:v>
                </c:pt>
                <c:pt idx="3488">
                  <c:v>5365.54</c:v>
                </c:pt>
                <c:pt idx="3489">
                  <c:v>5365.93</c:v>
                </c:pt>
                <c:pt idx="3490">
                  <c:v>5365.98</c:v>
                </c:pt>
                <c:pt idx="3491">
                  <c:v>5366.78</c:v>
                </c:pt>
                <c:pt idx="3492">
                  <c:v>5367.09</c:v>
                </c:pt>
                <c:pt idx="3493">
                  <c:v>5368.89</c:v>
                </c:pt>
                <c:pt idx="3494">
                  <c:v>5372.35</c:v>
                </c:pt>
                <c:pt idx="3495">
                  <c:v>5372.91</c:v>
                </c:pt>
                <c:pt idx="3496">
                  <c:v>5373.72</c:v>
                </c:pt>
                <c:pt idx="3497">
                  <c:v>5375.66</c:v>
                </c:pt>
                <c:pt idx="3498">
                  <c:v>5375.82</c:v>
                </c:pt>
                <c:pt idx="3499">
                  <c:v>5375.84</c:v>
                </c:pt>
                <c:pt idx="3500">
                  <c:v>5376.89</c:v>
                </c:pt>
                <c:pt idx="3501">
                  <c:v>5377.01</c:v>
                </c:pt>
                <c:pt idx="3502">
                  <c:v>5377.91</c:v>
                </c:pt>
                <c:pt idx="3503">
                  <c:v>5379.48</c:v>
                </c:pt>
                <c:pt idx="3504">
                  <c:v>5380.09</c:v>
                </c:pt>
                <c:pt idx="3505">
                  <c:v>5380.31</c:v>
                </c:pt>
                <c:pt idx="3506">
                  <c:v>5380.32</c:v>
                </c:pt>
                <c:pt idx="3507">
                  <c:v>5380.9</c:v>
                </c:pt>
                <c:pt idx="3508">
                  <c:v>5382.75</c:v>
                </c:pt>
                <c:pt idx="3509">
                  <c:v>5382.76</c:v>
                </c:pt>
                <c:pt idx="3510">
                  <c:v>5383.67</c:v>
                </c:pt>
                <c:pt idx="3511">
                  <c:v>5384.02</c:v>
                </c:pt>
                <c:pt idx="3512">
                  <c:v>5384.43</c:v>
                </c:pt>
                <c:pt idx="3513">
                  <c:v>5384.53</c:v>
                </c:pt>
                <c:pt idx="3514">
                  <c:v>5384.67</c:v>
                </c:pt>
                <c:pt idx="3515">
                  <c:v>5384.73</c:v>
                </c:pt>
                <c:pt idx="3516">
                  <c:v>5385.85</c:v>
                </c:pt>
                <c:pt idx="3517">
                  <c:v>5386.33</c:v>
                </c:pt>
                <c:pt idx="3518">
                  <c:v>5386.51</c:v>
                </c:pt>
                <c:pt idx="3519">
                  <c:v>5386.97</c:v>
                </c:pt>
                <c:pt idx="3520">
                  <c:v>5387.41</c:v>
                </c:pt>
                <c:pt idx="3521">
                  <c:v>5387.93</c:v>
                </c:pt>
                <c:pt idx="3522">
                  <c:v>5388.02</c:v>
                </c:pt>
                <c:pt idx="3523">
                  <c:v>5389.5</c:v>
                </c:pt>
                <c:pt idx="3524">
                  <c:v>5390.27</c:v>
                </c:pt>
                <c:pt idx="3525">
                  <c:v>5391.08</c:v>
                </c:pt>
                <c:pt idx="3526">
                  <c:v>5391.78</c:v>
                </c:pt>
                <c:pt idx="3527">
                  <c:v>5391.97</c:v>
                </c:pt>
                <c:pt idx="3528">
                  <c:v>5392.44</c:v>
                </c:pt>
                <c:pt idx="3529">
                  <c:v>5392.5</c:v>
                </c:pt>
                <c:pt idx="3530">
                  <c:v>5394</c:v>
                </c:pt>
                <c:pt idx="3531">
                  <c:v>5394.7</c:v>
                </c:pt>
                <c:pt idx="3532">
                  <c:v>5394.91</c:v>
                </c:pt>
                <c:pt idx="3533">
                  <c:v>5395.09</c:v>
                </c:pt>
                <c:pt idx="3534">
                  <c:v>5395.35</c:v>
                </c:pt>
                <c:pt idx="3535">
                  <c:v>5395.43</c:v>
                </c:pt>
                <c:pt idx="3536">
                  <c:v>5395.83</c:v>
                </c:pt>
                <c:pt idx="3537">
                  <c:v>5396.31</c:v>
                </c:pt>
                <c:pt idx="3538">
                  <c:v>5396.37</c:v>
                </c:pt>
                <c:pt idx="3539">
                  <c:v>5398.1</c:v>
                </c:pt>
                <c:pt idx="3540">
                  <c:v>5399.58</c:v>
                </c:pt>
                <c:pt idx="3541">
                  <c:v>5403.55</c:v>
                </c:pt>
                <c:pt idx="3542">
                  <c:v>5403.59</c:v>
                </c:pt>
                <c:pt idx="3543">
                  <c:v>5405.52</c:v>
                </c:pt>
                <c:pt idx="3544">
                  <c:v>5406.69</c:v>
                </c:pt>
                <c:pt idx="3545">
                  <c:v>5406.88</c:v>
                </c:pt>
                <c:pt idx="3546">
                  <c:v>5407.75</c:v>
                </c:pt>
                <c:pt idx="3547">
                  <c:v>5408.89</c:v>
                </c:pt>
                <c:pt idx="3548">
                  <c:v>5408.91</c:v>
                </c:pt>
                <c:pt idx="3549">
                  <c:v>5409.96</c:v>
                </c:pt>
                <c:pt idx="3550">
                  <c:v>5411.94</c:v>
                </c:pt>
                <c:pt idx="3551">
                  <c:v>5411.95</c:v>
                </c:pt>
                <c:pt idx="3552">
                  <c:v>5412.46</c:v>
                </c:pt>
                <c:pt idx="3553">
                  <c:v>5412.7</c:v>
                </c:pt>
                <c:pt idx="3554">
                  <c:v>5414.32</c:v>
                </c:pt>
                <c:pt idx="3555">
                  <c:v>5414.62</c:v>
                </c:pt>
                <c:pt idx="3556">
                  <c:v>5414.9</c:v>
                </c:pt>
                <c:pt idx="3557">
                  <c:v>5416.41</c:v>
                </c:pt>
                <c:pt idx="3558">
                  <c:v>5417.74</c:v>
                </c:pt>
                <c:pt idx="3559">
                  <c:v>5418.15</c:v>
                </c:pt>
                <c:pt idx="3560">
                  <c:v>5418.46</c:v>
                </c:pt>
                <c:pt idx="3561">
                  <c:v>5418.73</c:v>
                </c:pt>
                <c:pt idx="3562">
                  <c:v>5419.46</c:v>
                </c:pt>
                <c:pt idx="3563">
                  <c:v>5420.34</c:v>
                </c:pt>
                <c:pt idx="3564">
                  <c:v>5420.36</c:v>
                </c:pt>
                <c:pt idx="3565">
                  <c:v>5421.02</c:v>
                </c:pt>
                <c:pt idx="3566">
                  <c:v>5421.05</c:v>
                </c:pt>
                <c:pt idx="3567">
                  <c:v>5421.52</c:v>
                </c:pt>
                <c:pt idx="3568">
                  <c:v>5421.54</c:v>
                </c:pt>
                <c:pt idx="3569">
                  <c:v>5423.14</c:v>
                </c:pt>
                <c:pt idx="3570">
                  <c:v>5424.26</c:v>
                </c:pt>
                <c:pt idx="3571">
                  <c:v>5426.14</c:v>
                </c:pt>
                <c:pt idx="3572">
                  <c:v>5426.86</c:v>
                </c:pt>
                <c:pt idx="3573">
                  <c:v>5427.17</c:v>
                </c:pt>
                <c:pt idx="3574">
                  <c:v>5427.48</c:v>
                </c:pt>
                <c:pt idx="3575">
                  <c:v>5431.21</c:v>
                </c:pt>
                <c:pt idx="3576">
                  <c:v>5431.22</c:v>
                </c:pt>
                <c:pt idx="3577">
                  <c:v>5431.37</c:v>
                </c:pt>
                <c:pt idx="3578">
                  <c:v>5432.86</c:v>
                </c:pt>
                <c:pt idx="3579">
                  <c:v>5433.21</c:v>
                </c:pt>
                <c:pt idx="3580">
                  <c:v>5435.77</c:v>
                </c:pt>
                <c:pt idx="3581">
                  <c:v>5437.44</c:v>
                </c:pt>
                <c:pt idx="3582">
                  <c:v>5437.91</c:v>
                </c:pt>
                <c:pt idx="3583">
                  <c:v>5438.7</c:v>
                </c:pt>
                <c:pt idx="3584">
                  <c:v>5439.34</c:v>
                </c:pt>
                <c:pt idx="3585">
                  <c:v>5439.36</c:v>
                </c:pt>
                <c:pt idx="3586">
                  <c:v>5439.8</c:v>
                </c:pt>
                <c:pt idx="3587">
                  <c:v>5441.42</c:v>
                </c:pt>
                <c:pt idx="3588">
                  <c:v>5442.74</c:v>
                </c:pt>
                <c:pt idx="3589">
                  <c:v>5443.76</c:v>
                </c:pt>
                <c:pt idx="3590">
                  <c:v>5444.79</c:v>
                </c:pt>
                <c:pt idx="3591">
                  <c:v>5445.37</c:v>
                </c:pt>
                <c:pt idx="3592">
                  <c:v>5445.82</c:v>
                </c:pt>
                <c:pt idx="3593">
                  <c:v>5447.2</c:v>
                </c:pt>
                <c:pt idx="3594">
                  <c:v>5447.81</c:v>
                </c:pt>
                <c:pt idx="3595">
                  <c:v>5447.84</c:v>
                </c:pt>
                <c:pt idx="3596">
                  <c:v>5448.56</c:v>
                </c:pt>
                <c:pt idx="3597">
                  <c:v>5450.39</c:v>
                </c:pt>
                <c:pt idx="3598">
                  <c:v>5450.57</c:v>
                </c:pt>
                <c:pt idx="3599">
                  <c:v>5451.8</c:v>
                </c:pt>
                <c:pt idx="3600">
                  <c:v>5452.17</c:v>
                </c:pt>
                <c:pt idx="3601">
                  <c:v>5452.63</c:v>
                </c:pt>
                <c:pt idx="3602">
                  <c:v>5453.71</c:v>
                </c:pt>
                <c:pt idx="3603">
                  <c:v>5453.86</c:v>
                </c:pt>
                <c:pt idx="3604">
                  <c:v>5454.59</c:v>
                </c:pt>
                <c:pt idx="3605">
                  <c:v>5454.89</c:v>
                </c:pt>
                <c:pt idx="3606">
                  <c:v>5457.26</c:v>
                </c:pt>
                <c:pt idx="3607">
                  <c:v>5457.34</c:v>
                </c:pt>
                <c:pt idx="3608">
                  <c:v>5459.22</c:v>
                </c:pt>
                <c:pt idx="3609">
                  <c:v>5460.32</c:v>
                </c:pt>
                <c:pt idx="3610">
                  <c:v>5460.37</c:v>
                </c:pt>
                <c:pt idx="3611">
                  <c:v>5461.55</c:v>
                </c:pt>
                <c:pt idx="3612">
                  <c:v>5461.97</c:v>
                </c:pt>
                <c:pt idx="3613">
                  <c:v>5463.91</c:v>
                </c:pt>
                <c:pt idx="3614">
                  <c:v>5465.6</c:v>
                </c:pt>
                <c:pt idx="3615">
                  <c:v>5469.54</c:v>
                </c:pt>
                <c:pt idx="3616">
                  <c:v>5470.06</c:v>
                </c:pt>
                <c:pt idx="3617">
                  <c:v>5470.18</c:v>
                </c:pt>
                <c:pt idx="3618">
                  <c:v>5471.83</c:v>
                </c:pt>
                <c:pt idx="3619">
                  <c:v>5473.16</c:v>
                </c:pt>
                <c:pt idx="3620">
                  <c:v>5475.34</c:v>
                </c:pt>
                <c:pt idx="3621">
                  <c:v>5476.53</c:v>
                </c:pt>
                <c:pt idx="3622">
                  <c:v>5477.21</c:v>
                </c:pt>
                <c:pt idx="3623">
                  <c:v>5479.56</c:v>
                </c:pt>
                <c:pt idx="3624">
                  <c:v>5479.85</c:v>
                </c:pt>
                <c:pt idx="3625">
                  <c:v>5480.07</c:v>
                </c:pt>
                <c:pt idx="3626">
                  <c:v>5480.1</c:v>
                </c:pt>
                <c:pt idx="3627">
                  <c:v>5480.7</c:v>
                </c:pt>
                <c:pt idx="3628">
                  <c:v>5481.5</c:v>
                </c:pt>
                <c:pt idx="3629">
                  <c:v>5482.55</c:v>
                </c:pt>
                <c:pt idx="3630">
                  <c:v>5483.89</c:v>
                </c:pt>
                <c:pt idx="3631">
                  <c:v>5484.59</c:v>
                </c:pt>
                <c:pt idx="3632">
                  <c:v>5488.93</c:v>
                </c:pt>
                <c:pt idx="3633">
                  <c:v>5489.21</c:v>
                </c:pt>
                <c:pt idx="3634">
                  <c:v>5490.78</c:v>
                </c:pt>
                <c:pt idx="3635">
                  <c:v>5492.39</c:v>
                </c:pt>
                <c:pt idx="3636">
                  <c:v>5493.02</c:v>
                </c:pt>
                <c:pt idx="3637">
                  <c:v>5493.7</c:v>
                </c:pt>
                <c:pt idx="3638">
                  <c:v>5494.87</c:v>
                </c:pt>
                <c:pt idx="3639">
                  <c:v>5495.18</c:v>
                </c:pt>
                <c:pt idx="3640">
                  <c:v>5497.66</c:v>
                </c:pt>
                <c:pt idx="3641">
                  <c:v>5498.66</c:v>
                </c:pt>
                <c:pt idx="3642">
                  <c:v>5498.75</c:v>
                </c:pt>
                <c:pt idx="3643">
                  <c:v>5498.94</c:v>
                </c:pt>
                <c:pt idx="3644">
                  <c:v>5499.45</c:v>
                </c:pt>
                <c:pt idx="3645">
                  <c:v>5500.01</c:v>
                </c:pt>
                <c:pt idx="3646">
                  <c:v>5500.58</c:v>
                </c:pt>
                <c:pt idx="3647">
                  <c:v>5502.73</c:v>
                </c:pt>
                <c:pt idx="3648">
                  <c:v>5503.44</c:v>
                </c:pt>
                <c:pt idx="3649">
                  <c:v>5503.92</c:v>
                </c:pt>
                <c:pt idx="3650">
                  <c:v>5504.14</c:v>
                </c:pt>
                <c:pt idx="3651">
                  <c:v>5505.06</c:v>
                </c:pt>
                <c:pt idx="3652">
                  <c:v>5505.17</c:v>
                </c:pt>
                <c:pt idx="3653">
                  <c:v>5505.69</c:v>
                </c:pt>
                <c:pt idx="3654">
                  <c:v>5507.06</c:v>
                </c:pt>
                <c:pt idx="3655">
                  <c:v>5507.16</c:v>
                </c:pt>
                <c:pt idx="3656">
                  <c:v>5507.24</c:v>
                </c:pt>
                <c:pt idx="3657">
                  <c:v>5508.32</c:v>
                </c:pt>
                <c:pt idx="3658">
                  <c:v>5509.38</c:v>
                </c:pt>
                <c:pt idx="3659">
                  <c:v>5509.9</c:v>
                </c:pt>
                <c:pt idx="3660">
                  <c:v>5510.11</c:v>
                </c:pt>
                <c:pt idx="3661">
                  <c:v>5510.56</c:v>
                </c:pt>
                <c:pt idx="3662">
                  <c:v>5510.97</c:v>
                </c:pt>
                <c:pt idx="3663">
                  <c:v>5511.03</c:v>
                </c:pt>
                <c:pt idx="3664">
                  <c:v>5511.49</c:v>
                </c:pt>
                <c:pt idx="3665">
                  <c:v>5512.34</c:v>
                </c:pt>
                <c:pt idx="3666">
                  <c:v>5514.34</c:v>
                </c:pt>
                <c:pt idx="3667">
                  <c:v>5515.25</c:v>
                </c:pt>
                <c:pt idx="3668">
                  <c:v>5515.41</c:v>
                </c:pt>
                <c:pt idx="3669">
                  <c:v>5517.2</c:v>
                </c:pt>
                <c:pt idx="3670">
                  <c:v>5519.08</c:v>
                </c:pt>
                <c:pt idx="3671">
                  <c:v>5519.51</c:v>
                </c:pt>
                <c:pt idx="3672">
                  <c:v>5520.15</c:v>
                </c:pt>
                <c:pt idx="3673">
                  <c:v>5520.48</c:v>
                </c:pt>
                <c:pt idx="3674">
                  <c:v>5521.54</c:v>
                </c:pt>
                <c:pt idx="3675">
                  <c:v>5522.52</c:v>
                </c:pt>
                <c:pt idx="3676">
                  <c:v>5522.77</c:v>
                </c:pt>
                <c:pt idx="3677">
                  <c:v>5524.31</c:v>
                </c:pt>
                <c:pt idx="3678">
                  <c:v>5525.47</c:v>
                </c:pt>
                <c:pt idx="3679">
                  <c:v>5525.84</c:v>
                </c:pt>
                <c:pt idx="3680">
                  <c:v>5526.44</c:v>
                </c:pt>
                <c:pt idx="3681">
                  <c:v>5527.99</c:v>
                </c:pt>
                <c:pt idx="3682">
                  <c:v>5528.08</c:v>
                </c:pt>
                <c:pt idx="3683">
                  <c:v>5528.21</c:v>
                </c:pt>
                <c:pt idx="3684">
                  <c:v>5528.66</c:v>
                </c:pt>
                <c:pt idx="3685">
                  <c:v>5531.63</c:v>
                </c:pt>
                <c:pt idx="3686">
                  <c:v>5531.72</c:v>
                </c:pt>
                <c:pt idx="3687">
                  <c:v>5532.46</c:v>
                </c:pt>
                <c:pt idx="3688">
                  <c:v>5532.63</c:v>
                </c:pt>
                <c:pt idx="3689">
                  <c:v>5532.75</c:v>
                </c:pt>
                <c:pt idx="3690">
                  <c:v>5532.86</c:v>
                </c:pt>
                <c:pt idx="3691">
                  <c:v>5533.23</c:v>
                </c:pt>
                <c:pt idx="3692">
                  <c:v>5534.57</c:v>
                </c:pt>
                <c:pt idx="3693">
                  <c:v>5534.58</c:v>
                </c:pt>
                <c:pt idx="3694">
                  <c:v>5534.82</c:v>
                </c:pt>
                <c:pt idx="3695">
                  <c:v>5535.96</c:v>
                </c:pt>
                <c:pt idx="3696">
                  <c:v>5536.39</c:v>
                </c:pt>
                <c:pt idx="3697">
                  <c:v>5539.35</c:v>
                </c:pt>
                <c:pt idx="3698">
                  <c:v>5543.8</c:v>
                </c:pt>
                <c:pt idx="3699">
                  <c:v>5544.91</c:v>
                </c:pt>
                <c:pt idx="3700">
                  <c:v>5548.03</c:v>
                </c:pt>
                <c:pt idx="3701">
                  <c:v>5550.15</c:v>
                </c:pt>
                <c:pt idx="3702">
                  <c:v>5551.39</c:v>
                </c:pt>
                <c:pt idx="3703">
                  <c:v>5551.4</c:v>
                </c:pt>
                <c:pt idx="3704">
                  <c:v>5551.59</c:v>
                </c:pt>
                <c:pt idx="3705">
                  <c:v>5552.33</c:v>
                </c:pt>
                <c:pt idx="3706">
                  <c:v>5552.6</c:v>
                </c:pt>
                <c:pt idx="3707">
                  <c:v>5553.19</c:v>
                </c:pt>
                <c:pt idx="3708">
                  <c:v>5553.3</c:v>
                </c:pt>
                <c:pt idx="3709">
                  <c:v>5553.36</c:v>
                </c:pt>
                <c:pt idx="3710">
                  <c:v>5553.52</c:v>
                </c:pt>
                <c:pt idx="3711">
                  <c:v>5553.76</c:v>
                </c:pt>
                <c:pt idx="3712">
                  <c:v>5553.8</c:v>
                </c:pt>
                <c:pt idx="3713">
                  <c:v>5554.83</c:v>
                </c:pt>
                <c:pt idx="3714">
                  <c:v>5555.49</c:v>
                </c:pt>
                <c:pt idx="3715">
                  <c:v>5555.56</c:v>
                </c:pt>
                <c:pt idx="3716">
                  <c:v>5555.83</c:v>
                </c:pt>
                <c:pt idx="3717">
                  <c:v>5556.28</c:v>
                </c:pt>
                <c:pt idx="3718">
                  <c:v>5556.91</c:v>
                </c:pt>
                <c:pt idx="3719">
                  <c:v>5557.93</c:v>
                </c:pt>
                <c:pt idx="3720">
                  <c:v>5558.3</c:v>
                </c:pt>
                <c:pt idx="3721">
                  <c:v>5558.31</c:v>
                </c:pt>
                <c:pt idx="3722">
                  <c:v>5560.28</c:v>
                </c:pt>
                <c:pt idx="3723">
                  <c:v>5561.29</c:v>
                </c:pt>
                <c:pt idx="3724">
                  <c:v>5562.46</c:v>
                </c:pt>
                <c:pt idx="3725">
                  <c:v>5563.77</c:v>
                </c:pt>
                <c:pt idx="3726">
                  <c:v>5564.74</c:v>
                </c:pt>
                <c:pt idx="3727">
                  <c:v>5564.96</c:v>
                </c:pt>
                <c:pt idx="3728">
                  <c:v>5565.69</c:v>
                </c:pt>
                <c:pt idx="3729">
                  <c:v>5565.89</c:v>
                </c:pt>
                <c:pt idx="3730">
                  <c:v>5568.66</c:v>
                </c:pt>
                <c:pt idx="3731">
                  <c:v>5568.89</c:v>
                </c:pt>
                <c:pt idx="3732">
                  <c:v>5568.95</c:v>
                </c:pt>
                <c:pt idx="3733">
                  <c:v>5568.98</c:v>
                </c:pt>
                <c:pt idx="3734">
                  <c:v>5569.46</c:v>
                </c:pt>
                <c:pt idx="3735">
                  <c:v>5570.18</c:v>
                </c:pt>
                <c:pt idx="3736">
                  <c:v>5570.22</c:v>
                </c:pt>
                <c:pt idx="3737">
                  <c:v>5573.11</c:v>
                </c:pt>
                <c:pt idx="3738">
                  <c:v>5574.62</c:v>
                </c:pt>
                <c:pt idx="3739">
                  <c:v>5574.96</c:v>
                </c:pt>
                <c:pt idx="3740">
                  <c:v>5575.2</c:v>
                </c:pt>
                <c:pt idx="3741">
                  <c:v>5575.75</c:v>
                </c:pt>
                <c:pt idx="3742">
                  <c:v>5577.24</c:v>
                </c:pt>
                <c:pt idx="3743">
                  <c:v>5577.54</c:v>
                </c:pt>
                <c:pt idx="3744">
                  <c:v>5577.67</c:v>
                </c:pt>
                <c:pt idx="3745">
                  <c:v>5577.94</c:v>
                </c:pt>
                <c:pt idx="3746">
                  <c:v>5578.52</c:v>
                </c:pt>
                <c:pt idx="3747">
                  <c:v>5580.82</c:v>
                </c:pt>
                <c:pt idx="3748">
                  <c:v>5580.92</c:v>
                </c:pt>
                <c:pt idx="3749">
                  <c:v>5580.96</c:v>
                </c:pt>
                <c:pt idx="3750">
                  <c:v>5581.76</c:v>
                </c:pt>
                <c:pt idx="3751">
                  <c:v>5583.07</c:v>
                </c:pt>
                <c:pt idx="3752">
                  <c:v>5583.58</c:v>
                </c:pt>
                <c:pt idx="3753">
                  <c:v>5583.83</c:v>
                </c:pt>
                <c:pt idx="3754">
                  <c:v>5584.96</c:v>
                </c:pt>
                <c:pt idx="3755">
                  <c:v>5585.31</c:v>
                </c:pt>
                <c:pt idx="3756">
                  <c:v>5586.89</c:v>
                </c:pt>
                <c:pt idx="3757">
                  <c:v>5586.97</c:v>
                </c:pt>
                <c:pt idx="3758">
                  <c:v>5592.16</c:v>
                </c:pt>
                <c:pt idx="3759">
                  <c:v>5592.46</c:v>
                </c:pt>
                <c:pt idx="3760">
                  <c:v>5593.43</c:v>
                </c:pt>
                <c:pt idx="3761">
                  <c:v>5595.39</c:v>
                </c:pt>
                <c:pt idx="3762">
                  <c:v>5595.76</c:v>
                </c:pt>
                <c:pt idx="3763">
                  <c:v>5595.84</c:v>
                </c:pt>
                <c:pt idx="3764">
                  <c:v>5595.97</c:v>
                </c:pt>
                <c:pt idx="3765">
                  <c:v>5597.12</c:v>
                </c:pt>
                <c:pt idx="3766">
                  <c:v>5598.01</c:v>
                </c:pt>
                <c:pt idx="3767">
                  <c:v>5598.27</c:v>
                </c:pt>
                <c:pt idx="3768">
                  <c:v>5599.38</c:v>
                </c:pt>
                <c:pt idx="3769">
                  <c:v>5599.67</c:v>
                </c:pt>
                <c:pt idx="3770">
                  <c:v>5600.01</c:v>
                </c:pt>
                <c:pt idx="3771">
                  <c:v>5600.5</c:v>
                </c:pt>
                <c:pt idx="3772">
                  <c:v>5601.14</c:v>
                </c:pt>
                <c:pt idx="3773">
                  <c:v>5601.68</c:v>
                </c:pt>
                <c:pt idx="3774">
                  <c:v>5603.74</c:v>
                </c:pt>
                <c:pt idx="3775">
                  <c:v>5604.33</c:v>
                </c:pt>
                <c:pt idx="3776">
                  <c:v>5605.38</c:v>
                </c:pt>
                <c:pt idx="3777">
                  <c:v>5607.25</c:v>
                </c:pt>
                <c:pt idx="3778">
                  <c:v>5608.16</c:v>
                </c:pt>
                <c:pt idx="3779">
                  <c:v>5608.17</c:v>
                </c:pt>
                <c:pt idx="3780">
                  <c:v>5608.32</c:v>
                </c:pt>
                <c:pt idx="3781">
                  <c:v>5608.82</c:v>
                </c:pt>
                <c:pt idx="3782">
                  <c:v>5609.08</c:v>
                </c:pt>
                <c:pt idx="3783">
                  <c:v>5610.96</c:v>
                </c:pt>
                <c:pt idx="3784">
                  <c:v>5611.93</c:v>
                </c:pt>
                <c:pt idx="3785">
                  <c:v>5612.38</c:v>
                </c:pt>
                <c:pt idx="3786">
                  <c:v>5614.59</c:v>
                </c:pt>
                <c:pt idx="3787">
                  <c:v>5615.07</c:v>
                </c:pt>
                <c:pt idx="3788">
                  <c:v>5616.85</c:v>
                </c:pt>
                <c:pt idx="3789">
                  <c:v>5618.49</c:v>
                </c:pt>
                <c:pt idx="3790">
                  <c:v>5619.07</c:v>
                </c:pt>
                <c:pt idx="3791">
                  <c:v>5619.65</c:v>
                </c:pt>
                <c:pt idx="3792">
                  <c:v>5619.69</c:v>
                </c:pt>
                <c:pt idx="3793">
                  <c:v>5619.85</c:v>
                </c:pt>
                <c:pt idx="3794">
                  <c:v>5619.97</c:v>
                </c:pt>
                <c:pt idx="3795">
                  <c:v>5620.59</c:v>
                </c:pt>
                <c:pt idx="3796">
                  <c:v>5623.31</c:v>
                </c:pt>
                <c:pt idx="3797">
                  <c:v>5623.61</c:v>
                </c:pt>
                <c:pt idx="3798">
                  <c:v>5623.76</c:v>
                </c:pt>
                <c:pt idx="3799">
                  <c:v>5625.31</c:v>
                </c:pt>
                <c:pt idx="3800">
                  <c:v>5625.91</c:v>
                </c:pt>
                <c:pt idx="3801">
                  <c:v>5626.53</c:v>
                </c:pt>
                <c:pt idx="3802">
                  <c:v>5626.57</c:v>
                </c:pt>
                <c:pt idx="3803">
                  <c:v>5627.3</c:v>
                </c:pt>
                <c:pt idx="3804">
                  <c:v>5630.79</c:v>
                </c:pt>
                <c:pt idx="3805">
                  <c:v>5631.45</c:v>
                </c:pt>
                <c:pt idx="3806">
                  <c:v>5632.61</c:v>
                </c:pt>
                <c:pt idx="3807">
                  <c:v>5633.53</c:v>
                </c:pt>
                <c:pt idx="3808">
                  <c:v>5633.74</c:v>
                </c:pt>
                <c:pt idx="3809">
                  <c:v>5633.95</c:v>
                </c:pt>
                <c:pt idx="3810">
                  <c:v>5635.25</c:v>
                </c:pt>
                <c:pt idx="3811">
                  <c:v>5635.29</c:v>
                </c:pt>
                <c:pt idx="3812">
                  <c:v>5635.4</c:v>
                </c:pt>
                <c:pt idx="3813">
                  <c:v>5635.75</c:v>
                </c:pt>
                <c:pt idx="3814">
                  <c:v>5636.74</c:v>
                </c:pt>
                <c:pt idx="3815">
                  <c:v>5637.74</c:v>
                </c:pt>
                <c:pt idx="3816">
                  <c:v>5638.05</c:v>
                </c:pt>
                <c:pt idx="3817">
                  <c:v>5638.15</c:v>
                </c:pt>
                <c:pt idx="3818">
                  <c:v>5638.26</c:v>
                </c:pt>
                <c:pt idx="3819">
                  <c:v>5638.54</c:v>
                </c:pt>
                <c:pt idx="3820">
                  <c:v>5638.93</c:v>
                </c:pt>
                <c:pt idx="3821">
                  <c:v>5639.4</c:v>
                </c:pt>
                <c:pt idx="3822">
                  <c:v>5639.94</c:v>
                </c:pt>
                <c:pt idx="3823">
                  <c:v>5640.02</c:v>
                </c:pt>
                <c:pt idx="3824">
                  <c:v>5640.73</c:v>
                </c:pt>
                <c:pt idx="3825">
                  <c:v>5641.36</c:v>
                </c:pt>
                <c:pt idx="3826">
                  <c:v>5642.75</c:v>
                </c:pt>
                <c:pt idx="3827">
                  <c:v>5643.72</c:v>
                </c:pt>
                <c:pt idx="3828">
                  <c:v>5643.8</c:v>
                </c:pt>
                <c:pt idx="3829">
                  <c:v>5644.47</c:v>
                </c:pt>
                <c:pt idx="3830">
                  <c:v>5645.4</c:v>
                </c:pt>
                <c:pt idx="3831">
                  <c:v>5645.51</c:v>
                </c:pt>
                <c:pt idx="3832">
                  <c:v>5646.32</c:v>
                </c:pt>
                <c:pt idx="3833">
                  <c:v>5647.15</c:v>
                </c:pt>
                <c:pt idx="3834">
                  <c:v>5651.4</c:v>
                </c:pt>
                <c:pt idx="3835">
                  <c:v>5652.72</c:v>
                </c:pt>
                <c:pt idx="3836">
                  <c:v>5654.59</c:v>
                </c:pt>
                <c:pt idx="3837">
                  <c:v>5656.2</c:v>
                </c:pt>
                <c:pt idx="3838">
                  <c:v>5657.03</c:v>
                </c:pt>
                <c:pt idx="3839">
                  <c:v>5657.69</c:v>
                </c:pt>
                <c:pt idx="3840">
                  <c:v>5657.81</c:v>
                </c:pt>
                <c:pt idx="3841">
                  <c:v>5658.53</c:v>
                </c:pt>
                <c:pt idx="3842">
                  <c:v>5658.91</c:v>
                </c:pt>
                <c:pt idx="3843">
                  <c:v>5659.14</c:v>
                </c:pt>
                <c:pt idx="3844">
                  <c:v>5659.24</c:v>
                </c:pt>
                <c:pt idx="3845">
                  <c:v>5660.13</c:v>
                </c:pt>
                <c:pt idx="3846">
                  <c:v>5666.47</c:v>
                </c:pt>
                <c:pt idx="3847">
                  <c:v>5666.7</c:v>
                </c:pt>
                <c:pt idx="3848">
                  <c:v>5666.87</c:v>
                </c:pt>
                <c:pt idx="3849">
                  <c:v>5669.97</c:v>
                </c:pt>
                <c:pt idx="3850">
                  <c:v>5670.13</c:v>
                </c:pt>
                <c:pt idx="3851">
                  <c:v>5670.44</c:v>
                </c:pt>
                <c:pt idx="3852">
                  <c:v>5671.09</c:v>
                </c:pt>
                <c:pt idx="3853">
                  <c:v>5671.93</c:v>
                </c:pt>
                <c:pt idx="3854">
                  <c:v>5673.84</c:v>
                </c:pt>
                <c:pt idx="3855">
                  <c:v>5674.14</c:v>
                </c:pt>
                <c:pt idx="3856">
                  <c:v>5674.38</c:v>
                </c:pt>
                <c:pt idx="3857">
                  <c:v>5675.92</c:v>
                </c:pt>
                <c:pt idx="3858">
                  <c:v>5677.31</c:v>
                </c:pt>
                <c:pt idx="3859">
                  <c:v>5677.47</c:v>
                </c:pt>
                <c:pt idx="3860">
                  <c:v>5677.64</c:v>
                </c:pt>
                <c:pt idx="3861">
                  <c:v>5678.05</c:v>
                </c:pt>
                <c:pt idx="3862">
                  <c:v>5680.28</c:v>
                </c:pt>
                <c:pt idx="3863">
                  <c:v>5680.47</c:v>
                </c:pt>
                <c:pt idx="3864">
                  <c:v>5681.31</c:v>
                </c:pt>
                <c:pt idx="3865">
                  <c:v>5682.52</c:v>
                </c:pt>
                <c:pt idx="3866">
                  <c:v>5686.74</c:v>
                </c:pt>
                <c:pt idx="3867">
                  <c:v>5686.92</c:v>
                </c:pt>
                <c:pt idx="3868">
                  <c:v>5686.96</c:v>
                </c:pt>
                <c:pt idx="3869">
                  <c:v>5687.9</c:v>
                </c:pt>
                <c:pt idx="3870">
                  <c:v>5688.2</c:v>
                </c:pt>
                <c:pt idx="3871">
                  <c:v>5689.64</c:v>
                </c:pt>
                <c:pt idx="3872">
                  <c:v>5692.68</c:v>
                </c:pt>
                <c:pt idx="3873">
                  <c:v>5697.18</c:v>
                </c:pt>
                <c:pt idx="3874">
                  <c:v>5700.76</c:v>
                </c:pt>
                <c:pt idx="3875">
                  <c:v>5701.28</c:v>
                </c:pt>
                <c:pt idx="3876">
                  <c:v>5703.29</c:v>
                </c:pt>
                <c:pt idx="3877">
                  <c:v>5704.68</c:v>
                </c:pt>
                <c:pt idx="3878">
                  <c:v>5704.98</c:v>
                </c:pt>
                <c:pt idx="3879">
                  <c:v>5705.55</c:v>
                </c:pt>
                <c:pt idx="3880">
                  <c:v>5705.9</c:v>
                </c:pt>
                <c:pt idx="3881">
                  <c:v>5706.96</c:v>
                </c:pt>
                <c:pt idx="3882">
                  <c:v>5708.02</c:v>
                </c:pt>
                <c:pt idx="3883">
                  <c:v>5709.23</c:v>
                </c:pt>
                <c:pt idx="3884">
                  <c:v>5709.36</c:v>
                </c:pt>
                <c:pt idx="3885">
                  <c:v>5710.33</c:v>
                </c:pt>
                <c:pt idx="3886">
                  <c:v>5712.38</c:v>
                </c:pt>
                <c:pt idx="3887">
                  <c:v>5714.17</c:v>
                </c:pt>
                <c:pt idx="3888">
                  <c:v>5714.23</c:v>
                </c:pt>
                <c:pt idx="3889">
                  <c:v>5714.25</c:v>
                </c:pt>
                <c:pt idx="3890">
                  <c:v>5714.56</c:v>
                </c:pt>
                <c:pt idx="3891">
                  <c:v>5715.31</c:v>
                </c:pt>
                <c:pt idx="3892">
                  <c:v>5715.79</c:v>
                </c:pt>
                <c:pt idx="3893">
                  <c:v>5717.22</c:v>
                </c:pt>
                <c:pt idx="3894">
                  <c:v>5717.74</c:v>
                </c:pt>
                <c:pt idx="3895">
                  <c:v>5718.28</c:v>
                </c:pt>
                <c:pt idx="3896">
                  <c:v>5719.09</c:v>
                </c:pt>
                <c:pt idx="3897">
                  <c:v>5719.79</c:v>
                </c:pt>
                <c:pt idx="3898">
                  <c:v>5720.77</c:v>
                </c:pt>
                <c:pt idx="3899">
                  <c:v>5720.9</c:v>
                </c:pt>
                <c:pt idx="3900">
                  <c:v>5723.54</c:v>
                </c:pt>
                <c:pt idx="3901">
                  <c:v>5727.33</c:v>
                </c:pt>
                <c:pt idx="3902">
                  <c:v>5728.58</c:v>
                </c:pt>
                <c:pt idx="3903">
                  <c:v>5729.86</c:v>
                </c:pt>
                <c:pt idx="3904">
                  <c:v>5732.69</c:v>
                </c:pt>
                <c:pt idx="3905">
                  <c:v>5733.21</c:v>
                </c:pt>
                <c:pt idx="3906">
                  <c:v>5734.6</c:v>
                </c:pt>
                <c:pt idx="3907">
                  <c:v>5736.46</c:v>
                </c:pt>
                <c:pt idx="3908">
                  <c:v>5737.23</c:v>
                </c:pt>
                <c:pt idx="3909">
                  <c:v>5737.5</c:v>
                </c:pt>
                <c:pt idx="3910">
                  <c:v>5738.28</c:v>
                </c:pt>
                <c:pt idx="3911">
                  <c:v>5739.82</c:v>
                </c:pt>
                <c:pt idx="3912">
                  <c:v>5741.7</c:v>
                </c:pt>
                <c:pt idx="3913">
                  <c:v>5741.73</c:v>
                </c:pt>
                <c:pt idx="3914">
                  <c:v>5743.4</c:v>
                </c:pt>
                <c:pt idx="3915">
                  <c:v>5744.23</c:v>
                </c:pt>
                <c:pt idx="3916">
                  <c:v>5745.12</c:v>
                </c:pt>
                <c:pt idx="3917">
                  <c:v>5745.42</c:v>
                </c:pt>
                <c:pt idx="3918">
                  <c:v>5745.94</c:v>
                </c:pt>
                <c:pt idx="3919">
                  <c:v>5745.96</c:v>
                </c:pt>
                <c:pt idx="3920">
                  <c:v>5746.06</c:v>
                </c:pt>
                <c:pt idx="3921">
                  <c:v>5746.15</c:v>
                </c:pt>
                <c:pt idx="3922">
                  <c:v>5746.33</c:v>
                </c:pt>
                <c:pt idx="3923">
                  <c:v>5749.88</c:v>
                </c:pt>
                <c:pt idx="3924">
                  <c:v>5754.75</c:v>
                </c:pt>
                <c:pt idx="3925">
                  <c:v>5754.85</c:v>
                </c:pt>
                <c:pt idx="3926">
                  <c:v>5755.18</c:v>
                </c:pt>
                <c:pt idx="3927">
                  <c:v>5755.54</c:v>
                </c:pt>
                <c:pt idx="3928">
                  <c:v>5757.44</c:v>
                </c:pt>
                <c:pt idx="3929">
                  <c:v>5757.49</c:v>
                </c:pt>
                <c:pt idx="3930">
                  <c:v>5759.01</c:v>
                </c:pt>
                <c:pt idx="3931">
                  <c:v>5759.91</c:v>
                </c:pt>
                <c:pt idx="3932">
                  <c:v>5761.11</c:v>
                </c:pt>
                <c:pt idx="3933">
                  <c:v>5761.32</c:v>
                </c:pt>
                <c:pt idx="3934">
                  <c:v>5762.47</c:v>
                </c:pt>
                <c:pt idx="3935">
                  <c:v>5763.27</c:v>
                </c:pt>
                <c:pt idx="3936">
                  <c:v>5764.65</c:v>
                </c:pt>
                <c:pt idx="3937">
                  <c:v>5764.78</c:v>
                </c:pt>
                <c:pt idx="3938">
                  <c:v>5764.86</c:v>
                </c:pt>
                <c:pt idx="3939">
                  <c:v>5765.5</c:v>
                </c:pt>
                <c:pt idx="3940">
                  <c:v>5768.09</c:v>
                </c:pt>
                <c:pt idx="3941">
                  <c:v>5768.83</c:v>
                </c:pt>
                <c:pt idx="3942">
                  <c:v>5770.68</c:v>
                </c:pt>
                <c:pt idx="3943">
                  <c:v>5771.61</c:v>
                </c:pt>
                <c:pt idx="3944">
                  <c:v>5773.52</c:v>
                </c:pt>
                <c:pt idx="3945">
                  <c:v>5773.9</c:v>
                </c:pt>
                <c:pt idx="3946">
                  <c:v>5775.52</c:v>
                </c:pt>
                <c:pt idx="3947">
                  <c:v>5776.34</c:v>
                </c:pt>
                <c:pt idx="3948">
                  <c:v>5780.18</c:v>
                </c:pt>
                <c:pt idx="3949">
                  <c:v>5781.02</c:v>
                </c:pt>
                <c:pt idx="3950">
                  <c:v>5783.18</c:v>
                </c:pt>
                <c:pt idx="3951">
                  <c:v>5785.22</c:v>
                </c:pt>
                <c:pt idx="3952">
                  <c:v>5786.49</c:v>
                </c:pt>
                <c:pt idx="3953">
                  <c:v>5789.35</c:v>
                </c:pt>
                <c:pt idx="3954">
                  <c:v>5789.85</c:v>
                </c:pt>
                <c:pt idx="3955">
                  <c:v>5790.46</c:v>
                </c:pt>
                <c:pt idx="3956">
                  <c:v>5790.57</c:v>
                </c:pt>
                <c:pt idx="3957">
                  <c:v>5791.01</c:v>
                </c:pt>
                <c:pt idx="3958">
                  <c:v>5791.61</c:v>
                </c:pt>
                <c:pt idx="3959">
                  <c:v>5792.44</c:v>
                </c:pt>
                <c:pt idx="3960">
                  <c:v>5792.67</c:v>
                </c:pt>
                <c:pt idx="3961">
                  <c:v>5793.16</c:v>
                </c:pt>
                <c:pt idx="3962">
                  <c:v>5794.1</c:v>
                </c:pt>
                <c:pt idx="3963">
                  <c:v>5794.57</c:v>
                </c:pt>
                <c:pt idx="3964">
                  <c:v>5794.68</c:v>
                </c:pt>
                <c:pt idx="3965">
                  <c:v>5797.6</c:v>
                </c:pt>
                <c:pt idx="3966">
                  <c:v>5799.06</c:v>
                </c:pt>
                <c:pt idx="3967">
                  <c:v>5799.83</c:v>
                </c:pt>
                <c:pt idx="3968">
                  <c:v>5800.17</c:v>
                </c:pt>
                <c:pt idx="3969">
                  <c:v>5800.19</c:v>
                </c:pt>
                <c:pt idx="3970">
                  <c:v>5800.77</c:v>
                </c:pt>
                <c:pt idx="3971">
                  <c:v>5801.13</c:v>
                </c:pt>
                <c:pt idx="3972">
                  <c:v>5801.83</c:v>
                </c:pt>
                <c:pt idx="3973">
                  <c:v>5802.07</c:v>
                </c:pt>
                <c:pt idx="3974">
                  <c:v>5802.84</c:v>
                </c:pt>
                <c:pt idx="3975">
                  <c:v>5807.66</c:v>
                </c:pt>
                <c:pt idx="3976">
                  <c:v>5807.99</c:v>
                </c:pt>
                <c:pt idx="3977">
                  <c:v>5808.93</c:v>
                </c:pt>
                <c:pt idx="3978">
                  <c:v>5809.26</c:v>
                </c:pt>
                <c:pt idx="3979">
                  <c:v>5810.63</c:v>
                </c:pt>
                <c:pt idx="3980">
                  <c:v>5811.61</c:v>
                </c:pt>
                <c:pt idx="3981">
                  <c:v>5811.92</c:v>
                </c:pt>
                <c:pt idx="3982">
                  <c:v>5812</c:v>
                </c:pt>
                <c:pt idx="3983">
                  <c:v>5813.24</c:v>
                </c:pt>
                <c:pt idx="3984">
                  <c:v>5815.05</c:v>
                </c:pt>
                <c:pt idx="3985">
                  <c:v>5815.26</c:v>
                </c:pt>
                <c:pt idx="3986">
                  <c:v>5816.71</c:v>
                </c:pt>
                <c:pt idx="3987">
                  <c:v>5817.83</c:v>
                </c:pt>
                <c:pt idx="3988">
                  <c:v>5821.13</c:v>
                </c:pt>
                <c:pt idx="3989">
                  <c:v>5821.68</c:v>
                </c:pt>
                <c:pt idx="3990">
                  <c:v>5821.79</c:v>
                </c:pt>
                <c:pt idx="3991">
                  <c:v>5823.16</c:v>
                </c:pt>
                <c:pt idx="3992">
                  <c:v>5824.22</c:v>
                </c:pt>
                <c:pt idx="3993">
                  <c:v>5824.77</c:v>
                </c:pt>
                <c:pt idx="3994">
                  <c:v>5824.82</c:v>
                </c:pt>
                <c:pt idx="3995">
                  <c:v>5827.41</c:v>
                </c:pt>
                <c:pt idx="3996">
                  <c:v>5827.48</c:v>
                </c:pt>
                <c:pt idx="3997">
                  <c:v>5828.18</c:v>
                </c:pt>
                <c:pt idx="3998">
                  <c:v>5830.56</c:v>
                </c:pt>
                <c:pt idx="3999">
                  <c:v>5837.53</c:v>
                </c:pt>
                <c:pt idx="4000">
                  <c:v>5838.13</c:v>
                </c:pt>
                <c:pt idx="4001">
                  <c:v>5838.9</c:v>
                </c:pt>
                <c:pt idx="4002">
                  <c:v>5841.53</c:v>
                </c:pt>
                <c:pt idx="4003">
                  <c:v>5843.61</c:v>
                </c:pt>
                <c:pt idx="4004">
                  <c:v>5845.43</c:v>
                </c:pt>
                <c:pt idx="4005">
                  <c:v>5846.11</c:v>
                </c:pt>
                <c:pt idx="4006">
                  <c:v>5846.42</c:v>
                </c:pt>
                <c:pt idx="4007">
                  <c:v>5846.52</c:v>
                </c:pt>
                <c:pt idx="4008">
                  <c:v>5847.42</c:v>
                </c:pt>
                <c:pt idx="4009">
                  <c:v>5849.32</c:v>
                </c:pt>
                <c:pt idx="4010">
                  <c:v>5849.49</c:v>
                </c:pt>
                <c:pt idx="4011">
                  <c:v>5850.45</c:v>
                </c:pt>
                <c:pt idx="4012">
                  <c:v>5860.02</c:v>
                </c:pt>
                <c:pt idx="4013">
                  <c:v>5860.17</c:v>
                </c:pt>
                <c:pt idx="4014">
                  <c:v>5860.48</c:v>
                </c:pt>
                <c:pt idx="4015">
                  <c:v>5862.8</c:v>
                </c:pt>
                <c:pt idx="4016">
                  <c:v>5864.38</c:v>
                </c:pt>
                <c:pt idx="4017">
                  <c:v>5866.07</c:v>
                </c:pt>
                <c:pt idx="4018">
                  <c:v>5866.42</c:v>
                </c:pt>
                <c:pt idx="4019">
                  <c:v>5867.13</c:v>
                </c:pt>
                <c:pt idx="4020">
                  <c:v>5871.18</c:v>
                </c:pt>
                <c:pt idx="4021">
                  <c:v>5871.61</c:v>
                </c:pt>
                <c:pt idx="4022">
                  <c:v>5872.96</c:v>
                </c:pt>
                <c:pt idx="4023">
                  <c:v>5874.82</c:v>
                </c:pt>
                <c:pt idx="4024">
                  <c:v>5875.04</c:v>
                </c:pt>
                <c:pt idx="4025">
                  <c:v>5875.21</c:v>
                </c:pt>
                <c:pt idx="4026">
                  <c:v>5876.05</c:v>
                </c:pt>
                <c:pt idx="4027">
                  <c:v>5876.37</c:v>
                </c:pt>
                <c:pt idx="4028">
                  <c:v>5878.2</c:v>
                </c:pt>
                <c:pt idx="4029">
                  <c:v>5878.45</c:v>
                </c:pt>
                <c:pt idx="4030">
                  <c:v>5879.18</c:v>
                </c:pt>
                <c:pt idx="4031">
                  <c:v>5880.26</c:v>
                </c:pt>
                <c:pt idx="4032">
                  <c:v>5881.81</c:v>
                </c:pt>
                <c:pt idx="4033">
                  <c:v>5884.31</c:v>
                </c:pt>
                <c:pt idx="4034">
                  <c:v>5885.34</c:v>
                </c:pt>
                <c:pt idx="4035">
                  <c:v>5886.22</c:v>
                </c:pt>
                <c:pt idx="4036">
                  <c:v>5886.62</c:v>
                </c:pt>
                <c:pt idx="4037">
                  <c:v>5887.18</c:v>
                </c:pt>
                <c:pt idx="4038">
                  <c:v>5889.51</c:v>
                </c:pt>
                <c:pt idx="4039">
                  <c:v>5890.53</c:v>
                </c:pt>
                <c:pt idx="4040">
                  <c:v>5893.37</c:v>
                </c:pt>
                <c:pt idx="4041">
                  <c:v>5894.91</c:v>
                </c:pt>
                <c:pt idx="4042">
                  <c:v>5895.11</c:v>
                </c:pt>
                <c:pt idx="4043">
                  <c:v>5896.54</c:v>
                </c:pt>
                <c:pt idx="4044">
                  <c:v>5897.56</c:v>
                </c:pt>
                <c:pt idx="4045">
                  <c:v>5897.75</c:v>
                </c:pt>
                <c:pt idx="4046">
                  <c:v>5897.99</c:v>
                </c:pt>
                <c:pt idx="4047">
                  <c:v>5898.73</c:v>
                </c:pt>
                <c:pt idx="4048">
                  <c:v>5903.61</c:v>
                </c:pt>
                <c:pt idx="4049">
                  <c:v>5904.09</c:v>
                </c:pt>
                <c:pt idx="4050">
                  <c:v>5904.85</c:v>
                </c:pt>
                <c:pt idx="4051">
                  <c:v>5905.97</c:v>
                </c:pt>
                <c:pt idx="4052">
                  <c:v>5906.94</c:v>
                </c:pt>
                <c:pt idx="4053">
                  <c:v>5907.08</c:v>
                </c:pt>
                <c:pt idx="4054">
                  <c:v>5907.15</c:v>
                </c:pt>
                <c:pt idx="4055">
                  <c:v>5907.91</c:v>
                </c:pt>
                <c:pt idx="4056">
                  <c:v>5908.16</c:v>
                </c:pt>
                <c:pt idx="4057">
                  <c:v>5908.75</c:v>
                </c:pt>
                <c:pt idx="4058">
                  <c:v>5912.78</c:v>
                </c:pt>
                <c:pt idx="4059">
                  <c:v>5913.2</c:v>
                </c:pt>
                <c:pt idx="4060">
                  <c:v>5913.31</c:v>
                </c:pt>
                <c:pt idx="4061">
                  <c:v>5914.95</c:v>
                </c:pt>
                <c:pt idx="4062">
                  <c:v>5917.47</c:v>
                </c:pt>
                <c:pt idx="4063">
                  <c:v>5918.07</c:v>
                </c:pt>
                <c:pt idx="4064">
                  <c:v>5918.33</c:v>
                </c:pt>
                <c:pt idx="4065">
                  <c:v>5923.12</c:v>
                </c:pt>
                <c:pt idx="4066">
                  <c:v>5923.21</c:v>
                </c:pt>
                <c:pt idx="4067">
                  <c:v>5923.52</c:v>
                </c:pt>
                <c:pt idx="4068">
                  <c:v>5924.67</c:v>
                </c:pt>
                <c:pt idx="4069">
                  <c:v>5926.39</c:v>
                </c:pt>
                <c:pt idx="4070">
                  <c:v>5926.73</c:v>
                </c:pt>
                <c:pt idx="4071">
                  <c:v>5926.96</c:v>
                </c:pt>
                <c:pt idx="4072">
                  <c:v>5926.98</c:v>
                </c:pt>
                <c:pt idx="4073">
                  <c:v>5927.39</c:v>
                </c:pt>
                <c:pt idx="4074">
                  <c:v>5928.75</c:v>
                </c:pt>
                <c:pt idx="4075">
                  <c:v>5931.28</c:v>
                </c:pt>
                <c:pt idx="4076">
                  <c:v>5932.56</c:v>
                </c:pt>
                <c:pt idx="4077">
                  <c:v>5934.74</c:v>
                </c:pt>
                <c:pt idx="4078">
                  <c:v>5935.57</c:v>
                </c:pt>
                <c:pt idx="4079">
                  <c:v>5935.82</c:v>
                </c:pt>
                <c:pt idx="4080">
                  <c:v>5936.01</c:v>
                </c:pt>
                <c:pt idx="4081">
                  <c:v>5936.34</c:v>
                </c:pt>
                <c:pt idx="4082">
                  <c:v>5938.51</c:v>
                </c:pt>
                <c:pt idx="4083">
                  <c:v>5943.07</c:v>
                </c:pt>
                <c:pt idx="4084">
                  <c:v>5945.62</c:v>
                </c:pt>
                <c:pt idx="4085">
                  <c:v>5946.67</c:v>
                </c:pt>
                <c:pt idx="4086">
                  <c:v>5947.22</c:v>
                </c:pt>
                <c:pt idx="4087">
                  <c:v>5948.99</c:v>
                </c:pt>
                <c:pt idx="4088">
                  <c:v>5953.21</c:v>
                </c:pt>
                <c:pt idx="4089">
                  <c:v>5953.35</c:v>
                </c:pt>
                <c:pt idx="4090">
                  <c:v>5955.54</c:v>
                </c:pt>
                <c:pt idx="4091">
                  <c:v>5956.55</c:v>
                </c:pt>
                <c:pt idx="4092">
                  <c:v>5960.58</c:v>
                </c:pt>
                <c:pt idx="4093">
                  <c:v>5963.17</c:v>
                </c:pt>
                <c:pt idx="4094">
                  <c:v>5963.82</c:v>
                </c:pt>
                <c:pt idx="4095">
                  <c:v>5964.35</c:v>
                </c:pt>
                <c:pt idx="4096">
                  <c:v>5968.12</c:v>
                </c:pt>
                <c:pt idx="4097">
                  <c:v>5969.55</c:v>
                </c:pt>
                <c:pt idx="4098">
                  <c:v>5970.82</c:v>
                </c:pt>
                <c:pt idx="4099">
                  <c:v>5971</c:v>
                </c:pt>
                <c:pt idx="4100">
                  <c:v>5971.31</c:v>
                </c:pt>
                <c:pt idx="4101">
                  <c:v>5973.14</c:v>
                </c:pt>
                <c:pt idx="4102">
                  <c:v>5973.98</c:v>
                </c:pt>
                <c:pt idx="4103">
                  <c:v>5977.41</c:v>
                </c:pt>
                <c:pt idx="4104">
                  <c:v>5977.79</c:v>
                </c:pt>
                <c:pt idx="4105">
                  <c:v>5979.72</c:v>
                </c:pt>
                <c:pt idx="4106">
                  <c:v>5980.85</c:v>
                </c:pt>
                <c:pt idx="4107">
                  <c:v>5981.38</c:v>
                </c:pt>
                <c:pt idx="4108">
                  <c:v>5989.77</c:v>
                </c:pt>
                <c:pt idx="4109">
                  <c:v>5994.23</c:v>
                </c:pt>
                <c:pt idx="4110">
                  <c:v>5994.26</c:v>
                </c:pt>
                <c:pt idx="4111">
                  <c:v>5994.42</c:v>
                </c:pt>
                <c:pt idx="4112">
                  <c:v>5995.41</c:v>
                </c:pt>
                <c:pt idx="4113">
                  <c:v>5996.07</c:v>
                </c:pt>
                <c:pt idx="4114">
                  <c:v>5999.38</c:v>
                </c:pt>
                <c:pt idx="4115">
                  <c:v>6005.03</c:v>
                </c:pt>
                <c:pt idx="4116">
                  <c:v>6005.21</c:v>
                </c:pt>
                <c:pt idx="4117">
                  <c:v>6005.85</c:v>
                </c:pt>
                <c:pt idx="4118">
                  <c:v>6006.21</c:v>
                </c:pt>
                <c:pt idx="4119">
                  <c:v>6006.44</c:v>
                </c:pt>
                <c:pt idx="4120">
                  <c:v>6006.96</c:v>
                </c:pt>
                <c:pt idx="4121">
                  <c:v>6008.18</c:v>
                </c:pt>
                <c:pt idx="4122">
                  <c:v>6010.5</c:v>
                </c:pt>
                <c:pt idx="4123">
                  <c:v>6013.04</c:v>
                </c:pt>
                <c:pt idx="4124">
                  <c:v>6013.74</c:v>
                </c:pt>
                <c:pt idx="4125">
                  <c:v>6019.93</c:v>
                </c:pt>
                <c:pt idx="4126">
                  <c:v>6019.96</c:v>
                </c:pt>
                <c:pt idx="4127">
                  <c:v>6021.84</c:v>
                </c:pt>
                <c:pt idx="4128">
                  <c:v>6031.52</c:v>
                </c:pt>
                <c:pt idx="4129">
                  <c:v>6032.74</c:v>
                </c:pt>
                <c:pt idx="4130">
                  <c:v>6033.22</c:v>
                </c:pt>
                <c:pt idx="4131">
                  <c:v>6035.09</c:v>
                </c:pt>
                <c:pt idx="4132">
                  <c:v>6039.02</c:v>
                </c:pt>
                <c:pt idx="4133">
                  <c:v>6042.62</c:v>
                </c:pt>
                <c:pt idx="4134">
                  <c:v>6042.91</c:v>
                </c:pt>
                <c:pt idx="4135">
                  <c:v>6044.02</c:v>
                </c:pt>
                <c:pt idx="4136">
                  <c:v>6045.63</c:v>
                </c:pt>
                <c:pt idx="4137">
                  <c:v>6047.03</c:v>
                </c:pt>
                <c:pt idx="4138">
                  <c:v>6048.57</c:v>
                </c:pt>
                <c:pt idx="4139">
                  <c:v>6051.64</c:v>
                </c:pt>
                <c:pt idx="4140">
                  <c:v>6051.8</c:v>
                </c:pt>
                <c:pt idx="4141">
                  <c:v>6052</c:v>
                </c:pt>
                <c:pt idx="4142">
                  <c:v>6054.49</c:v>
                </c:pt>
                <c:pt idx="4143">
                  <c:v>6057.07</c:v>
                </c:pt>
                <c:pt idx="4144">
                  <c:v>6062.44</c:v>
                </c:pt>
                <c:pt idx="4145">
                  <c:v>6063.2</c:v>
                </c:pt>
                <c:pt idx="4146">
                  <c:v>6064.34</c:v>
                </c:pt>
                <c:pt idx="4147">
                  <c:v>6066.12</c:v>
                </c:pt>
                <c:pt idx="4148">
                  <c:v>6071.91</c:v>
                </c:pt>
                <c:pt idx="4149">
                  <c:v>6073.24</c:v>
                </c:pt>
                <c:pt idx="4150">
                  <c:v>6081.05</c:v>
                </c:pt>
                <c:pt idx="4151">
                  <c:v>6081.48</c:v>
                </c:pt>
                <c:pt idx="4152">
                  <c:v>6085.3</c:v>
                </c:pt>
                <c:pt idx="4153">
                  <c:v>6086.43</c:v>
                </c:pt>
                <c:pt idx="4154">
                  <c:v>6087.3</c:v>
                </c:pt>
                <c:pt idx="4155">
                  <c:v>6089.52</c:v>
                </c:pt>
                <c:pt idx="4156">
                  <c:v>6089.77</c:v>
                </c:pt>
                <c:pt idx="4157">
                  <c:v>6091.9</c:v>
                </c:pt>
                <c:pt idx="4158">
                  <c:v>6098.46</c:v>
                </c:pt>
                <c:pt idx="4159">
                  <c:v>6102.31</c:v>
                </c:pt>
                <c:pt idx="4160">
                  <c:v>6102.95</c:v>
                </c:pt>
                <c:pt idx="4161">
                  <c:v>6104.5</c:v>
                </c:pt>
                <c:pt idx="4162">
                  <c:v>6104.72</c:v>
                </c:pt>
                <c:pt idx="4163">
                  <c:v>6104.85</c:v>
                </c:pt>
                <c:pt idx="4164">
                  <c:v>6105.8</c:v>
                </c:pt>
                <c:pt idx="4165">
                  <c:v>6106.47</c:v>
                </c:pt>
                <c:pt idx="4166">
                  <c:v>6106.94</c:v>
                </c:pt>
                <c:pt idx="4167">
                  <c:v>6109.14</c:v>
                </c:pt>
                <c:pt idx="4168">
                  <c:v>6111.05</c:v>
                </c:pt>
                <c:pt idx="4169">
                  <c:v>6112.76</c:v>
                </c:pt>
                <c:pt idx="4170">
                  <c:v>6113.87</c:v>
                </c:pt>
                <c:pt idx="4171">
                  <c:v>6117.03</c:v>
                </c:pt>
                <c:pt idx="4172">
                  <c:v>6120.19</c:v>
                </c:pt>
                <c:pt idx="4173">
                  <c:v>6121.11</c:v>
                </c:pt>
                <c:pt idx="4174">
                  <c:v>6126.57</c:v>
                </c:pt>
                <c:pt idx="4175">
                  <c:v>6131.66</c:v>
                </c:pt>
                <c:pt idx="4176">
                  <c:v>6134.39</c:v>
                </c:pt>
                <c:pt idx="4177">
                  <c:v>6135.08</c:v>
                </c:pt>
                <c:pt idx="4178">
                  <c:v>6140.24</c:v>
                </c:pt>
                <c:pt idx="4179">
                  <c:v>6141.96</c:v>
                </c:pt>
                <c:pt idx="4180">
                  <c:v>6143.9</c:v>
                </c:pt>
                <c:pt idx="4181">
                  <c:v>6153.39</c:v>
                </c:pt>
                <c:pt idx="4182">
                  <c:v>6156.36</c:v>
                </c:pt>
                <c:pt idx="4183">
                  <c:v>6158.6</c:v>
                </c:pt>
                <c:pt idx="4184">
                  <c:v>6158.85</c:v>
                </c:pt>
                <c:pt idx="4185">
                  <c:v>6159.01</c:v>
                </c:pt>
                <c:pt idx="4186">
                  <c:v>6161</c:v>
                </c:pt>
                <c:pt idx="4187">
                  <c:v>6162.2</c:v>
                </c:pt>
                <c:pt idx="4188">
                  <c:v>6162.37</c:v>
                </c:pt>
                <c:pt idx="4189">
                  <c:v>6165.56</c:v>
                </c:pt>
                <c:pt idx="4190">
                  <c:v>6165.86</c:v>
                </c:pt>
                <c:pt idx="4191">
                  <c:v>6167.85</c:v>
                </c:pt>
                <c:pt idx="4192">
                  <c:v>6172.39</c:v>
                </c:pt>
                <c:pt idx="4193">
                  <c:v>6172.91</c:v>
                </c:pt>
                <c:pt idx="4194">
                  <c:v>6176.7</c:v>
                </c:pt>
                <c:pt idx="4195">
                  <c:v>6177.11</c:v>
                </c:pt>
                <c:pt idx="4196">
                  <c:v>6179.7</c:v>
                </c:pt>
                <c:pt idx="4197">
                  <c:v>6182.62</c:v>
                </c:pt>
                <c:pt idx="4198">
                  <c:v>6183.11</c:v>
                </c:pt>
                <c:pt idx="4199">
                  <c:v>6183.19</c:v>
                </c:pt>
                <c:pt idx="4200">
                  <c:v>6185.1</c:v>
                </c:pt>
                <c:pt idx="4201">
                  <c:v>6185.34</c:v>
                </c:pt>
                <c:pt idx="4202">
                  <c:v>6185.97</c:v>
                </c:pt>
                <c:pt idx="4203">
                  <c:v>6186.27</c:v>
                </c:pt>
                <c:pt idx="4204">
                  <c:v>6186.5</c:v>
                </c:pt>
                <c:pt idx="4205">
                  <c:v>6187.35</c:v>
                </c:pt>
                <c:pt idx="4206">
                  <c:v>6188.38</c:v>
                </c:pt>
                <c:pt idx="4207">
                  <c:v>6189.12</c:v>
                </c:pt>
                <c:pt idx="4208">
                  <c:v>6189.44</c:v>
                </c:pt>
                <c:pt idx="4209">
                  <c:v>6189.99</c:v>
                </c:pt>
                <c:pt idx="4210">
                  <c:v>6190.32</c:v>
                </c:pt>
                <c:pt idx="4211">
                  <c:v>6191.4</c:v>
                </c:pt>
                <c:pt idx="4212">
                  <c:v>6198.79</c:v>
                </c:pt>
                <c:pt idx="4213">
                  <c:v>6199.96</c:v>
                </c:pt>
                <c:pt idx="4214">
                  <c:v>6207.17</c:v>
                </c:pt>
                <c:pt idx="4215">
                  <c:v>6217.26</c:v>
                </c:pt>
                <c:pt idx="4216">
                  <c:v>6218.66</c:v>
                </c:pt>
                <c:pt idx="4217">
                  <c:v>6220.77</c:v>
                </c:pt>
                <c:pt idx="4218">
                  <c:v>6222.21</c:v>
                </c:pt>
                <c:pt idx="4219">
                  <c:v>6225.02</c:v>
                </c:pt>
                <c:pt idx="4220">
                  <c:v>6227.37</c:v>
                </c:pt>
                <c:pt idx="4221">
                  <c:v>6232.69</c:v>
                </c:pt>
                <c:pt idx="4222">
                  <c:v>6234.31</c:v>
                </c:pt>
                <c:pt idx="4223">
                  <c:v>6236.02</c:v>
                </c:pt>
                <c:pt idx="4224">
                  <c:v>6237.51</c:v>
                </c:pt>
                <c:pt idx="4225">
                  <c:v>6238.05</c:v>
                </c:pt>
                <c:pt idx="4226">
                  <c:v>6239.26</c:v>
                </c:pt>
                <c:pt idx="4227">
                  <c:v>6240.66</c:v>
                </c:pt>
                <c:pt idx="4228">
                  <c:v>6240.9</c:v>
                </c:pt>
                <c:pt idx="4229">
                  <c:v>6242.6</c:v>
                </c:pt>
                <c:pt idx="4230">
                  <c:v>6243.09</c:v>
                </c:pt>
                <c:pt idx="4231">
                  <c:v>6243.14</c:v>
                </c:pt>
                <c:pt idx="4232">
                  <c:v>6245.44</c:v>
                </c:pt>
                <c:pt idx="4233">
                  <c:v>6245.58</c:v>
                </c:pt>
                <c:pt idx="4234">
                  <c:v>6252.36</c:v>
                </c:pt>
                <c:pt idx="4235">
                  <c:v>6259.48</c:v>
                </c:pt>
                <c:pt idx="4236">
                  <c:v>6259.51</c:v>
                </c:pt>
                <c:pt idx="4237">
                  <c:v>6262.66</c:v>
                </c:pt>
                <c:pt idx="4238">
                  <c:v>6264.63</c:v>
                </c:pt>
                <c:pt idx="4239">
                  <c:v>6265.34</c:v>
                </c:pt>
                <c:pt idx="4240">
                  <c:v>6269.14</c:v>
                </c:pt>
                <c:pt idx="4241">
                  <c:v>6269.59</c:v>
                </c:pt>
                <c:pt idx="4242">
                  <c:v>6271.32</c:v>
                </c:pt>
                <c:pt idx="4243">
                  <c:v>6272.42</c:v>
                </c:pt>
                <c:pt idx="4244">
                  <c:v>6273.17</c:v>
                </c:pt>
                <c:pt idx="4245">
                  <c:v>6273.91</c:v>
                </c:pt>
                <c:pt idx="4246">
                  <c:v>6274.12</c:v>
                </c:pt>
                <c:pt idx="4247">
                  <c:v>6274.45</c:v>
                </c:pt>
                <c:pt idx="4248">
                  <c:v>6274.56</c:v>
                </c:pt>
                <c:pt idx="4249">
                  <c:v>6275.16</c:v>
                </c:pt>
                <c:pt idx="4250">
                  <c:v>6277.01</c:v>
                </c:pt>
                <c:pt idx="4251">
                  <c:v>6277.84</c:v>
                </c:pt>
                <c:pt idx="4252">
                  <c:v>6278.76</c:v>
                </c:pt>
                <c:pt idx="4253">
                  <c:v>6279.82</c:v>
                </c:pt>
                <c:pt idx="4254">
                  <c:v>6282.08</c:v>
                </c:pt>
                <c:pt idx="4255">
                  <c:v>6282.32</c:v>
                </c:pt>
                <c:pt idx="4256">
                  <c:v>6285.02</c:v>
                </c:pt>
                <c:pt idx="4257">
                  <c:v>6285.15</c:v>
                </c:pt>
                <c:pt idx="4258">
                  <c:v>6285.31</c:v>
                </c:pt>
                <c:pt idx="4259">
                  <c:v>6285.48</c:v>
                </c:pt>
                <c:pt idx="4260">
                  <c:v>6288.16</c:v>
                </c:pt>
                <c:pt idx="4261">
                  <c:v>6289.01</c:v>
                </c:pt>
                <c:pt idx="4262">
                  <c:v>6289.8</c:v>
                </c:pt>
                <c:pt idx="4263">
                  <c:v>6289.95</c:v>
                </c:pt>
                <c:pt idx="4264">
                  <c:v>6290.7</c:v>
                </c:pt>
                <c:pt idx="4265">
                  <c:v>6291.59</c:v>
                </c:pt>
                <c:pt idx="4266">
                  <c:v>6291.66</c:v>
                </c:pt>
                <c:pt idx="4267">
                  <c:v>6292.74</c:v>
                </c:pt>
                <c:pt idx="4268">
                  <c:v>6293.96</c:v>
                </c:pt>
                <c:pt idx="4269">
                  <c:v>6297</c:v>
                </c:pt>
                <c:pt idx="4270">
                  <c:v>6298.18</c:v>
                </c:pt>
                <c:pt idx="4271">
                  <c:v>6300.44</c:v>
                </c:pt>
                <c:pt idx="4272">
                  <c:v>6301.1</c:v>
                </c:pt>
                <c:pt idx="4273">
                  <c:v>6305.93</c:v>
                </c:pt>
                <c:pt idx="4274">
                  <c:v>6307.5</c:v>
                </c:pt>
                <c:pt idx="4275">
                  <c:v>6308.92</c:v>
                </c:pt>
                <c:pt idx="4276">
                  <c:v>6310.4</c:v>
                </c:pt>
                <c:pt idx="4277">
                  <c:v>6314.49</c:v>
                </c:pt>
                <c:pt idx="4278">
                  <c:v>6314.58</c:v>
                </c:pt>
                <c:pt idx="4279">
                  <c:v>6314.6</c:v>
                </c:pt>
                <c:pt idx="4280">
                  <c:v>6317.37</c:v>
                </c:pt>
                <c:pt idx="4281">
                  <c:v>6323.92</c:v>
                </c:pt>
                <c:pt idx="4282">
                  <c:v>6325.03</c:v>
                </c:pt>
                <c:pt idx="4283">
                  <c:v>6326.68</c:v>
                </c:pt>
                <c:pt idx="4284">
                  <c:v>6328.18</c:v>
                </c:pt>
                <c:pt idx="4285">
                  <c:v>6331.34</c:v>
                </c:pt>
                <c:pt idx="4286">
                  <c:v>6332.94</c:v>
                </c:pt>
                <c:pt idx="4287">
                  <c:v>6333.03</c:v>
                </c:pt>
                <c:pt idx="4288">
                  <c:v>6334.47</c:v>
                </c:pt>
                <c:pt idx="4289">
                  <c:v>6342.47</c:v>
                </c:pt>
                <c:pt idx="4290">
                  <c:v>6347.5</c:v>
                </c:pt>
                <c:pt idx="4291">
                  <c:v>6352.96</c:v>
                </c:pt>
                <c:pt idx="4292">
                  <c:v>6355.68</c:v>
                </c:pt>
                <c:pt idx="4293">
                  <c:v>6358.25</c:v>
                </c:pt>
                <c:pt idx="4294">
                  <c:v>6360.65</c:v>
                </c:pt>
                <c:pt idx="4295">
                  <c:v>6361.85</c:v>
                </c:pt>
                <c:pt idx="4296">
                  <c:v>6361.95</c:v>
                </c:pt>
                <c:pt idx="4297">
                  <c:v>6364.9</c:v>
                </c:pt>
                <c:pt idx="4298">
                  <c:v>6366.23</c:v>
                </c:pt>
                <c:pt idx="4299">
                  <c:v>6369.26</c:v>
                </c:pt>
                <c:pt idx="4300">
                  <c:v>6371.32</c:v>
                </c:pt>
                <c:pt idx="4301">
                  <c:v>6375.08</c:v>
                </c:pt>
                <c:pt idx="4302">
                  <c:v>6376.75</c:v>
                </c:pt>
                <c:pt idx="4303">
                  <c:v>6382.05</c:v>
                </c:pt>
                <c:pt idx="4304">
                  <c:v>6382.58</c:v>
                </c:pt>
                <c:pt idx="4305">
                  <c:v>6383.48</c:v>
                </c:pt>
                <c:pt idx="4306">
                  <c:v>6383.61</c:v>
                </c:pt>
                <c:pt idx="4307">
                  <c:v>6385.62</c:v>
                </c:pt>
                <c:pt idx="4308">
                  <c:v>6386.28</c:v>
                </c:pt>
                <c:pt idx="4309">
                  <c:v>6388.21</c:v>
                </c:pt>
                <c:pt idx="4310">
                  <c:v>6393.87</c:v>
                </c:pt>
                <c:pt idx="4311">
                  <c:v>6395.35</c:v>
                </c:pt>
                <c:pt idx="4312">
                  <c:v>6403.58</c:v>
                </c:pt>
                <c:pt idx="4313">
                  <c:v>6405.74</c:v>
                </c:pt>
                <c:pt idx="4314">
                  <c:v>6408.79</c:v>
                </c:pt>
                <c:pt idx="4315">
                  <c:v>6409.63</c:v>
                </c:pt>
                <c:pt idx="4316">
                  <c:v>6410.97</c:v>
                </c:pt>
                <c:pt idx="4317">
                  <c:v>6411.12</c:v>
                </c:pt>
                <c:pt idx="4318">
                  <c:v>6411.68</c:v>
                </c:pt>
                <c:pt idx="4319">
                  <c:v>6412.37</c:v>
                </c:pt>
                <c:pt idx="4320">
                  <c:v>6414.08</c:v>
                </c:pt>
                <c:pt idx="4321">
                  <c:v>6418.25</c:v>
                </c:pt>
                <c:pt idx="4322">
                  <c:v>6418.85</c:v>
                </c:pt>
                <c:pt idx="4323">
                  <c:v>6423.74</c:v>
                </c:pt>
                <c:pt idx="4324">
                  <c:v>6425.71</c:v>
                </c:pt>
                <c:pt idx="4325">
                  <c:v>6431.74</c:v>
                </c:pt>
                <c:pt idx="4326">
                  <c:v>6438.97</c:v>
                </c:pt>
                <c:pt idx="4327">
                  <c:v>6439</c:v>
                </c:pt>
                <c:pt idx="4328">
                  <c:v>6439.33</c:v>
                </c:pt>
                <c:pt idx="4329">
                  <c:v>6439.78</c:v>
                </c:pt>
                <c:pt idx="4330">
                  <c:v>6444.08</c:v>
                </c:pt>
                <c:pt idx="4331">
                  <c:v>6446.71</c:v>
                </c:pt>
                <c:pt idx="4332">
                  <c:v>6446.92</c:v>
                </c:pt>
                <c:pt idx="4333">
                  <c:v>6451.26</c:v>
                </c:pt>
                <c:pt idx="4334">
                  <c:v>6457.56</c:v>
                </c:pt>
                <c:pt idx="4335">
                  <c:v>6459.64</c:v>
                </c:pt>
                <c:pt idx="4336">
                  <c:v>6462.22</c:v>
                </c:pt>
                <c:pt idx="4337">
                  <c:v>6464.42</c:v>
                </c:pt>
                <c:pt idx="4338">
                  <c:v>6465.22</c:v>
                </c:pt>
                <c:pt idx="4339">
                  <c:v>6466.3</c:v>
                </c:pt>
                <c:pt idx="4340">
                  <c:v>6470.54</c:v>
                </c:pt>
                <c:pt idx="4341">
                  <c:v>6473.33</c:v>
                </c:pt>
                <c:pt idx="4342">
                  <c:v>6474.83</c:v>
                </c:pt>
                <c:pt idx="4343">
                  <c:v>6478.8</c:v>
                </c:pt>
                <c:pt idx="4344">
                  <c:v>6480.1</c:v>
                </c:pt>
                <c:pt idx="4345">
                  <c:v>6480.68</c:v>
                </c:pt>
                <c:pt idx="4346">
                  <c:v>6481.38</c:v>
                </c:pt>
                <c:pt idx="4347">
                  <c:v>6481.53</c:v>
                </c:pt>
                <c:pt idx="4348">
                  <c:v>6486.11</c:v>
                </c:pt>
                <c:pt idx="4349">
                  <c:v>6488.9</c:v>
                </c:pt>
                <c:pt idx="4350">
                  <c:v>6494.24</c:v>
                </c:pt>
                <c:pt idx="4351">
                  <c:v>6496.2</c:v>
                </c:pt>
                <c:pt idx="4352">
                  <c:v>6500.41</c:v>
                </c:pt>
                <c:pt idx="4353">
                  <c:v>6503.14</c:v>
                </c:pt>
                <c:pt idx="4354">
                  <c:v>6503.22</c:v>
                </c:pt>
                <c:pt idx="4355">
                  <c:v>6503.4</c:v>
                </c:pt>
                <c:pt idx="4356">
                  <c:v>6507.75</c:v>
                </c:pt>
                <c:pt idx="4357">
                  <c:v>6508.76</c:v>
                </c:pt>
                <c:pt idx="4358">
                  <c:v>6511.1</c:v>
                </c:pt>
                <c:pt idx="4359">
                  <c:v>6511.47</c:v>
                </c:pt>
                <c:pt idx="4360">
                  <c:v>6512.98</c:v>
                </c:pt>
                <c:pt idx="4361">
                  <c:v>6513.61</c:v>
                </c:pt>
                <c:pt idx="4362">
                  <c:v>6514.43</c:v>
                </c:pt>
                <c:pt idx="4363">
                  <c:v>6514.95</c:v>
                </c:pt>
                <c:pt idx="4364">
                  <c:v>6515.03</c:v>
                </c:pt>
                <c:pt idx="4365">
                  <c:v>6516.21</c:v>
                </c:pt>
                <c:pt idx="4366">
                  <c:v>6519.29</c:v>
                </c:pt>
                <c:pt idx="4367">
                  <c:v>6520.82</c:v>
                </c:pt>
                <c:pt idx="4368">
                  <c:v>6521.37</c:v>
                </c:pt>
                <c:pt idx="4369">
                  <c:v>6529.43</c:v>
                </c:pt>
                <c:pt idx="4370">
                  <c:v>6529.91</c:v>
                </c:pt>
                <c:pt idx="4371">
                  <c:v>6532.01</c:v>
                </c:pt>
                <c:pt idx="4372">
                  <c:v>6535.56</c:v>
                </c:pt>
                <c:pt idx="4373">
                  <c:v>6537.05</c:v>
                </c:pt>
                <c:pt idx="4374">
                  <c:v>6540.2</c:v>
                </c:pt>
                <c:pt idx="4375">
                  <c:v>6545.8</c:v>
                </c:pt>
                <c:pt idx="4376">
                  <c:v>6552.4</c:v>
                </c:pt>
                <c:pt idx="4377">
                  <c:v>6553.94</c:v>
                </c:pt>
                <c:pt idx="4378">
                  <c:v>6554.22</c:v>
                </c:pt>
                <c:pt idx="4379">
                  <c:v>6554.39</c:v>
                </c:pt>
                <c:pt idx="4380">
                  <c:v>6555.36</c:v>
                </c:pt>
                <c:pt idx="4381">
                  <c:v>6556.1</c:v>
                </c:pt>
                <c:pt idx="4382">
                  <c:v>6558.88</c:v>
                </c:pt>
                <c:pt idx="4383">
                  <c:v>6559.35</c:v>
                </c:pt>
                <c:pt idx="4384">
                  <c:v>6560.82</c:v>
                </c:pt>
                <c:pt idx="4385">
                  <c:v>6563.64</c:v>
                </c:pt>
                <c:pt idx="4386">
                  <c:v>6568.76</c:v>
                </c:pt>
                <c:pt idx="4387">
                  <c:v>6570.97</c:v>
                </c:pt>
                <c:pt idx="4388">
                  <c:v>6575.45</c:v>
                </c:pt>
                <c:pt idx="4389">
                  <c:v>6575.54</c:v>
                </c:pt>
                <c:pt idx="4390">
                  <c:v>6582.29</c:v>
                </c:pt>
                <c:pt idx="4391">
                  <c:v>6582.45</c:v>
                </c:pt>
                <c:pt idx="4392">
                  <c:v>6583.21</c:v>
                </c:pt>
                <c:pt idx="4393">
                  <c:v>6595.1</c:v>
                </c:pt>
                <c:pt idx="4394">
                  <c:v>6599.08</c:v>
                </c:pt>
                <c:pt idx="4395">
                  <c:v>6600.48</c:v>
                </c:pt>
                <c:pt idx="4396">
                  <c:v>6601.61</c:v>
                </c:pt>
                <c:pt idx="4397">
                  <c:v>6608.17</c:v>
                </c:pt>
                <c:pt idx="4398">
                  <c:v>6610.05</c:v>
                </c:pt>
                <c:pt idx="4399">
                  <c:v>6611.12</c:v>
                </c:pt>
                <c:pt idx="4400">
                  <c:v>6612.22</c:v>
                </c:pt>
                <c:pt idx="4401">
                  <c:v>6612.62</c:v>
                </c:pt>
                <c:pt idx="4402">
                  <c:v>6613.97</c:v>
                </c:pt>
                <c:pt idx="4403">
                  <c:v>6615.82</c:v>
                </c:pt>
                <c:pt idx="4404">
                  <c:v>6617.14</c:v>
                </c:pt>
                <c:pt idx="4405">
                  <c:v>6618.02</c:v>
                </c:pt>
                <c:pt idx="4406">
                  <c:v>6620.44</c:v>
                </c:pt>
                <c:pt idx="4407">
                  <c:v>6622.05</c:v>
                </c:pt>
                <c:pt idx="4408">
                  <c:v>6624.61</c:v>
                </c:pt>
                <c:pt idx="4409">
                  <c:v>6625.29</c:v>
                </c:pt>
                <c:pt idx="4410">
                  <c:v>6625.47</c:v>
                </c:pt>
                <c:pt idx="4411">
                  <c:v>6627.15</c:v>
                </c:pt>
                <c:pt idx="4412">
                  <c:v>6627.17</c:v>
                </c:pt>
                <c:pt idx="4413">
                  <c:v>6630.84</c:v>
                </c:pt>
                <c:pt idx="4414">
                  <c:v>6631.67</c:v>
                </c:pt>
                <c:pt idx="4415">
                  <c:v>6633.14</c:v>
                </c:pt>
                <c:pt idx="4416">
                  <c:v>6636.86</c:v>
                </c:pt>
                <c:pt idx="4417">
                  <c:v>6637.23</c:v>
                </c:pt>
                <c:pt idx="4418">
                  <c:v>6638.12</c:v>
                </c:pt>
                <c:pt idx="4419">
                  <c:v>6639.33</c:v>
                </c:pt>
                <c:pt idx="4420">
                  <c:v>6645.93</c:v>
                </c:pt>
                <c:pt idx="4421">
                  <c:v>6646.75</c:v>
                </c:pt>
                <c:pt idx="4422">
                  <c:v>6647.85</c:v>
                </c:pt>
                <c:pt idx="4423">
                  <c:v>6650.46</c:v>
                </c:pt>
                <c:pt idx="4424">
                  <c:v>6650.82</c:v>
                </c:pt>
                <c:pt idx="4425">
                  <c:v>6652.47</c:v>
                </c:pt>
                <c:pt idx="4426">
                  <c:v>6656.15</c:v>
                </c:pt>
                <c:pt idx="4427">
                  <c:v>6656.2</c:v>
                </c:pt>
                <c:pt idx="4428">
                  <c:v>6656.71</c:v>
                </c:pt>
                <c:pt idx="4429">
                  <c:v>6661.18</c:v>
                </c:pt>
                <c:pt idx="4430">
                  <c:v>6661.74</c:v>
                </c:pt>
                <c:pt idx="4431">
                  <c:v>6669.18</c:v>
                </c:pt>
                <c:pt idx="4432">
                  <c:v>6670.85</c:v>
                </c:pt>
                <c:pt idx="4433">
                  <c:v>6671.77</c:v>
                </c:pt>
                <c:pt idx="4434">
                  <c:v>6672.06</c:v>
                </c:pt>
                <c:pt idx="4435">
                  <c:v>6672.13</c:v>
                </c:pt>
                <c:pt idx="4436">
                  <c:v>6673.74</c:v>
                </c:pt>
                <c:pt idx="4437">
                  <c:v>6674.18</c:v>
                </c:pt>
                <c:pt idx="4438">
                  <c:v>6674.45</c:v>
                </c:pt>
                <c:pt idx="4439">
                  <c:v>6674.46</c:v>
                </c:pt>
                <c:pt idx="4440">
                  <c:v>6676.73</c:v>
                </c:pt>
                <c:pt idx="4441">
                  <c:v>6677.42</c:v>
                </c:pt>
                <c:pt idx="4442">
                  <c:v>6678.9</c:v>
                </c:pt>
                <c:pt idx="4443">
                  <c:v>6679.14</c:v>
                </c:pt>
                <c:pt idx="4444">
                  <c:v>6680.15</c:v>
                </c:pt>
                <c:pt idx="4445">
                  <c:v>6685.07</c:v>
                </c:pt>
                <c:pt idx="4446">
                  <c:v>6685.8</c:v>
                </c:pt>
                <c:pt idx="4447">
                  <c:v>6686.13</c:v>
                </c:pt>
                <c:pt idx="4448">
                  <c:v>6687.59</c:v>
                </c:pt>
                <c:pt idx="4449">
                  <c:v>6688.86</c:v>
                </c:pt>
                <c:pt idx="4450">
                  <c:v>6689.02</c:v>
                </c:pt>
                <c:pt idx="4451">
                  <c:v>6692.14</c:v>
                </c:pt>
                <c:pt idx="4452">
                  <c:v>6696.9</c:v>
                </c:pt>
                <c:pt idx="4453">
                  <c:v>6698.97</c:v>
                </c:pt>
                <c:pt idx="4454">
                  <c:v>6699.22</c:v>
                </c:pt>
                <c:pt idx="4455">
                  <c:v>6699.28</c:v>
                </c:pt>
                <c:pt idx="4456">
                  <c:v>6701.57</c:v>
                </c:pt>
                <c:pt idx="4457">
                  <c:v>6701.77</c:v>
                </c:pt>
                <c:pt idx="4458">
                  <c:v>6707.99</c:v>
                </c:pt>
                <c:pt idx="4459">
                  <c:v>6712.29</c:v>
                </c:pt>
                <c:pt idx="4460">
                  <c:v>6714.07</c:v>
                </c:pt>
                <c:pt idx="4461">
                  <c:v>6715.29</c:v>
                </c:pt>
                <c:pt idx="4462">
                  <c:v>6715.34</c:v>
                </c:pt>
                <c:pt idx="4463">
                  <c:v>6715.59</c:v>
                </c:pt>
                <c:pt idx="4464">
                  <c:v>6721.89</c:v>
                </c:pt>
                <c:pt idx="4465">
                  <c:v>6722.7</c:v>
                </c:pt>
                <c:pt idx="4466">
                  <c:v>6725.04</c:v>
                </c:pt>
                <c:pt idx="4467">
                  <c:v>6727.62</c:v>
                </c:pt>
                <c:pt idx="4468">
                  <c:v>6729.87</c:v>
                </c:pt>
                <c:pt idx="4469">
                  <c:v>6731.05</c:v>
                </c:pt>
                <c:pt idx="4470">
                  <c:v>6732.2</c:v>
                </c:pt>
                <c:pt idx="4471">
                  <c:v>6732.97</c:v>
                </c:pt>
                <c:pt idx="4472">
                  <c:v>6739.32</c:v>
                </c:pt>
                <c:pt idx="4473">
                  <c:v>6739.66</c:v>
                </c:pt>
                <c:pt idx="4474">
                  <c:v>6743.12</c:v>
                </c:pt>
                <c:pt idx="4475">
                  <c:v>6743.13</c:v>
                </c:pt>
                <c:pt idx="4476">
                  <c:v>6744.19</c:v>
                </c:pt>
                <c:pt idx="4477">
                  <c:v>6745.25</c:v>
                </c:pt>
                <c:pt idx="4478">
                  <c:v>6745.89</c:v>
                </c:pt>
                <c:pt idx="4479">
                  <c:v>6746.43</c:v>
                </c:pt>
                <c:pt idx="4480">
                  <c:v>6747.52</c:v>
                </c:pt>
                <c:pt idx="4481">
                  <c:v>6748.23</c:v>
                </c:pt>
                <c:pt idx="4482">
                  <c:v>6751.44</c:v>
                </c:pt>
                <c:pt idx="4483">
                  <c:v>6751.78</c:v>
                </c:pt>
                <c:pt idx="4484">
                  <c:v>6753.43</c:v>
                </c:pt>
                <c:pt idx="4485">
                  <c:v>6755.08</c:v>
                </c:pt>
                <c:pt idx="4486">
                  <c:v>6756.06</c:v>
                </c:pt>
                <c:pt idx="4487">
                  <c:v>6756.65</c:v>
                </c:pt>
                <c:pt idx="4488">
                  <c:v>6758.81</c:v>
                </c:pt>
                <c:pt idx="4489">
                  <c:v>6761.11</c:v>
                </c:pt>
                <c:pt idx="4490">
                  <c:v>6762.08</c:v>
                </c:pt>
                <c:pt idx="4491">
                  <c:v>6763.18</c:v>
                </c:pt>
                <c:pt idx="4492">
                  <c:v>6765.8</c:v>
                </c:pt>
                <c:pt idx="4493">
                  <c:v>6766.56</c:v>
                </c:pt>
                <c:pt idx="4494">
                  <c:v>6767.81</c:v>
                </c:pt>
                <c:pt idx="4495">
                  <c:v>6769</c:v>
                </c:pt>
                <c:pt idx="4496">
                  <c:v>6769.32</c:v>
                </c:pt>
                <c:pt idx="4497">
                  <c:v>6770.31</c:v>
                </c:pt>
                <c:pt idx="4498">
                  <c:v>6775.92</c:v>
                </c:pt>
                <c:pt idx="4499">
                  <c:v>6776.35</c:v>
                </c:pt>
                <c:pt idx="4500">
                  <c:v>6778.84</c:v>
                </c:pt>
                <c:pt idx="4501">
                  <c:v>6781.13</c:v>
                </c:pt>
                <c:pt idx="4502">
                  <c:v>6781.27</c:v>
                </c:pt>
                <c:pt idx="4503">
                  <c:v>6782.56</c:v>
                </c:pt>
                <c:pt idx="4504">
                  <c:v>6784.89</c:v>
                </c:pt>
                <c:pt idx="4505">
                  <c:v>6785.54</c:v>
                </c:pt>
                <c:pt idx="4506">
                  <c:v>6788.08</c:v>
                </c:pt>
                <c:pt idx="4507">
                  <c:v>6791.22</c:v>
                </c:pt>
                <c:pt idx="4508">
                  <c:v>6793.77</c:v>
                </c:pt>
                <c:pt idx="4509">
                  <c:v>6796.84</c:v>
                </c:pt>
                <c:pt idx="4510">
                  <c:v>6798.27</c:v>
                </c:pt>
                <c:pt idx="4511">
                  <c:v>6802.07</c:v>
                </c:pt>
                <c:pt idx="4512">
                  <c:v>6803.6</c:v>
                </c:pt>
                <c:pt idx="4513">
                  <c:v>6803.62</c:v>
                </c:pt>
                <c:pt idx="4514">
                  <c:v>6806.49</c:v>
                </c:pt>
                <c:pt idx="4515">
                  <c:v>6807.27</c:v>
                </c:pt>
                <c:pt idx="4516">
                  <c:v>6810.53</c:v>
                </c:pt>
                <c:pt idx="4517">
                  <c:v>6811.58</c:v>
                </c:pt>
                <c:pt idx="4518">
                  <c:v>6817.43</c:v>
                </c:pt>
                <c:pt idx="4519">
                  <c:v>6819.23</c:v>
                </c:pt>
                <c:pt idx="4520">
                  <c:v>6826.8</c:v>
                </c:pt>
                <c:pt idx="4521">
                  <c:v>6827.04</c:v>
                </c:pt>
                <c:pt idx="4522">
                  <c:v>6827.18</c:v>
                </c:pt>
                <c:pt idx="4523">
                  <c:v>6829.41</c:v>
                </c:pt>
                <c:pt idx="4524">
                  <c:v>6832.11</c:v>
                </c:pt>
                <c:pt idx="4525">
                  <c:v>6832.13</c:v>
                </c:pt>
                <c:pt idx="4526">
                  <c:v>6832.37</c:v>
                </c:pt>
                <c:pt idx="4527">
                  <c:v>6837.54</c:v>
                </c:pt>
                <c:pt idx="4528">
                  <c:v>6837.93</c:v>
                </c:pt>
                <c:pt idx="4529">
                  <c:v>6838.77</c:v>
                </c:pt>
                <c:pt idx="4530">
                  <c:v>6842.58</c:v>
                </c:pt>
                <c:pt idx="4531">
                  <c:v>6843.85</c:v>
                </c:pt>
                <c:pt idx="4532">
                  <c:v>6846.15</c:v>
                </c:pt>
                <c:pt idx="4533">
                  <c:v>6847.12</c:v>
                </c:pt>
                <c:pt idx="4534">
                  <c:v>6847.59</c:v>
                </c:pt>
                <c:pt idx="4535">
                  <c:v>6852</c:v>
                </c:pt>
                <c:pt idx="4536">
                  <c:v>6852.36</c:v>
                </c:pt>
                <c:pt idx="4537">
                  <c:v>6857.52</c:v>
                </c:pt>
                <c:pt idx="4538">
                  <c:v>6860.59</c:v>
                </c:pt>
                <c:pt idx="4539">
                  <c:v>6861.28</c:v>
                </c:pt>
                <c:pt idx="4540">
                  <c:v>6861.75</c:v>
                </c:pt>
                <c:pt idx="4541">
                  <c:v>6862.51</c:v>
                </c:pt>
                <c:pt idx="4542">
                  <c:v>6862.87</c:v>
                </c:pt>
                <c:pt idx="4543">
                  <c:v>6863.12</c:v>
                </c:pt>
                <c:pt idx="4544">
                  <c:v>6863.71</c:v>
                </c:pt>
                <c:pt idx="4545">
                  <c:v>6864.65</c:v>
                </c:pt>
                <c:pt idx="4546">
                  <c:v>6866.09</c:v>
                </c:pt>
                <c:pt idx="4547">
                  <c:v>6869.19</c:v>
                </c:pt>
                <c:pt idx="4548">
                  <c:v>6870.61</c:v>
                </c:pt>
                <c:pt idx="4549">
                  <c:v>6871.97</c:v>
                </c:pt>
                <c:pt idx="4550">
                  <c:v>6872.04</c:v>
                </c:pt>
                <c:pt idx="4551">
                  <c:v>6874.33</c:v>
                </c:pt>
                <c:pt idx="4552">
                  <c:v>6874.85</c:v>
                </c:pt>
                <c:pt idx="4553">
                  <c:v>6875.61</c:v>
                </c:pt>
                <c:pt idx="4554">
                  <c:v>6876.31</c:v>
                </c:pt>
                <c:pt idx="4555">
                  <c:v>6877.82</c:v>
                </c:pt>
                <c:pt idx="4556">
                  <c:v>6878.01</c:v>
                </c:pt>
                <c:pt idx="4557">
                  <c:v>6880.47</c:v>
                </c:pt>
                <c:pt idx="4558">
                  <c:v>6880.63</c:v>
                </c:pt>
                <c:pt idx="4559">
                  <c:v>6883.67</c:v>
                </c:pt>
                <c:pt idx="4560">
                  <c:v>6883.69</c:v>
                </c:pt>
                <c:pt idx="4561">
                  <c:v>6886.32</c:v>
                </c:pt>
                <c:pt idx="4562">
                  <c:v>6889.1</c:v>
                </c:pt>
                <c:pt idx="4563">
                  <c:v>6889.52</c:v>
                </c:pt>
                <c:pt idx="4564">
                  <c:v>6889.56</c:v>
                </c:pt>
                <c:pt idx="4565">
                  <c:v>6889.62</c:v>
                </c:pt>
                <c:pt idx="4566">
                  <c:v>6893.17</c:v>
                </c:pt>
                <c:pt idx="4567">
                  <c:v>6895.31</c:v>
                </c:pt>
                <c:pt idx="4568">
                  <c:v>6896.09</c:v>
                </c:pt>
                <c:pt idx="4569">
                  <c:v>6897.51</c:v>
                </c:pt>
                <c:pt idx="4570">
                  <c:v>6898.46</c:v>
                </c:pt>
                <c:pt idx="4571">
                  <c:v>6899.71</c:v>
                </c:pt>
                <c:pt idx="4572">
                  <c:v>6900.95</c:v>
                </c:pt>
                <c:pt idx="4573">
                  <c:v>6903.95</c:v>
                </c:pt>
                <c:pt idx="4574">
                  <c:v>6904.08</c:v>
                </c:pt>
                <c:pt idx="4575">
                  <c:v>6906.2</c:v>
                </c:pt>
                <c:pt idx="4576">
                  <c:v>6907.55</c:v>
                </c:pt>
                <c:pt idx="4577">
                  <c:v>6912.04</c:v>
                </c:pt>
                <c:pt idx="4578">
                  <c:v>6913.57</c:v>
                </c:pt>
                <c:pt idx="4579">
                  <c:v>6915.73</c:v>
                </c:pt>
                <c:pt idx="4580">
                  <c:v>6919.02</c:v>
                </c:pt>
                <c:pt idx="4581">
                  <c:v>6921</c:v>
                </c:pt>
                <c:pt idx="4582">
                  <c:v>6921.97</c:v>
                </c:pt>
                <c:pt idx="4583">
                  <c:v>6925.18</c:v>
                </c:pt>
                <c:pt idx="4584">
                  <c:v>6928.6</c:v>
                </c:pt>
                <c:pt idx="4585">
                  <c:v>6930.63</c:v>
                </c:pt>
                <c:pt idx="4586">
                  <c:v>6933.34</c:v>
                </c:pt>
                <c:pt idx="4587">
                  <c:v>6938.87</c:v>
                </c:pt>
                <c:pt idx="4588">
                  <c:v>6940.07</c:v>
                </c:pt>
                <c:pt idx="4589">
                  <c:v>6940.97</c:v>
                </c:pt>
                <c:pt idx="4590">
                  <c:v>6941.87</c:v>
                </c:pt>
                <c:pt idx="4591">
                  <c:v>6941.9</c:v>
                </c:pt>
                <c:pt idx="4592">
                  <c:v>6943.56</c:v>
                </c:pt>
                <c:pt idx="4593">
                  <c:v>6943.74</c:v>
                </c:pt>
                <c:pt idx="4594">
                  <c:v>6944.74</c:v>
                </c:pt>
                <c:pt idx="4595">
                  <c:v>6945.02</c:v>
                </c:pt>
                <c:pt idx="4596">
                  <c:v>6947.52</c:v>
                </c:pt>
                <c:pt idx="4597">
                  <c:v>6947.84</c:v>
                </c:pt>
                <c:pt idx="4598">
                  <c:v>6948.33</c:v>
                </c:pt>
                <c:pt idx="4599">
                  <c:v>6948.42</c:v>
                </c:pt>
                <c:pt idx="4600">
                  <c:v>6950.1</c:v>
                </c:pt>
                <c:pt idx="4601">
                  <c:v>6950.53</c:v>
                </c:pt>
                <c:pt idx="4602">
                  <c:v>6952.65</c:v>
                </c:pt>
                <c:pt idx="4603">
                  <c:v>6960.92</c:v>
                </c:pt>
                <c:pt idx="4604">
                  <c:v>6961.95</c:v>
                </c:pt>
                <c:pt idx="4605">
                  <c:v>6964.05</c:v>
                </c:pt>
                <c:pt idx="4606">
                  <c:v>6965.42</c:v>
                </c:pt>
                <c:pt idx="4607">
                  <c:v>6966.14</c:v>
                </c:pt>
                <c:pt idx="4608">
                  <c:v>6966.32</c:v>
                </c:pt>
                <c:pt idx="4609">
                  <c:v>6966.69</c:v>
                </c:pt>
                <c:pt idx="4610">
                  <c:v>6968.34</c:v>
                </c:pt>
                <c:pt idx="4611">
                  <c:v>6969.88</c:v>
                </c:pt>
                <c:pt idx="4612">
                  <c:v>6974.92</c:v>
                </c:pt>
                <c:pt idx="4613">
                  <c:v>6978.72</c:v>
                </c:pt>
                <c:pt idx="4614">
                  <c:v>6979.54</c:v>
                </c:pt>
                <c:pt idx="4615">
                  <c:v>6980.33</c:v>
                </c:pt>
                <c:pt idx="4616">
                  <c:v>6981.08</c:v>
                </c:pt>
                <c:pt idx="4617">
                  <c:v>6986.6</c:v>
                </c:pt>
                <c:pt idx="4618">
                  <c:v>6988.4</c:v>
                </c:pt>
                <c:pt idx="4619">
                  <c:v>6990.69</c:v>
                </c:pt>
                <c:pt idx="4620">
                  <c:v>6990.92</c:v>
                </c:pt>
                <c:pt idx="4621">
                  <c:v>6991.25</c:v>
                </c:pt>
                <c:pt idx="4622">
                  <c:v>6991.61</c:v>
                </c:pt>
                <c:pt idx="4623">
                  <c:v>6992.53</c:v>
                </c:pt>
                <c:pt idx="4624">
                  <c:v>6993.38</c:v>
                </c:pt>
                <c:pt idx="4625">
                  <c:v>6993.84</c:v>
                </c:pt>
                <c:pt idx="4626">
                  <c:v>6997.01</c:v>
                </c:pt>
                <c:pt idx="4627">
                  <c:v>6997.83</c:v>
                </c:pt>
                <c:pt idx="4628">
                  <c:v>7007.27</c:v>
                </c:pt>
                <c:pt idx="4629">
                  <c:v>7013.44</c:v>
                </c:pt>
                <c:pt idx="4630">
                  <c:v>7017.15</c:v>
                </c:pt>
                <c:pt idx="4631">
                  <c:v>7019.18</c:v>
                </c:pt>
                <c:pt idx="4632">
                  <c:v>7025.04</c:v>
                </c:pt>
                <c:pt idx="4633">
                  <c:v>7025.65</c:v>
                </c:pt>
                <c:pt idx="4634">
                  <c:v>7027.76</c:v>
                </c:pt>
                <c:pt idx="4635">
                  <c:v>7028.94</c:v>
                </c:pt>
                <c:pt idx="4636">
                  <c:v>7031.46</c:v>
                </c:pt>
                <c:pt idx="4637">
                  <c:v>7031.79</c:v>
                </c:pt>
                <c:pt idx="4638">
                  <c:v>7034.35</c:v>
                </c:pt>
                <c:pt idx="4639">
                  <c:v>7035.53</c:v>
                </c:pt>
                <c:pt idx="4640">
                  <c:v>7035.76</c:v>
                </c:pt>
                <c:pt idx="4641">
                  <c:v>7035.97</c:v>
                </c:pt>
                <c:pt idx="4642">
                  <c:v>7039.26</c:v>
                </c:pt>
                <c:pt idx="4643">
                  <c:v>7046.48</c:v>
                </c:pt>
                <c:pt idx="4644">
                  <c:v>7048.38</c:v>
                </c:pt>
                <c:pt idx="4645">
                  <c:v>7048.54</c:v>
                </c:pt>
                <c:pt idx="4646">
                  <c:v>7050.97</c:v>
                </c:pt>
                <c:pt idx="4647">
                  <c:v>7053.3</c:v>
                </c:pt>
                <c:pt idx="4648">
                  <c:v>7054.78</c:v>
                </c:pt>
                <c:pt idx="4649">
                  <c:v>7055.96</c:v>
                </c:pt>
                <c:pt idx="4650">
                  <c:v>7057.46</c:v>
                </c:pt>
                <c:pt idx="4651">
                  <c:v>7057.89</c:v>
                </c:pt>
                <c:pt idx="4652">
                  <c:v>7060.21</c:v>
                </c:pt>
                <c:pt idx="4653">
                  <c:v>7069.74</c:v>
                </c:pt>
                <c:pt idx="4654">
                  <c:v>7072.93</c:v>
                </c:pt>
                <c:pt idx="4655">
                  <c:v>7074.4</c:v>
                </c:pt>
                <c:pt idx="4656">
                  <c:v>7076.65</c:v>
                </c:pt>
                <c:pt idx="4657">
                  <c:v>7078.95</c:v>
                </c:pt>
                <c:pt idx="4658">
                  <c:v>7079.17</c:v>
                </c:pt>
                <c:pt idx="4659">
                  <c:v>7079.79</c:v>
                </c:pt>
                <c:pt idx="4660">
                  <c:v>7080.13</c:v>
                </c:pt>
                <c:pt idx="4661">
                  <c:v>7081.69</c:v>
                </c:pt>
                <c:pt idx="4662">
                  <c:v>7082.83</c:v>
                </c:pt>
                <c:pt idx="4663">
                  <c:v>7083.21</c:v>
                </c:pt>
                <c:pt idx="4664">
                  <c:v>7083.64</c:v>
                </c:pt>
                <c:pt idx="4665">
                  <c:v>7086.18</c:v>
                </c:pt>
                <c:pt idx="4666">
                  <c:v>7089.05</c:v>
                </c:pt>
                <c:pt idx="4667">
                  <c:v>7089.68</c:v>
                </c:pt>
                <c:pt idx="4668">
                  <c:v>7090.47</c:v>
                </c:pt>
                <c:pt idx="4669">
                  <c:v>7091.74</c:v>
                </c:pt>
                <c:pt idx="4670">
                  <c:v>7092.64</c:v>
                </c:pt>
                <c:pt idx="4671">
                  <c:v>7094.16</c:v>
                </c:pt>
                <c:pt idx="4672">
                  <c:v>7094.17</c:v>
                </c:pt>
                <c:pt idx="4673">
                  <c:v>7095.13</c:v>
                </c:pt>
                <c:pt idx="4674">
                  <c:v>7096.6</c:v>
                </c:pt>
                <c:pt idx="4675">
                  <c:v>7098.02</c:v>
                </c:pt>
                <c:pt idx="4676">
                  <c:v>7098.91</c:v>
                </c:pt>
                <c:pt idx="4677">
                  <c:v>7099.57</c:v>
                </c:pt>
                <c:pt idx="4678">
                  <c:v>7100.33</c:v>
                </c:pt>
                <c:pt idx="4679">
                  <c:v>7107.66</c:v>
                </c:pt>
                <c:pt idx="4680">
                  <c:v>7109.3</c:v>
                </c:pt>
                <c:pt idx="4681">
                  <c:v>7109.34</c:v>
                </c:pt>
                <c:pt idx="4682">
                  <c:v>7116.55</c:v>
                </c:pt>
                <c:pt idx="4683">
                  <c:v>7119.53</c:v>
                </c:pt>
                <c:pt idx="4684">
                  <c:v>7121.08</c:v>
                </c:pt>
                <c:pt idx="4685">
                  <c:v>7122.27</c:v>
                </c:pt>
                <c:pt idx="4686">
                  <c:v>7123.08</c:v>
                </c:pt>
                <c:pt idx="4687">
                  <c:v>7123.69</c:v>
                </c:pt>
                <c:pt idx="4688">
                  <c:v>7124.2</c:v>
                </c:pt>
                <c:pt idx="4689">
                  <c:v>7126.26</c:v>
                </c:pt>
                <c:pt idx="4690">
                  <c:v>7126.47</c:v>
                </c:pt>
                <c:pt idx="4691">
                  <c:v>7126.6</c:v>
                </c:pt>
                <c:pt idx="4692">
                  <c:v>7130.29</c:v>
                </c:pt>
                <c:pt idx="4693">
                  <c:v>7131.73</c:v>
                </c:pt>
                <c:pt idx="4694">
                  <c:v>7138.17</c:v>
                </c:pt>
                <c:pt idx="4695">
                  <c:v>7142.55</c:v>
                </c:pt>
                <c:pt idx="4696">
                  <c:v>7143.04</c:v>
                </c:pt>
                <c:pt idx="4697">
                  <c:v>7145.3</c:v>
                </c:pt>
                <c:pt idx="4698">
                  <c:v>7147.62</c:v>
                </c:pt>
                <c:pt idx="4699">
                  <c:v>7148.33</c:v>
                </c:pt>
                <c:pt idx="4700">
                  <c:v>7150.11</c:v>
                </c:pt>
                <c:pt idx="4701">
                  <c:v>7150.23</c:v>
                </c:pt>
                <c:pt idx="4702">
                  <c:v>7153.21</c:v>
                </c:pt>
                <c:pt idx="4703">
                  <c:v>7153.67</c:v>
                </c:pt>
                <c:pt idx="4704">
                  <c:v>7154.09</c:v>
                </c:pt>
                <c:pt idx="4705">
                  <c:v>7155.34</c:v>
                </c:pt>
                <c:pt idx="4706">
                  <c:v>7155.47</c:v>
                </c:pt>
                <c:pt idx="4707">
                  <c:v>7158.53</c:v>
                </c:pt>
                <c:pt idx="4708">
                  <c:v>7159.81</c:v>
                </c:pt>
                <c:pt idx="4709">
                  <c:v>7163.54</c:v>
                </c:pt>
                <c:pt idx="4710">
                  <c:v>7163.8</c:v>
                </c:pt>
                <c:pt idx="4711">
                  <c:v>7164.01</c:v>
                </c:pt>
                <c:pt idx="4712">
                  <c:v>7164.4</c:v>
                </c:pt>
                <c:pt idx="4713">
                  <c:v>7166.34</c:v>
                </c:pt>
                <c:pt idx="4714">
                  <c:v>7172.07</c:v>
                </c:pt>
                <c:pt idx="4715">
                  <c:v>7173.91</c:v>
                </c:pt>
                <c:pt idx="4716">
                  <c:v>7176.59</c:v>
                </c:pt>
                <c:pt idx="4717">
                  <c:v>7179.23</c:v>
                </c:pt>
                <c:pt idx="4718">
                  <c:v>7180.27</c:v>
                </c:pt>
                <c:pt idx="4719">
                  <c:v>7180.28</c:v>
                </c:pt>
                <c:pt idx="4720">
                  <c:v>7180.97</c:v>
                </c:pt>
                <c:pt idx="4721">
                  <c:v>7183.07</c:v>
                </c:pt>
                <c:pt idx="4722">
                  <c:v>7185.67</c:v>
                </c:pt>
                <c:pt idx="4723">
                  <c:v>7188.29</c:v>
                </c:pt>
                <c:pt idx="4724">
                  <c:v>7188.61</c:v>
                </c:pt>
                <c:pt idx="4725">
                  <c:v>7189.11</c:v>
                </c:pt>
                <c:pt idx="4726">
                  <c:v>7191.83</c:v>
                </c:pt>
                <c:pt idx="4727">
                  <c:v>7193.1</c:v>
                </c:pt>
                <c:pt idx="4728">
                  <c:v>7194.23</c:v>
                </c:pt>
                <c:pt idx="4729">
                  <c:v>7196.72</c:v>
                </c:pt>
                <c:pt idx="4730">
                  <c:v>7198.42</c:v>
                </c:pt>
                <c:pt idx="4731">
                  <c:v>7199.65</c:v>
                </c:pt>
                <c:pt idx="4732">
                  <c:v>7200.57</c:v>
                </c:pt>
                <c:pt idx="4733">
                  <c:v>7200.66</c:v>
                </c:pt>
                <c:pt idx="4734">
                  <c:v>7203.13</c:v>
                </c:pt>
                <c:pt idx="4735">
                  <c:v>7205.02</c:v>
                </c:pt>
                <c:pt idx="4736">
                  <c:v>7209.09</c:v>
                </c:pt>
                <c:pt idx="4737">
                  <c:v>7212.14</c:v>
                </c:pt>
                <c:pt idx="4738">
                  <c:v>7212.52</c:v>
                </c:pt>
                <c:pt idx="4739">
                  <c:v>7215.82</c:v>
                </c:pt>
                <c:pt idx="4740">
                  <c:v>7216.1</c:v>
                </c:pt>
                <c:pt idx="4741">
                  <c:v>7218.02</c:v>
                </c:pt>
                <c:pt idx="4742">
                  <c:v>7218.09</c:v>
                </c:pt>
                <c:pt idx="4743">
                  <c:v>7218.16</c:v>
                </c:pt>
                <c:pt idx="4744">
                  <c:v>7218.38</c:v>
                </c:pt>
                <c:pt idx="4745">
                  <c:v>7221.15</c:v>
                </c:pt>
                <c:pt idx="4746">
                  <c:v>7222.85</c:v>
                </c:pt>
                <c:pt idx="4747">
                  <c:v>7223.69</c:v>
                </c:pt>
                <c:pt idx="4748">
                  <c:v>7224.24</c:v>
                </c:pt>
                <c:pt idx="4749">
                  <c:v>7227.12</c:v>
                </c:pt>
                <c:pt idx="4750">
                  <c:v>7228.01</c:v>
                </c:pt>
                <c:pt idx="4751">
                  <c:v>7228.99</c:v>
                </c:pt>
                <c:pt idx="4752">
                  <c:v>7229.33</c:v>
                </c:pt>
                <c:pt idx="4753">
                  <c:v>7231</c:v>
                </c:pt>
                <c:pt idx="4754">
                  <c:v>7232.61</c:v>
                </c:pt>
                <c:pt idx="4755">
                  <c:v>7233.54</c:v>
                </c:pt>
                <c:pt idx="4756">
                  <c:v>7234.14</c:v>
                </c:pt>
                <c:pt idx="4757">
                  <c:v>7236.13</c:v>
                </c:pt>
                <c:pt idx="4758">
                  <c:v>7238.5</c:v>
                </c:pt>
                <c:pt idx="4759">
                  <c:v>7240.66</c:v>
                </c:pt>
                <c:pt idx="4760">
                  <c:v>7243.87</c:v>
                </c:pt>
                <c:pt idx="4761">
                  <c:v>7244.5</c:v>
                </c:pt>
                <c:pt idx="4762">
                  <c:v>7247.21</c:v>
                </c:pt>
                <c:pt idx="4763">
                  <c:v>7247.31</c:v>
                </c:pt>
                <c:pt idx="4764">
                  <c:v>7247.5</c:v>
                </c:pt>
                <c:pt idx="4765">
                  <c:v>7247.71</c:v>
                </c:pt>
                <c:pt idx="4766">
                  <c:v>7247.74</c:v>
                </c:pt>
                <c:pt idx="4767">
                  <c:v>7249.07</c:v>
                </c:pt>
                <c:pt idx="4768">
                  <c:v>7250.03</c:v>
                </c:pt>
                <c:pt idx="4769">
                  <c:v>7251.33</c:v>
                </c:pt>
                <c:pt idx="4770">
                  <c:v>7255.14</c:v>
                </c:pt>
                <c:pt idx="4771">
                  <c:v>7255.58</c:v>
                </c:pt>
                <c:pt idx="4772">
                  <c:v>7255.71</c:v>
                </c:pt>
                <c:pt idx="4773">
                  <c:v>7255.95</c:v>
                </c:pt>
                <c:pt idx="4774">
                  <c:v>7256.58</c:v>
                </c:pt>
                <c:pt idx="4775">
                  <c:v>7258.63</c:v>
                </c:pt>
                <c:pt idx="4776">
                  <c:v>7258.99</c:v>
                </c:pt>
                <c:pt idx="4777">
                  <c:v>7259.33</c:v>
                </c:pt>
                <c:pt idx="4778">
                  <c:v>7260.83</c:v>
                </c:pt>
                <c:pt idx="4779">
                  <c:v>7261.62</c:v>
                </c:pt>
                <c:pt idx="4780">
                  <c:v>7263.6</c:v>
                </c:pt>
                <c:pt idx="4781">
                  <c:v>7264.8</c:v>
                </c:pt>
                <c:pt idx="4782">
                  <c:v>7268.1</c:v>
                </c:pt>
                <c:pt idx="4783">
                  <c:v>7268.74</c:v>
                </c:pt>
                <c:pt idx="4784">
                  <c:v>7269.34</c:v>
                </c:pt>
                <c:pt idx="4785">
                  <c:v>7271.43</c:v>
                </c:pt>
                <c:pt idx="4786">
                  <c:v>7275.89</c:v>
                </c:pt>
                <c:pt idx="4787">
                  <c:v>7275.92</c:v>
                </c:pt>
                <c:pt idx="4788">
                  <c:v>7276.34</c:v>
                </c:pt>
                <c:pt idx="4789">
                  <c:v>7280.3</c:v>
                </c:pt>
                <c:pt idx="4790">
                  <c:v>7281.25</c:v>
                </c:pt>
                <c:pt idx="4791">
                  <c:v>7281.44</c:v>
                </c:pt>
                <c:pt idx="4792">
                  <c:v>7281.72</c:v>
                </c:pt>
                <c:pt idx="4793">
                  <c:v>7282.22</c:v>
                </c:pt>
                <c:pt idx="4794">
                  <c:v>7282.97</c:v>
                </c:pt>
                <c:pt idx="4795">
                  <c:v>7283.93</c:v>
                </c:pt>
                <c:pt idx="4796">
                  <c:v>7284.26</c:v>
                </c:pt>
                <c:pt idx="4797">
                  <c:v>7284.36</c:v>
                </c:pt>
                <c:pt idx="4798">
                  <c:v>7284.45</c:v>
                </c:pt>
                <c:pt idx="4799">
                  <c:v>7285.03</c:v>
                </c:pt>
                <c:pt idx="4800">
                  <c:v>7285.1</c:v>
                </c:pt>
                <c:pt idx="4801">
                  <c:v>7286.16</c:v>
                </c:pt>
                <c:pt idx="4802">
                  <c:v>7286.79</c:v>
                </c:pt>
                <c:pt idx="4803">
                  <c:v>7288.3</c:v>
                </c:pt>
                <c:pt idx="4804">
                  <c:v>7288.88</c:v>
                </c:pt>
                <c:pt idx="4805">
                  <c:v>7289.3</c:v>
                </c:pt>
                <c:pt idx="4806">
                  <c:v>7290.07</c:v>
                </c:pt>
                <c:pt idx="4807">
                  <c:v>7291.6</c:v>
                </c:pt>
                <c:pt idx="4808">
                  <c:v>7292.4</c:v>
                </c:pt>
                <c:pt idx="4809">
                  <c:v>7292.91</c:v>
                </c:pt>
                <c:pt idx="4810">
                  <c:v>7292.95</c:v>
                </c:pt>
                <c:pt idx="4811">
                  <c:v>7294.4</c:v>
                </c:pt>
                <c:pt idx="4812">
                  <c:v>7294.49</c:v>
                </c:pt>
                <c:pt idx="4813">
                  <c:v>7294.58</c:v>
                </c:pt>
                <c:pt idx="4814">
                  <c:v>7294.85</c:v>
                </c:pt>
                <c:pt idx="4815">
                  <c:v>7295.33</c:v>
                </c:pt>
                <c:pt idx="4816">
                  <c:v>7295.43</c:v>
                </c:pt>
                <c:pt idx="4817">
                  <c:v>7296.49</c:v>
                </c:pt>
                <c:pt idx="4818">
                  <c:v>7296.54</c:v>
                </c:pt>
                <c:pt idx="4819">
                  <c:v>7297.69</c:v>
                </c:pt>
                <c:pt idx="4820">
                  <c:v>7298.58</c:v>
                </c:pt>
                <c:pt idx="4821">
                  <c:v>7302.78</c:v>
                </c:pt>
                <c:pt idx="4822">
                  <c:v>7304.16</c:v>
                </c:pt>
                <c:pt idx="4823">
                  <c:v>7304.4</c:v>
                </c:pt>
                <c:pt idx="4824">
                  <c:v>7305.94</c:v>
                </c:pt>
                <c:pt idx="4825">
                  <c:v>7308.43</c:v>
                </c:pt>
                <c:pt idx="4826">
                  <c:v>7316.65</c:v>
                </c:pt>
                <c:pt idx="4827">
                  <c:v>7317.01</c:v>
                </c:pt>
                <c:pt idx="4828">
                  <c:v>7319.58</c:v>
                </c:pt>
                <c:pt idx="4829">
                  <c:v>7320.07</c:v>
                </c:pt>
                <c:pt idx="4830">
                  <c:v>7320.99</c:v>
                </c:pt>
                <c:pt idx="4831">
                  <c:v>7322.93</c:v>
                </c:pt>
                <c:pt idx="4832">
                  <c:v>7324.29</c:v>
                </c:pt>
                <c:pt idx="4833">
                  <c:v>7324.93</c:v>
                </c:pt>
                <c:pt idx="4834">
                  <c:v>7325.89</c:v>
                </c:pt>
                <c:pt idx="4835">
                  <c:v>7325.92</c:v>
                </c:pt>
                <c:pt idx="4836">
                  <c:v>7326.54</c:v>
                </c:pt>
                <c:pt idx="4837">
                  <c:v>7329.78</c:v>
                </c:pt>
                <c:pt idx="4838">
                  <c:v>7329.83</c:v>
                </c:pt>
                <c:pt idx="4839">
                  <c:v>7329.89</c:v>
                </c:pt>
                <c:pt idx="4840">
                  <c:v>7330.19</c:v>
                </c:pt>
                <c:pt idx="4841">
                  <c:v>7331.51</c:v>
                </c:pt>
                <c:pt idx="4842">
                  <c:v>7334.33</c:v>
                </c:pt>
                <c:pt idx="4843">
                  <c:v>7334.52</c:v>
                </c:pt>
                <c:pt idx="4844">
                  <c:v>7334.92</c:v>
                </c:pt>
                <c:pt idx="4845">
                  <c:v>7340.5</c:v>
                </c:pt>
                <c:pt idx="4846">
                  <c:v>7341.74</c:v>
                </c:pt>
                <c:pt idx="4847">
                  <c:v>7341.79</c:v>
                </c:pt>
                <c:pt idx="4848">
                  <c:v>7341.86</c:v>
                </c:pt>
                <c:pt idx="4849">
                  <c:v>7343.35</c:v>
                </c:pt>
                <c:pt idx="4850">
                  <c:v>7343.53</c:v>
                </c:pt>
                <c:pt idx="4851">
                  <c:v>7344.84</c:v>
                </c:pt>
                <c:pt idx="4852">
                  <c:v>7345.9</c:v>
                </c:pt>
                <c:pt idx="4853">
                  <c:v>7347.41</c:v>
                </c:pt>
                <c:pt idx="4854">
                  <c:v>7349.33</c:v>
                </c:pt>
                <c:pt idx="4855">
                  <c:v>7350.18</c:v>
                </c:pt>
                <c:pt idx="4856">
                  <c:v>7350.93</c:v>
                </c:pt>
                <c:pt idx="4857">
                  <c:v>7355.35</c:v>
                </c:pt>
                <c:pt idx="4858">
                  <c:v>7356.01</c:v>
                </c:pt>
                <c:pt idx="4859">
                  <c:v>7356.38</c:v>
                </c:pt>
                <c:pt idx="4860">
                  <c:v>7356.56</c:v>
                </c:pt>
                <c:pt idx="4861">
                  <c:v>7360.87</c:v>
                </c:pt>
                <c:pt idx="4862">
                  <c:v>7366.09</c:v>
                </c:pt>
                <c:pt idx="4863">
                  <c:v>7366.19</c:v>
                </c:pt>
                <c:pt idx="4864">
                  <c:v>7367.65</c:v>
                </c:pt>
                <c:pt idx="4865">
                  <c:v>7370.62</c:v>
                </c:pt>
                <c:pt idx="4866">
                  <c:v>7371.59</c:v>
                </c:pt>
                <c:pt idx="4867">
                  <c:v>7372.23</c:v>
                </c:pt>
                <c:pt idx="4868">
                  <c:v>7373.23</c:v>
                </c:pt>
                <c:pt idx="4869">
                  <c:v>7374.08</c:v>
                </c:pt>
                <c:pt idx="4870">
                  <c:v>7375.57</c:v>
                </c:pt>
                <c:pt idx="4871">
                  <c:v>7376.8</c:v>
                </c:pt>
                <c:pt idx="4872">
                  <c:v>7377.23</c:v>
                </c:pt>
                <c:pt idx="4873">
                  <c:v>7378.51</c:v>
                </c:pt>
                <c:pt idx="4874">
                  <c:v>7379.46</c:v>
                </c:pt>
                <c:pt idx="4875">
                  <c:v>7380.09</c:v>
                </c:pt>
                <c:pt idx="4876">
                  <c:v>7380.57</c:v>
                </c:pt>
                <c:pt idx="4877">
                  <c:v>7380.98</c:v>
                </c:pt>
                <c:pt idx="4878">
                  <c:v>7381.62</c:v>
                </c:pt>
                <c:pt idx="4879">
                  <c:v>7381.91</c:v>
                </c:pt>
                <c:pt idx="4880">
                  <c:v>7385.36</c:v>
                </c:pt>
                <c:pt idx="4881">
                  <c:v>7388.18</c:v>
                </c:pt>
                <c:pt idx="4882">
                  <c:v>7388.73</c:v>
                </c:pt>
                <c:pt idx="4883">
                  <c:v>7390.9</c:v>
                </c:pt>
                <c:pt idx="4884">
                  <c:v>7396.28</c:v>
                </c:pt>
                <c:pt idx="4885">
                  <c:v>7396.72</c:v>
                </c:pt>
                <c:pt idx="4886">
                  <c:v>7398.87</c:v>
                </c:pt>
                <c:pt idx="4887">
                  <c:v>7399.03</c:v>
                </c:pt>
                <c:pt idx="4888">
                  <c:v>7403.45</c:v>
                </c:pt>
                <c:pt idx="4889">
                  <c:v>7405.27</c:v>
                </c:pt>
                <c:pt idx="4890">
                  <c:v>7405.42</c:v>
                </c:pt>
                <c:pt idx="4891">
                  <c:v>7406.88</c:v>
                </c:pt>
                <c:pt idx="4892">
                  <c:v>7408.17</c:v>
                </c:pt>
                <c:pt idx="4893">
                  <c:v>7408.84</c:v>
                </c:pt>
                <c:pt idx="4894">
                  <c:v>7409.08</c:v>
                </c:pt>
                <c:pt idx="4895">
                  <c:v>7409.59</c:v>
                </c:pt>
                <c:pt idx="4896">
                  <c:v>7411.81</c:v>
                </c:pt>
                <c:pt idx="4897">
                  <c:v>7412.03</c:v>
                </c:pt>
                <c:pt idx="4898">
                  <c:v>7412.14</c:v>
                </c:pt>
                <c:pt idx="4899">
                  <c:v>7412.96</c:v>
                </c:pt>
                <c:pt idx="4900">
                  <c:v>7413.39</c:v>
                </c:pt>
                <c:pt idx="4901">
                  <c:v>7413.42</c:v>
                </c:pt>
                <c:pt idx="4902">
                  <c:v>7414.44</c:v>
                </c:pt>
                <c:pt idx="4903">
                  <c:v>7416.2</c:v>
                </c:pt>
                <c:pt idx="4904">
                  <c:v>7416.47</c:v>
                </c:pt>
                <c:pt idx="4905">
                  <c:v>7417.41</c:v>
                </c:pt>
                <c:pt idx="4906">
                  <c:v>7421.59</c:v>
                </c:pt>
                <c:pt idx="4907">
                  <c:v>7422.19</c:v>
                </c:pt>
                <c:pt idx="4908">
                  <c:v>7423.9</c:v>
                </c:pt>
                <c:pt idx="4909">
                  <c:v>7423.93</c:v>
                </c:pt>
                <c:pt idx="4910">
                  <c:v>7425.27</c:v>
                </c:pt>
                <c:pt idx="4911">
                  <c:v>7425.85</c:v>
                </c:pt>
                <c:pt idx="4912">
                  <c:v>7425.87</c:v>
                </c:pt>
                <c:pt idx="4913">
                  <c:v>7426.46</c:v>
                </c:pt>
                <c:pt idx="4914">
                  <c:v>7427.5</c:v>
                </c:pt>
                <c:pt idx="4915">
                  <c:v>7427.85</c:v>
                </c:pt>
                <c:pt idx="4916">
                  <c:v>7429.08</c:v>
                </c:pt>
                <c:pt idx="4917">
                  <c:v>7430.35</c:v>
                </c:pt>
                <c:pt idx="4918">
                  <c:v>7431.66</c:v>
                </c:pt>
                <c:pt idx="4919">
                  <c:v>7432.2</c:v>
                </c:pt>
                <c:pt idx="4920">
                  <c:v>7432.3</c:v>
                </c:pt>
                <c:pt idx="4921">
                  <c:v>7432.86</c:v>
                </c:pt>
                <c:pt idx="4922">
                  <c:v>7433.82</c:v>
                </c:pt>
                <c:pt idx="4923">
                  <c:v>7434.25</c:v>
                </c:pt>
                <c:pt idx="4924">
                  <c:v>7434.27</c:v>
                </c:pt>
                <c:pt idx="4925">
                  <c:v>7434.68</c:v>
                </c:pt>
                <c:pt idx="4926">
                  <c:v>7437.51</c:v>
                </c:pt>
                <c:pt idx="4927">
                  <c:v>7437.69</c:v>
                </c:pt>
                <c:pt idx="4928">
                  <c:v>7439.98</c:v>
                </c:pt>
                <c:pt idx="4929">
                  <c:v>7440.92</c:v>
                </c:pt>
                <c:pt idx="4930">
                  <c:v>7441</c:v>
                </c:pt>
                <c:pt idx="4931">
                  <c:v>7442.57</c:v>
                </c:pt>
                <c:pt idx="4932">
                  <c:v>7443.83</c:v>
                </c:pt>
                <c:pt idx="4933">
                  <c:v>7444.81</c:v>
                </c:pt>
                <c:pt idx="4934">
                  <c:v>7444.94</c:v>
                </c:pt>
                <c:pt idx="4935">
                  <c:v>7446.81</c:v>
                </c:pt>
                <c:pt idx="4936">
                  <c:v>7449.86</c:v>
                </c:pt>
                <c:pt idx="4937">
                  <c:v>7451.48</c:v>
                </c:pt>
                <c:pt idx="4938">
                  <c:v>7451.49</c:v>
                </c:pt>
                <c:pt idx="4939">
                  <c:v>7452.23</c:v>
                </c:pt>
                <c:pt idx="4940">
                  <c:v>7452.54</c:v>
                </c:pt>
                <c:pt idx="4941">
                  <c:v>7452.94</c:v>
                </c:pt>
                <c:pt idx="4942">
                  <c:v>7453</c:v>
                </c:pt>
                <c:pt idx="4943">
                  <c:v>7455.36</c:v>
                </c:pt>
                <c:pt idx="4944">
                  <c:v>7457.24</c:v>
                </c:pt>
                <c:pt idx="4945">
                  <c:v>7457.34</c:v>
                </c:pt>
                <c:pt idx="4946">
                  <c:v>7457.47</c:v>
                </c:pt>
                <c:pt idx="4947">
                  <c:v>7462.93</c:v>
                </c:pt>
                <c:pt idx="4948">
                  <c:v>7463.14</c:v>
                </c:pt>
                <c:pt idx="4949">
                  <c:v>7465.98</c:v>
                </c:pt>
                <c:pt idx="4950">
                  <c:v>7469.15</c:v>
                </c:pt>
                <c:pt idx="4951">
                  <c:v>7469.56</c:v>
                </c:pt>
                <c:pt idx="4952">
                  <c:v>7472.67</c:v>
                </c:pt>
                <c:pt idx="4953">
                  <c:v>7474.61</c:v>
                </c:pt>
                <c:pt idx="4954">
                  <c:v>7475.78</c:v>
                </c:pt>
                <c:pt idx="4955">
                  <c:v>7477.18</c:v>
                </c:pt>
                <c:pt idx="4956">
                  <c:v>7478.31</c:v>
                </c:pt>
                <c:pt idx="4957">
                  <c:v>7480.71</c:v>
                </c:pt>
                <c:pt idx="4958">
                  <c:v>7481.83</c:v>
                </c:pt>
                <c:pt idx="4959">
                  <c:v>7482.49</c:v>
                </c:pt>
                <c:pt idx="4960">
                  <c:v>7482.64</c:v>
                </c:pt>
                <c:pt idx="4961">
                  <c:v>7482.85</c:v>
                </c:pt>
                <c:pt idx="4962">
                  <c:v>7484.31</c:v>
                </c:pt>
                <c:pt idx="4963">
                  <c:v>7484.38</c:v>
                </c:pt>
                <c:pt idx="4964">
                  <c:v>7485.36</c:v>
                </c:pt>
                <c:pt idx="4965">
                  <c:v>7486.02</c:v>
                </c:pt>
                <c:pt idx="4966">
                  <c:v>7486.07</c:v>
                </c:pt>
                <c:pt idx="4967">
                  <c:v>7486.09</c:v>
                </c:pt>
                <c:pt idx="4968">
                  <c:v>7486.17</c:v>
                </c:pt>
                <c:pt idx="4969">
                  <c:v>7487.74</c:v>
                </c:pt>
                <c:pt idx="4970">
                  <c:v>7488.79</c:v>
                </c:pt>
                <c:pt idx="4971">
                  <c:v>7492.06</c:v>
                </c:pt>
                <c:pt idx="4972">
                  <c:v>7492.16</c:v>
                </c:pt>
                <c:pt idx="4973">
                  <c:v>7494.09</c:v>
                </c:pt>
                <c:pt idx="4974">
                  <c:v>7495.68</c:v>
                </c:pt>
                <c:pt idx="4975">
                  <c:v>7496.01</c:v>
                </c:pt>
                <c:pt idx="4976">
                  <c:v>7498.29</c:v>
                </c:pt>
                <c:pt idx="4977">
                  <c:v>7498.82</c:v>
                </c:pt>
                <c:pt idx="4978">
                  <c:v>7501.66</c:v>
                </c:pt>
                <c:pt idx="4979">
                  <c:v>7503.37</c:v>
                </c:pt>
                <c:pt idx="4980">
                  <c:v>7504.69</c:v>
                </c:pt>
                <c:pt idx="4981">
                  <c:v>7505.77</c:v>
                </c:pt>
                <c:pt idx="4982">
                  <c:v>7506.78</c:v>
                </c:pt>
                <c:pt idx="4983">
                  <c:v>7506.96</c:v>
                </c:pt>
                <c:pt idx="4984">
                  <c:v>7507.46</c:v>
                </c:pt>
                <c:pt idx="4985">
                  <c:v>7511.66</c:v>
                </c:pt>
                <c:pt idx="4986">
                  <c:v>7516.79</c:v>
                </c:pt>
                <c:pt idx="4987">
                  <c:v>7516.83</c:v>
                </c:pt>
                <c:pt idx="4988">
                  <c:v>7517.08</c:v>
                </c:pt>
                <c:pt idx="4989">
                  <c:v>7517.38</c:v>
                </c:pt>
                <c:pt idx="4990">
                  <c:v>7519.03</c:v>
                </c:pt>
                <c:pt idx="4991">
                  <c:v>7519.13</c:v>
                </c:pt>
                <c:pt idx="4992">
                  <c:v>7521.19</c:v>
                </c:pt>
                <c:pt idx="4993">
                  <c:v>7521.28</c:v>
                </c:pt>
                <c:pt idx="4994">
                  <c:v>7522.07</c:v>
                </c:pt>
                <c:pt idx="4995">
                  <c:v>7522.9</c:v>
                </c:pt>
                <c:pt idx="4996">
                  <c:v>7524.44</c:v>
                </c:pt>
                <c:pt idx="4997">
                  <c:v>7524.74</c:v>
                </c:pt>
                <c:pt idx="4998">
                  <c:v>7524.88</c:v>
                </c:pt>
                <c:pt idx="4999">
                  <c:v>7528.09</c:v>
                </c:pt>
                <c:pt idx="5000">
                  <c:v>7529.86</c:v>
                </c:pt>
                <c:pt idx="5001">
                  <c:v>7531.03</c:v>
                </c:pt>
                <c:pt idx="5002">
                  <c:v>7531.7</c:v>
                </c:pt>
                <c:pt idx="5003">
                  <c:v>7532.26</c:v>
                </c:pt>
                <c:pt idx="5004">
                  <c:v>7535.43</c:v>
                </c:pt>
                <c:pt idx="5005">
                  <c:v>7536.07</c:v>
                </c:pt>
                <c:pt idx="5006">
                  <c:v>7539.6</c:v>
                </c:pt>
                <c:pt idx="5007">
                  <c:v>7540.05</c:v>
                </c:pt>
                <c:pt idx="5008">
                  <c:v>7540.39</c:v>
                </c:pt>
                <c:pt idx="5009">
                  <c:v>7540.58</c:v>
                </c:pt>
                <c:pt idx="5010">
                  <c:v>7540.91</c:v>
                </c:pt>
                <c:pt idx="5011">
                  <c:v>7542.71</c:v>
                </c:pt>
                <c:pt idx="5012">
                  <c:v>7545.55</c:v>
                </c:pt>
                <c:pt idx="5013">
                  <c:v>7546.61</c:v>
                </c:pt>
                <c:pt idx="5014">
                  <c:v>7547.76</c:v>
                </c:pt>
                <c:pt idx="5015">
                  <c:v>7550.42</c:v>
                </c:pt>
                <c:pt idx="5016">
                  <c:v>7550.87</c:v>
                </c:pt>
                <c:pt idx="5017">
                  <c:v>7553.23</c:v>
                </c:pt>
                <c:pt idx="5018">
                  <c:v>7553.94</c:v>
                </c:pt>
                <c:pt idx="5019">
                  <c:v>7555.83</c:v>
                </c:pt>
                <c:pt idx="5020">
                  <c:v>7556.24</c:v>
                </c:pt>
                <c:pt idx="5021">
                  <c:v>7556.51</c:v>
                </c:pt>
                <c:pt idx="5022">
                  <c:v>7559.21</c:v>
                </c:pt>
                <c:pt idx="5023">
                  <c:v>7562.82</c:v>
                </c:pt>
                <c:pt idx="5024">
                  <c:v>7564.61</c:v>
                </c:pt>
                <c:pt idx="5025">
                  <c:v>7568.85</c:v>
                </c:pt>
                <c:pt idx="5026">
                  <c:v>7572.24</c:v>
                </c:pt>
                <c:pt idx="5027">
                  <c:v>7573.34</c:v>
                </c:pt>
                <c:pt idx="5028">
                  <c:v>7573.35</c:v>
                </c:pt>
                <c:pt idx="5029">
                  <c:v>7575.65</c:v>
                </c:pt>
                <c:pt idx="5030">
                  <c:v>7577.07</c:v>
                </c:pt>
                <c:pt idx="5031">
                  <c:v>7579.53</c:v>
                </c:pt>
                <c:pt idx="5032">
                  <c:v>7582.11</c:v>
                </c:pt>
                <c:pt idx="5033">
                  <c:v>7583.14</c:v>
                </c:pt>
                <c:pt idx="5034">
                  <c:v>7583.19</c:v>
                </c:pt>
                <c:pt idx="5035">
                  <c:v>7583.56</c:v>
                </c:pt>
                <c:pt idx="5036">
                  <c:v>7583.96</c:v>
                </c:pt>
                <c:pt idx="5037">
                  <c:v>7584.36</c:v>
                </c:pt>
                <c:pt idx="5038">
                  <c:v>7587.34</c:v>
                </c:pt>
                <c:pt idx="5039">
                  <c:v>7588.36</c:v>
                </c:pt>
                <c:pt idx="5040">
                  <c:v>7589.63</c:v>
                </c:pt>
                <c:pt idx="5041">
                  <c:v>7590.05</c:v>
                </c:pt>
                <c:pt idx="5042">
                  <c:v>7590.91</c:v>
                </c:pt>
                <c:pt idx="5043">
                  <c:v>7590.96</c:v>
                </c:pt>
                <c:pt idx="5044">
                  <c:v>7591.11</c:v>
                </c:pt>
                <c:pt idx="5045">
                  <c:v>7591.83</c:v>
                </c:pt>
                <c:pt idx="5046">
                  <c:v>7595.34</c:v>
                </c:pt>
                <c:pt idx="5047">
                  <c:v>7596.14</c:v>
                </c:pt>
                <c:pt idx="5048">
                  <c:v>7596.29</c:v>
                </c:pt>
                <c:pt idx="5049">
                  <c:v>7597.91</c:v>
                </c:pt>
                <c:pt idx="5050">
                  <c:v>7599.9</c:v>
                </c:pt>
                <c:pt idx="5051">
                  <c:v>7600.03</c:v>
                </c:pt>
                <c:pt idx="5052">
                  <c:v>7600.44</c:v>
                </c:pt>
                <c:pt idx="5053">
                  <c:v>7601.95</c:v>
                </c:pt>
                <c:pt idx="5054">
                  <c:v>7602.66</c:v>
                </c:pt>
                <c:pt idx="5055">
                  <c:v>7605.64</c:v>
                </c:pt>
                <c:pt idx="5056">
                  <c:v>7606.71</c:v>
                </c:pt>
                <c:pt idx="5057">
                  <c:v>7607</c:v>
                </c:pt>
                <c:pt idx="5058">
                  <c:v>7607.98</c:v>
                </c:pt>
                <c:pt idx="5059">
                  <c:v>7609.09</c:v>
                </c:pt>
                <c:pt idx="5060">
                  <c:v>7610.2</c:v>
                </c:pt>
                <c:pt idx="5061">
                  <c:v>7610.54</c:v>
                </c:pt>
                <c:pt idx="5062">
                  <c:v>7610.84</c:v>
                </c:pt>
                <c:pt idx="5063">
                  <c:v>7611.21</c:v>
                </c:pt>
                <c:pt idx="5064">
                  <c:v>7611.95</c:v>
                </c:pt>
                <c:pt idx="5065">
                  <c:v>7613.05</c:v>
                </c:pt>
                <c:pt idx="5066">
                  <c:v>7613.19</c:v>
                </c:pt>
                <c:pt idx="5067">
                  <c:v>7613.71</c:v>
                </c:pt>
                <c:pt idx="5068">
                  <c:v>7614.14</c:v>
                </c:pt>
                <c:pt idx="5069">
                  <c:v>7614.67</c:v>
                </c:pt>
                <c:pt idx="5070">
                  <c:v>7614.83</c:v>
                </c:pt>
                <c:pt idx="5071">
                  <c:v>7615.37</c:v>
                </c:pt>
                <c:pt idx="5072">
                  <c:v>7615.38</c:v>
                </c:pt>
                <c:pt idx="5073">
                  <c:v>7618.44</c:v>
                </c:pt>
                <c:pt idx="5074">
                  <c:v>7619.48</c:v>
                </c:pt>
                <c:pt idx="5075">
                  <c:v>7619.52</c:v>
                </c:pt>
                <c:pt idx="5076">
                  <c:v>7623.58</c:v>
                </c:pt>
                <c:pt idx="5077">
                  <c:v>7627.03</c:v>
                </c:pt>
                <c:pt idx="5078">
                  <c:v>7627.31</c:v>
                </c:pt>
                <c:pt idx="5079">
                  <c:v>7627.43</c:v>
                </c:pt>
                <c:pt idx="5080">
                  <c:v>7627.66</c:v>
                </c:pt>
                <c:pt idx="5081">
                  <c:v>7628.75</c:v>
                </c:pt>
                <c:pt idx="5082">
                  <c:v>7630.35</c:v>
                </c:pt>
                <c:pt idx="5083">
                  <c:v>7633.82</c:v>
                </c:pt>
                <c:pt idx="5084">
                  <c:v>7634.86</c:v>
                </c:pt>
                <c:pt idx="5085">
                  <c:v>7635.42</c:v>
                </c:pt>
                <c:pt idx="5086">
                  <c:v>7635.55</c:v>
                </c:pt>
                <c:pt idx="5087">
                  <c:v>7635.88</c:v>
                </c:pt>
                <c:pt idx="5088">
                  <c:v>7636.28</c:v>
                </c:pt>
                <c:pt idx="5089">
                  <c:v>7637.11</c:v>
                </c:pt>
                <c:pt idx="5090">
                  <c:v>7638.44</c:v>
                </c:pt>
                <c:pt idx="5091">
                  <c:v>7639.67</c:v>
                </c:pt>
                <c:pt idx="5092">
                  <c:v>7643.07</c:v>
                </c:pt>
                <c:pt idx="5093">
                  <c:v>7644.68</c:v>
                </c:pt>
                <c:pt idx="5094">
                  <c:v>7644.76</c:v>
                </c:pt>
                <c:pt idx="5095">
                  <c:v>7645.86</c:v>
                </c:pt>
                <c:pt idx="5096">
                  <c:v>7647.45</c:v>
                </c:pt>
                <c:pt idx="5097">
                  <c:v>7648.26</c:v>
                </c:pt>
                <c:pt idx="5098">
                  <c:v>7649.28</c:v>
                </c:pt>
                <c:pt idx="5099">
                  <c:v>7651.1</c:v>
                </c:pt>
                <c:pt idx="5100">
                  <c:v>7653.28</c:v>
                </c:pt>
                <c:pt idx="5101">
                  <c:v>7654.23</c:v>
                </c:pt>
                <c:pt idx="5102">
                  <c:v>7659.5</c:v>
                </c:pt>
                <c:pt idx="5103">
                  <c:v>7659.72</c:v>
                </c:pt>
                <c:pt idx="5104">
                  <c:v>7661.39</c:v>
                </c:pt>
                <c:pt idx="5105">
                  <c:v>7662.43</c:v>
                </c:pt>
                <c:pt idx="5106">
                  <c:v>7663.51</c:v>
                </c:pt>
                <c:pt idx="5107">
                  <c:v>7663.87</c:v>
                </c:pt>
                <c:pt idx="5108">
                  <c:v>7664.22</c:v>
                </c:pt>
                <c:pt idx="5109">
                  <c:v>7664.81</c:v>
                </c:pt>
                <c:pt idx="5110">
                  <c:v>7666.52</c:v>
                </c:pt>
                <c:pt idx="5111">
                  <c:v>7668.81</c:v>
                </c:pt>
                <c:pt idx="5112">
                  <c:v>7671.85</c:v>
                </c:pt>
                <c:pt idx="5113">
                  <c:v>7672.68</c:v>
                </c:pt>
                <c:pt idx="5114">
                  <c:v>7675.87</c:v>
                </c:pt>
                <c:pt idx="5115">
                  <c:v>7679.68</c:v>
                </c:pt>
                <c:pt idx="5116">
                  <c:v>7680.15</c:v>
                </c:pt>
                <c:pt idx="5117">
                  <c:v>7680.75</c:v>
                </c:pt>
                <c:pt idx="5118">
                  <c:v>7681.55</c:v>
                </c:pt>
                <c:pt idx="5119">
                  <c:v>7684.89</c:v>
                </c:pt>
                <c:pt idx="5120">
                  <c:v>7685.4</c:v>
                </c:pt>
                <c:pt idx="5121">
                  <c:v>7685.65</c:v>
                </c:pt>
                <c:pt idx="5122">
                  <c:v>7687.3</c:v>
                </c:pt>
                <c:pt idx="5123">
                  <c:v>7688.02</c:v>
                </c:pt>
                <c:pt idx="5124">
                  <c:v>7689.7</c:v>
                </c:pt>
                <c:pt idx="5125">
                  <c:v>7689.71</c:v>
                </c:pt>
                <c:pt idx="5126">
                  <c:v>7690.16</c:v>
                </c:pt>
                <c:pt idx="5127">
                  <c:v>7692.46</c:v>
                </c:pt>
                <c:pt idx="5128">
                  <c:v>7693.12</c:v>
                </c:pt>
                <c:pt idx="5129">
                  <c:v>7694.06</c:v>
                </c:pt>
                <c:pt idx="5130">
                  <c:v>7695.12</c:v>
                </c:pt>
                <c:pt idx="5131">
                  <c:v>7699.63</c:v>
                </c:pt>
                <c:pt idx="5132">
                  <c:v>7700.62</c:v>
                </c:pt>
                <c:pt idx="5133">
                  <c:v>7703.4</c:v>
                </c:pt>
                <c:pt idx="5134">
                  <c:v>7704.25</c:v>
                </c:pt>
                <c:pt idx="5135">
                  <c:v>7704.96</c:v>
                </c:pt>
                <c:pt idx="5136">
                  <c:v>7705.28</c:v>
                </c:pt>
                <c:pt idx="5137">
                  <c:v>7706.03</c:v>
                </c:pt>
                <c:pt idx="5138">
                  <c:v>7706.04</c:v>
                </c:pt>
                <c:pt idx="5139">
                  <c:v>7706.96</c:v>
                </c:pt>
                <c:pt idx="5140">
                  <c:v>7707.81</c:v>
                </c:pt>
                <c:pt idx="5141">
                  <c:v>7708.88</c:v>
                </c:pt>
                <c:pt idx="5142">
                  <c:v>7710.91</c:v>
                </c:pt>
                <c:pt idx="5143">
                  <c:v>7712.06</c:v>
                </c:pt>
                <c:pt idx="5144">
                  <c:v>7712.44</c:v>
                </c:pt>
                <c:pt idx="5145">
                  <c:v>7713.49</c:v>
                </c:pt>
                <c:pt idx="5146">
                  <c:v>7713.82</c:v>
                </c:pt>
                <c:pt idx="5147">
                  <c:v>7714.6</c:v>
                </c:pt>
                <c:pt idx="5148">
                  <c:v>7714.62</c:v>
                </c:pt>
                <c:pt idx="5149">
                  <c:v>7714.65</c:v>
                </c:pt>
                <c:pt idx="5150">
                  <c:v>7715.1</c:v>
                </c:pt>
                <c:pt idx="5151">
                  <c:v>7716.44</c:v>
                </c:pt>
                <c:pt idx="5152">
                  <c:v>7717</c:v>
                </c:pt>
                <c:pt idx="5153">
                  <c:v>7720.16</c:v>
                </c:pt>
                <c:pt idx="5154">
                  <c:v>7724.05</c:v>
                </c:pt>
                <c:pt idx="5155">
                  <c:v>7724.68</c:v>
                </c:pt>
                <c:pt idx="5156">
                  <c:v>7724.84</c:v>
                </c:pt>
                <c:pt idx="5157">
                  <c:v>7725.54</c:v>
                </c:pt>
                <c:pt idx="5158">
                  <c:v>7726.99</c:v>
                </c:pt>
                <c:pt idx="5159">
                  <c:v>7731.71</c:v>
                </c:pt>
                <c:pt idx="5160">
                  <c:v>7732.39</c:v>
                </c:pt>
                <c:pt idx="5161">
                  <c:v>7735.47</c:v>
                </c:pt>
                <c:pt idx="5162">
                  <c:v>7736.46</c:v>
                </c:pt>
                <c:pt idx="5163">
                  <c:v>7736.65</c:v>
                </c:pt>
                <c:pt idx="5164">
                  <c:v>7737.27</c:v>
                </c:pt>
                <c:pt idx="5165">
                  <c:v>7739.55</c:v>
                </c:pt>
                <c:pt idx="5166">
                  <c:v>7743.92</c:v>
                </c:pt>
                <c:pt idx="5167">
                  <c:v>7744.64</c:v>
                </c:pt>
                <c:pt idx="5168">
                  <c:v>7748.81</c:v>
                </c:pt>
                <c:pt idx="5169">
                  <c:v>7750.12</c:v>
                </c:pt>
                <c:pt idx="5170">
                  <c:v>7751.86</c:v>
                </c:pt>
                <c:pt idx="5171">
                  <c:v>7751.93</c:v>
                </c:pt>
                <c:pt idx="5172">
                  <c:v>7752.93</c:v>
                </c:pt>
                <c:pt idx="5173">
                  <c:v>7754.67</c:v>
                </c:pt>
                <c:pt idx="5174">
                  <c:v>7755.21</c:v>
                </c:pt>
                <c:pt idx="5175">
                  <c:v>7756.17</c:v>
                </c:pt>
                <c:pt idx="5176">
                  <c:v>7756.31</c:v>
                </c:pt>
                <c:pt idx="5177">
                  <c:v>7756.44</c:v>
                </c:pt>
                <c:pt idx="5178">
                  <c:v>7757.13</c:v>
                </c:pt>
                <c:pt idx="5179">
                  <c:v>7757.92</c:v>
                </c:pt>
                <c:pt idx="5180">
                  <c:v>7758.59</c:v>
                </c:pt>
                <c:pt idx="5181">
                  <c:v>7761.27</c:v>
                </c:pt>
                <c:pt idx="5182">
                  <c:v>7762.59</c:v>
                </c:pt>
                <c:pt idx="5183">
                  <c:v>7764.27</c:v>
                </c:pt>
                <c:pt idx="5184">
                  <c:v>7765.23</c:v>
                </c:pt>
                <c:pt idx="5185">
                  <c:v>7769.84</c:v>
                </c:pt>
                <c:pt idx="5186">
                  <c:v>7771.02</c:v>
                </c:pt>
                <c:pt idx="5187">
                  <c:v>7771.16</c:v>
                </c:pt>
                <c:pt idx="5188">
                  <c:v>7771.58</c:v>
                </c:pt>
                <c:pt idx="5189">
                  <c:v>7772.47</c:v>
                </c:pt>
                <c:pt idx="5190">
                  <c:v>7772.58</c:v>
                </c:pt>
                <c:pt idx="5191">
                  <c:v>7776.84</c:v>
                </c:pt>
                <c:pt idx="5192">
                  <c:v>7777.2</c:v>
                </c:pt>
                <c:pt idx="5193">
                  <c:v>7778.01</c:v>
                </c:pt>
                <c:pt idx="5194">
                  <c:v>7778.53</c:v>
                </c:pt>
                <c:pt idx="5195">
                  <c:v>7779.59</c:v>
                </c:pt>
                <c:pt idx="5196">
                  <c:v>7780.49</c:v>
                </c:pt>
                <c:pt idx="5197">
                  <c:v>7780.9</c:v>
                </c:pt>
                <c:pt idx="5198">
                  <c:v>7781</c:v>
                </c:pt>
                <c:pt idx="5199">
                  <c:v>7781.9</c:v>
                </c:pt>
                <c:pt idx="5200">
                  <c:v>7782.13</c:v>
                </c:pt>
                <c:pt idx="5201">
                  <c:v>7783.78</c:v>
                </c:pt>
                <c:pt idx="5202">
                  <c:v>7785</c:v>
                </c:pt>
                <c:pt idx="5203">
                  <c:v>7785.67</c:v>
                </c:pt>
                <c:pt idx="5204">
                  <c:v>7786.68</c:v>
                </c:pt>
                <c:pt idx="5205">
                  <c:v>7787.43</c:v>
                </c:pt>
                <c:pt idx="5206">
                  <c:v>7792.07</c:v>
                </c:pt>
                <c:pt idx="5207">
                  <c:v>7796</c:v>
                </c:pt>
                <c:pt idx="5208">
                  <c:v>7799.44</c:v>
                </c:pt>
                <c:pt idx="5209">
                  <c:v>7803.5</c:v>
                </c:pt>
                <c:pt idx="5210">
                  <c:v>7804.02</c:v>
                </c:pt>
                <c:pt idx="5211">
                  <c:v>7804.6</c:v>
                </c:pt>
                <c:pt idx="5212">
                  <c:v>7805.31</c:v>
                </c:pt>
                <c:pt idx="5213">
                  <c:v>7806.14</c:v>
                </c:pt>
                <c:pt idx="5214">
                  <c:v>7807.22</c:v>
                </c:pt>
                <c:pt idx="5215">
                  <c:v>7809.52</c:v>
                </c:pt>
                <c:pt idx="5216">
                  <c:v>7809.86</c:v>
                </c:pt>
                <c:pt idx="5217">
                  <c:v>7812.89</c:v>
                </c:pt>
                <c:pt idx="5218">
                  <c:v>7813.41</c:v>
                </c:pt>
                <c:pt idx="5219">
                  <c:v>7814.6</c:v>
                </c:pt>
                <c:pt idx="5220">
                  <c:v>7815.47</c:v>
                </c:pt>
                <c:pt idx="5221">
                  <c:v>7821.19</c:v>
                </c:pt>
                <c:pt idx="5222">
                  <c:v>7821.95</c:v>
                </c:pt>
                <c:pt idx="5223">
                  <c:v>7822.3</c:v>
                </c:pt>
                <c:pt idx="5224">
                  <c:v>7824.37</c:v>
                </c:pt>
                <c:pt idx="5225">
                  <c:v>7824.49</c:v>
                </c:pt>
                <c:pt idx="5226">
                  <c:v>7832.57</c:v>
                </c:pt>
                <c:pt idx="5227">
                  <c:v>7834.15</c:v>
                </c:pt>
                <c:pt idx="5228">
                  <c:v>7835.68</c:v>
                </c:pt>
                <c:pt idx="5229">
                  <c:v>7835.93</c:v>
                </c:pt>
                <c:pt idx="5230">
                  <c:v>7838.07</c:v>
                </c:pt>
                <c:pt idx="5231">
                  <c:v>7840.17</c:v>
                </c:pt>
                <c:pt idx="5232">
                  <c:v>7840.65</c:v>
                </c:pt>
                <c:pt idx="5233">
                  <c:v>7842.38</c:v>
                </c:pt>
                <c:pt idx="5234">
                  <c:v>7842.87</c:v>
                </c:pt>
                <c:pt idx="5235">
                  <c:v>7844.25</c:v>
                </c:pt>
                <c:pt idx="5236">
                  <c:v>7849.13</c:v>
                </c:pt>
                <c:pt idx="5237">
                  <c:v>7850.13</c:v>
                </c:pt>
                <c:pt idx="5238">
                  <c:v>7850.59</c:v>
                </c:pt>
                <c:pt idx="5239">
                  <c:v>7851.35</c:v>
                </c:pt>
                <c:pt idx="5240">
                  <c:v>7851.58</c:v>
                </c:pt>
                <c:pt idx="5241">
                  <c:v>7851.9</c:v>
                </c:pt>
                <c:pt idx="5242">
                  <c:v>7853.96</c:v>
                </c:pt>
                <c:pt idx="5243">
                  <c:v>7854.77</c:v>
                </c:pt>
                <c:pt idx="5244">
                  <c:v>7854.96</c:v>
                </c:pt>
                <c:pt idx="5245">
                  <c:v>7855.32</c:v>
                </c:pt>
                <c:pt idx="5246">
                  <c:v>7857.3</c:v>
                </c:pt>
                <c:pt idx="5247">
                  <c:v>7857.36</c:v>
                </c:pt>
                <c:pt idx="5248">
                  <c:v>7858.05</c:v>
                </c:pt>
                <c:pt idx="5249">
                  <c:v>7858.11</c:v>
                </c:pt>
                <c:pt idx="5250">
                  <c:v>7859.41</c:v>
                </c:pt>
                <c:pt idx="5251">
                  <c:v>7860.09</c:v>
                </c:pt>
                <c:pt idx="5252">
                  <c:v>7861.8</c:v>
                </c:pt>
                <c:pt idx="5253">
                  <c:v>7863.03</c:v>
                </c:pt>
                <c:pt idx="5254">
                  <c:v>7865.18</c:v>
                </c:pt>
                <c:pt idx="5255">
                  <c:v>7868.1</c:v>
                </c:pt>
                <c:pt idx="5256">
                  <c:v>7868.17</c:v>
                </c:pt>
                <c:pt idx="5257">
                  <c:v>7868.81</c:v>
                </c:pt>
                <c:pt idx="5258">
                  <c:v>7869.43</c:v>
                </c:pt>
                <c:pt idx="5259">
                  <c:v>7870.36</c:v>
                </c:pt>
                <c:pt idx="5260">
                  <c:v>7873.57</c:v>
                </c:pt>
                <c:pt idx="5261">
                  <c:v>7873.71</c:v>
                </c:pt>
                <c:pt idx="5262">
                  <c:v>7879.93</c:v>
                </c:pt>
                <c:pt idx="5263">
                  <c:v>7880.34</c:v>
                </c:pt>
                <c:pt idx="5264">
                  <c:v>7882.99</c:v>
                </c:pt>
                <c:pt idx="5265">
                  <c:v>7887.82</c:v>
                </c:pt>
                <c:pt idx="5266">
                  <c:v>7887.96</c:v>
                </c:pt>
                <c:pt idx="5267">
                  <c:v>7890.6</c:v>
                </c:pt>
                <c:pt idx="5268">
                  <c:v>7891.58</c:v>
                </c:pt>
                <c:pt idx="5269">
                  <c:v>7892.09</c:v>
                </c:pt>
                <c:pt idx="5270">
                  <c:v>7892.82</c:v>
                </c:pt>
                <c:pt idx="5271">
                  <c:v>7894.5</c:v>
                </c:pt>
                <c:pt idx="5272">
                  <c:v>7896.71</c:v>
                </c:pt>
                <c:pt idx="5273">
                  <c:v>7897.02</c:v>
                </c:pt>
                <c:pt idx="5274">
                  <c:v>7899.22</c:v>
                </c:pt>
                <c:pt idx="5275">
                  <c:v>7901.43</c:v>
                </c:pt>
                <c:pt idx="5276">
                  <c:v>7901.7</c:v>
                </c:pt>
                <c:pt idx="5277">
                  <c:v>7901.74</c:v>
                </c:pt>
                <c:pt idx="5278">
                  <c:v>7902.68</c:v>
                </c:pt>
                <c:pt idx="5279">
                  <c:v>7903.99</c:v>
                </c:pt>
                <c:pt idx="5280">
                  <c:v>7907.13</c:v>
                </c:pt>
                <c:pt idx="5281">
                  <c:v>7908.45</c:v>
                </c:pt>
                <c:pt idx="5282">
                  <c:v>7908.67</c:v>
                </c:pt>
                <c:pt idx="5283">
                  <c:v>7910.87</c:v>
                </c:pt>
                <c:pt idx="5284">
                  <c:v>7911.63</c:v>
                </c:pt>
                <c:pt idx="5285">
                  <c:v>7912.13</c:v>
                </c:pt>
                <c:pt idx="5286">
                  <c:v>7914.82</c:v>
                </c:pt>
                <c:pt idx="5287">
                  <c:v>7915.98</c:v>
                </c:pt>
                <c:pt idx="5288">
                  <c:v>7917.12</c:v>
                </c:pt>
                <c:pt idx="5289">
                  <c:v>7918.33</c:v>
                </c:pt>
                <c:pt idx="5290">
                  <c:v>7919.2</c:v>
                </c:pt>
                <c:pt idx="5291">
                  <c:v>7919.83</c:v>
                </c:pt>
                <c:pt idx="5292">
                  <c:v>7920.11</c:v>
                </c:pt>
                <c:pt idx="5293">
                  <c:v>7920.28</c:v>
                </c:pt>
                <c:pt idx="5294">
                  <c:v>7923.14</c:v>
                </c:pt>
                <c:pt idx="5295">
                  <c:v>7927.18</c:v>
                </c:pt>
                <c:pt idx="5296">
                  <c:v>7928.83</c:v>
                </c:pt>
                <c:pt idx="5297">
                  <c:v>7930.6</c:v>
                </c:pt>
                <c:pt idx="5298">
                  <c:v>7931.72</c:v>
                </c:pt>
                <c:pt idx="5299">
                  <c:v>7933.82</c:v>
                </c:pt>
                <c:pt idx="5300">
                  <c:v>7937.06</c:v>
                </c:pt>
                <c:pt idx="5301">
                  <c:v>7942.17</c:v>
                </c:pt>
                <c:pt idx="5302">
                  <c:v>7942.45</c:v>
                </c:pt>
                <c:pt idx="5303">
                  <c:v>7943.51</c:v>
                </c:pt>
                <c:pt idx="5304">
                  <c:v>7944.97</c:v>
                </c:pt>
                <c:pt idx="5305">
                  <c:v>7948.54</c:v>
                </c:pt>
                <c:pt idx="5306">
                  <c:v>7948.57</c:v>
                </c:pt>
                <c:pt idx="5307">
                  <c:v>7949.28</c:v>
                </c:pt>
                <c:pt idx="5308">
                  <c:v>7950.18</c:v>
                </c:pt>
                <c:pt idx="5309">
                  <c:v>7950.57</c:v>
                </c:pt>
                <c:pt idx="5310">
                  <c:v>7951.78</c:v>
                </c:pt>
                <c:pt idx="5311">
                  <c:v>7952.84</c:v>
                </c:pt>
                <c:pt idx="5312">
                  <c:v>7955.44</c:v>
                </c:pt>
                <c:pt idx="5313">
                  <c:v>7955.77</c:v>
                </c:pt>
                <c:pt idx="5314">
                  <c:v>7956.15</c:v>
                </c:pt>
                <c:pt idx="5315">
                  <c:v>7957.63</c:v>
                </c:pt>
                <c:pt idx="5316">
                  <c:v>7960.01</c:v>
                </c:pt>
                <c:pt idx="5317">
                  <c:v>7974.39</c:v>
                </c:pt>
                <c:pt idx="5318">
                  <c:v>7974.95</c:v>
                </c:pt>
                <c:pt idx="5319">
                  <c:v>7980.3</c:v>
                </c:pt>
                <c:pt idx="5320">
                  <c:v>7980.49</c:v>
                </c:pt>
                <c:pt idx="5321">
                  <c:v>7981.44</c:v>
                </c:pt>
                <c:pt idx="5322">
                  <c:v>7983.43</c:v>
                </c:pt>
                <c:pt idx="5323">
                  <c:v>7984.09</c:v>
                </c:pt>
                <c:pt idx="5324">
                  <c:v>7985.14</c:v>
                </c:pt>
                <c:pt idx="5325">
                  <c:v>7985.47</c:v>
                </c:pt>
                <c:pt idx="5326">
                  <c:v>7986.19</c:v>
                </c:pt>
                <c:pt idx="5327">
                  <c:v>7988.26</c:v>
                </c:pt>
                <c:pt idx="5328">
                  <c:v>7988.51</c:v>
                </c:pt>
                <c:pt idx="5329">
                  <c:v>7992.78</c:v>
                </c:pt>
                <c:pt idx="5330">
                  <c:v>7993</c:v>
                </c:pt>
                <c:pt idx="5331">
                  <c:v>7995.41</c:v>
                </c:pt>
                <c:pt idx="5332">
                  <c:v>7995.44</c:v>
                </c:pt>
                <c:pt idx="5333">
                  <c:v>7996.01</c:v>
                </c:pt>
                <c:pt idx="5334">
                  <c:v>7996.6</c:v>
                </c:pt>
                <c:pt idx="5335">
                  <c:v>7998.14</c:v>
                </c:pt>
                <c:pt idx="5336">
                  <c:v>7998.35</c:v>
                </c:pt>
                <c:pt idx="5337">
                  <c:v>7999.25</c:v>
                </c:pt>
                <c:pt idx="5338">
                  <c:v>8000.55</c:v>
                </c:pt>
                <c:pt idx="5339">
                  <c:v>8002.31</c:v>
                </c:pt>
                <c:pt idx="5340">
                  <c:v>8004.21</c:v>
                </c:pt>
                <c:pt idx="5341">
                  <c:v>8005.96</c:v>
                </c:pt>
                <c:pt idx="5342">
                  <c:v>8006.22</c:v>
                </c:pt>
                <c:pt idx="5343">
                  <c:v>8007.35</c:v>
                </c:pt>
                <c:pt idx="5344">
                  <c:v>8007.4</c:v>
                </c:pt>
                <c:pt idx="5345">
                  <c:v>8008.1</c:v>
                </c:pt>
                <c:pt idx="5346">
                  <c:v>8009.03</c:v>
                </c:pt>
                <c:pt idx="5347">
                  <c:v>8009.47</c:v>
                </c:pt>
                <c:pt idx="5348">
                  <c:v>8010.97</c:v>
                </c:pt>
                <c:pt idx="5349">
                  <c:v>8012.12</c:v>
                </c:pt>
                <c:pt idx="5350">
                  <c:v>8012.37</c:v>
                </c:pt>
                <c:pt idx="5351">
                  <c:v>8012.84</c:v>
                </c:pt>
                <c:pt idx="5352">
                  <c:v>8012.92</c:v>
                </c:pt>
                <c:pt idx="5353">
                  <c:v>8013.61</c:v>
                </c:pt>
                <c:pt idx="5354">
                  <c:v>8013.9</c:v>
                </c:pt>
                <c:pt idx="5355">
                  <c:v>8016.75</c:v>
                </c:pt>
                <c:pt idx="5356">
                  <c:v>8018.5</c:v>
                </c:pt>
                <c:pt idx="5357">
                  <c:v>8019.86</c:v>
                </c:pt>
                <c:pt idx="5358">
                  <c:v>8021.07</c:v>
                </c:pt>
                <c:pt idx="5359">
                  <c:v>8022.69</c:v>
                </c:pt>
                <c:pt idx="5360">
                  <c:v>8023.08</c:v>
                </c:pt>
                <c:pt idx="5361">
                  <c:v>8024.51</c:v>
                </c:pt>
                <c:pt idx="5362">
                  <c:v>8024.9</c:v>
                </c:pt>
                <c:pt idx="5363">
                  <c:v>8024.99</c:v>
                </c:pt>
                <c:pt idx="5364">
                  <c:v>8025.23</c:v>
                </c:pt>
                <c:pt idx="5365">
                  <c:v>8026.05</c:v>
                </c:pt>
                <c:pt idx="5366">
                  <c:v>8026.28</c:v>
                </c:pt>
                <c:pt idx="5367">
                  <c:v>8026.38</c:v>
                </c:pt>
                <c:pt idx="5368">
                  <c:v>8028.18</c:v>
                </c:pt>
                <c:pt idx="5369">
                  <c:v>8028.48</c:v>
                </c:pt>
                <c:pt idx="5370">
                  <c:v>8029.39</c:v>
                </c:pt>
                <c:pt idx="5371">
                  <c:v>8029.72</c:v>
                </c:pt>
                <c:pt idx="5372">
                  <c:v>8031.71</c:v>
                </c:pt>
                <c:pt idx="5373">
                  <c:v>8032.4</c:v>
                </c:pt>
                <c:pt idx="5374">
                  <c:v>8033.91</c:v>
                </c:pt>
                <c:pt idx="5375">
                  <c:v>8034.52</c:v>
                </c:pt>
                <c:pt idx="5376">
                  <c:v>8036.45</c:v>
                </c:pt>
                <c:pt idx="5377">
                  <c:v>8038.95</c:v>
                </c:pt>
                <c:pt idx="5378">
                  <c:v>8041.2</c:v>
                </c:pt>
                <c:pt idx="5379">
                  <c:v>8042.8</c:v>
                </c:pt>
                <c:pt idx="5380">
                  <c:v>8044.51</c:v>
                </c:pt>
                <c:pt idx="5381">
                  <c:v>8044.73</c:v>
                </c:pt>
                <c:pt idx="5382">
                  <c:v>8044.87</c:v>
                </c:pt>
                <c:pt idx="5383">
                  <c:v>8047.41</c:v>
                </c:pt>
                <c:pt idx="5384">
                  <c:v>8048.37</c:v>
                </c:pt>
                <c:pt idx="5385">
                  <c:v>8051.57</c:v>
                </c:pt>
                <c:pt idx="5386">
                  <c:v>8052.24</c:v>
                </c:pt>
                <c:pt idx="5387">
                  <c:v>8053.27</c:v>
                </c:pt>
                <c:pt idx="5388">
                  <c:v>8054.98</c:v>
                </c:pt>
                <c:pt idx="5389">
                  <c:v>8056.9</c:v>
                </c:pt>
                <c:pt idx="5390">
                  <c:v>8058.66</c:v>
                </c:pt>
                <c:pt idx="5391">
                  <c:v>8059.89</c:v>
                </c:pt>
                <c:pt idx="5392">
                  <c:v>8060.16</c:v>
                </c:pt>
                <c:pt idx="5393">
                  <c:v>8061.2</c:v>
                </c:pt>
                <c:pt idx="5394">
                  <c:v>8062.55</c:v>
                </c:pt>
                <c:pt idx="5395">
                  <c:v>8065.23</c:v>
                </c:pt>
                <c:pt idx="5396">
                  <c:v>8066.07</c:v>
                </c:pt>
                <c:pt idx="5397">
                  <c:v>8068.62</c:v>
                </c:pt>
                <c:pt idx="5398">
                  <c:v>8071.33</c:v>
                </c:pt>
                <c:pt idx="5399">
                  <c:v>8071.65</c:v>
                </c:pt>
                <c:pt idx="5400">
                  <c:v>8072.25</c:v>
                </c:pt>
                <c:pt idx="5401">
                  <c:v>8072.75</c:v>
                </c:pt>
                <c:pt idx="5402">
                  <c:v>8078.53</c:v>
                </c:pt>
                <c:pt idx="5403">
                  <c:v>8079.83</c:v>
                </c:pt>
                <c:pt idx="5404">
                  <c:v>8080.95</c:v>
                </c:pt>
                <c:pt idx="5405">
                  <c:v>8082.88</c:v>
                </c:pt>
                <c:pt idx="5406">
                  <c:v>8083.54</c:v>
                </c:pt>
                <c:pt idx="5407">
                  <c:v>8083.92</c:v>
                </c:pt>
                <c:pt idx="5408">
                  <c:v>8084.33</c:v>
                </c:pt>
                <c:pt idx="5409">
                  <c:v>8084.85</c:v>
                </c:pt>
                <c:pt idx="5410">
                  <c:v>8085.45</c:v>
                </c:pt>
                <c:pt idx="5411">
                  <c:v>8086.01</c:v>
                </c:pt>
                <c:pt idx="5412">
                  <c:v>8087.22</c:v>
                </c:pt>
                <c:pt idx="5413">
                  <c:v>8090.88</c:v>
                </c:pt>
                <c:pt idx="5414">
                  <c:v>8092.88</c:v>
                </c:pt>
                <c:pt idx="5415">
                  <c:v>8093.41</c:v>
                </c:pt>
                <c:pt idx="5416">
                  <c:v>8093.9</c:v>
                </c:pt>
                <c:pt idx="5417">
                  <c:v>8096.31</c:v>
                </c:pt>
                <c:pt idx="5418">
                  <c:v>8098.51</c:v>
                </c:pt>
                <c:pt idx="5419">
                  <c:v>8098.97</c:v>
                </c:pt>
                <c:pt idx="5420">
                  <c:v>8099.4</c:v>
                </c:pt>
                <c:pt idx="5421">
                  <c:v>8099.47</c:v>
                </c:pt>
                <c:pt idx="5422">
                  <c:v>8099.57</c:v>
                </c:pt>
                <c:pt idx="5423">
                  <c:v>8099.84</c:v>
                </c:pt>
                <c:pt idx="5424">
                  <c:v>8100.24</c:v>
                </c:pt>
                <c:pt idx="5425">
                  <c:v>8104.43</c:v>
                </c:pt>
                <c:pt idx="5426">
                  <c:v>8104.5</c:v>
                </c:pt>
                <c:pt idx="5427">
                  <c:v>8105.81</c:v>
                </c:pt>
                <c:pt idx="5428">
                  <c:v>8105.87</c:v>
                </c:pt>
                <c:pt idx="5429">
                  <c:v>8105.91</c:v>
                </c:pt>
                <c:pt idx="5430">
                  <c:v>8106</c:v>
                </c:pt>
                <c:pt idx="5431">
                  <c:v>8106.22</c:v>
                </c:pt>
                <c:pt idx="5432">
                  <c:v>8107.27</c:v>
                </c:pt>
                <c:pt idx="5433">
                  <c:v>8109.36</c:v>
                </c:pt>
                <c:pt idx="5434">
                  <c:v>8110.31</c:v>
                </c:pt>
                <c:pt idx="5435">
                  <c:v>8110.33</c:v>
                </c:pt>
                <c:pt idx="5436">
                  <c:v>8110.54</c:v>
                </c:pt>
                <c:pt idx="5437">
                  <c:v>8110.7</c:v>
                </c:pt>
                <c:pt idx="5438">
                  <c:v>8111.65</c:v>
                </c:pt>
                <c:pt idx="5439">
                  <c:v>8112.32</c:v>
                </c:pt>
                <c:pt idx="5440">
                  <c:v>8113.96</c:v>
                </c:pt>
                <c:pt idx="5441">
                  <c:v>8114.41</c:v>
                </c:pt>
                <c:pt idx="5442">
                  <c:v>8119.83</c:v>
                </c:pt>
                <c:pt idx="5443">
                  <c:v>8123.02</c:v>
                </c:pt>
                <c:pt idx="5444">
                  <c:v>8123.96</c:v>
                </c:pt>
                <c:pt idx="5445">
                  <c:v>8126.77</c:v>
                </c:pt>
                <c:pt idx="5446">
                  <c:v>8129.51</c:v>
                </c:pt>
                <c:pt idx="5447">
                  <c:v>8130.65</c:v>
                </c:pt>
                <c:pt idx="5448">
                  <c:v>8131.78</c:v>
                </c:pt>
                <c:pt idx="5449">
                  <c:v>8132.7</c:v>
                </c:pt>
                <c:pt idx="5450">
                  <c:v>8133.16</c:v>
                </c:pt>
                <c:pt idx="5451">
                  <c:v>8139</c:v>
                </c:pt>
                <c:pt idx="5452">
                  <c:v>8139.53</c:v>
                </c:pt>
                <c:pt idx="5453">
                  <c:v>8140</c:v>
                </c:pt>
                <c:pt idx="5454">
                  <c:v>8145.99</c:v>
                </c:pt>
                <c:pt idx="5455">
                  <c:v>8146.27</c:v>
                </c:pt>
                <c:pt idx="5456">
                  <c:v>8149.77</c:v>
                </c:pt>
                <c:pt idx="5457">
                  <c:v>8150.57</c:v>
                </c:pt>
                <c:pt idx="5458">
                  <c:v>8151.72</c:v>
                </c:pt>
                <c:pt idx="5459">
                  <c:v>8152.24</c:v>
                </c:pt>
                <c:pt idx="5460">
                  <c:v>8157.93</c:v>
                </c:pt>
                <c:pt idx="5461">
                  <c:v>8159.14</c:v>
                </c:pt>
                <c:pt idx="5462">
                  <c:v>8160.59</c:v>
                </c:pt>
                <c:pt idx="5463">
                  <c:v>8160.69</c:v>
                </c:pt>
                <c:pt idx="5464">
                  <c:v>8161.17</c:v>
                </c:pt>
                <c:pt idx="5465">
                  <c:v>8161.58</c:v>
                </c:pt>
                <c:pt idx="5466">
                  <c:v>8161.78</c:v>
                </c:pt>
                <c:pt idx="5467">
                  <c:v>8161.94</c:v>
                </c:pt>
                <c:pt idx="5468">
                  <c:v>8162.62</c:v>
                </c:pt>
                <c:pt idx="5469">
                  <c:v>8163.89</c:v>
                </c:pt>
                <c:pt idx="5470">
                  <c:v>8164.31</c:v>
                </c:pt>
                <c:pt idx="5471">
                  <c:v>8166.51</c:v>
                </c:pt>
                <c:pt idx="5472">
                  <c:v>8166.88</c:v>
                </c:pt>
                <c:pt idx="5473">
                  <c:v>8167.99</c:v>
                </c:pt>
                <c:pt idx="5474">
                  <c:v>8168.71</c:v>
                </c:pt>
                <c:pt idx="5475">
                  <c:v>8169.33</c:v>
                </c:pt>
                <c:pt idx="5476">
                  <c:v>8169.51</c:v>
                </c:pt>
                <c:pt idx="5477">
                  <c:v>8169.75</c:v>
                </c:pt>
                <c:pt idx="5478">
                  <c:v>8170.62</c:v>
                </c:pt>
                <c:pt idx="5479">
                  <c:v>8173.5</c:v>
                </c:pt>
                <c:pt idx="5480">
                  <c:v>8175.32</c:v>
                </c:pt>
                <c:pt idx="5481">
                  <c:v>8176.58</c:v>
                </c:pt>
                <c:pt idx="5482">
                  <c:v>8177.05</c:v>
                </c:pt>
                <c:pt idx="5483">
                  <c:v>8178.24</c:v>
                </c:pt>
                <c:pt idx="5484">
                  <c:v>8178.52</c:v>
                </c:pt>
                <c:pt idx="5485">
                  <c:v>8181.72</c:v>
                </c:pt>
                <c:pt idx="5486">
                  <c:v>8183.59</c:v>
                </c:pt>
                <c:pt idx="5487">
                  <c:v>8184.59</c:v>
                </c:pt>
                <c:pt idx="5488">
                  <c:v>8184.69</c:v>
                </c:pt>
                <c:pt idx="5489">
                  <c:v>8186.1</c:v>
                </c:pt>
                <c:pt idx="5490">
                  <c:v>8186.31</c:v>
                </c:pt>
                <c:pt idx="5491">
                  <c:v>8188.92</c:v>
                </c:pt>
                <c:pt idx="5492">
                  <c:v>8188.98</c:v>
                </c:pt>
                <c:pt idx="5493">
                  <c:v>8189.97</c:v>
                </c:pt>
                <c:pt idx="5494">
                  <c:v>8193.09</c:v>
                </c:pt>
                <c:pt idx="5495">
                  <c:v>8193.16</c:v>
                </c:pt>
                <c:pt idx="5496">
                  <c:v>8193.56</c:v>
                </c:pt>
                <c:pt idx="5497">
                  <c:v>8193.75</c:v>
                </c:pt>
                <c:pt idx="5498">
                  <c:v>8196.08</c:v>
                </c:pt>
                <c:pt idx="5499">
                  <c:v>8197.2</c:v>
                </c:pt>
                <c:pt idx="5500">
                  <c:v>8197.71</c:v>
                </c:pt>
                <c:pt idx="5501">
                  <c:v>8200.27</c:v>
                </c:pt>
                <c:pt idx="5502">
                  <c:v>8200.79</c:v>
                </c:pt>
                <c:pt idx="5503">
                  <c:v>8201.33</c:v>
                </c:pt>
                <c:pt idx="5504">
                  <c:v>8203.22</c:v>
                </c:pt>
                <c:pt idx="5505">
                  <c:v>8204.86</c:v>
                </c:pt>
                <c:pt idx="5506">
                  <c:v>8205.39</c:v>
                </c:pt>
                <c:pt idx="5507">
                  <c:v>8207.7</c:v>
                </c:pt>
                <c:pt idx="5508">
                  <c:v>8207.78</c:v>
                </c:pt>
                <c:pt idx="5509">
                  <c:v>8207.86</c:v>
                </c:pt>
                <c:pt idx="5510">
                  <c:v>8208.93</c:v>
                </c:pt>
                <c:pt idx="5511">
                  <c:v>8209.05</c:v>
                </c:pt>
                <c:pt idx="5512">
                  <c:v>8209.6</c:v>
                </c:pt>
                <c:pt idx="5513">
                  <c:v>8209.92</c:v>
                </c:pt>
                <c:pt idx="5514">
                  <c:v>8214.6</c:v>
                </c:pt>
                <c:pt idx="5515">
                  <c:v>8215.39</c:v>
                </c:pt>
                <c:pt idx="5516">
                  <c:v>8216.39</c:v>
                </c:pt>
                <c:pt idx="5517">
                  <c:v>8217.43</c:v>
                </c:pt>
                <c:pt idx="5518">
                  <c:v>8219.36</c:v>
                </c:pt>
                <c:pt idx="5519">
                  <c:v>8221.87</c:v>
                </c:pt>
                <c:pt idx="5520">
                  <c:v>8223.16</c:v>
                </c:pt>
                <c:pt idx="5521">
                  <c:v>8224.77</c:v>
                </c:pt>
                <c:pt idx="5522">
                  <c:v>8229.24</c:v>
                </c:pt>
                <c:pt idx="5523">
                  <c:v>8231.22</c:v>
                </c:pt>
                <c:pt idx="5524">
                  <c:v>8232.76</c:v>
                </c:pt>
                <c:pt idx="5525">
                  <c:v>8236.92</c:v>
                </c:pt>
                <c:pt idx="5526">
                  <c:v>8237.04</c:v>
                </c:pt>
                <c:pt idx="5527">
                  <c:v>8237.25</c:v>
                </c:pt>
                <c:pt idx="5528">
                  <c:v>8237.38</c:v>
                </c:pt>
                <c:pt idx="5529">
                  <c:v>8238.46</c:v>
                </c:pt>
                <c:pt idx="5530">
                  <c:v>8246.83</c:v>
                </c:pt>
                <c:pt idx="5531">
                  <c:v>8247.95</c:v>
                </c:pt>
                <c:pt idx="5532">
                  <c:v>8253.27</c:v>
                </c:pt>
                <c:pt idx="5533">
                  <c:v>8254.7</c:v>
                </c:pt>
                <c:pt idx="5534">
                  <c:v>8255.06</c:v>
                </c:pt>
                <c:pt idx="5535">
                  <c:v>8255.76</c:v>
                </c:pt>
                <c:pt idx="5536">
                  <c:v>8256.3</c:v>
                </c:pt>
                <c:pt idx="5537">
                  <c:v>8257.01</c:v>
                </c:pt>
                <c:pt idx="5538">
                  <c:v>8257.67</c:v>
                </c:pt>
                <c:pt idx="5539">
                  <c:v>8259.11</c:v>
                </c:pt>
                <c:pt idx="5540">
                  <c:v>8260.64</c:v>
                </c:pt>
                <c:pt idx="5541">
                  <c:v>8262.63</c:v>
                </c:pt>
                <c:pt idx="5542">
                  <c:v>8262.88</c:v>
                </c:pt>
                <c:pt idx="5543">
                  <c:v>8263.48</c:v>
                </c:pt>
                <c:pt idx="5544">
                  <c:v>8264.75</c:v>
                </c:pt>
                <c:pt idx="5545">
                  <c:v>8265.38</c:v>
                </c:pt>
                <c:pt idx="5546">
                  <c:v>8267.12</c:v>
                </c:pt>
                <c:pt idx="5547">
                  <c:v>8267.85</c:v>
                </c:pt>
                <c:pt idx="5548">
                  <c:v>8268.27</c:v>
                </c:pt>
                <c:pt idx="5549">
                  <c:v>8269.08</c:v>
                </c:pt>
                <c:pt idx="5550">
                  <c:v>8270.63</c:v>
                </c:pt>
                <c:pt idx="5551">
                  <c:v>8271.91</c:v>
                </c:pt>
                <c:pt idx="5552">
                  <c:v>8272.33</c:v>
                </c:pt>
                <c:pt idx="5553">
                  <c:v>8272.49</c:v>
                </c:pt>
                <c:pt idx="5554">
                  <c:v>8273.11</c:v>
                </c:pt>
                <c:pt idx="5555">
                  <c:v>8274.15</c:v>
                </c:pt>
                <c:pt idx="5556">
                  <c:v>8275.9</c:v>
                </c:pt>
                <c:pt idx="5557">
                  <c:v>8276.44</c:v>
                </c:pt>
                <c:pt idx="5558">
                  <c:v>8277.64</c:v>
                </c:pt>
                <c:pt idx="5559">
                  <c:v>8277.75</c:v>
                </c:pt>
                <c:pt idx="5560">
                  <c:v>8278.72</c:v>
                </c:pt>
                <c:pt idx="5561">
                  <c:v>8278.79</c:v>
                </c:pt>
                <c:pt idx="5562">
                  <c:v>8281.74</c:v>
                </c:pt>
                <c:pt idx="5563">
                  <c:v>8283.07</c:v>
                </c:pt>
                <c:pt idx="5564">
                  <c:v>8283.84</c:v>
                </c:pt>
                <c:pt idx="5565">
                  <c:v>8286.96</c:v>
                </c:pt>
                <c:pt idx="5566">
                  <c:v>8287.68</c:v>
                </c:pt>
                <c:pt idx="5567">
                  <c:v>8288.16</c:v>
                </c:pt>
                <c:pt idx="5568">
                  <c:v>8291.66</c:v>
                </c:pt>
                <c:pt idx="5569">
                  <c:v>8292.63</c:v>
                </c:pt>
                <c:pt idx="5570">
                  <c:v>8293.48</c:v>
                </c:pt>
                <c:pt idx="5571">
                  <c:v>8294.97</c:v>
                </c:pt>
                <c:pt idx="5572">
                  <c:v>8295.84</c:v>
                </c:pt>
                <c:pt idx="5573">
                  <c:v>8295.98</c:v>
                </c:pt>
                <c:pt idx="5574">
                  <c:v>8296.18</c:v>
                </c:pt>
                <c:pt idx="5575">
                  <c:v>8300.71</c:v>
                </c:pt>
                <c:pt idx="5576">
                  <c:v>8302.32</c:v>
                </c:pt>
                <c:pt idx="5577">
                  <c:v>8304.69</c:v>
                </c:pt>
                <c:pt idx="5578">
                  <c:v>8306.55</c:v>
                </c:pt>
                <c:pt idx="5579">
                  <c:v>8310.7</c:v>
                </c:pt>
                <c:pt idx="5580">
                  <c:v>8311.14</c:v>
                </c:pt>
                <c:pt idx="5581">
                  <c:v>8311.85</c:v>
                </c:pt>
                <c:pt idx="5582">
                  <c:v>8312.68</c:v>
                </c:pt>
                <c:pt idx="5583">
                  <c:v>8314.31</c:v>
                </c:pt>
                <c:pt idx="5584">
                  <c:v>8317.3</c:v>
                </c:pt>
                <c:pt idx="5585">
                  <c:v>8319.12</c:v>
                </c:pt>
                <c:pt idx="5586">
                  <c:v>8319.53</c:v>
                </c:pt>
                <c:pt idx="5587">
                  <c:v>8323.07</c:v>
                </c:pt>
                <c:pt idx="5588">
                  <c:v>8323.53</c:v>
                </c:pt>
                <c:pt idx="5589">
                  <c:v>8324.23</c:v>
                </c:pt>
                <c:pt idx="5590">
                  <c:v>8329.04</c:v>
                </c:pt>
                <c:pt idx="5591">
                  <c:v>8329.29</c:v>
                </c:pt>
                <c:pt idx="5592">
                  <c:v>8331.65</c:v>
                </c:pt>
                <c:pt idx="5593">
                  <c:v>8332.73</c:v>
                </c:pt>
                <c:pt idx="5594">
                  <c:v>8334.32</c:v>
                </c:pt>
                <c:pt idx="5595">
                  <c:v>8334.36</c:v>
                </c:pt>
                <c:pt idx="5596">
                  <c:v>8336.08</c:v>
                </c:pt>
                <c:pt idx="5597">
                  <c:v>8337.19</c:v>
                </c:pt>
                <c:pt idx="5598">
                  <c:v>8339</c:v>
                </c:pt>
                <c:pt idx="5599">
                  <c:v>8341.62</c:v>
                </c:pt>
                <c:pt idx="5600">
                  <c:v>8341.93</c:v>
                </c:pt>
                <c:pt idx="5601">
                  <c:v>8343.41</c:v>
                </c:pt>
                <c:pt idx="5602">
                  <c:v>8343.75</c:v>
                </c:pt>
                <c:pt idx="5603">
                  <c:v>8346.02</c:v>
                </c:pt>
                <c:pt idx="5604">
                  <c:v>8346.98</c:v>
                </c:pt>
                <c:pt idx="5605">
                  <c:v>8349.52</c:v>
                </c:pt>
                <c:pt idx="5606">
                  <c:v>8355.51</c:v>
                </c:pt>
                <c:pt idx="5607">
                  <c:v>8355.64</c:v>
                </c:pt>
                <c:pt idx="5608">
                  <c:v>8355.77</c:v>
                </c:pt>
                <c:pt idx="5609">
                  <c:v>8355.96</c:v>
                </c:pt>
                <c:pt idx="5610">
                  <c:v>8356.18</c:v>
                </c:pt>
                <c:pt idx="5611">
                  <c:v>8360.15</c:v>
                </c:pt>
                <c:pt idx="5612">
                  <c:v>8364.5</c:v>
                </c:pt>
                <c:pt idx="5613">
                  <c:v>8364.56</c:v>
                </c:pt>
                <c:pt idx="5614">
                  <c:v>8365.68</c:v>
                </c:pt>
                <c:pt idx="5615">
                  <c:v>8365.96</c:v>
                </c:pt>
                <c:pt idx="5616">
                  <c:v>8368.88</c:v>
                </c:pt>
                <c:pt idx="5617">
                  <c:v>8370.4</c:v>
                </c:pt>
                <c:pt idx="5618">
                  <c:v>8370.57</c:v>
                </c:pt>
                <c:pt idx="5619">
                  <c:v>8372.85</c:v>
                </c:pt>
                <c:pt idx="5620">
                  <c:v>8375.35</c:v>
                </c:pt>
                <c:pt idx="5621">
                  <c:v>8376.33</c:v>
                </c:pt>
                <c:pt idx="5622">
                  <c:v>8377.5</c:v>
                </c:pt>
                <c:pt idx="5623">
                  <c:v>8378.36</c:v>
                </c:pt>
                <c:pt idx="5624">
                  <c:v>8382.48</c:v>
                </c:pt>
                <c:pt idx="5625">
                  <c:v>8382.63</c:v>
                </c:pt>
                <c:pt idx="5626">
                  <c:v>8383.68</c:v>
                </c:pt>
                <c:pt idx="5627">
                  <c:v>8385.25</c:v>
                </c:pt>
                <c:pt idx="5628">
                  <c:v>8388.72</c:v>
                </c:pt>
                <c:pt idx="5629">
                  <c:v>8390.12</c:v>
                </c:pt>
                <c:pt idx="5630">
                  <c:v>8391.13</c:v>
                </c:pt>
                <c:pt idx="5631">
                  <c:v>8392.62</c:v>
                </c:pt>
                <c:pt idx="5632">
                  <c:v>8395.27</c:v>
                </c:pt>
                <c:pt idx="5633">
                  <c:v>8395.81</c:v>
                </c:pt>
                <c:pt idx="5634">
                  <c:v>8396.33</c:v>
                </c:pt>
                <c:pt idx="5635">
                  <c:v>8396.61</c:v>
                </c:pt>
                <c:pt idx="5636">
                  <c:v>8400.79</c:v>
                </c:pt>
                <c:pt idx="5637">
                  <c:v>8401.79</c:v>
                </c:pt>
                <c:pt idx="5638">
                  <c:v>8403.91</c:v>
                </c:pt>
                <c:pt idx="5639">
                  <c:v>8404.4</c:v>
                </c:pt>
                <c:pt idx="5640">
                  <c:v>8405.75</c:v>
                </c:pt>
                <c:pt idx="5641">
                  <c:v>8406.39</c:v>
                </c:pt>
                <c:pt idx="5642">
                  <c:v>8406.76</c:v>
                </c:pt>
                <c:pt idx="5643">
                  <c:v>8408.31</c:v>
                </c:pt>
                <c:pt idx="5644">
                  <c:v>8408.32</c:v>
                </c:pt>
                <c:pt idx="5645">
                  <c:v>8409.07</c:v>
                </c:pt>
                <c:pt idx="5646">
                  <c:v>8409.67</c:v>
                </c:pt>
                <c:pt idx="5647">
                  <c:v>8414.08</c:v>
                </c:pt>
                <c:pt idx="5648">
                  <c:v>8414.94</c:v>
                </c:pt>
                <c:pt idx="5649">
                  <c:v>8415.64</c:v>
                </c:pt>
                <c:pt idx="5650">
                  <c:v>8415.68</c:v>
                </c:pt>
                <c:pt idx="5651">
                  <c:v>8417</c:v>
                </c:pt>
                <c:pt idx="5652">
                  <c:v>8417.1</c:v>
                </c:pt>
                <c:pt idx="5653">
                  <c:v>8417.16</c:v>
                </c:pt>
                <c:pt idx="5654">
                  <c:v>8418.57</c:v>
                </c:pt>
                <c:pt idx="5655">
                  <c:v>8420.43</c:v>
                </c:pt>
                <c:pt idx="5656">
                  <c:v>8421.52</c:v>
                </c:pt>
                <c:pt idx="5657">
                  <c:v>8426.06</c:v>
                </c:pt>
                <c:pt idx="5658">
                  <c:v>8427.17</c:v>
                </c:pt>
                <c:pt idx="5659">
                  <c:v>8427.72</c:v>
                </c:pt>
                <c:pt idx="5660">
                  <c:v>8428.47</c:v>
                </c:pt>
                <c:pt idx="5661">
                  <c:v>8429.49</c:v>
                </c:pt>
                <c:pt idx="5662">
                  <c:v>8430.06</c:v>
                </c:pt>
                <c:pt idx="5663">
                  <c:v>8432.52</c:v>
                </c:pt>
                <c:pt idx="5664">
                  <c:v>8432.82</c:v>
                </c:pt>
                <c:pt idx="5665">
                  <c:v>8433.23</c:v>
                </c:pt>
                <c:pt idx="5666">
                  <c:v>8434.12</c:v>
                </c:pt>
                <c:pt idx="5667">
                  <c:v>8434.46</c:v>
                </c:pt>
                <c:pt idx="5668">
                  <c:v>8435.18</c:v>
                </c:pt>
                <c:pt idx="5669">
                  <c:v>8436.35</c:v>
                </c:pt>
                <c:pt idx="5670">
                  <c:v>8438.46</c:v>
                </c:pt>
                <c:pt idx="5671">
                  <c:v>8439.62</c:v>
                </c:pt>
                <c:pt idx="5672">
                  <c:v>8441.67</c:v>
                </c:pt>
                <c:pt idx="5673">
                  <c:v>8444.84</c:v>
                </c:pt>
                <c:pt idx="5674">
                  <c:v>8447.8</c:v>
                </c:pt>
                <c:pt idx="5675">
                  <c:v>8447.89</c:v>
                </c:pt>
                <c:pt idx="5676">
                  <c:v>8453.68</c:v>
                </c:pt>
                <c:pt idx="5677">
                  <c:v>8456.27</c:v>
                </c:pt>
                <c:pt idx="5678">
                  <c:v>8456.46</c:v>
                </c:pt>
                <c:pt idx="5679">
                  <c:v>8456.72</c:v>
                </c:pt>
                <c:pt idx="5680">
                  <c:v>8456.96</c:v>
                </c:pt>
                <c:pt idx="5681">
                  <c:v>8457.46</c:v>
                </c:pt>
                <c:pt idx="5682">
                  <c:v>8458.53</c:v>
                </c:pt>
                <c:pt idx="5683">
                  <c:v>8458.91</c:v>
                </c:pt>
                <c:pt idx="5684">
                  <c:v>8459.05</c:v>
                </c:pt>
                <c:pt idx="5685">
                  <c:v>8460.81</c:v>
                </c:pt>
                <c:pt idx="5686">
                  <c:v>8467.27</c:v>
                </c:pt>
                <c:pt idx="5687">
                  <c:v>8467.37</c:v>
                </c:pt>
                <c:pt idx="5688">
                  <c:v>8467.39</c:v>
                </c:pt>
                <c:pt idx="5689">
                  <c:v>8470.04</c:v>
                </c:pt>
                <c:pt idx="5690">
                  <c:v>8471.29</c:v>
                </c:pt>
                <c:pt idx="5691">
                  <c:v>8471.42</c:v>
                </c:pt>
                <c:pt idx="5692">
                  <c:v>8473.46</c:v>
                </c:pt>
                <c:pt idx="5693">
                  <c:v>8474.63</c:v>
                </c:pt>
                <c:pt idx="5694">
                  <c:v>8476.08</c:v>
                </c:pt>
                <c:pt idx="5695">
                  <c:v>8476.77</c:v>
                </c:pt>
                <c:pt idx="5696">
                  <c:v>8476.81</c:v>
                </c:pt>
                <c:pt idx="5697">
                  <c:v>8478.28</c:v>
                </c:pt>
                <c:pt idx="5698">
                  <c:v>8478.3</c:v>
                </c:pt>
                <c:pt idx="5699">
                  <c:v>8478.82</c:v>
                </c:pt>
                <c:pt idx="5700">
                  <c:v>8481.31</c:v>
                </c:pt>
                <c:pt idx="5701">
                  <c:v>8482.46</c:v>
                </c:pt>
                <c:pt idx="5702">
                  <c:v>8485.33</c:v>
                </c:pt>
                <c:pt idx="5703">
                  <c:v>8485.39</c:v>
                </c:pt>
                <c:pt idx="5704">
                  <c:v>8487.24</c:v>
                </c:pt>
                <c:pt idx="5705">
                  <c:v>8488.56</c:v>
                </c:pt>
                <c:pt idx="5706">
                  <c:v>8489.84</c:v>
                </c:pt>
                <c:pt idx="5707">
                  <c:v>8490.28</c:v>
                </c:pt>
                <c:pt idx="5708">
                  <c:v>8491.02</c:v>
                </c:pt>
                <c:pt idx="5709">
                  <c:v>8491.47</c:v>
                </c:pt>
                <c:pt idx="5710">
                  <c:v>8491.86</c:v>
                </c:pt>
                <c:pt idx="5711">
                  <c:v>8492.7</c:v>
                </c:pt>
                <c:pt idx="5712">
                  <c:v>8495.16</c:v>
                </c:pt>
                <c:pt idx="5713">
                  <c:v>8496.06</c:v>
                </c:pt>
                <c:pt idx="5714">
                  <c:v>8496.35</c:v>
                </c:pt>
                <c:pt idx="5715">
                  <c:v>8496.36</c:v>
                </c:pt>
                <c:pt idx="5716">
                  <c:v>8500.12</c:v>
                </c:pt>
                <c:pt idx="5717">
                  <c:v>8500.91</c:v>
                </c:pt>
                <c:pt idx="5718">
                  <c:v>8501.28</c:v>
                </c:pt>
                <c:pt idx="5719">
                  <c:v>8501.65</c:v>
                </c:pt>
                <c:pt idx="5720">
                  <c:v>8502.24</c:v>
                </c:pt>
                <c:pt idx="5721">
                  <c:v>8503.94</c:v>
                </c:pt>
                <c:pt idx="5722">
                  <c:v>8507.13</c:v>
                </c:pt>
                <c:pt idx="5723">
                  <c:v>8507.83</c:v>
                </c:pt>
                <c:pt idx="5724">
                  <c:v>8509.02</c:v>
                </c:pt>
                <c:pt idx="5725">
                  <c:v>8509.45</c:v>
                </c:pt>
                <c:pt idx="5726">
                  <c:v>8509.85</c:v>
                </c:pt>
                <c:pt idx="5727">
                  <c:v>8510.53</c:v>
                </c:pt>
                <c:pt idx="5728">
                  <c:v>8510.76</c:v>
                </c:pt>
                <c:pt idx="5729">
                  <c:v>8512.13</c:v>
                </c:pt>
                <c:pt idx="5730">
                  <c:v>8513.59</c:v>
                </c:pt>
                <c:pt idx="5731">
                  <c:v>8513.7</c:v>
                </c:pt>
                <c:pt idx="5732">
                  <c:v>8514.39</c:v>
                </c:pt>
                <c:pt idx="5733">
                  <c:v>8516.75</c:v>
                </c:pt>
                <c:pt idx="5734">
                  <c:v>8518.55</c:v>
                </c:pt>
                <c:pt idx="5735">
                  <c:v>8520.15</c:v>
                </c:pt>
                <c:pt idx="5736">
                  <c:v>8521.74</c:v>
                </c:pt>
                <c:pt idx="5737">
                  <c:v>8522.76</c:v>
                </c:pt>
                <c:pt idx="5738">
                  <c:v>8528.29</c:v>
                </c:pt>
                <c:pt idx="5739">
                  <c:v>8531.4</c:v>
                </c:pt>
                <c:pt idx="5740">
                  <c:v>8532.72</c:v>
                </c:pt>
                <c:pt idx="5741">
                  <c:v>8532.99</c:v>
                </c:pt>
                <c:pt idx="5742">
                  <c:v>8533.83</c:v>
                </c:pt>
                <c:pt idx="5743">
                  <c:v>8534.79</c:v>
                </c:pt>
                <c:pt idx="5744">
                  <c:v>8535.11</c:v>
                </c:pt>
                <c:pt idx="5745">
                  <c:v>8539.83</c:v>
                </c:pt>
                <c:pt idx="5746">
                  <c:v>8542.22</c:v>
                </c:pt>
                <c:pt idx="5747">
                  <c:v>8543.25</c:v>
                </c:pt>
                <c:pt idx="5748">
                  <c:v>8543.33</c:v>
                </c:pt>
                <c:pt idx="5749">
                  <c:v>8544.41</c:v>
                </c:pt>
                <c:pt idx="5750">
                  <c:v>8545.61</c:v>
                </c:pt>
                <c:pt idx="5751">
                  <c:v>8547.59</c:v>
                </c:pt>
                <c:pt idx="5752">
                  <c:v>8548.3</c:v>
                </c:pt>
                <c:pt idx="5753">
                  <c:v>8550.39</c:v>
                </c:pt>
                <c:pt idx="5754">
                  <c:v>8555.89</c:v>
                </c:pt>
                <c:pt idx="5755">
                  <c:v>8556.42</c:v>
                </c:pt>
                <c:pt idx="5756">
                  <c:v>8556.58</c:v>
                </c:pt>
                <c:pt idx="5757">
                  <c:v>8558.04</c:v>
                </c:pt>
                <c:pt idx="5758">
                  <c:v>8558.93</c:v>
                </c:pt>
                <c:pt idx="5759">
                  <c:v>8560.16</c:v>
                </c:pt>
                <c:pt idx="5760">
                  <c:v>8561.56</c:v>
                </c:pt>
                <c:pt idx="5761">
                  <c:v>8563.97</c:v>
                </c:pt>
                <c:pt idx="5762">
                  <c:v>8564.77</c:v>
                </c:pt>
                <c:pt idx="5763">
                  <c:v>8566.42</c:v>
                </c:pt>
                <c:pt idx="5764">
                  <c:v>8569.36</c:v>
                </c:pt>
                <c:pt idx="5765">
                  <c:v>8569.42</c:v>
                </c:pt>
                <c:pt idx="5766">
                  <c:v>8571.48</c:v>
                </c:pt>
                <c:pt idx="5767">
                  <c:v>8573.46</c:v>
                </c:pt>
                <c:pt idx="5768">
                  <c:v>8575.96</c:v>
                </c:pt>
                <c:pt idx="5769">
                  <c:v>8578.36</c:v>
                </c:pt>
                <c:pt idx="5770">
                  <c:v>8579.89</c:v>
                </c:pt>
                <c:pt idx="5771">
                  <c:v>8581.28</c:v>
                </c:pt>
                <c:pt idx="5772">
                  <c:v>8581.64</c:v>
                </c:pt>
                <c:pt idx="5773">
                  <c:v>8583.27</c:v>
                </c:pt>
                <c:pt idx="5774">
                  <c:v>8583.85</c:v>
                </c:pt>
                <c:pt idx="5775">
                  <c:v>8586.53</c:v>
                </c:pt>
                <c:pt idx="5776">
                  <c:v>8586.66</c:v>
                </c:pt>
                <c:pt idx="5777">
                  <c:v>8586.8</c:v>
                </c:pt>
                <c:pt idx="5778">
                  <c:v>8590.33</c:v>
                </c:pt>
                <c:pt idx="5779">
                  <c:v>8591.31</c:v>
                </c:pt>
                <c:pt idx="5780">
                  <c:v>8591.6</c:v>
                </c:pt>
                <c:pt idx="5781">
                  <c:v>8593.87</c:v>
                </c:pt>
                <c:pt idx="5782">
                  <c:v>8595.15</c:v>
                </c:pt>
                <c:pt idx="5783">
                  <c:v>8595.67</c:v>
                </c:pt>
                <c:pt idx="5784">
                  <c:v>8595.73</c:v>
                </c:pt>
                <c:pt idx="5785">
                  <c:v>8595.98</c:v>
                </c:pt>
                <c:pt idx="5786">
                  <c:v>8596.57</c:v>
                </c:pt>
                <c:pt idx="5787">
                  <c:v>8596.92</c:v>
                </c:pt>
                <c:pt idx="5788">
                  <c:v>8598.19</c:v>
                </c:pt>
                <c:pt idx="5789">
                  <c:v>8605.5</c:v>
                </c:pt>
                <c:pt idx="5790">
                  <c:v>8607.48</c:v>
                </c:pt>
                <c:pt idx="5791">
                  <c:v>8608.16</c:v>
                </c:pt>
                <c:pt idx="5792">
                  <c:v>8609.16</c:v>
                </c:pt>
                <c:pt idx="5793">
                  <c:v>8610.67</c:v>
                </c:pt>
                <c:pt idx="5794">
                  <c:v>8613.46</c:v>
                </c:pt>
                <c:pt idx="5795">
                  <c:v>8614.69</c:v>
                </c:pt>
                <c:pt idx="5796">
                  <c:v>8617.55</c:v>
                </c:pt>
                <c:pt idx="5797">
                  <c:v>8618.3</c:v>
                </c:pt>
                <c:pt idx="5798">
                  <c:v>8621</c:v>
                </c:pt>
                <c:pt idx="5799">
                  <c:v>8621.17</c:v>
                </c:pt>
                <c:pt idx="5800">
                  <c:v>8621.19</c:v>
                </c:pt>
                <c:pt idx="5801">
                  <c:v>8622.84</c:v>
                </c:pt>
                <c:pt idx="5802">
                  <c:v>8624.92</c:v>
                </c:pt>
                <c:pt idx="5803">
                  <c:v>8625.84</c:v>
                </c:pt>
                <c:pt idx="5804">
                  <c:v>8628.3</c:v>
                </c:pt>
                <c:pt idx="5805">
                  <c:v>8629.33</c:v>
                </c:pt>
                <c:pt idx="5806">
                  <c:v>8630.05</c:v>
                </c:pt>
                <c:pt idx="5807">
                  <c:v>8630.7</c:v>
                </c:pt>
                <c:pt idx="5808">
                  <c:v>8632.78</c:v>
                </c:pt>
                <c:pt idx="5809">
                  <c:v>8634.36</c:v>
                </c:pt>
                <c:pt idx="5810">
                  <c:v>8635.4</c:v>
                </c:pt>
                <c:pt idx="5811">
                  <c:v>8639.09</c:v>
                </c:pt>
                <c:pt idx="5812">
                  <c:v>8639.5</c:v>
                </c:pt>
                <c:pt idx="5813">
                  <c:v>8640.75</c:v>
                </c:pt>
                <c:pt idx="5814">
                  <c:v>8641.05</c:v>
                </c:pt>
                <c:pt idx="5815">
                  <c:v>8641.53</c:v>
                </c:pt>
                <c:pt idx="5816">
                  <c:v>8646.5</c:v>
                </c:pt>
                <c:pt idx="5817">
                  <c:v>8646.55</c:v>
                </c:pt>
                <c:pt idx="5818">
                  <c:v>8647.14</c:v>
                </c:pt>
                <c:pt idx="5819">
                  <c:v>8649.18</c:v>
                </c:pt>
                <c:pt idx="5820">
                  <c:v>8649.7</c:v>
                </c:pt>
                <c:pt idx="5821">
                  <c:v>8650</c:v>
                </c:pt>
                <c:pt idx="5822">
                  <c:v>8652.65</c:v>
                </c:pt>
                <c:pt idx="5823">
                  <c:v>8653.3</c:v>
                </c:pt>
                <c:pt idx="5824">
                  <c:v>8653.56</c:v>
                </c:pt>
                <c:pt idx="5825">
                  <c:v>8656.4</c:v>
                </c:pt>
                <c:pt idx="5826">
                  <c:v>8657.97</c:v>
                </c:pt>
                <c:pt idx="5827">
                  <c:v>8658.86</c:v>
                </c:pt>
                <c:pt idx="5828">
                  <c:v>8660.84</c:v>
                </c:pt>
                <c:pt idx="5829">
                  <c:v>8661.74</c:v>
                </c:pt>
                <c:pt idx="5830">
                  <c:v>8662.05</c:v>
                </c:pt>
                <c:pt idx="5831">
                  <c:v>8663.36</c:v>
                </c:pt>
                <c:pt idx="5832">
                  <c:v>8663.5</c:v>
                </c:pt>
                <c:pt idx="5833">
                  <c:v>8663.55</c:v>
                </c:pt>
                <c:pt idx="5834">
                  <c:v>8663.92</c:v>
                </c:pt>
                <c:pt idx="5835">
                  <c:v>8665.96</c:v>
                </c:pt>
                <c:pt idx="5836">
                  <c:v>8667.09</c:v>
                </c:pt>
                <c:pt idx="5837">
                  <c:v>8668.61</c:v>
                </c:pt>
                <c:pt idx="5838">
                  <c:v>8672.19</c:v>
                </c:pt>
                <c:pt idx="5839">
                  <c:v>8672.23</c:v>
                </c:pt>
                <c:pt idx="5840">
                  <c:v>8672.81</c:v>
                </c:pt>
                <c:pt idx="5841">
                  <c:v>8673.59</c:v>
                </c:pt>
                <c:pt idx="5842">
                  <c:v>8675.99</c:v>
                </c:pt>
                <c:pt idx="5843">
                  <c:v>8676.7</c:v>
                </c:pt>
                <c:pt idx="5844">
                  <c:v>8678.51</c:v>
                </c:pt>
                <c:pt idx="5845">
                  <c:v>8679.8</c:v>
                </c:pt>
                <c:pt idx="5846">
                  <c:v>8679.84</c:v>
                </c:pt>
                <c:pt idx="5847">
                  <c:v>8681.05</c:v>
                </c:pt>
                <c:pt idx="5848">
                  <c:v>8682.23</c:v>
                </c:pt>
                <c:pt idx="5849">
                  <c:v>8685.92</c:v>
                </c:pt>
                <c:pt idx="5850">
                  <c:v>8688.75</c:v>
                </c:pt>
                <c:pt idx="5851">
                  <c:v>8689.82</c:v>
                </c:pt>
                <c:pt idx="5852">
                  <c:v>8692.28</c:v>
                </c:pt>
                <c:pt idx="5853">
                  <c:v>8692.64</c:v>
                </c:pt>
                <c:pt idx="5854">
                  <c:v>8693.63</c:v>
                </c:pt>
                <c:pt idx="5855">
                  <c:v>8693.65</c:v>
                </c:pt>
                <c:pt idx="5856">
                  <c:v>8694</c:v>
                </c:pt>
                <c:pt idx="5857">
                  <c:v>8696.71</c:v>
                </c:pt>
                <c:pt idx="5858">
                  <c:v>8696.91</c:v>
                </c:pt>
                <c:pt idx="5859">
                  <c:v>8697.79</c:v>
                </c:pt>
                <c:pt idx="5860">
                  <c:v>8697.88</c:v>
                </c:pt>
                <c:pt idx="5861">
                  <c:v>8701.36</c:v>
                </c:pt>
                <c:pt idx="5862">
                  <c:v>8703.73</c:v>
                </c:pt>
                <c:pt idx="5863">
                  <c:v>8704.28</c:v>
                </c:pt>
                <c:pt idx="5864">
                  <c:v>8707.62</c:v>
                </c:pt>
                <c:pt idx="5865">
                  <c:v>8708.02</c:v>
                </c:pt>
                <c:pt idx="5866">
                  <c:v>8708.28</c:v>
                </c:pt>
                <c:pt idx="5867">
                  <c:v>8709.32</c:v>
                </c:pt>
                <c:pt idx="5868">
                  <c:v>8709.85</c:v>
                </c:pt>
                <c:pt idx="5869">
                  <c:v>8711.3</c:v>
                </c:pt>
                <c:pt idx="5870">
                  <c:v>8712.16</c:v>
                </c:pt>
                <c:pt idx="5871">
                  <c:v>8714.92</c:v>
                </c:pt>
                <c:pt idx="5872">
                  <c:v>8715.95</c:v>
                </c:pt>
                <c:pt idx="5873">
                  <c:v>8716.37</c:v>
                </c:pt>
                <c:pt idx="5874">
                  <c:v>8717.05</c:v>
                </c:pt>
                <c:pt idx="5875">
                  <c:v>8717.56</c:v>
                </c:pt>
                <c:pt idx="5876">
                  <c:v>8717.78</c:v>
                </c:pt>
                <c:pt idx="5877">
                  <c:v>8717.85</c:v>
                </c:pt>
                <c:pt idx="5878">
                  <c:v>8718.06</c:v>
                </c:pt>
                <c:pt idx="5879">
                  <c:v>8719.13</c:v>
                </c:pt>
                <c:pt idx="5880">
                  <c:v>8719.9</c:v>
                </c:pt>
                <c:pt idx="5881">
                  <c:v>8720.46</c:v>
                </c:pt>
                <c:pt idx="5882">
                  <c:v>8722.9</c:v>
                </c:pt>
                <c:pt idx="5883">
                  <c:v>8723.67</c:v>
                </c:pt>
                <c:pt idx="5884">
                  <c:v>8725.29</c:v>
                </c:pt>
                <c:pt idx="5885">
                  <c:v>8728.46</c:v>
                </c:pt>
                <c:pt idx="5886">
                  <c:v>8730.42</c:v>
                </c:pt>
                <c:pt idx="5887">
                  <c:v>8732.09</c:v>
                </c:pt>
                <c:pt idx="5888">
                  <c:v>8733.53</c:v>
                </c:pt>
                <c:pt idx="5889">
                  <c:v>8736.5</c:v>
                </c:pt>
                <c:pt idx="5890">
                  <c:v>8737.84</c:v>
                </c:pt>
                <c:pt idx="5891">
                  <c:v>8738.3</c:v>
                </c:pt>
                <c:pt idx="5892">
                  <c:v>8738.4</c:v>
                </c:pt>
                <c:pt idx="5893">
                  <c:v>8742.06</c:v>
                </c:pt>
                <c:pt idx="5894">
                  <c:v>8742.47</c:v>
                </c:pt>
                <c:pt idx="5895">
                  <c:v>8743.85</c:v>
                </c:pt>
                <c:pt idx="5896">
                  <c:v>8744.73</c:v>
                </c:pt>
                <c:pt idx="5897">
                  <c:v>8749.5</c:v>
                </c:pt>
                <c:pt idx="5898">
                  <c:v>8750.22</c:v>
                </c:pt>
                <c:pt idx="5899">
                  <c:v>8750.64</c:v>
                </c:pt>
                <c:pt idx="5900">
                  <c:v>8750.71</c:v>
                </c:pt>
                <c:pt idx="5901">
                  <c:v>8754.16</c:v>
                </c:pt>
                <c:pt idx="5902">
                  <c:v>8754.23</c:v>
                </c:pt>
                <c:pt idx="5903">
                  <c:v>8759.59</c:v>
                </c:pt>
                <c:pt idx="5904">
                  <c:v>8763.45</c:v>
                </c:pt>
                <c:pt idx="5905">
                  <c:v>8767.63</c:v>
                </c:pt>
                <c:pt idx="5906">
                  <c:v>8769.27</c:v>
                </c:pt>
                <c:pt idx="5907">
                  <c:v>8773.51</c:v>
                </c:pt>
                <c:pt idx="5908">
                  <c:v>8776.36</c:v>
                </c:pt>
                <c:pt idx="5909">
                  <c:v>8779.09</c:v>
                </c:pt>
                <c:pt idx="5910">
                  <c:v>8783.17</c:v>
                </c:pt>
                <c:pt idx="5911">
                  <c:v>8788.53</c:v>
                </c:pt>
                <c:pt idx="5912">
                  <c:v>8789.88</c:v>
                </c:pt>
                <c:pt idx="5913">
                  <c:v>8791.44</c:v>
                </c:pt>
                <c:pt idx="5914">
                  <c:v>8793.52</c:v>
                </c:pt>
                <c:pt idx="5915">
                  <c:v>8797.83</c:v>
                </c:pt>
                <c:pt idx="5916">
                  <c:v>8798.31</c:v>
                </c:pt>
                <c:pt idx="5917">
                  <c:v>8798.8</c:v>
                </c:pt>
                <c:pt idx="5918">
                  <c:v>8802.19</c:v>
                </c:pt>
                <c:pt idx="5919">
                  <c:v>8804.54</c:v>
                </c:pt>
                <c:pt idx="5920">
                  <c:v>8804.58</c:v>
                </c:pt>
                <c:pt idx="5921">
                  <c:v>8807.49</c:v>
                </c:pt>
                <c:pt idx="5922">
                  <c:v>8807.61</c:v>
                </c:pt>
                <c:pt idx="5923">
                  <c:v>8810.9</c:v>
                </c:pt>
                <c:pt idx="5924">
                  <c:v>8818.05</c:v>
                </c:pt>
                <c:pt idx="5925">
                  <c:v>8819.02</c:v>
                </c:pt>
                <c:pt idx="5926">
                  <c:v>8823.85</c:v>
                </c:pt>
                <c:pt idx="5927">
                  <c:v>8826.61</c:v>
                </c:pt>
                <c:pt idx="5928">
                  <c:v>8826.96</c:v>
                </c:pt>
                <c:pt idx="5929">
                  <c:v>8827.23</c:v>
                </c:pt>
                <c:pt idx="5930">
                  <c:v>8828.38</c:v>
                </c:pt>
                <c:pt idx="5931">
                  <c:v>8828.83</c:v>
                </c:pt>
                <c:pt idx="5932">
                  <c:v>8828.93</c:v>
                </c:pt>
                <c:pt idx="5933">
                  <c:v>8834.32</c:v>
                </c:pt>
                <c:pt idx="5934">
                  <c:v>8835.16</c:v>
                </c:pt>
                <c:pt idx="5935">
                  <c:v>8836.03</c:v>
                </c:pt>
                <c:pt idx="5936">
                  <c:v>8837.33</c:v>
                </c:pt>
                <c:pt idx="5937">
                  <c:v>8838.09</c:v>
                </c:pt>
                <c:pt idx="5938">
                  <c:v>8840.19</c:v>
                </c:pt>
                <c:pt idx="5939">
                  <c:v>8841.77</c:v>
                </c:pt>
                <c:pt idx="5940">
                  <c:v>8842.65</c:v>
                </c:pt>
                <c:pt idx="5941">
                  <c:v>8845.07</c:v>
                </c:pt>
                <c:pt idx="5942">
                  <c:v>8845.19</c:v>
                </c:pt>
                <c:pt idx="5943">
                  <c:v>8845.71</c:v>
                </c:pt>
                <c:pt idx="5944">
                  <c:v>8847.44</c:v>
                </c:pt>
                <c:pt idx="5945">
                  <c:v>8849.69</c:v>
                </c:pt>
                <c:pt idx="5946">
                  <c:v>8852.69</c:v>
                </c:pt>
                <c:pt idx="5947">
                  <c:v>8852.73</c:v>
                </c:pt>
                <c:pt idx="5948">
                  <c:v>8858.35</c:v>
                </c:pt>
                <c:pt idx="5949">
                  <c:v>8860.65</c:v>
                </c:pt>
                <c:pt idx="5950">
                  <c:v>8861.15</c:v>
                </c:pt>
                <c:pt idx="5951">
                  <c:v>8861.48</c:v>
                </c:pt>
                <c:pt idx="5952">
                  <c:v>8861.9</c:v>
                </c:pt>
                <c:pt idx="5953">
                  <c:v>8869.62</c:v>
                </c:pt>
                <c:pt idx="5954">
                  <c:v>8869.63</c:v>
                </c:pt>
                <c:pt idx="5955">
                  <c:v>8870.67</c:v>
                </c:pt>
                <c:pt idx="5956">
                  <c:v>8873.2</c:v>
                </c:pt>
                <c:pt idx="5957">
                  <c:v>8873.53</c:v>
                </c:pt>
                <c:pt idx="5958">
                  <c:v>8874.55</c:v>
                </c:pt>
                <c:pt idx="5959">
                  <c:v>8875.97</c:v>
                </c:pt>
                <c:pt idx="5960">
                  <c:v>8876.67</c:v>
                </c:pt>
                <c:pt idx="5961">
                  <c:v>8879.79</c:v>
                </c:pt>
                <c:pt idx="5962">
                  <c:v>8886.3</c:v>
                </c:pt>
                <c:pt idx="5963">
                  <c:v>8886.61</c:v>
                </c:pt>
                <c:pt idx="5964">
                  <c:v>8888.14</c:v>
                </c:pt>
                <c:pt idx="5965">
                  <c:v>8888.88</c:v>
                </c:pt>
                <c:pt idx="5966">
                  <c:v>8888.89</c:v>
                </c:pt>
                <c:pt idx="5967">
                  <c:v>8896.5</c:v>
                </c:pt>
                <c:pt idx="5968">
                  <c:v>8900.42</c:v>
                </c:pt>
                <c:pt idx="5969">
                  <c:v>8901.06</c:v>
                </c:pt>
                <c:pt idx="5970">
                  <c:v>8901.47</c:v>
                </c:pt>
                <c:pt idx="5971">
                  <c:v>8901.68</c:v>
                </c:pt>
                <c:pt idx="5972">
                  <c:v>8902.74</c:v>
                </c:pt>
                <c:pt idx="5973">
                  <c:v>8903.97</c:v>
                </c:pt>
                <c:pt idx="5974">
                  <c:v>8906.51</c:v>
                </c:pt>
                <c:pt idx="5975">
                  <c:v>8906.99</c:v>
                </c:pt>
                <c:pt idx="5976">
                  <c:v>8915.17</c:v>
                </c:pt>
                <c:pt idx="5977">
                  <c:v>8920.46</c:v>
                </c:pt>
                <c:pt idx="5978">
                  <c:v>8923.11</c:v>
                </c:pt>
                <c:pt idx="5979">
                  <c:v>8923.15</c:v>
                </c:pt>
                <c:pt idx="5980">
                  <c:v>8925.63</c:v>
                </c:pt>
                <c:pt idx="5981">
                  <c:v>8927.13</c:v>
                </c:pt>
                <c:pt idx="5982">
                  <c:v>8927.57</c:v>
                </c:pt>
                <c:pt idx="5983">
                  <c:v>8929.61</c:v>
                </c:pt>
                <c:pt idx="5984">
                  <c:v>8930.14</c:v>
                </c:pt>
                <c:pt idx="5985">
                  <c:v>8932.32</c:v>
                </c:pt>
                <c:pt idx="5986">
                  <c:v>8935.03</c:v>
                </c:pt>
                <c:pt idx="5987">
                  <c:v>8935.27</c:v>
                </c:pt>
                <c:pt idx="5988">
                  <c:v>8936.37</c:v>
                </c:pt>
                <c:pt idx="5989">
                  <c:v>8936.82</c:v>
                </c:pt>
                <c:pt idx="5990">
                  <c:v>8937.12</c:v>
                </c:pt>
                <c:pt idx="5991">
                  <c:v>8940.58</c:v>
                </c:pt>
                <c:pt idx="5992">
                  <c:v>8945.69</c:v>
                </c:pt>
                <c:pt idx="5993">
                  <c:v>8954.43</c:v>
                </c:pt>
                <c:pt idx="5994">
                  <c:v>8954.84</c:v>
                </c:pt>
                <c:pt idx="5995">
                  <c:v>8960.28</c:v>
                </c:pt>
                <c:pt idx="5996">
                  <c:v>8962.8</c:v>
                </c:pt>
                <c:pt idx="5997">
                  <c:v>8966.31</c:v>
                </c:pt>
                <c:pt idx="5998">
                  <c:v>8970.65</c:v>
                </c:pt>
                <c:pt idx="5999">
                  <c:v>8972.14</c:v>
                </c:pt>
                <c:pt idx="6000">
                  <c:v>8973.11</c:v>
                </c:pt>
                <c:pt idx="6001">
                  <c:v>8982.85</c:v>
                </c:pt>
                <c:pt idx="6002">
                  <c:v>8984.04</c:v>
                </c:pt>
                <c:pt idx="6003">
                  <c:v>8986.61</c:v>
                </c:pt>
                <c:pt idx="6004">
                  <c:v>8991.12</c:v>
                </c:pt>
                <c:pt idx="6005">
                  <c:v>8991.98</c:v>
                </c:pt>
                <c:pt idx="6006">
                  <c:v>8992.78</c:v>
                </c:pt>
                <c:pt idx="6007">
                  <c:v>8996.77</c:v>
                </c:pt>
                <c:pt idx="6008">
                  <c:v>8997.04</c:v>
                </c:pt>
                <c:pt idx="6009">
                  <c:v>9000.44</c:v>
                </c:pt>
                <c:pt idx="6010">
                  <c:v>9002.12</c:v>
                </c:pt>
                <c:pt idx="6011">
                  <c:v>9002.41</c:v>
                </c:pt>
                <c:pt idx="6012">
                  <c:v>9006.6</c:v>
                </c:pt>
                <c:pt idx="6013">
                  <c:v>9007.43</c:v>
                </c:pt>
                <c:pt idx="6014">
                  <c:v>9009.22</c:v>
                </c:pt>
                <c:pt idx="6015">
                  <c:v>9011.13</c:v>
                </c:pt>
                <c:pt idx="6016">
                  <c:v>9011.76</c:v>
                </c:pt>
                <c:pt idx="6017">
                  <c:v>9012.92</c:v>
                </c:pt>
                <c:pt idx="6018">
                  <c:v>9015.82</c:v>
                </c:pt>
                <c:pt idx="6019">
                  <c:v>9015.92</c:v>
                </c:pt>
                <c:pt idx="6020">
                  <c:v>9022.08</c:v>
                </c:pt>
                <c:pt idx="6021">
                  <c:v>9024.2</c:v>
                </c:pt>
                <c:pt idx="6022">
                  <c:v>9025.07</c:v>
                </c:pt>
                <c:pt idx="6023">
                  <c:v>9027.87</c:v>
                </c:pt>
                <c:pt idx="6024">
                  <c:v>9028.31</c:v>
                </c:pt>
                <c:pt idx="6025">
                  <c:v>9028.82</c:v>
                </c:pt>
                <c:pt idx="6026">
                  <c:v>9029.71</c:v>
                </c:pt>
                <c:pt idx="6027">
                  <c:v>9029.94</c:v>
                </c:pt>
                <c:pt idx="6028">
                  <c:v>9031.21</c:v>
                </c:pt>
                <c:pt idx="6029">
                  <c:v>9032.37</c:v>
                </c:pt>
                <c:pt idx="6030">
                  <c:v>9033.25</c:v>
                </c:pt>
                <c:pt idx="6031">
                  <c:v>9034.31</c:v>
                </c:pt>
                <c:pt idx="6032">
                  <c:v>9035.67</c:v>
                </c:pt>
                <c:pt idx="6033">
                  <c:v>9036.66</c:v>
                </c:pt>
                <c:pt idx="6034">
                  <c:v>9043.68</c:v>
                </c:pt>
                <c:pt idx="6035">
                  <c:v>9045.11</c:v>
                </c:pt>
                <c:pt idx="6036">
                  <c:v>9047.12</c:v>
                </c:pt>
                <c:pt idx="6037">
                  <c:v>9048.98</c:v>
                </c:pt>
                <c:pt idx="6038">
                  <c:v>9050.76</c:v>
                </c:pt>
                <c:pt idx="6039">
                  <c:v>9051.71</c:v>
                </c:pt>
                <c:pt idx="6040">
                  <c:v>9051.91</c:v>
                </c:pt>
                <c:pt idx="6041">
                  <c:v>9052.95</c:v>
                </c:pt>
                <c:pt idx="6042">
                  <c:v>9057.94</c:v>
                </c:pt>
                <c:pt idx="6043">
                  <c:v>9060.2</c:v>
                </c:pt>
                <c:pt idx="6044">
                  <c:v>9061.06</c:v>
                </c:pt>
                <c:pt idx="6045">
                  <c:v>9061.63</c:v>
                </c:pt>
                <c:pt idx="6046">
                  <c:v>9061.77</c:v>
                </c:pt>
                <c:pt idx="6047">
                  <c:v>9061.95</c:v>
                </c:pt>
                <c:pt idx="6048">
                  <c:v>9065.26</c:v>
                </c:pt>
                <c:pt idx="6049">
                  <c:v>9067.66</c:v>
                </c:pt>
                <c:pt idx="6050">
                  <c:v>9075.77</c:v>
                </c:pt>
                <c:pt idx="6051">
                  <c:v>9079.82</c:v>
                </c:pt>
                <c:pt idx="6052">
                  <c:v>9080.28</c:v>
                </c:pt>
                <c:pt idx="6053">
                  <c:v>9080.6</c:v>
                </c:pt>
                <c:pt idx="6054">
                  <c:v>9080.64</c:v>
                </c:pt>
                <c:pt idx="6055">
                  <c:v>9082.83</c:v>
                </c:pt>
                <c:pt idx="6056">
                  <c:v>9085.2</c:v>
                </c:pt>
                <c:pt idx="6057">
                  <c:v>9087.59</c:v>
                </c:pt>
                <c:pt idx="6058">
                  <c:v>9090.27</c:v>
                </c:pt>
                <c:pt idx="6059">
                  <c:v>9095.05</c:v>
                </c:pt>
                <c:pt idx="6060">
                  <c:v>9095.15</c:v>
                </c:pt>
                <c:pt idx="6061">
                  <c:v>9095.74</c:v>
                </c:pt>
                <c:pt idx="6062">
                  <c:v>9100.73</c:v>
                </c:pt>
                <c:pt idx="6063">
                  <c:v>9100.79</c:v>
                </c:pt>
                <c:pt idx="6064">
                  <c:v>9101.52</c:v>
                </c:pt>
                <c:pt idx="6065">
                  <c:v>9102.27</c:v>
                </c:pt>
                <c:pt idx="6066">
                  <c:v>9102.9</c:v>
                </c:pt>
                <c:pt idx="6067">
                  <c:v>9103.7</c:v>
                </c:pt>
                <c:pt idx="6068">
                  <c:v>9103.9</c:v>
                </c:pt>
                <c:pt idx="6069">
                  <c:v>9106.87</c:v>
                </c:pt>
                <c:pt idx="6070">
                  <c:v>9111.76</c:v>
                </c:pt>
                <c:pt idx="6071">
                  <c:v>9112.04</c:v>
                </c:pt>
                <c:pt idx="6072">
                  <c:v>9112.27</c:v>
                </c:pt>
                <c:pt idx="6073">
                  <c:v>9113.69</c:v>
                </c:pt>
                <c:pt idx="6074">
                  <c:v>9114.28</c:v>
                </c:pt>
                <c:pt idx="6075">
                  <c:v>9115.57</c:v>
                </c:pt>
                <c:pt idx="6076">
                  <c:v>9117.44</c:v>
                </c:pt>
                <c:pt idx="6077">
                  <c:v>9118.15</c:v>
                </c:pt>
                <c:pt idx="6078">
                  <c:v>9118.93</c:v>
                </c:pt>
                <c:pt idx="6079">
                  <c:v>9120.07</c:v>
                </c:pt>
                <c:pt idx="6080">
                  <c:v>9122.93</c:v>
                </c:pt>
                <c:pt idx="6081">
                  <c:v>9123.91</c:v>
                </c:pt>
                <c:pt idx="6082">
                  <c:v>9124.6</c:v>
                </c:pt>
                <c:pt idx="6083">
                  <c:v>9129.87</c:v>
                </c:pt>
                <c:pt idx="6084">
                  <c:v>9135.29</c:v>
                </c:pt>
                <c:pt idx="6085">
                  <c:v>9144.86</c:v>
                </c:pt>
                <c:pt idx="6086">
                  <c:v>9148.88</c:v>
                </c:pt>
                <c:pt idx="6087">
                  <c:v>9150.14</c:v>
                </c:pt>
                <c:pt idx="6088">
                  <c:v>9152.49</c:v>
                </c:pt>
                <c:pt idx="6089">
                  <c:v>9155.24</c:v>
                </c:pt>
                <c:pt idx="6090">
                  <c:v>9156.27</c:v>
                </c:pt>
                <c:pt idx="6091">
                  <c:v>9156.32</c:v>
                </c:pt>
                <c:pt idx="6092">
                  <c:v>9159.01</c:v>
                </c:pt>
                <c:pt idx="6093">
                  <c:v>9161.66</c:v>
                </c:pt>
                <c:pt idx="6094">
                  <c:v>9162.06</c:v>
                </c:pt>
                <c:pt idx="6095">
                  <c:v>9165.72</c:v>
                </c:pt>
                <c:pt idx="6096">
                  <c:v>9171</c:v>
                </c:pt>
                <c:pt idx="6097">
                  <c:v>9175.17</c:v>
                </c:pt>
                <c:pt idx="6098">
                  <c:v>9177.95</c:v>
                </c:pt>
                <c:pt idx="6099">
                  <c:v>9180.15</c:v>
                </c:pt>
                <c:pt idx="6100">
                  <c:v>9185.03</c:v>
                </c:pt>
                <c:pt idx="6101">
                  <c:v>9189.52</c:v>
                </c:pt>
                <c:pt idx="6102">
                  <c:v>9191.67</c:v>
                </c:pt>
                <c:pt idx="6103">
                  <c:v>9191.73</c:v>
                </c:pt>
                <c:pt idx="6104">
                  <c:v>9192.59</c:v>
                </c:pt>
                <c:pt idx="6105">
                  <c:v>9198.69</c:v>
                </c:pt>
                <c:pt idx="6106">
                  <c:v>9199.39</c:v>
                </c:pt>
                <c:pt idx="6107">
                  <c:v>9199.54</c:v>
                </c:pt>
                <c:pt idx="6108">
                  <c:v>9202.64</c:v>
                </c:pt>
                <c:pt idx="6109">
                  <c:v>9206.43</c:v>
                </c:pt>
                <c:pt idx="6110">
                  <c:v>9206.6</c:v>
                </c:pt>
                <c:pt idx="6111">
                  <c:v>9209.41</c:v>
                </c:pt>
                <c:pt idx="6112">
                  <c:v>9212.61</c:v>
                </c:pt>
                <c:pt idx="6113">
                  <c:v>9215.54</c:v>
                </c:pt>
                <c:pt idx="6114">
                  <c:v>9217.13</c:v>
                </c:pt>
                <c:pt idx="6115">
                  <c:v>9217.98</c:v>
                </c:pt>
                <c:pt idx="6116">
                  <c:v>9220.01</c:v>
                </c:pt>
                <c:pt idx="6117">
                  <c:v>9223.99</c:v>
                </c:pt>
                <c:pt idx="6118">
                  <c:v>9227.57</c:v>
                </c:pt>
                <c:pt idx="6119">
                  <c:v>9227.95</c:v>
                </c:pt>
                <c:pt idx="6120">
                  <c:v>9233.19</c:v>
                </c:pt>
                <c:pt idx="6121">
                  <c:v>9234.28</c:v>
                </c:pt>
                <c:pt idx="6122">
                  <c:v>9238.31</c:v>
                </c:pt>
                <c:pt idx="6123">
                  <c:v>9244.35</c:v>
                </c:pt>
                <c:pt idx="6124">
                  <c:v>9246.22</c:v>
                </c:pt>
                <c:pt idx="6125">
                  <c:v>9247.46</c:v>
                </c:pt>
                <c:pt idx="6126">
                  <c:v>9247.55</c:v>
                </c:pt>
                <c:pt idx="6127">
                  <c:v>9256.92</c:v>
                </c:pt>
                <c:pt idx="6128">
                  <c:v>9259.72</c:v>
                </c:pt>
                <c:pt idx="6129">
                  <c:v>9259.73</c:v>
                </c:pt>
                <c:pt idx="6130">
                  <c:v>9263.18</c:v>
                </c:pt>
                <c:pt idx="6131">
                  <c:v>9264.33</c:v>
                </c:pt>
                <c:pt idx="6132">
                  <c:v>9264.57</c:v>
                </c:pt>
                <c:pt idx="6133">
                  <c:v>9267.92</c:v>
                </c:pt>
                <c:pt idx="6134">
                  <c:v>9268.67</c:v>
                </c:pt>
                <c:pt idx="6135">
                  <c:v>9269.68</c:v>
                </c:pt>
                <c:pt idx="6136">
                  <c:v>9275.68</c:v>
                </c:pt>
                <c:pt idx="6137">
                  <c:v>9277.23</c:v>
                </c:pt>
                <c:pt idx="6138">
                  <c:v>9277.47</c:v>
                </c:pt>
                <c:pt idx="6139">
                  <c:v>9283.74</c:v>
                </c:pt>
                <c:pt idx="6140">
                  <c:v>9294.09</c:v>
                </c:pt>
                <c:pt idx="6141">
                  <c:v>9294.55</c:v>
                </c:pt>
                <c:pt idx="6142">
                  <c:v>9295.41</c:v>
                </c:pt>
                <c:pt idx="6143">
                  <c:v>9298.89</c:v>
                </c:pt>
                <c:pt idx="6144">
                  <c:v>9312.59</c:v>
                </c:pt>
                <c:pt idx="6145">
                  <c:v>9320.09</c:v>
                </c:pt>
                <c:pt idx="6146">
                  <c:v>9320.24</c:v>
                </c:pt>
                <c:pt idx="6147">
                  <c:v>9320.28</c:v>
                </c:pt>
                <c:pt idx="6148">
                  <c:v>9321.28</c:v>
                </c:pt>
                <c:pt idx="6149">
                  <c:v>9322.09</c:v>
                </c:pt>
                <c:pt idx="6150">
                  <c:v>9332.49</c:v>
                </c:pt>
                <c:pt idx="6151">
                  <c:v>9333.08</c:v>
                </c:pt>
                <c:pt idx="6152">
                  <c:v>9333.33</c:v>
                </c:pt>
                <c:pt idx="6153">
                  <c:v>9336.12</c:v>
                </c:pt>
                <c:pt idx="6154">
                  <c:v>9336.34</c:v>
                </c:pt>
                <c:pt idx="6155">
                  <c:v>9337.9</c:v>
                </c:pt>
                <c:pt idx="6156">
                  <c:v>9338.08</c:v>
                </c:pt>
                <c:pt idx="6157">
                  <c:v>9339.34</c:v>
                </c:pt>
                <c:pt idx="6158">
                  <c:v>9343.2</c:v>
                </c:pt>
                <c:pt idx="6159">
                  <c:v>9344.43</c:v>
                </c:pt>
                <c:pt idx="6160">
                  <c:v>9350.87</c:v>
                </c:pt>
                <c:pt idx="6161">
                  <c:v>9352.48</c:v>
                </c:pt>
                <c:pt idx="6162">
                  <c:v>9354.13</c:v>
                </c:pt>
                <c:pt idx="6163">
                  <c:v>9357.74</c:v>
                </c:pt>
                <c:pt idx="6164">
                  <c:v>9366.82</c:v>
                </c:pt>
                <c:pt idx="6165">
                  <c:v>9368.27</c:v>
                </c:pt>
                <c:pt idx="6166">
                  <c:v>9369.64</c:v>
                </c:pt>
                <c:pt idx="6167">
                  <c:v>9371.77</c:v>
                </c:pt>
                <c:pt idx="6168">
                  <c:v>9372.84</c:v>
                </c:pt>
                <c:pt idx="6169">
                  <c:v>9378.63</c:v>
                </c:pt>
                <c:pt idx="6170">
                  <c:v>9378.9</c:v>
                </c:pt>
                <c:pt idx="6171">
                  <c:v>9384.48</c:v>
                </c:pt>
                <c:pt idx="6172">
                  <c:v>9384.65</c:v>
                </c:pt>
                <c:pt idx="6173">
                  <c:v>9386.75</c:v>
                </c:pt>
                <c:pt idx="6174">
                  <c:v>9388.16</c:v>
                </c:pt>
                <c:pt idx="6175">
                  <c:v>9388.98</c:v>
                </c:pt>
                <c:pt idx="6176">
                  <c:v>9392.56</c:v>
                </c:pt>
                <c:pt idx="6177">
                  <c:v>9393.97</c:v>
                </c:pt>
                <c:pt idx="6178">
                  <c:v>9402.73</c:v>
                </c:pt>
                <c:pt idx="6179">
                  <c:v>9403.88</c:v>
                </c:pt>
                <c:pt idx="6180">
                  <c:v>9403.96</c:v>
                </c:pt>
                <c:pt idx="6181">
                  <c:v>9404.45</c:v>
                </c:pt>
                <c:pt idx="6182">
                  <c:v>9406.38</c:v>
                </c:pt>
                <c:pt idx="6183">
                  <c:v>9407.45</c:v>
                </c:pt>
                <c:pt idx="6184">
                  <c:v>9408.34</c:v>
                </c:pt>
                <c:pt idx="6185">
                  <c:v>9409.14</c:v>
                </c:pt>
                <c:pt idx="6186">
                  <c:v>9410.67</c:v>
                </c:pt>
                <c:pt idx="6187">
                  <c:v>9414.12</c:v>
                </c:pt>
                <c:pt idx="6188">
                  <c:v>9414.94</c:v>
                </c:pt>
                <c:pt idx="6189">
                  <c:v>9415.53</c:v>
                </c:pt>
                <c:pt idx="6190">
                  <c:v>9415.9</c:v>
                </c:pt>
                <c:pt idx="6191">
                  <c:v>9416.28</c:v>
                </c:pt>
                <c:pt idx="6192">
                  <c:v>9416.47</c:v>
                </c:pt>
                <c:pt idx="6193">
                  <c:v>9416.91</c:v>
                </c:pt>
                <c:pt idx="6194">
                  <c:v>9419.88</c:v>
                </c:pt>
                <c:pt idx="6195">
                  <c:v>9420.97</c:v>
                </c:pt>
                <c:pt idx="6196">
                  <c:v>9421.1</c:v>
                </c:pt>
                <c:pt idx="6197">
                  <c:v>9422.57</c:v>
                </c:pt>
                <c:pt idx="6198">
                  <c:v>9422.97</c:v>
                </c:pt>
                <c:pt idx="6199">
                  <c:v>9424.26</c:v>
                </c:pt>
                <c:pt idx="6200">
                  <c:v>9426.38</c:v>
                </c:pt>
                <c:pt idx="6201">
                  <c:v>9426.97</c:v>
                </c:pt>
                <c:pt idx="6202">
                  <c:v>9427.68</c:v>
                </c:pt>
                <c:pt idx="6203">
                  <c:v>9429.08</c:v>
                </c:pt>
                <c:pt idx="6204">
                  <c:v>9429.63</c:v>
                </c:pt>
                <c:pt idx="6205">
                  <c:v>9431.38</c:v>
                </c:pt>
                <c:pt idx="6206">
                  <c:v>9435.54</c:v>
                </c:pt>
                <c:pt idx="6207">
                  <c:v>9438.92</c:v>
                </c:pt>
                <c:pt idx="6208">
                  <c:v>9445.65</c:v>
                </c:pt>
                <c:pt idx="6209">
                  <c:v>9445.93</c:v>
                </c:pt>
                <c:pt idx="6210">
                  <c:v>9448.83</c:v>
                </c:pt>
                <c:pt idx="6211">
                  <c:v>9449.75</c:v>
                </c:pt>
                <c:pt idx="6212">
                  <c:v>9453</c:v>
                </c:pt>
                <c:pt idx="6213">
                  <c:v>9460.18</c:v>
                </c:pt>
                <c:pt idx="6214">
                  <c:v>9463.11</c:v>
                </c:pt>
                <c:pt idx="6215">
                  <c:v>9468.51</c:v>
                </c:pt>
                <c:pt idx="6216">
                  <c:v>9470.06</c:v>
                </c:pt>
                <c:pt idx="6217">
                  <c:v>9470.27</c:v>
                </c:pt>
                <c:pt idx="6218">
                  <c:v>9470.62</c:v>
                </c:pt>
                <c:pt idx="6219">
                  <c:v>9472.96</c:v>
                </c:pt>
                <c:pt idx="6220">
                  <c:v>9472.97</c:v>
                </c:pt>
                <c:pt idx="6221">
                  <c:v>9476.9</c:v>
                </c:pt>
                <c:pt idx="6222">
                  <c:v>9486.04</c:v>
                </c:pt>
                <c:pt idx="6223">
                  <c:v>9486.6</c:v>
                </c:pt>
                <c:pt idx="6224">
                  <c:v>9487.72</c:v>
                </c:pt>
                <c:pt idx="6225">
                  <c:v>9490.41</c:v>
                </c:pt>
                <c:pt idx="6226">
                  <c:v>9492.34</c:v>
                </c:pt>
                <c:pt idx="6227">
                  <c:v>9498.47</c:v>
                </c:pt>
                <c:pt idx="6228">
                  <c:v>9500.08</c:v>
                </c:pt>
                <c:pt idx="6229">
                  <c:v>9501.01</c:v>
                </c:pt>
                <c:pt idx="6230">
                  <c:v>9517.08</c:v>
                </c:pt>
                <c:pt idx="6231">
                  <c:v>9521.22</c:v>
                </c:pt>
                <c:pt idx="6232">
                  <c:v>9521.68</c:v>
                </c:pt>
                <c:pt idx="6233">
                  <c:v>9536.34</c:v>
                </c:pt>
                <c:pt idx="6234">
                  <c:v>9538.77</c:v>
                </c:pt>
                <c:pt idx="6235">
                  <c:v>9540.92</c:v>
                </c:pt>
                <c:pt idx="6236">
                  <c:v>9546.82</c:v>
                </c:pt>
                <c:pt idx="6237">
                  <c:v>9547.71</c:v>
                </c:pt>
                <c:pt idx="6238">
                  <c:v>9549.11</c:v>
                </c:pt>
                <c:pt idx="6239">
                  <c:v>9551.17</c:v>
                </c:pt>
                <c:pt idx="6240">
                  <c:v>9552.93</c:v>
                </c:pt>
                <c:pt idx="6241">
                  <c:v>9553.42</c:v>
                </c:pt>
                <c:pt idx="6242">
                  <c:v>9555.17</c:v>
                </c:pt>
                <c:pt idx="6243">
                  <c:v>9559.34</c:v>
                </c:pt>
                <c:pt idx="6244">
                  <c:v>9560.05</c:v>
                </c:pt>
                <c:pt idx="6245">
                  <c:v>9566.84</c:v>
                </c:pt>
                <c:pt idx="6246">
                  <c:v>9567.71</c:v>
                </c:pt>
                <c:pt idx="6247">
                  <c:v>9575.36</c:v>
                </c:pt>
                <c:pt idx="6248">
                  <c:v>9575.76</c:v>
                </c:pt>
                <c:pt idx="6249">
                  <c:v>9581.28</c:v>
                </c:pt>
                <c:pt idx="6250">
                  <c:v>9585.5</c:v>
                </c:pt>
                <c:pt idx="6251">
                  <c:v>9587.33</c:v>
                </c:pt>
                <c:pt idx="6252">
                  <c:v>9587.59</c:v>
                </c:pt>
                <c:pt idx="6253">
                  <c:v>9591.03</c:v>
                </c:pt>
                <c:pt idx="6254">
                  <c:v>9591.23</c:v>
                </c:pt>
                <c:pt idx="6255">
                  <c:v>9594.25</c:v>
                </c:pt>
                <c:pt idx="6256">
                  <c:v>9594.78</c:v>
                </c:pt>
                <c:pt idx="6257">
                  <c:v>9597.47</c:v>
                </c:pt>
                <c:pt idx="6258">
                  <c:v>9599.95</c:v>
                </c:pt>
                <c:pt idx="6259">
                  <c:v>9602.08</c:v>
                </c:pt>
                <c:pt idx="6260">
                  <c:v>9613.61</c:v>
                </c:pt>
                <c:pt idx="6261">
                  <c:v>9618.31</c:v>
                </c:pt>
                <c:pt idx="6262">
                  <c:v>9621.73</c:v>
                </c:pt>
                <c:pt idx="6263">
                  <c:v>9624.52</c:v>
                </c:pt>
                <c:pt idx="6264">
                  <c:v>9624.94</c:v>
                </c:pt>
                <c:pt idx="6265">
                  <c:v>9628.7</c:v>
                </c:pt>
                <c:pt idx="6266">
                  <c:v>9635.58</c:v>
                </c:pt>
                <c:pt idx="6267">
                  <c:v>9638.07</c:v>
                </c:pt>
                <c:pt idx="6268">
                  <c:v>9640.53</c:v>
                </c:pt>
                <c:pt idx="6269">
                  <c:v>9642.21</c:v>
                </c:pt>
                <c:pt idx="6270">
                  <c:v>9654.52</c:v>
                </c:pt>
                <c:pt idx="6271">
                  <c:v>9655.44</c:v>
                </c:pt>
                <c:pt idx="6272">
                  <c:v>9656.21</c:v>
                </c:pt>
                <c:pt idx="6273">
                  <c:v>9656.76</c:v>
                </c:pt>
                <c:pt idx="6274">
                  <c:v>9657.58</c:v>
                </c:pt>
                <c:pt idx="6275">
                  <c:v>9661.1</c:v>
                </c:pt>
                <c:pt idx="6276">
                  <c:v>9664.33</c:v>
                </c:pt>
                <c:pt idx="6277">
                  <c:v>9667.13</c:v>
                </c:pt>
                <c:pt idx="6278">
                  <c:v>9670.18</c:v>
                </c:pt>
                <c:pt idx="6279">
                  <c:v>9671.98</c:v>
                </c:pt>
                <c:pt idx="6280">
                  <c:v>9672.7</c:v>
                </c:pt>
                <c:pt idx="6281">
                  <c:v>9685.54</c:v>
                </c:pt>
                <c:pt idx="6282">
                  <c:v>9688.13</c:v>
                </c:pt>
                <c:pt idx="6283">
                  <c:v>9688.33</c:v>
                </c:pt>
                <c:pt idx="6284">
                  <c:v>9696.55</c:v>
                </c:pt>
                <c:pt idx="6285">
                  <c:v>9700.35</c:v>
                </c:pt>
                <c:pt idx="6286">
                  <c:v>9701.03</c:v>
                </c:pt>
                <c:pt idx="6287">
                  <c:v>9705.31</c:v>
                </c:pt>
                <c:pt idx="6288">
                  <c:v>9706.38</c:v>
                </c:pt>
                <c:pt idx="6289">
                  <c:v>9707.65</c:v>
                </c:pt>
                <c:pt idx="6290">
                  <c:v>9708.5</c:v>
                </c:pt>
                <c:pt idx="6291">
                  <c:v>9709.75</c:v>
                </c:pt>
                <c:pt idx="6292">
                  <c:v>9710.29</c:v>
                </c:pt>
                <c:pt idx="6293">
                  <c:v>9713.16</c:v>
                </c:pt>
                <c:pt idx="6294">
                  <c:v>9718.46</c:v>
                </c:pt>
                <c:pt idx="6295">
                  <c:v>9726.55</c:v>
                </c:pt>
                <c:pt idx="6296">
                  <c:v>9732.58</c:v>
                </c:pt>
                <c:pt idx="6297">
                  <c:v>9743.35</c:v>
                </c:pt>
                <c:pt idx="6298">
                  <c:v>9747.99</c:v>
                </c:pt>
                <c:pt idx="6299">
                  <c:v>9752.7</c:v>
                </c:pt>
                <c:pt idx="6300">
                  <c:v>9753.31</c:v>
                </c:pt>
                <c:pt idx="6301">
                  <c:v>9756.04</c:v>
                </c:pt>
                <c:pt idx="6302">
                  <c:v>9764.95</c:v>
                </c:pt>
                <c:pt idx="6303">
                  <c:v>9766.22</c:v>
                </c:pt>
                <c:pt idx="6304">
                  <c:v>9767.94</c:v>
                </c:pt>
                <c:pt idx="6305">
                  <c:v>9772.74</c:v>
                </c:pt>
                <c:pt idx="6306">
                  <c:v>9774.61</c:v>
                </c:pt>
                <c:pt idx="6307">
                  <c:v>9775.82</c:v>
                </c:pt>
                <c:pt idx="6308">
                  <c:v>9778.73</c:v>
                </c:pt>
                <c:pt idx="6309">
                  <c:v>9778.98</c:v>
                </c:pt>
                <c:pt idx="6310">
                  <c:v>9780.85</c:v>
                </c:pt>
                <c:pt idx="6311">
                  <c:v>9783.63</c:v>
                </c:pt>
                <c:pt idx="6312">
                  <c:v>9787.81</c:v>
                </c:pt>
                <c:pt idx="6313">
                  <c:v>9788.71</c:v>
                </c:pt>
                <c:pt idx="6314">
                  <c:v>9799.18</c:v>
                </c:pt>
                <c:pt idx="6315">
                  <c:v>9800.34</c:v>
                </c:pt>
                <c:pt idx="6316">
                  <c:v>9801.29</c:v>
                </c:pt>
                <c:pt idx="6317">
                  <c:v>9802.55</c:v>
                </c:pt>
                <c:pt idx="6318">
                  <c:v>9805.83</c:v>
                </c:pt>
                <c:pt idx="6319">
                  <c:v>9806.22</c:v>
                </c:pt>
                <c:pt idx="6320">
                  <c:v>9807.83</c:v>
                </c:pt>
                <c:pt idx="6321">
                  <c:v>9810.41</c:v>
                </c:pt>
                <c:pt idx="6322">
                  <c:v>9816.53</c:v>
                </c:pt>
                <c:pt idx="6323">
                  <c:v>9817.03</c:v>
                </c:pt>
                <c:pt idx="6324">
                  <c:v>9824.75</c:v>
                </c:pt>
                <c:pt idx="6325">
                  <c:v>9830.34</c:v>
                </c:pt>
                <c:pt idx="6326">
                  <c:v>9837.51</c:v>
                </c:pt>
                <c:pt idx="6327">
                  <c:v>9840.08</c:v>
                </c:pt>
                <c:pt idx="6328">
                  <c:v>9853.77</c:v>
                </c:pt>
                <c:pt idx="6329">
                  <c:v>9863.5</c:v>
                </c:pt>
                <c:pt idx="6330">
                  <c:v>9868.6</c:v>
                </c:pt>
                <c:pt idx="6331">
                  <c:v>9875.09</c:v>
                </c:pt>
                <c:pt idx="6332">
                  <c:v>9877.3</c:v>
                </c:pt>
                <c:pt idx="6333">
                  <c:v>9880.1</c:v>
                </c:pt>
                <c:pt idx="6334">
                  <c:v>9880.39</c:v>
                </c:pt>
                <c:pt idx="6335">
                  <c:v>9886.66</c:v>
                </c:pt>
                <c:pt idx="6336">
                  <c:v>9890.21</c:v>
                </c:pt>
                <c:pt idx="6337">
                  <c:v>9901.28</c:v>
                </c:pt>
                <c:pt idx="6338">
                  <c:v>9902.39</c:v>
                </c:pt>
                <c:pt idx="6339">
                  <c:v>9904.98</c:v>
                </c:pt>
                <c:pt idx="6340">
                  <c:v>9915.9</c:v>
                </c:pt>
                <c:pt idx="6341">
                  <c:v>9918.7</c:v>
                </c:pt>
                <c:pt idx="6342">
                  <c:v>9927.05</c:v>
                </c:pt>
                <c:pt idx="6343">
                  <c:v>9927.88</c:v>
                </c:pt>
                <c:pt idx="6344">
                  <c:v>9928.87</c:v>
                </c:pt>
                <c:pt idx="6345">
                  <c:v>9928.99</c:v>
                </c:pt>
                <c:pt idx="6346">
                  <c:v>9934.87</c:v>
                </c:pt>
                <c:pt idx="6347">
                  <c:v>9935.17</c:v>
                </c:pt>
                <c:pt idx="6348">
                  <c:v>9939.26</c:v>
                </c:pt>
                <c:pt idx="6349">
                  <c:v>9942.3</c:v>
                </c:pt>
                <c:pt idx="6350">
                  <c:v>9951.71</c:v>
                </c:pt>
                <c:pt idx="6351">
                  <c:v>9955.49</c:v>
                </c:pt>
                <c:pt idx="6352">
                  <c:v>9971.02</c:v>
                </c:pt>
                <c:pt idx="6353">
                  <c:v>9976.25</c:v>
                </c:pt>
                <c:pt idx="6354">
                  <c:v>9983.13</c:v>
                </c:pt>
                <c:pt idx="6355">
                  <c:v>9985.37</c:v>
                </c:pt>
                <c:pt idx="6356">
                  <c:v>9986.66</c:v>
                </c:pt>
                <c:pt idx="6357">
                  <c:v>9988.79</c:v>
                </c:pt>
                <c:pt idx="6358">
                  <c:v>10003.25</c:v>
                </c:pt>
                <c:pt idx="6359">
                  <c:v>10004.03</c:v>
                </c:pt>
                <c:pt idx="6360">
                  <c:v>10004.75</c:v>
                </c:pt>
                <c:pt idx="6361">
                  <c:v>10010.14</c:v>
                </c:pt>
                <c:pt idx="6362">
                  <c:v>10013.78</c:v>
                </c:pt>
                <c:pt idx="6363">
                  <c:v>10014.03</c:v>
                </c:pt>
                <c:pt idx="6364">
                  <c:v>10014.06</c:v>
                </c:pt>
                <c:pt idx="6365">
                  <c:v>10016.29</c:v>
                </c:pt>
                <c:pt idx="6366">
                  <c:v>10018.66</c:v>
                </c:pt>
                <c:pt idx="6367">
                  <c:v>10025.92</c:v>
                </c:pt>
                <c:pt idx="6368">
                  <c:v>10033.28</c:v>
                </c:pt>
                <c:pt idx="6369">
                  <c:v>10036.54</c:v>
                </c:pt>
                <c:pt idx="6370">
                  <c:v>10049.29</c:v>
                </c:pt>
                <c:pt idx="6371">
                  <c:v>10053.55</c:v>
                </c:pt>
                <c:pt idx="6372">
                  <c:v>10056.51</c:v>
                </c:pt>
                <c:pt idx="6373">
                  <c:v>10058.74</c:v>
                </c:pt>
                <c:pt idx="6374">
                  <c:v>10064.61</c:v>
                </c:pt>
                <c:pt idx="6375">
                  <c:v>10080.37</c:v>
                </c:pt>
                <c:pt idx="6376">
                  <c:v>10083.49</c:v>
                </c:pt>
                <c:pt idx="6377">
                  <c:v>10089.79</c:v>
                </c:pt>
                <c:pt idx="6378">
                  <c:v>10090.41</c:v>
                </c:pt>
                <c:pt idx="6379">
                  <c:v>10094.13</c:v>
                </c:pt>
                <c:pt idx="6380">
                  <c:v>10097.2</c:v>
                </c:pt>
                <c:pt idx="6381">
                  <c:v>10097.69</c:v>
                </c:pt>
                <c:pt idx="6382">
                  <c:v>10103.65</c:v>
                </c:pt>
                <c:pt idx="6383">
                  <c:v>10103.66</c:v>
                </c:pt>
                <c:pt idx="6384">
                  <c:v>10110.77</c:v>
                </c:pt>
                <c:pt idx="6385">
                  <c:v>10110.78</c:v>
                </c:pt>
                <c:pt idx="6386">
                  <c:v>10110.96</c:v>
                </c:pt>
                <c:pt idx="6387">
                  <c:v>10114.99</c:v>
                </c:pt>
                <c:pt idx="6388">
                  <c:v>10115.45</c:v>
                </c:pt>
                <c:pt idx="6389">
                  <c:v>10127.77</c:v>
                </c:pt>
                <c:pt idx="6390">
                  <c:v>10129.51</c:v>
                </c:pt>
                <c:pt idx="6391">
                  <c:v>10130.93</c:v>
                </c:pt>
                <c:pt idx="6392">
                  <c:v>10144.31</c:v>
                </c:pt>
                <c:pt idx="6393">
                  <c:v>10145.44</c:v>
                </c:pt>
                <c:pt idx="6394">
                  <c:v>10148.42</c:v>
                </c:pt>
                <c:pt idx="6395">
                  <c:v>10153.89</c:v>
                </c:pt>
                <c:pt idx="6396">
                  <c:v>10155.3</c:v>
                </c:pt>
                <c:pt idx="6397">
                  <c:v>10168.27</c:v>
                </c:pt>
                <c:pt idx="6398">
                  <c:v>10169.37</c:v>
                </c:pt>
                <c:pt idx="6399">
                  <c:v>10171.34</c:v>
                </c:pt>
                <c:pt idx="6400">
                  <c:v>10171.48</c:v>
                </c:pt>
                <c:pt idx="6401">
                  <c:v>10175.24</c:v>
                </c:pt>
                <c:pt idx="6402">
                  <c:v>10179.72</c:v>
                </c:pt>
                <c:pt idx="6403">
                  <c:v>10189.65</c:v>
                </c:pt>
                <c:pt idx="6404">
                  <c:v>10193.77</c:v>
                </c:pt>
                <c:pt idx="6405">
                  <c:v>10196.11</c:v>
                </c:pt>
                <c:pt idx="6406">
                  <c:v>10208.93</c:v>
                </c:pt>
                <c:pt idx="6407">
                  <c:v>10209.02</c:v>
                </c:pt>
                <c:pt idx="6408">
                  <c:v>10209.93</c:v>
                </c:pt>
                <c:pt idx="6409">
                  <c:v>10212.02</c:v>
                </c:pt>
                <c:pt idx="6410">
                  <c:v>10213.56</c:v>
                </c:pt>
                <c:pt idx="6411">
                  <c:v>10213.99</c:v>
                </c:pt>
                <c:pt idx="6412">
                  <c:v>10215.78</c:v>
                </c:pt>
                <c:pt idx="6413">
                  <c:v>10221.81</c:v>
                </c:pt>
                <c:pt idx="6414">
                  <c:v>10232.85</c:v>
                </c:pt>
                <c:pt idx="6415">
                  <c:v>10242.41</c:v>
                </c:pt>
                <c:pt idx="6416">
                  <c:v>10244.24</c:v>
                </c:pt>
                <c:pt idx="6417">
                  <c:v>10248.9</c:v>
                </c:pt>
                <c:pt idx="6418">
                  <c:v>10255.8</c:v>
                </c:pt>
                <c:pt idx="6419">
                  <c:v>10272.61</c:v>
                </c:pt>
                <c:pt idx="6420">
                  <c:v>10280.81</c:v>
                </c:pt>
                <c:pt idx="6421">
                  <c:v>10288.92</c:v>
                </c:pt>
                <c:pt idx="6422">
                  <c:v>10295.47</c:v>
                </c:pt>
                <c:pt idx="6423">
                  <c:v>10297</c:v>
                </c:pt>
                <c:pt idx="6424">
                  <c:v>10298.39</c:v>
                </c:pt>
                <c:pt idx="6425">
                  <c:v>10302.9</c:v>
                </c:pt>
                <c:pt idx="6426">
                  <c:v>10307.65</c:v>
                </c:pt>
                <c:pt idx="6427">
                  <c:v>10314.52</c:v>
                </c:pt>
                <c:pt idx="6428">
                  <c:v>10330.44</c:v>
                </c:pt>
                <c:pt idx="6429">
                  <c:v>10339.6</c:v>
                </c:pt>
                <c:pt idx="6430">
                  <c:v>10340.46</c:v>
                </c:pt>
                <c:pt idx="6431">
                  <c:v>10346.11</c:v>
                </c:pt>
                <c:pt idx="6432">
                  <c:v>10346.32</c:v>
                </c:pt>
                <c:pt idx="6433">
                  <c:v>10348.01</c:v>
                </c:pt>
                <c:pt idx="6434">
                  <c:v>10351.37</c:v>
                </c:pt>
                <c:pt idx="6435">
                  <c:v>10357.51</c:v>
                </c:pt>
                <c:pt idx="6436">
                  <c:v>10357.63</c:v>
                </c:pt>
                <c:pt idx="6437">
                  <c:v>10359.02</c:v>
                </c:pt>
                <c:pt idx="6438">
                  <c:v>10364.35</c:v>
                </c:pt>
                <c:pt idx="6439">
                  <c:v>10369.39</c:v>
                </c:pt>
                <c:pt idx="6440">
                  <c:v>10373.89</c:v>
                </c:pt>
                <c:pt idx="6441">
                  <c:v>10377.37</c:v>
                </c:pt>
                <c:pt idx="6442">
                  <c:v>10382.38</c:v>
                </c:pt>
                <c:pt idx="6443">
                  <c:v>10382.5</c:v>
                </c:pt>
                <c:pt idx="6444">
                  <c:v>10387.25</c:v>
                </c:pt>
                <c:pt idx="6445">
                  <c:v>10388.55</c:v>
                </c:pt>
                <c:pt idx="6446">
                  <c:v>10388.99</c:v>
                </c:pt>
                <c:pt idx="6447">
                  <c:v>10390.67</c:v>
                </c:pt>
                <c:pt idx="6448">
                  <c:v>10391.78</c:v>
                </c:pt>
                <c:pt idx="6449">
                  <c:v>10392.96</c:v>
                </c:pt>
                <c:pt idx="6450">
                  <c:v>10394.36</c:v>
                </c:pt>
                <c:pt idx="6451">
                  <c:v>10395.71</c:v>
                </c:pt>
                <c:pt idx="6452">
                  <c:v>10396.53</c:v>
                </c:pt>
                <c:pt idx="6453">
                  <c:v>10408.97</c:v>
                </c:pt>
                <c:pt idx="6454">
                  <c:v>10418.31</c:v>
                </c:pt>
                <c:pt idx="6455">
                  <c:v>10419.17</c:v>
                </c:pt>
                <c:pt idx="6456">
                  <c:v>10425.99</c:v>
                </c:pt>
                <c:pt idx="6457">
                  <c:v>10426.09</c:v>
                </c:pt>
                <c:pt idx="6458">
                  <c:v>10436.57</c:v>
                </c:pt>
                <c:pt idx="6459">
                  <c:v>10439.5</c:v>
                </c:pt>
                <c:pt idx="6460">
                  <c:v>10442.43</c:v>
                </c:pt>
                <c:pt idx="6461">
                  <c:v>10442.45</c:v>
                </c:pt>
                <c:pt idx="6462">
                  <c:v>10442.65</c:v>
                </c:pt>
                <c:pt idx="6463">
                  <c:v>10453.26</c:v>
                </c:pt>
                <c:pt idx="6464">
                  <c:v>10455.49</c:v>
                </c:pt>
                <c:pt idx="6465">
                  <c:v>10461.58</c:v>
                </c:pt>
                <c:pt idx="6466">
                  <c:v>10477.68</c:v>
                </c:pt>
                <c:pt idx="6467">
                  <c:v>10477.78</c:v>
                </c:pt>
                <c:pt idx="6468">
                  <c:v>10479.9</c:v>
                </c:pt>
                <c:pt idx="6469">
                  <c:v>10481.94</c:v>
                </c:pt>
                <c:pt idx="6470">
                  <c:v>10484.92</c:v>
                </c:pt>
                <c:pt idx="6471">
                  <c:v>10487.74</c:v>
                </c:pt>
                <c:pt idx="6472">
                  <c:v>10492.97</c:v>
                </c:pt>
                <c:pt idx="6473">
                  <c:v>10498.93</c:v>
                </c:pt>
                <c:pt idx="6474">
                  <c:v>10506.77</c:v>
                </c:pt>
                <c:pt idx="6475">
                  <c:v>10506.88</c:v>
                </c:pt>
                <c:pt idx="6476">
                  <c:v>10506.94</c:v>
                </c:pt>
                <c:pt idx="6477">
                  <c:v>10507.5</c:v>
                </c:pt>
                <c:pt idx="6478">
                  <c:v>10507.69</c:v>
                </c:pt>
                <c:pt idx="6479">
                  <c:v>10515.97</c:v>
                </c:pt>
                <c:pt idx="6480">
                  <c:v>10517.16</c:v>
                </c:pt>
                <c:pt idx="6481">
                  <c:v>10524.71</c:v>
                </c:pt>
                <c:pt idx="6482">
                  <c:v>10529.01</c:v>
                </c:pt>
                <c:pt idx="6483">
                  <c:v>10529.85</c:v>
                </c:pt>
                <c:pt idx="6484">
                  <c:v>10536.08</c:v>
                </c:pt>
                <c:pt idx="6485">
                  <c:v>10541.11</c:v>
                </c:pt>
                <c:pt idx="6486">
                  <c:v>10546.66</c:v>
                </c:pt>
                <c:pt idx="6487">
                  <c:v>10548.54</c:v>
                </c:pt>
                <c:pt idx="6488">
                  <c:v>10551.15</c:v>
                </c:pt>
                <c:pt idx="6489">
                  <c:v>10552.17</c:v>
                </c:pt>
                <c:pt idx="6490">
                  <c:v>10552.43</c:v>
                </c:pt>
                <c:pt idx="6491">
                  <c:v>10552.88</c:v>
                </c:pt>
                <c:pt idx="6492">
                  <c:v>10569.63</c:v>
                </c:pt>
                <c:pt idx="6493">
                  <c:v>10570.79</c:v>
                </c:pt>
                <c:pt idx="6494">
                  <c:v>10571.54</c:v>
                </c:pt>
                <c:pt idx="6495">
                  <c:v>10575.95</c:v>
                </c:pt>
                <c:pt idx="6496">
                  <c:v>10581.28</c:v>
                </c:pt>
                <c:pt idx="6497">
                  <c:v>10592.59</c:v>
                </c:pt>
                <c:pt idx="6498">
                  <c:v>10593.59</c:v>
                </c:pt>
                <c:pt idx="6499">
                  <c:v>10594.13</c:v>
                </c:pt>
                <c:pt idx="6500">
                  <c:v>10595.81</c:v>
                </c:pt>
                <c:pt idx="6501">
                  <c:v>10598.54</c:v>
                </c:pt>
                <c:pt idx="6502">
                  <c:v>10611.56</c:v>
                </c:pt>
                <c:pt idx="6503">
                  <c:v>10614.64</c:v>
                </c:pt>
                <c:pt idx="6504">
                  <c:v>10620.49</c:v>
                </c:pt>
                <c:pt idx="6505">
                  <c:v>10622.52</c:v>
                </c:pt>
                <c:pt idx="6506">
                  <c:v>10623.41</c:v>
                </c:pt>
                <c:pt idx="6507">
                  <c:v>10626.81</c:v>
                </c:pt>
                <c:pt idx="6508">
                  <c:v>10628.06</c:v>
                </c:pt>
                <c:pt idx="6509">
                  <c:v>10629.22</c:v>
                </c:pt>
                <c:pt idx="6510">
                  <c:v>10629.34</c:v>
                </c:pt>
                <c:pt idx="6511">
                  <c:v>10633.5</c:v>
                </c:pt>
                <c:pt idx="6512">
                  <c:v>10634.84</c:v>
                </c:pt>
                <c:pt idx="6513">
                  <c:v>10640.94</c:v>
                </c:pt>
                <c:pt idx="6514">
                  <c:v>10656.88</c:v>
                </c:pt>
                <c:pt idx="6515">
                  <c:v>10660.9</c:v>
                </c:pt>
                <c:pt idx="6516">
                  <c:v>10662.63</c:v>
                </c:pt>
                <c:pt idx="6517">
                  <c:v>10676.59</c:v>
                </c:pt>
                <c:pt idx="6518">
                  <c:v>10677.25</c:v>
                </c:pt>
                <c:pt idx="6519">
                  <c:v>10682.76</c:v>
                </c:pt>
                <c:pt idx="6520">
                  <c:v>10700.5</c:v>
                </c:pt>
                <c:pt idx="6521">
                  <c:v>10706.67</c:v>
                </c:pt>
                <c:pt idx="6522">
                  <c:v>10714.21</c:v>
                </c:pt>
                <c:pt idx="6523">
                  <c:v>10719.08</c:v>
                </c:pt>
                <c:pt idx="6524">
                  <c:v>10720.42</c:v>
                </c:pt>
                <c:pt idx="6525">
                  <c:v>10721.61</c:v>
                </c:pt>
                <c:pt idx="6526">
                  <c:v>10722.06</c:v>
                </c:pt>
                <c:pt idx="6527">
                  <c:v>10732.51</c:v>
                </c:pt>
                <c:pt idx="6528">
                  <c:v>10737.68</c:v>
                </c:pt>
                <c:pt idx="6529">
                  <c:v>10745.98</c:v>
                </c:pt>
                <c:pt idx="6530">
                  <c:v>10747.03</c:v>
                </c:pt>
                <c:pt idx="6531">
                  <c:v>10758.66</c:v>
                </c:pt>
                <c:pt idx="6532">
                  <c:v>10759.4</c:v>
                </c:pt>
                <c:pt idx="6533">
                  <c:v>10760.18</c:v>
                </c:pt>
                <c:pt idx="6534">
                  <c:v>10777.57</c:v>
                </c:pt>
                <c:pt idx="6535">
                  <c:v>10781.61</c:v>
                </c:pt>
                <c:pt idx="6536">
                  <c:v>10787.12</c:v>
                </c:pt>
                <c:pt idx="6537">
                  <c:v>10793.76</c:v>
                </c:pt>
                <c:pt idx="6538">
                  <c:v>10796.45</c:v>
                </c:pt>
                <c:pt idx="6539">
                  <c:v>10808.07</c:v>
                </c:pt>
                <c:pt idx="6540">
                  <c:v>10820</c:v>
                </c:pt>
                <c:pt idx="6541">
                  <c:v>10827.87</c:v>
                </c:pt>
                <c:pt idx="6542">
                  <c:v>10828.37</c:v>
                </c:pt>
                <c:pt idx="6543">
                  <c:v>10831.13</c:v>
                </c:pt>
                <c:pt idx="6544">
                  <c:v>10834.87</c:v>
                </c:pt>
                <c:pt idx="6545">
                  <c:v>10839.51</c:v>
                </c:pt>
                <c:pt idx="6546">
                  <c:v>10845.74</c:v>
                </c:pt>
                <c:pt idx="6547">
                  <c:v>10852.96</c:v>
                </c:pt>
                <c:pt idx="6548">
                  <c:v>10856.01</c:v>
                </c:pt>
                <c:pt idx="6549">
                  <c:v>10856.18</c:v>
                </c:pt>
                <c:pt idx="6550">
                  <c:v>10861.52</c:v>
                </c:pt>
                <c:pt idx="6551">
                  <c:v>10861.71</c:v>
                </c:pt>
                <c:pt idx="6552">
                  <c:v>10864.27</c:v>
                </c:pt>
                <c:pt idx="6553">
                  <c:v>10865.86</c:v>
                </c:pt>
                <c:pt idx="6554">
                  <c:v>10876.48</c:v>
                </c:pt>
                <c:pt idx="6555">
                  <c:v>10881.77</c:v>
                </c:pt>
                <c:pt idx="6556">
                  <c:v>10883.79</c:v>
                </c:pt>
                <c:pt idx="6557">
                  <c:v>10892.91</c:v>
                </c:pt>
                <c:pt idx="6558">
                  <c:v>10896.05</c:v>
                </c:pt>
                <c:pt idx="6559">
                  <c:v>10899.3</c:v>
                </c:pt>
                <c:pt idx="6560">
                  <c:v>10901.23</c:v>
                </c:pt>
                <c:pt idx="6561">
                  <c:v>10914.2</c:v>
                </c:pt>
                <c:pt idx="6562">
                  <c:v>10915.36</c:v>
                </c:pt>
                <c:pt idx="6563">
                  <c:v>10925.82</c:v>
                </c:pt>
                <c:pt idx="6564">
                  <c:v>10926.69</c:v>
                </c:pt>
                <c:pt idx="6565">
                  <c:v>10928.41</c:v>
                </c:pt>
                <c:pt idx="6566">
                  <c:v>10932.21</c:v>
                </c:pt>
                <c:pt idx="6567">
                  <c:v>10934.74</c:v>
                </c:pt>
                <c:pt idx="6568">
                  <c:v>10937.18</c:v>
                </c:pt>
                <c:pt idx="6569">
                  <c:v>10952.13</c:v>
                </c:pt>
                <c:pt idx="6570">
                  <c:v>10954.38</c:v>
                </c:pt>
                <c:pt idx="6571">
                  <c:v>10960.94</c:v>
                </c:pt>
                <c:pt idx="6572">
                  <c:v>10963.96</c:v>
                </c:pt>
                <c:pt idx="6573">
                  <c:v>10970.13</c:v>
                </c:pt>
                <c:pt idx="6574">
                  <c:v>10972.07</c:v>
                </c:pt>
                <c:pt idx="6575">
                  <c:v>10978.78</c:v>
                </c:pt>
                <c:pt idx="6576">
                  <c:v>10979.1</c:v>
                </c:pt>
                <c:pt idx="6577">
                  <c:v>10986.23</c:v>
                </c:pt>
                <c:pt idx="6578">
                  <c:v>10990.59</c:v>
                </c:pt>
                <c:pt idx="6579">
                  <c:v>10996.71</c:v>
                </c:pt>
                <c:pt idx="6580">
                  <c:v>11003.02</c:v>
                </c:pt>
                <c:pt idx="6581">
                  <c:v>11003.54</c:v>
                </c:pt>
                <c:pt idx="6582">
                  <c:v>11005.02</c:v>
                </c:pt>
                <c:pt idx="6583">
                  <c:v>11009.13</c:v>
                </c:pt>
                <c:pt idx="6584">
                  <c:v>11014.16</c:v>
                </c:pt>
                <c:pt idx="6585">
                  <c:v>11029.93</c:v>
                </c:pt>
                <c:pt idx="6586">
                  <c:v>11030.66</c:v>
                </c:pt>
                <c:pt idx="6587">
                  <c:v>11039.32</c:v>
                </c:pt>
                <c:pt idx="6588">
                  <c:v>11042.29</c:v>
                </c:pt>
                <c:pt idx="6589">
                  <c:v>11044.11</c:v>
                </c:pt>
                <c:pt idx="6590">
                  <c:v>11044.43</c:v>
                </c:pt>
                <c:pt idx="6591">
                  <c:v>11058.22</c:v>
                </c:pt>
                <c:pt idx="6592">
                  <c:v>11064.29</c:v>
                </c:pt>
                <c:pt idx="6593">
                  <c:v>11072.03</c:v>
                </c:pt>
                <c:pt idx="6594">
                  <c:v>11073.11</c:v>
                </c:pt>
                <c:pt idx="6595">
                  <c:v>11077.69</c:v>
                </c:pt>
                <c:pt idx="6596">
                  <c:v>11084.61</c:v>
                </c:pt>
                <c:pt idx="6597">
                  <c:v>11085.88</c:v>
                </c:pt>
                <c:pt idx="6598">
                  <c:v>11093.72</c:v>
                </c:pt>
                <c:pt idx="6599">
                  <c:v>11095.97</c:v>
                </c:pt>
                <c:pt idx="6600">
                  <c:v>11121.62</c:v>
                </c:pt>
                <c:pt idx="6601">
                  <c:v>11124.21</c:v>
                </c:pt>
                <c:pt idx="6602">
                  <c:v>11124.6</c:v>
                </c:pt>
                <c:pt idx="6603">
                  <c:v>11130.12</c:v>
                </c:pt>
                <c:pt idx="6604">
                  <c:v>11131.57</c:v>
                </c:pt>
                <c:pt idx="6605">
                  <c:v>11140.3</c:v>
                </c:pt>
                <c:pt idx="6606">
                  <c:v>11154.68</c:v>
                </c:pt>
                <c:pt idx="6607">
                  <c:v>11158.13</c:v>
                </c:pt>
                <c:pt idx="6608">
                  <c:v>11160.08</c:v>
                </c:pt>
                <c:pt idx="6609">
                  <c:v>11172.5</c:v>
                </c:pt>
                <c:pt idx="6610">
                  <c:v>11177.75</c:v>
                </c:pt>
                <c:pt idx="6611">
                  <c:v>11196.02</c:v>
                </c:pt>
                <c:pt idx="6612">
                  <c:v>11196.46</c:v>
                </c:pt>
                <c:pt idx="6613">
                  <c:v>11211.59</c:v>
                </c:pt>
                <c:pt idx="6614">
                  <c:v>11218.44</c:v>
                </c:pt>
                <c:pt idx="6615">
                  <c:v>11228.29</c:v>
                </c:pt>
                <c:pt idx="6616">
                  <c:v>11232.98</c:v>
                </c:pt>
                <c:pt idx="6617">
                  <c:v>11236.31</c:v>
                </c:pt>
                <c:pt idx="6618">
                  <c:v>11243.9</c:v>
                </c:pt>
                <c:pt idx="6619">
                  <c:v>11250.1</c:v>
                </c:pt>
                <c:pt idx="6620">
                  <c:v>11255.46</c:v>
                </c:pt>
                <c:pt idx="6621">
                  <c:v>11260.9</c:v>
                </c:pt>
                <c:pt idx="6622">
                  <c:v>11264.36</c:v>
                </c:pt>
                <c:pt idx="6623">
                  <c:v>11269.23</c:v>
                </c:pt>
                <c:pt idx="6624">
                  <c:v>11274.91</c:v>
                </c:pt>
                <c:pt idx="6625">
                  <c:v>11277.72</c:v>
                </c:pt>
                <c:pt idx="6626">
                  <c:v>11280.73</c:v>
                </c:pt>
                <c:pt idx="6627">
                  <c:v>11281.52</c:v>
                </c:pt>
                <c:pt idx="6628">
                  <c:v>11288.17</c:v>
                </c:pt>
                <c:pt idx="6629">
                  <c:v>11293.98</c:v>
                </c:pt>
                <c:pt idx="6630">
                  <c:v>11302.6</c:v>
                </c:pt>
                <c:pt idx="6631">
                  <c:v>11308.47</c:v>
                </c:pt>
                <c:pt idx="6632">
                  <c:v>11314.24</c:v>
                </c:pt>
                <c:pt idx="6633">
                  <c:v>11315.2</c:v>
                </c:pt>
                <c:pt idx="6634">
                  <c:v>11318.09</c:v>
                </c:pt>
                <c:pt idx="6635">
                  <c:v>11318.13</c:v>
                </c:pt>
                <c:pt idx="6636">
                  <c:v>11320.83</c:v>
                </c:pt>
                <c:pt idx="6637">
                  <c:v>11323.36</c:v>
                </c:pt>
                <c:pt idx="6638">
                  <c:v>11360.46</c:v>
                </c:pt>
                <c:pt idx="6639">
                  <c:v>11365.27</c:v>
                </c:pt>
                <c:pt idx="6640">
                  <c:v>11373.99</c:v>
                </c:pt>
                <c:pt idx="6641">
                  <c:v>11378.89</c:v>
                </c:pt>
                <c:pt idx="6642">
                  <c:v>11389.94</c:v>
                </c:pt>
                <c:pt idx="6643">
                  <c:v>11413.44</c:v>
                </c:pt>
                <c:pt idx="6644">
                  <c:v>11430.59</c:v>
                </c:pt>
                <c:pt idx="6645">
                  <c:v>11431.73</c:v>
                </c:pt>
                <c:pt idx="6646">
                  <c:v>11435.23</c:v>
                </c:pt>
                <c:pt idx="6647">
                  <c:v>11436.43</c:v>
                </c:pt>
                <c:pt idx="6648">
                  <c:v>11447.51</c:v>
                </c:pt>
                <c:pt idx="6649">
                  <c:v>11463.99</c:v>
                </c:pt>
                <c:pt idx="6650">
                  <c:v>11469.63</c:v>
                </c:pt>
                <c:pt idx="6651">
                  <c:v>11472.24</c:v>
                </c:pt>
                <c:pt idx="6652">
                  <c:v>11473.48</c:v>
                </c:pt>
                <c:pt idx="6653">
                  <c:v>11490.34</c:v>
                </c:pt>
                <c:pt idx="6654">
                  <c:v>11510.36</c:v>
                </c:pt>
                <c:pt idx="6655">
                  <c:v>11513.16</c:v>
                </c:pt>
                <c:pt idx="6656">
                  <c:v>11513.36</c:v>
                </c:pt>
                <c:pt idx="6657">
                  <c:v>11516.41</c:v>
                </c:pt>
                <c:pt idx="6658">
                  <c:v>11533.48</c:v>
                </c:pt>
                <c:pt idx="6659">
                  <c:v>11533.97</c:v>
                </c:pt>
                <c:pt idx="6660">
                  <c:v>11537.51</c:v>
                </c:pt>
                <c:pt idx="6661">
                  <c:v>11546.17</c:v>
                </c:pt>
                <c:pt idx="6662">
                  <c:v>11565.69</c:v>
                </c:pt>
                <c:pt idx="6663">
                  <c:v>11572.1</c:v>
                </c:pt>
                <c:pt idx="6664">
                  <c:v>11578.13</c:v>
                </c:pt>
                <c:pt idx="6665">
                  <c:v>11599.5</c:v>
                </c:pt>
                <c:pt idx="6666">
                  <c:v>11606.85</c:v>
                </c:pt>
                <c:pt idx="6667">
                  <c:v>11610.25</c:v>
                </c:pt>
                <c:pt idx="6668">
                  <c:v>11611.95</c:v>
                </c:pt>
                <c:pt idx="6669">
                  <c:v>11618.56</c:v>
                </c:pt>
                <c:pt idx="6670">
                  <c:v>11619.92</c:v>
                </c:pt>
                <c:pt idx="6671">
                  <c:v>11624.82</c:v>
                </c:pt>
                <c:pt idx="6672">
                  <c:v>11628.73</c:v>
                </c:pt>
                <c:pt idx="6673">
                  <c:v>11631.88</c:v>
                </c:pt>
                <c:pt idx="6674">
                  <c:v>11633.58</c:v>
                </c:pt>
                <c:pt idx="6675">
                  <c:v>11638.67</c:v>
                </c:pt>
                <c:pt idx="6676">
                  <c:v>11638.9</c:v>
                </c:pt>
                <c:pt idx="6677">
                  <c:v>11658.6</c:v>
                </c:pt>
                <c:pt idx="6678">
                  <c:v>11660.57</c:v>
                </c:pt>
                <c:pt idx="6679">
                  <c:v>11663.99</c:v>
                </c:pt>
                <c:pt idx="6680">
                  <c:v>11665.1</c:v>
                </c:pt>
                <c:pt idx="6681">
                  <c:v>11681.37</c:v>
                </c:pt>
                <c:pt idx="6682">
                  <c:v>11692.01</c:v>
                </c:pt>
                <c:pt idx="6683">
                  <c:v>11700.64</c:v>
                </c:pt>
                <c:pt idx="6684">
                  <c:v>11701.07</c:v>
                </c:pt>
                <c:pt idx="6685">
                  <c:v>11702.35</c:v>
                </c:pt>
                <c:pt idx="6686">
                  <c:v>11714.78</c:v>
                </c:pt>
                <c:pt idx="6687">
                  <c:v>11718.42</c:v>
                </c:pt>
                <c:pt idx="6688">
                  <c:v>11726.19</c:v>
                </c:pt>
                <c:pt idx="6689">
                  <c:v>11727.78</c:v>
                </c:pt>
                <c:pt idx="6690">
                  <c:v>11747.65</c:v>
                </c:pt>
                <c:pt idx="6691">
                  <c:v>11760.88</c:v>
                </c:pt>
                <c:pt idx="6692">
                  <c:v>11763.15</c:v>
                </c:pt>
                <c:pt idx="6693">
                  <c:v>11763.94</c:v>
                </c:pt>
                <c:pt idx="6694">
                  <c:v>11772.79</c:v>
                </c:pt>
                <c:pt idx="6695">
                  <c:v>11776</c:v>
                </c:pt>
                <c:pt idx="6696">
                  <c:v>11785.04</c:v>
                </c:pt>
                <c:pt idx="6697">
                  <c:v>11790.5</c:v>
                </c:pt>
                <c:pt idx="6698">
                  <c:v>11793.13</c:v>
                </c:pt>
                <c:pt idx="6699">
                  <c:v>11797.99</c:v>
                </c:pt>
                <c:pt idx="6700">
                  <c:v>11814.48</c:v>
                </c:pt>
                <c:pt idx="6701">
                  <c:v>11814.53</c:v>
                </c:pt>
                <c:pt idx="6702">
                  <c:v>11820.11</c:v>
                </c:pt>
                <c:pt idx="6703">
                  <c:v>11828.61</c:v>
                </c:pt>
                <c:pt idx="6704">
                  <c:v>11830.95</c:v>
                </c:pt>
                <c:pt idx="6705">
                  <c:v>11833.77</c:v>
                </c:pt>
                <c:pt idx="6706">
                  <c:v>11834.73</c:v>
                </c:pt>
                <c:pt idx="6707">
                  <c:v>11836.3</c:v>
                </c:pt>
                <c:pt idx="6708">
                  <c:v>11855.14</c:v>
                </c:pt>
                <c:pt idx="6709">
                  <c:v>11875.9</c:v>
                </c:pt>
                <c:pt idx="6710">
                  <c:v>11880.97</c:v>
                </c:pt>
                <c:pt idx="6711">
                  <c:v>11885.97</c:v>
                </c:pt>
                <c:pt idx="6712">
                  <c:v>11895.18</c:v>
                </c:pt>
                <c:pt idx="6713">
                  <c:v>11900.54</c:v>
                </c:pt>
                <c:pt idx="6714">
                  <c:v>11905.07</c:v>
                </c:pt>
                <c:pt idx="6715">
                  <c:v>11923.75</c:v>
                </c:pt>
                <c:pt idx="6716">
                  <c:v>11925.72</c:v>
                </c:pt>
                <c:pt idx="6717">
                  <c:v>11926.75</c:v>
                </c:pt>
                <c:pt idx="6718">
                  <c:v>11944.4</c:v>
                </c:pt>
                <c:pt idx="6719">
                  <c:v>11955.4</c:v>
                </c:pt>
                <c:pt idx="6720">
                  <c:v>11960.48</c:v>
                </c:pt>
                <c:pt idx="6721">
                  <c:v>11971.98</c:v>
                </c:pt>
                <c:pt idx="6722">
                  <c:v>11972.78</c:v>
                </c:pt>
                <c:pt idx="6723">
                  <c:v>11981.98</c:v>
                </c:pt>
                <c:pt idx="6724">
                  <c:v>11982.42</c:v>
                </c:pt>
                <c:pt idx="6725">
                  <c:v>11986.59</c:v>
                </c:pt>
                <c:pt idx="6726">
                  <c:v>12010.94</c:v>
                </c:pt>
                <c:pt idx="6727">
                  <c:v>12022.39</c:v>
                </c:pt>
                <c:pt idx="6728">
                  <c:v>12023.75</c:v>
                </c:pt>
                <c:pt idx="6729">
                  <c:v>12036.62</c:v>
                </c:pt>
                <c:pt idx="6730">
                  <c:v>12045.67</c:v>
                </c:pt>
                <c:pt idx="6731">
                  <c:v>12047.78</c:v>
                </c:pt>
                <c:pt idx="6732">
                  <c:v>12052.89</c:v>
                </c:pt>
                <c:pt idx="6733">
                  <c:v>12052.98</c:v>
                </c:pt>
                <c:pt idx="6734">
                  <c:v>12067.46</c:v>
                </c:pt>
                <c:pt idx="6735">
                  <c:v>12097.91</c:v>
                </c:pt>
                <c:pt idx="6736">
                  <c:v>12101.21</c:v>
                </c:pt>
                <c:pt idx="6737">
                  <c:v>12105.29</c:v>
                </c:pt>
                <c:pt idx="6738">
                  <c:v>12128.37</c:v>
                </c:pt>
                <c:pt idx="6739">
                  <c:v>12128.45</c:v>
                </c:pt>
                <c:pt idx="6740">
                  <c:v>12148.94</c:v>
                </c:pt>
                <c:pt idx="6741">
                  <c:v>12157.33</c:v>
                </c:pt>
                <c:pt idx="6742">
                  <c:v>12157.54</c:v>
                </c:pt>
                <c:pt idx="6743">
                  <c:v>12168.64</c:v>
                </c:pt>
                <c:pt idx="6744">
                  <c:v>12168.74</c:v>
                </c:pt>
                <c:pt idx="6745">
                  <c:v>12174.59</c:v>
                </c:pt>
                <c:pt idx="6746">
                  <c:v>12176.01</c:v>
                </c:pt>
                <c:pt idx="6747">
                  <c:v>12200.79</c:v>
                </c:pt>
                <c:pt idx="6748">
                  <c:v>12206.89</c:v>
                </c:pt>
                <c:pt idx="6749">
                  <c:v>12208.12</c:v>
                </c:pt>
                <c:pt idx="6750">
                  <c:v>12231.88</c:v>
                </c:pt>
                <c:pt idx="6751">
                  <c:v>12232.78</c:v>
                </c:pt>
                <c:pt idx="6752">
                  <c:v>12234.36</c:v>
                </c:pt>
                <c:pt idx="6753">
                  <c:v>12244.9</c:v>
                </c:pt>
                <c:pt idx="6754">
                  <c:v>12252.6</c:v>
                </c:pt>
                <c:pt idx="6755">
                  <c:v>12255.12</c:v>
                </c:pt>
                <c:pt idx="6756">
                  <c:v>12263.11</c:v>
                </c:pt>
                <c:pt idx="6757">
                  <c:v>12265.6</c:v>
                </c:pt>
                <c:pt idx="6758">
                  <c:v>12269.42</c:v>
                </c:pt>
                <c:pt idx="6759">
                  <c:v>12275.34</c:v>
                </c:pt>
                <c:pt idx="6760">
                  <c:v>12280.77</c:v>
                </c:pt>
                <c:pt idx="6761">
                  <c:v>12282.84</c:v>
                </c:pt>
                <c:pt idx="6762">
                  <c:v>12285.05</c:v>
                </c:pt>
                <c:pt idx="6763">
                  <c:v>12296.5</c:v>
                </c:pt>
                <c:pt idx="6764">
                  <c:v>12298.69</c:v>
                </c:pt>
                <c:pt idx="6765">
                  <c:v>12300.01</c:v>
                </c:pt>
                <c:pt idx="6766">
                  <c:v>12302.76</c:v>
                </c:pt>
                <c:pt idx="6767">
                  <c:v>12313.16</c:v>
                </c:pt>
                <c:pt idx="6768">
                  <c:v>12315.09</c:v>
                </c:pt>
                <c:pt idx="6769">
                  <c:v>12316.8</c:v>
                </c:pt>
                <c:pt idx="6770">
                  <c:v>12321.84</c:v>
                </c:pt>
                <c:pt idx="6771">
                  <c:v>12324.27</c:v>
                </c:pt>
                <c:pt idx="6772">
                  <c:v>12332.52</c:v>
                </c:pt>
                <c:pt idx="6773">
                  <c:v>12341.83</c:v>
                </c:pt>
                <c:pt idx="6774">
                  <c:v>12349.7</c:v>
                </c:pt>
                <c:pt idx="6775">
                  <c:v>12350.06</c:v>
                </c:pt>
                <c:pt idx="6776">
                  <c:v>12357.12</c:v>
                </c:pt>
                <c:pt idx="6777">
                  <c:v>12362.09</c:v>
                </c:pt>
                <c:pt idx="6778">
                  <c:v>12375.02</c:v>
                </c:pt>
                <c:pt idx="6779">
                  <c:v>12379.57</c:v>
                </c:pt>
                <c:pt idx="6780">
                  <c:v>12383.53</c:v>
                </c:pt>
                <c:pt idx="6781">
                  <c:v>12390.48</c:v>
                </c:pt>
                <c:pt idx="6782">
                  <c:v>12421.86</c:v>
                </c:pt>
                <c:pt idx="6783">
                  <c:v>12427.39</c:v>
                </c:pt>
                <c:pt idx="6784">
                  <c:v>12465.92</c:v>
                </c:pt>
                <c:pt idx="6785">
                  <c:v>12472.12</c:v>
                </c:pt>
                <c:pt idx="6786">
                  <c:v>12476.65</c:v>
                </c:pt>
                <c:pt idx="6787">
                  <c:v>12487.58</c:v>
                </c:pt>
                <c:pt idx="6788">
                  <c:v>12489.21</c:v>
                </c:pt>
                <c:pt idx="6789">
                  <c:v>12495.74</c:v>
                </c:pt>
                <c:pt idx="6790">
                  <c:v>12500.84</c:v>
                </c:pt>
                <c:pt idx="6791">
                  <c:v>12504.49</c:v>
                </c:pt>
                <c:pt idx="6792">
                  <c:v>12515.18</c:v>
                </c:pt>
                <c:pt idx="6793">
                  <c:v>12516.92</c:v>
                </c:pt>
                <c:pt idx="6794">
                  <c:v>12519.8</c:v>
                </c:pt>
                <c:pt idx="6795">
                  <c:v>12520.98</c:v>
                </c:pt>
                <c:pt idx="6796">
                  <c:v>12521.42</c:v>
                </c:pt>
                <c:pt idx="6797">
                  <c:v>12522.54</c:v>
                </c:pt>
                <c:pt idx="6798">
                  <c:v>12547.43</c:v>
                </c:pt>
                <c:pt idx="6799">
                  <c:v>12550.88</c:v>
                </c:pt>
                <c:pt idx="6800">
                  <c:v>12552.65</c:v>
                </c:pt>
                <c:pt idx="6801">
                  <c:v>12556.95</c:v>
                </c:pt>
                <c:pt idx="6802">
                  <c:v>12564.07</c:v>
                </c:pt>
                <c:pt idx="6803">
                  <c:v>12584.01</c:v>
                </c:pt>
                <c:pt idx="6804">
                  <c:v>12590.94</c:v>
                </c:pt>
                <c:pt idx="6805">
                  <c:v>12622.83</c:v>
                </c:pt>
                <c:pt idx="6806">
                  <c:v>12624.96</c:v>
                </c:pt>
                <c:pt idx="6807">
                  <c:v>12625.28</c:v>
                </c:pt>
                <c:pt idx="6808">
                  <c:v>12655.53</c:v>
                </c:pt>
                <c:pt idx="6809">
                  <c:v>12663.6</c:v>
                </c:pt>
                <c:pt idx="6810">
                  <c:v>12663.99</c:v>
                </c:pt>
                <c:pt idx="6811">
                  <c:v>12682.25</c:v>
                </c:pt>
                <c:pt idx="6812">
                  <c:v>12687.15</c:v>
                </c:pt>
                <c:pt idx="6813">
                  <c:v>12689.43</c:v>
                </c:pt>
                <c:pt idx="6814">
                  <c:v>12692.67</c:v>
                </c:pt>
                <c:pt idx="6815">
                  <c:v>12694.89</c:v>
                </c:pt>
                <c:pt idx="6816">
                  <c:v>12723.15</c:v>
                </c:pt>
                <c:pt idx="6817">
                  <c:v>12731.95</c:v>
                </c:pt>
                <c:pt idx="6818">
                  <c:v>12734.21</c:v>
                </c:pt>
                <c:pt idx="6819">
                  <c:v>12741.85</c:v>
                </c:pt>
                <c:pt idx="6820">
                  <c:v>12743.35</c:v>
                </c:pt>
                <c:pt idx="6821">
                  <c:v>12751.28</c:v>
                </c:pt>
                <c:pt idx="6822">
                  <c:v>12759.28</c:v>
                </c:pt>
                <c:pt idx="6823">
                  <c:v>12765.78</c:v>
                </c:pt>
                <c:pt idx="6824">
                  <c:v>12767.23</c:v>
                </c:pt>
                <c:pt idx="6825">
                  <c:v>12779.06</c:v>
                </c:pt>
                <c:pt idx="6826">
                  <c:v>12779.9</c:v>
                </c:pt>
                <c:pt idx="6827">
                  <c:v>12780.28</c:v>
                </c:pt>
                <c:pt idx="6828">
                  <c:v>12786.67</c:v>
                </c:pt>
                <c:pt idx="6829">
                  <c:v>12807.09</c:v>
                </c:pt>
                <c:pt idx="6830">
                  <c:v>12812.44</c:v>
                </c:pt>
                <c:pt idx="6831">
                  <c:v>12817.41</c:v>
                </c:pt>
                <c:pt idx="6832">
                  <c:v>12819.1</c:v>
                </c:pt>
                <c:pt idx="6833">
                  <c:v>12827.43</c:v>
                </c:pt>
                <c:pt idx="6834">
                  <c:v>12836.01</c:v>
                </c:pt>
                <c:pt idx="6835">
                  <c:v>12840.43</c:v>
                </c:pt>
                <c:pt idx="6836">
                  <c:v>12846.45</c:v>
                </c:pt>
                <c:pt idx="6837">
                  <c:v>12851.42</c:v>
                </c:pt>
                <c:pt idx="6838">
                  <c:v>12866.89</c:v>
                </c:pt>
                <c:pt idx="6839">
                  <c:v>12875.6</c:v>
                </c:pt>
                <c:pt idx="6840">
                  <c:v>12877.78</c:v>
                </c:pt>
                <c:pt idx="6841">
                  <c:v>12880.75</c:v>
                </c:pt>
                <c:pt idx="6842">
                  <c:v>12883.12</c:v>
                </c:pt>
                <c:pt idx="6843">
                  <c:v>12883.81</c:v>
                </c:pt>
                <c:pt idx="6844">
                  <c:v>12885.79</c:v>
                </c:pt>
                <c:pt idx="6845">
                  <c:v>12887.43</c:v>
                </c:pt>
                <c:pt idx="6846">
                  <c:v>12898.59</c:v>
                </c:pt>
                <c:pt idx="6847">
                  <c:v>12902.09</c:v>
                </c:pt>
                <c:pt idx="6848">
                  <c:v>12902.56</c:v>
                </c:pt>
                <c:pt idx="6849">
                  <c:v>12904.94</c:v>
                </c:pt>
                <c:pt idx="6850">
                  <c:v>12913.5</c:v>
                </c:pt>
                <c:pt idx="6851">
                  <c:v>12919.42</c:v>
                </c:pt>
                <c:pt idx="6852">
                  <c:v>12941.73</c:v>
                </c:pt>
                <c:pt idx="6853">
                  <c:v>12941.89</c:v>
                </c:pt>
                <c:pt idx="6854">
                  <c:v>12944.19</c:v>
                </c:pt>
                <c:pt idx="6855">
                  <c:v>12947.68</c:v>
                </c:pt>
                <c:pt idx="6856">
                  <c:v>12948.4</c:v>
                </c:pt>
                <c:pt idx="6857">
                  <c:v>12981.53</c:v>
                </c:pt>
                <c:pt idx="6858">
                  <c:v>12989.82</c:v>
                </c:pt>
                <c:pt idx="6859">
                  <c:v>12992.28</c:v>
                </c:pt>
                <c:pt idx="6860">
                  <c:v>13009.18</c:v>
                </c:pt>
                <c:pt idx="6861">
                  <c:v>13009.24</c:v>
                </c:pt>
                <c:pt idx="6862">
                  <c:v>13014.23</c:v>
                </c:pt>
                <c:pt idx="6863">
                  <c:v>13021.09</c:v>
                </c:pt>
                <c:pt idx="6864">
                  <c:v>13023.93</c:v>
                </c:pt>
                <c:pt idx="6865">
                  <c:v>13024.13</c:v>
                </c:pt>
                <c:pt idx="6866">
                  <c:v>13024.22</c:v>
                </c:pt>
                <c:pt idx="6867">
                  <c:v>13027.42</c:v>
                </c:pt>
                <c:pt idx="6868">
                  <c:v>13037.03</c:v>
                </c:pt>
                <c:pt idx="6869">
                  <c:v>13045.37</c:v>
                </c:pt>
                <c:pt idx="6870">
                  <c:v>13046.65</c:v>
                </c:pt>
                <c:pt idx="6871">
                  <c:v>13055.57</c:v>
                </c:pt>
                <c:pt idx="6872">
                  <c:v>13057.01</c:v>
                </c:pt>
                <c:pt idx="6873">
                  <c:v>13057.17</c:v>
                </c:pt>
                <c:pt idx="6874">
                  <c:v>13061.52</c:v>
                </c:pt>
                <c:pt idx="6875">
                  <c:v>13080.79</c:v>
                </c:pt>
                <c:pt idx="6876">
                  <c:v>13081.31</c:v>
                </c:pt>
                <c:pt idx="6877">
                  <c:v>13083.49</c:v>
                </c:pt>
                <c:pt idx="6878">
                  <c:v>13092.59</c:v>
                </c:pt>
                <c:pt idx="6879">
                  <c:v>13094.2</c:v>
                </c:pt>
                <c:pt idx="6880">
                  <c:v>13094.61</c:v>
                </c:pt>
                <c:pt idx="6881">
                  <c:v>13104.15</c:v>
                </c:pt>
                <c:pt idx="6882">
                  <c:v>13104.3</c:v>
                </c:pt>
                <c:pt idx="6883">
                  <c:v>13107.93</c:v>
                </c:pt>
                <c:pt idx="6884">
                  <c:v>13110.55</c:v>
                </c:pt>
                <c:pt idx="6885">
                  <c:v>13111.11</c:v>
                </c:pt>
                <c:pt idx="6886">
                  <c:v>13113.14</c:v>
                </c:pt>
                <c:pt idx="6887">
                  <c:v>13115.41</c:v>
                </c:pt>
                <c:pt idx="6888">
                  <c:v>13117.52</c:v>
                </c:pt>
                <c:pt idx="6889">
                  <c:v>13118.74</c:v>
                </c:pt>
                <c:pt idx="6890">
                  <c:v>13144.49</c:v>
                </c:pt>
                <c:pt idx="6891">
                  <c:v>13151.83</c:v>
                </c:pt>
                <c:pt idx="6892">
                  <c:v>13156.75</c:v>
                </c:pt>
                <c:pt idx="6893">
                  <c:v>13158.37</c:v>
                </c:pt>
                <c:pt idx="6894">
                  <c:v>13160.34</c:v>
                </c:pt>
                <c:pt idx="6895">
                  <c:v>13167.61</c:v>
                </c:pt>
                <c:pt idx="6896">
                  <c:v>13171.01</c:v>
                </c:pt>
                <c:pt idx="6897">
                  <c:v>13178.43</c:v>
                </c:pt>
                <c:pt idx="6898">
                  <c:v>13197.93</c:v>
                </c:pt>
                <c:pt idx="6899">
                  <c:v>13211.01</c:v>
                </c:pt>
                <c:pt idx="6900">
                  <c:v>13220.8</c:v>
                </c:pt>
                <c:pt idx="6901">
                  <c:v>13223.04</c:v>
                </c:pt>
                <c:pt idx="6902">
                  <c:v>13226.22</c:v>
                </c:pt>
                <c:pt idx="6903">
                  <c:v>13235.54</c:v>
                </c:pt>
                <c:pt idx="6904">
                  <c:v>13246.57</c:v>
                </c:pt>
                <c:pt idx="6905">
                  <c:v>13248.64</c:v>
                </c:pt>
                <c:pt idx="6906">
                  <c:v>13258.18</c:v>
                </c:pt>
                <c:pt idx="6907">
                  <c:v>13265.51</c:v>
                </c:pt>
                <c:pt idx="6908">
                  <c:v>13265.96</c:v>
                </c:pt>
                <c:pt idx="6909">
                  <c:v>13268.79</c:v>
                </c:pt>
                <c:pt idx="6910">
                  <c:v>13269.6</c:v>
                </c:pt>
                <c:pt idx="6911">
                  <c:v>13270.94</c:v>
                </c:pt>
                <c:pt idx="6912">
                  <c:v>13272.23</c:v>
                </c:pt>
                <c:pt idx="6913">
                  <c:v>13277.08</c:v>
                </c:pt>
                <c:pt idx="6914">
                  <c:v>13283.86</c:v>
                </c:pt>
                <c:pt idx="6915">
                  <c:v>13295.6</c:v>
                </c:pt>
                <c:pt idx="6916">
                  <c:v>13297.64</c:v>
                </c:pt>
                <c:pt idx="6917">
                  <c:v>13297.71</c:v>
                </c:pt>
                <c:pt idx="6918">
                  <c:v>13306.18</c:v>
                </c:pt>
                <c:pt idx="6919">
                  <c:v>13309.34</c:v>
                </c:pt>
                <c:pt idx="6920">
                  <c:v>13333.39</c:v>
                </c:pt>
                <c:pt idx="6921">
                  <c:v>13334.27</c:v>
                </c:pt>
                <c:pt idx="6922">
                  <c:v>13345.14</c:v>
                </c:pt>
                <c:pt idx="6923">
                  <c:v>13350.12</c:v>
                </c:pt>
                <c:pt idx="6924">
                  <c:v>13352.56</c:v>
                </c:pt>
                <c:pt idx="6925">
                  <c:v>13355.49</c:v>
                </c:pt>
                <c:pt idx="6926">
                  <c:v>13357.45</c:v>
                </c:pt>
                <c:pt idx="6927">
                  <c:v>13363.52</c:v>
                </c:pt>
                <c:pt idx="6928">
                  <c:v>13367.87</c:v>
                </c:pt>
                <c:pt idx="6929">
                  <c:v>13369.44</c:v>
                </c:pt>
                <c:pt idx="6930">
                  <c:v>13372.02</c:v>
                </c:pt>
                <c:pt idx="6931">
                  <c:v>13372.33</c:v>
                </c:pt>
                <c:pt idx="6932">
                  <c:v>13379.81</c:v>
                </c:pt>
                <c:pt idx="6933">
                  <c:v>13406.92</c:v>
                </c:pt>
                <c:pt idx="6934">
                  <c:v>13411.31</c:v>
                </c:pt>
                <c:pt idx="6935">
                  <c:v>13419.4</c:v>
                </c:pt>
                <c:pt idx="6936">
                  <c:v>13422.06</c:v>
                </c:pt>
                <c:pt idx="6937">
                  <c:v>13432</c:v>
                </c:pt>
                <c:pt idx="6938">
                  <c:v>13438.04</c:v>
                </c:pt>
                <c:pt idx="6939">
                  <c:v>13441.01</c:v>
                </c:pt>
                <c:pt idx="6940">
                  <c:v>13447.37</c:v>
                </c:pt>
                <c:pt idx="6941">
                  <c:v>13448.81</c:v>
                </c:pt>
                <c:pt idx="6942">
                  <c:v>13450.96</c:v>
                </c:pt>
                <c:pt idx="6943">
                  <c:v>13452.19</c:v>
                </c:pt>
                <c:pt idx="6944">
                  <c:v>13464.6</c:v>
                </c:pt>
                <c:pt idx="6945">
                  <c:v>13466.92</c:v>
                </c:pt>
                <c:pt idx="6946">
                  <c:v>13473.19</c:v>
                </c:pt>
                <c:pt idx="6947">
                  <c:v>13478.8</c:v>
                </c:pt>
                <c:pt idx="6948">
                  <c:v>13494.76</c:v>
                </c:pt>
                <c:pt idx="6949">
                  <c:v>13502.63</c:v>
                </c:pt>
                <c:pt idx="6950">
                  <c:v>13523.13</c:v>
                </c:pt>
                <c:pt idx="6951">
                  <c:v>13530.03</c:v>
                </c:pt>
                <c:pt idx="6952">
                  <c:v>13552.78</c:v>
                </c:pt>
                <c:pt idx="6953">
                  <c:v>13559.39</c:v>
                </c:pt>
                <c:pt idx="6954">
                  <c:v>13561.2</c:v>
                </c:pt>
                <c:pt idx="6955">
                  <c:v>13561.43</c:v>
                </c:pt>
                <c:pt idx="6956">
                  <c:v>13569.24</c:v>
                </c:pt>
                <c:pt idx="6957">
                  <c:v>13575.68</c:v>
                </c:pt>
                <c:pt idx="6958">
                  <c:v>13576.14</c:v>
                </c:pt>
                <c:pt idx="6959">
                  <c:v>13579.3</c:v>
                </c:pt>
                <c:pt idx="6960">
                  <c:v>13583.62</c:v>
                </c:pt>
                <c:pt idx="6961">
                  <c:v>13596.2</c:v>
                </c:pt>
                <c:pt idx="6962">
                  <c:v>13599.92</c:v>
                </c:pt>
                <c:pt idx="6963">
                  <c:v>13610.11</c:v>
                </c:pt>
                <c:pt idx="6964">
                  <c:v>13623.62</c:v>
                </c:pt>
                <c:pt idx="6965">
                  <c:v>13668.36</c:v>
                </c:pt>
                <c:pt idx="6966">
                  <c:v>13681.71</c:v>
                </c:pt>
                <c:pt idx="6967">
                  <c:v>13727.8</c:v>
                </c:pt>
                <c:pt idx="6968">
                  <c:v>13736.13</c:v>
                </c:pt>
                <c:pt idx="6969">
                  <c:v>13742.54</c:v>
                </c:pt>
                <c:pt idx="6970">
                  <c:v>13745.05</c:v>
                </c:pt>
                <c:pt idx="6971">
                  <c:v>13749.37</c:v>
                </c:pt>
                <c:pt idx="6972">
                  <c:v>13752.47</c:v>
                </c:pt>
                <c:pt idx="6973">
                  <c:v>13755.54</c:v>
                </c:pt>
                <c:pt idx="6974">
                  <c:v>13759.15</c:v>
                </c:pt>
                <c:pt idx="6975">
                  <c:v>13770.98</c:v>
                </c:pt>
                <c:pt idx="6976">
                  <c:v>13776.74</c:v>
                </c:pt>
                <c:pt idx="6977">
                  <c:v>13778.37</c:v>
                </c:pt>
                <c:pt idx="6978">
                  <c:v>13780.49</c:v>
                </c:pt>
                <c:pt idx="6979">
                  <c:v>13786.7</c:v>
                </c:pt>
                <c:pt idx="6980">
                  <c:v>13798.48</c:v>
                </c:pt>
                <c:pt idx="6981">
                  <c:v>13799.05</c:v>
                </c:pt>
                <c:pt idx="6982">
                  <c:v>13815.78</c:v>
                </c:pt>
                <c:pt idx="6983">
                  <c:v>13840.16</c:v>
                </c:pt>
                <c:pt idx="6984">
                  <c:v>13862.1</c:v>
                </c:pt>
                <c:pt idx="6985">
                  <c:v>13864.38</c:v>
                </c:pt>
                <c:pt idx="6986">
                  <c:v>13865.83</c:v>
                </c:pt>
                <c:pt idx="6987">
                  <c:v>13869.93</c:v>
                </c:pt>
                <c:pt idx="6988">
                  <c:v>13881.04</c:v>
                </c:pt>
                <c:pt idx="6989">
                  <c:v>13883.33</c:v>
                </c:pt>
                <c:pt idx="6990">
                  <c:v>13891.68</c:v>
                </c:pt>
                <c:pt idx="6991">
                  <c:v>13891.74</c:v>
                </c:pt>
                <c:pt idx="6992">
                  <c:v>13897.39</c:v>
                </c:pt>
                <c:pt idx="6993">
                  <c:v>13916.93</c:v>
                </c:pt>
                <c:pt idx="6994">
                  <c:v>13917.38</c:v>
                </c:pt>
                <c:pt idx="6995">
                  <c:v>13918.53</c:v>
                </c:pt>
                <c:pt idx="6996">
                  <c:v>13931.35</c:v>
                </c:pt>
                <c:pt idx="6997">
                  <c:v>13955.57</c:v>
                </c:pt>
                <c:pt idx="6998">
                  <c:v>13976.52</c:v>
                </c:pt>
                <c:pt idx="6999">
                  <c:v>13979.09</c:v>
                </c:pt>
                <c:pt idx="7000">
                  <c:v>13989.85</c:v>
                </c:pt>
                <c:pt idx="7001">
                  <c:v>13995.69</c:v>
                </c:pt>
                <c:pt idx="7002">
                  <c:v>14002.38</c:v>
                </c:pt>
                <c:pt idx="7003">
                  <c:v>14002.76</c:v>
                </c:pt>
                <c:pt idx="7004">
                  <c:v>14010.53</c:v>
                </c:pt>
                <c:pt idx="7005">
                  <c:v>14014.1</c:v>
                </c:pt>
                <c:pt idx="7006">
                  <c:v>14014.72</c:v>
                </c:pt>
                <c:pt idx="7007">
                  <c:v>14019.83</c:v>
                </c:pt>
                <c:pt idx="7008">
                  <c:v>14019.98</c:v>
                </c:pt>
                <c:pt idx="7009">
                  <c:v>14024.36</c:v>
                </c:pt>
                <c:pt idx="7010">
                  <c:v>14031.7</c:v>
                </c:pt>
                <c:pt idx="7011">
                  <c:v>14032.59</c:v>
                </c:pt>
                <c:pt idx="7012">
                  <c:v>14040.96</c:v>
                </c:pt>
                <c:pt idx="7013">
                  <c:v>14042.1</c:v>
                </c:pt>
                <c:pt idx="7014">
                  <c:v>14050.17</c:v>
                </c:pt>
                <c:pt idx="7015">
                  <c:v>14057.42</c:v>
                </c:pt>
                <c:pt idx="7016">
                  <c:v>14065.3</c:v>
                </c:pt>
                <c:pt idx="7017">
                  <c:v>14070.64</c:v>
                </c:pt>
                <c:pt idx="7018">
                  <c:v>14082.64</c:v>
                </c:pt>
                <c:pt idx="7019">
                  <c:v>14083.97</c:v>
                </c:pt>
                <c:pt idx="7020">
                  <c:v>14084.49</c:v>
                </c:pt>
                <c:pt idx="7021">
                  <c:v>14091.19</c:v>
                </c:pt>
                <c:pt idx="7022">
                  <c:v>14120.04</c:v>
                </c:pt>
                <c:pt idx="7023">
                  <c:v>14131.12</c:v>
                </c:pt>
                <c:pt idx="7024">
                  <c:v>14134.35</c:v>
                </c:pt>
                <c:pt idx="7025">
                  <c:v>14137.23</c:v>
                </c:pt>
                <c:pt idx="7026">
                  <c:v>14140.56</c:v>
                </c:pt>
                <c:pt idx="7027">
                  <c:v>14158.61</c:v>
                </c:pt>
                <c:pt idx="7028">
                  <c:v>14166.2</c:v>
                </c:pt>
                <c:pt idx="7029">
                  <c:v>14181.64</c:v>
                </c:pt>
                <c:pt idx="7030">
                  <c:v>14191.6</c:v>
                </c:pt>
                <c:pt idx="7031">
                  <c:v>14194.15</c:v>
                </c:pt>
                <c:pt idx="7032">
                  <c:v>14195.36</c:v>
                </c:pt>
                <c:pt idx="7033">
                  <c:v>14196.97</c:v>
                </c:pt>
                <c:pt idx="7034">
                  <c:v>14203.04</c:v>
                </c:pt>
                <c:pt idx="7035">
                  <c:v>14203.62</c:v>
                </c:pt>
                <c:pt idx="7036">
                  <c:v>14206.98</c:v>
                </c:pt>
                <c:pt idx="7037">
                  <c:v>14208.51</c:v>
                </c:pt>
                <c:pt idx="7038">
                  <c:v>14226.5</c:v>
                </c:pt>
                <c:pt idx="7039">
                  <c:v>14228.23</c:v>
                </c:pt>
                <c:pt idx="7040">
                  <c:v>14230.32</c:v>
                </c:pt>
                <c:pt idx="7041">
                  <c:v>14244.73</c:v>
                </c:pt>
                <c:pt idx="7042">
                  <c:v>14246.15</c:v>
                </c:pt>
                <c:pt idx="7043">
                  <c:v>14255.23</c:v>
                </c:pt>
                <c:pt idx="7044">
                  <c:v>14260.91</c:v>
                </c:pt>
                <c:pt idx="7045">
                  <c:v>14267.93</c:v>
                </c:pt>
                <c:pt idx="7046">
                  <c:v>14274.55</c:v>
                </c:pt>
                <c:pt idx="7047">
                  <c:v>14316.85</c:v>
                </c:pt>
                <c:pt idx="7048">
                  <c:v>14318.45</c:v>
                </c:pt>
                <c:pt idx="7049">
                  <c:v>14325.15</c:v>
                </c:pt>
                <c:pt idx="7050">
                  <c:v>14333.92</c:v>
                </c:pt>
                <c:pt idx="7051">
                  <c:v>14349.86</c:v>
                </c:pt>
                <c:pt idx="7052">
                  <c:v>14376.55</c:v>
                </c:pt>
                <c:pt idx="7053">
                  <c:v>14382.56</c:v>
                </c:pt>
                <c:pt idx="7054">
                  <c:v>14396.24</c:v>
                </c:pt>
                <c:pt idx="7055">
                  <c:v>14413.38</c:v>
                </c:pt>
                <c:pt idx="7056">
                  <c:v>14428.87</c:v>
                </c:pt>
                <c:pt idx="7057">
                  <c:v>14429.89</c:v>
                </c:pt>
                <c:pt idx="7058">
                  <c:v>14432.75</c:v>
                </c:pt>
                <c:pt idx="7059">
                  <c:v>14435.66</c:v>
                </c:pt>
                <c:pt idx="7060">
                  <c:v>14435.67</c:v>
                </c:pt>
                <c:pt idx="7061">
                  <c:v>14439.8</c:v>
                </c:pt>
                <c:pt idx="7062">
                  <c:v>14455.86</c:v>
                </c:pt>
                <c:pt idx="7063">
                  <c:v>14472.58</c:v>
                </c:pt>
                <c:pt idx="7064">
                  <c:v>14476.12</c:v>
                </c:pt>
                <c:pt idx="7065">
                  <c:v>14503.02</c:v>
                </c:pt>
                <c:pt idx="7066">
                  <c:v>14510.44</c:v>
                </c:pt>
                <c:pt idx="7067">
                  <c:v>14510.75</c:v>
                </c:pt>
                <c:pt idx="7068">
                  <c:v>14514.01</c:v>
                </c:pt>
                <c:pt idx="7069">
                  <c:v>14517.44</c:v>
                </c:pt>
                <c:pt idx="7070">
                  <c:v>14536.79</c:v>
                </c:pt>
                <c:pt idx="7071">
                  <c:v>14558.42</c:v>
                </c:pt>
                <c:pt idx="7072">
                  <c:v>14566.09</c:v>
                </c:pt>
                <c:pt idx="7073">
                  <c:v>14567.27</c:v>
                </c:pt>
                <c:pt idx="7074">
                  <c:v>14585.38</c:v>
                </c:pt>
                <c:pt idx="7075">
                  <c:v>14590.25</c:v>
                </c:pt>
                <c:pt idx="7076">
                  <c:v>14594.45</c:v>
                </c:pt>
                <c:pt idx="7077">
                  <c:v>14616.37</c:v>
                </c:pt>
                <c:pt idx="7078">
                  <c:v>14627.93</c:v>
                </c:pt>
                <c:pt idx="7079">
                  <c:v>14628.5</c:v>
                </c:pt>
                <c:pt idx="7080">
                  <c:v>14635.45</c:v>
                </c:pt>
                <c:pt idx="7081">
                  <c:v>14641.52</c:v>
                </c:pt>
                <c:pt idx="7082">
                  <c:v>14642.14</c:v>
                </c:pt>
                <c:pt idx="7083">
                  <c:v>14651.62</c:v>
                </c:pt>
                <c:pt idx="7084">
                  <c:v>14663.2</c:v>
                </c:pt>
                <c:pt idx="7085">
                  <c:v>14666.23</c:v>
                </c:pt>
                <c:pt idx="7086">
                  <c:v>14687.08</c:v>
                </c:pt>
                <c:pt idx="7087">
                  <c:v>14696.64</c:v>
                </c:pt>
                <c:pt idx="7088">
                  <c:v>14700.5</c:v>
                </c:pt>
                <c:pt idx="7089">
                  <c:v>14703.13</c:v>
                </c:pt>
                <c:pt idx="7090">
                  <c:v>14709</c:v>
                </c:pt>
                <c:pt idx="7091">
                  <c:v>14710.43</c:v>
                </c:pt>
                <c:pt idx="7092">
                  <c:v>14713.52</c:v>
                </c:pt>
                <c:pt idx="7093">
                  <c:v>14718.12</c:v>
                </c:pt>
                <c:pt idx="7094">
                  <c:v>14722.22</c:v>
                </c:pt>
                <c:pt idx="7095">
                  <c:v>14723.41</c:v>
                </c:pt>
                <c:pt idx="7096">
                  <c:v>14727.51</c:v>
                </c:pt>
                <c:pt idx="7097">
                  <c:v>14741.76</c:v>
                </c:pt>
                <c:pt idx="7098">
                  <c:v>14748.92</c:v>
                </c:pt>
                <c:pt idx="7099">
                  <c:v>14754.36</c:v>
                </c:pt>
                <c:pt idx="7100">
                  <c:v>14789.62</c:v>
                </c:pt>
                <c:pt idx="7101">
                  <c:v>14808.06</c:v>
                </c:pt>
                <c:pt idx="7102">
                  <c:v>14816.95</c:v>
                </c:pt>
                <c:pt idx="7103">
                  <c:v>14827.91</c:v>
                </c:pt>
                <c:pt idx="7104">
                  <c:v>14837.5</c:v>
                </c:pt>
                <c:pt idx="7105">
                  <c:v>14854.2</c:v>
                </c:pt>
                <c:pt idx="7106">
                  <c:v>14862.76</c:v>
                </c:pt>
                <c:pt idx="7107">
                  <c:v>14866.45</c:v>
                </c:pt>
                <c:pt idx="7108">
                  <c:v>14886.71</c:v>
                </c:pt>
                <c:pt idx="7109">
                  <c:v>14895.4</c:v>
                </c:pt>
                <c:pt idx="7110">
                  <c:v>14914.53</c:v>
                </c:pt>
                <c:pt idx="7111">
                  <c:v>14917.33</c:v>
                </c:pt>
                <c:pt idx="7112">
                  <c:v>14932.1</c:v>
                </c:pt>
                <c:pt idx="7113">
                  <c:v>14941.9</c:v>
                </c:pt>
                <c:pt idx="7114">
                  <c:v>14944.84</c:v>
                </c:pt>
                <c:pt idx="7115">
                  <c:v>14947.92</c:v>
                </c:pt>
                <c:pt idx="7116">
                  <c:v>14962.37</c:v>
                </c:pt>
                <c:pt idx="7117">
                  <c:v>14970.29</c:v>
                </c:pt>
                <c:pt idx="7118">
                  <c:v>14980.05</c:v>
                </c:pt>
                <c:pt idx="7119">
                  <c:v>15000.84</c:v>
                </c:pt>
                <c:pt idx="7120">
                  <c:v>15002.6</c:v>
                </c:pt>
                <c:pt idx="7121">
                  <c:v>15014.09</c:v>
                </c:pt>
                <c:pt idx="7122">
                  <c:v>15016.19</c:v>
                </c:pt>
                <c:pt idx="7123">
                  <c:v>15023.6</c:v>
                </c:pt>
                <c:pt idx="7124">
                  <c:v>15025.19</c:v>
                </c:pt>
                <c:pt idx="7125">
                  <c:v>15031.56</c:v>
                </c:pt>
                <c:pt idx="7126">
                  <c:v>15032.9</c:v>
                </c:pt>
                <c:pt idx="7127">
                  <c:v>15042.58</c:v>
                </c:pt>
                <c:pt idx="7128">
                  <c:v>15055.54</c:v>
                </c:pt>
                <c:pt idx="7129">
                  <c:v>15063.5</c:v>
                </c:pt>
                <c:pt idx="7130">
                  <c:v>15083.78</c:v>
                </c:pt>
                <c:pt idx="7131">
                  <c:v>15096.27</c:v>
                </c:pt>
                <c:pt idx="7132">
                  <c:v>15102.23</c:v>
                </c:pt>
                <c:pt idx="7133">
                  <c:v>15114.4</c:v>
                </c:pt>
                <c:pt idx="7134">
                  <c:v>15118.9</c:v>
                </c:pt>
                <c:pt idx="7135">
                  <c:v>15119.56</c:v>
                </c:pt>
                <c:pt idx="7136">
                  <c:v>15120.21</c:v>
                </c:pt>
                <c:pt idx="7137">
                  <c:v>15122.99</c:v>
                </c:pt>
                <c:pt idx="7138">
                  <c:v>15144.41</c:v>
                </c:pt>
                <c:pt idx="7139">
                  <c:v>15147.93</c:v>
                </c:pt>
                <c:pt idx="7140">
                  <c:v>15162.07</c:v>
                </c:pt>
                <c:pt idx="7141">
                  <c:v>15167.04</c:v>
                </c:pt>
                <c:pt idx="7142">
                  <c:v>15173.97</c:v>
                </c:pt>
                <c:pt idx="7143">
                  <c:v>15182.28</c:v>
                </c:pt>
                <c:pt idx="7144">
                  <c:v>15190.65</c:v>
                </c:pt>
                <c:pt idx="7145">
                  <c:v>15228.2</c:v>
                </c:pt>
                <c:pt idx="7146">
                  <c:v>15234.75</c:v>
                </c:pt>
                <c:pt idx="7147">
                  <c:v>15245.25</c:v>
                </c:pt>
                <c:pt idx="7148">
                  <c:v>15251.58</c:v>
                </c:pt>
                <c:pt idx="7149">
                  <c:v>15253.26</c:v>
                </c:pt>
                <c:pt idx="7150">
                  <c:v>15261.41</c:v>
                </c:pt>
                <c:pt idx="7151">
                  <c:v>15262.96</c:v>
                </c:pt>
                <c:pt idx="7152">
                  <c:v>15265.81</c:v>
                </c:pt>
                <c:pt idx="7153">
                  <c:v>15266.48</c:v>
                </c:pt>
                <c:pt idx="7154">
                  <c:v>15272.8</c:v>
                </c:pt>
                <c:pt idx="7155">
                  <c:v>15277.48</c:v>
                </c:pt>
                <c:pt idx="7156">
                  <c:v>15284.33</c:v>
                </c:pt>
                <c:pt idx="7157">
                  <c:v>15304.52</c:v>
                </c:pt>
                <c:pt idx="7158">
                  <c:v>15306.13</c:v>
                </c:pt>
                <c:pt idx="7159">
                  <c:v>15306.22</c:v>
                </c:pt>
                <c:pt idx="7160">
                  <c:v>15320.22</c:v>
                </c:pt>
                <c:pt idx="7161">
                  <c:v>15320.37</c:v>
                </c:pt>
                <c:pt idx="7162">
                  <c:v>15328.46</c:v>
                </c:pt>
                <c:pt idx="7163">
                  <c:v>15362.35</c:v>
                </c:pt>
                <c:pt idx="7164">
                  <c:v>15363.85</c:v>
                </c:pt>
                <c:pt idx="7165">
                  <c:v>15374.18</c:v>
                </c:pt>
                <c:pt idx="7166">
                  <c:v>15394.87</c:v>
                </c:pt>
                <c:pt idx="7167">
                  <c:v>15415.04</c:v>
                </c:pt>
                <c:pt idx="7168">
                  <c:v>15417.68</c:v>
                </c:pt>
                <c:pt idx="7169">
                  <c:v>15417.73</c:v>
                </c:pt>
                <c:pt idx="7170">
                  <c:v>15428.01</c:v>
                </c:pt>
                <c:pt idx="7171">
                  <c:v>15435.69</c:v>
                </c:pt>
                <c:pt idx="7172">
                  <c:v>15445.66</c:v>
                </c:pt>
                <c:pt idx="7173">
                  <c:v>15467.79</c:v>
                </c:pt>
                <c:pt idx="7174">
                  <c:v>15470.6</c:v>
                </c:pt>
                <c:pt idx="7175">
                  <c:v>15477.28</c:v>
                </c:pt>
                <c:pt idx="7176">
                  <c:v>15481.25</c:v>
                </c:pt>
                <c:pt idx="7177">
                  <c:v>15483.53</c:v>
                </c:pt>
                <c:pt idx="7178">
                  <c:v>15485.8</c:v>
                </c:pt>
                <c:pt idx="7179">
                  <c:v>15487.44</c:v>
                </c:pt>
                <c:pt idx="7180">
                  <c:v>15488.43</c:v>
                </c:pt>
                <c:pt idx="7181">
                  <c:v>15503.72</c:v>
                </c:pt>
                <c:pt idx="7182">
                  <c:v>15506.93</c:v>
                </c:pt>
                <c:pt idx="7183">
                  <c:v>15512.25</c:v>
                </c:pt>
                <c:pt idx="7184">
                  <c:v>15512.56</c:v>
                </c:pt>
                <c:pt idx="7185">
                  <c:v>15519.67</c:v>
                </c:pt>
                <c:pt idx="7186">
                  <c:v>15531.79</c:v>
                </c:pt>
                <c:pt idx="7187">
                  <c:v>15550.19</c:v>
                </c:pt>
                <c:pt idx="7188">
                  <c:v>15552.4</c:v>
                </c:pt>
                <c:pt idx="7189">
                  <c:v>15558.44</c:v>
                </c:pt>
                <c:pt idx="7190">
                  <c:v>15563.37</c:v>
                </c:pt>
                <c:pt idx="7191">
                  <c:v>15610.9</c:v>
                </c:pt>
                <c:pt idx="7192">
                  <c:v>15613.95</c:v>
                </c:pt>
                <c:pt idx="7193">
                  <c:v>15626.28</c:v>
                </c:pt>
                <c:pt idx="7194">
                  <c:v>15638.58</c:v>
                </c:pt>
                <c:pt idx="7195">
                  <c:v>15641.26</c:v>
                </c:pt>
                <c:pt idx="7196">
                  <c:v>15656.03</c:v>
                </c:pt>
                <c:pt idx="7197">
                  <c:v>15663.66</c:v>
                </c:pt>
                <c:pt idx="7198">
                  <c:v>15672.7</c:v>
                </c:pt>
                <c:pt idx="7199">
                  <c:v>15673.14</c:v>
                </c:pt>
                <c:pt idx="7200">
                  <c:v>15695.54</c:v>
                </c:pt>
                <c:pt idx="7201">
                  <c:v>15700.28</c:v>
                </c:pt>
                <c:pt idx="7202">
                  <c:v>15725.25</c:v>
                </c:pt>
                <c:pt idx="7203">
                  <c:v>15727.13</c:v>
                </c:pt>
                <c:pt idx="7204">
                  <c:v>15739.92</c:v>
                </c:pt>
                <c:pt idx="7205">
                  <c:v>15759.62</c:v>
                </c:pt>
                <c:pt idx="7206">
                  <c:v>15762.53</c:v>
                </c:pt>
                <c:pt idx="7207">
                  <c:v>15762.6</c:v>
                </c:pt>
                <c:pt idx="7208">
                  <c:v>15769.11</c:v>
                </c:pt>
                <c:pt idx="7209">
                  <c:v>15771.39</c:v>
                </c:pt>
                <c:pt idx="7210">
                  <c:v>15777.89</c:v>
                </c:pt>
                <c:pt idx="7211">
                  <c:v>15785.3</c:v>
                </c:pt>
                <c:pt idx="7212">
                  <c:v>15789.65</c:v>
                </c:pt>
                <c:pt idx="7213">
                  <c:v>15797.99</c:v>
                </c:pt>
                <c:pt idx="7214">
                  <c:v>15806.53</c:v>
                </c:pt>
                <c:pt idx="7215">
                  <c:v>15808.76</c:v>
                </c:pt>
                <c:pt idx="7216">
                  <c:v>15814.75</c:v>
                </c:pt>
                <c:pt idx="7217">
                  <c:v>15839.09</c:v>
                </c:pt>
                <c:pt idx="7218">
                  <c:v>15860.04</c:v>
                </c:pt>
                <c:pt idx="7219">
                  <c:v>15862.18</c:v>
                </c:pt>
                <c:pt idx="7220">
                  <c:v>15865.17</c:v>
                </c:pt>
                <c:pt idx="7221">
                  <c:v>15886.03</c:v>
                </c:pt>
                <c:pt idx="7222">
                  <c:v>15923.96</c:v>
                </c:pt>
                <c:pt idx="7223">
                  <c:v>15925.06</c:v>
                </c:pt>
                <c:pt idx="7224">
                  <c:v>15936.58</c:v>
                </c:pt>
                <c:pt idx="7225">
                  <c:v>15950.02</c:v>
                </c:pt>
                <c:pt idx="7226">
                  <c:v>15956.03</c:v>
                </c:pt>
                <c:pt idx="7227">
                  <c:v>15956.52</c:v>
                </c:pt>
                <c:pt idx="7228">
                  <c:v>15978.91</c:v>
                </c:pt>
                <c:pt idx="7229">
                  <c:v>15984.53</c:v>
                </c:pt>
                <c:pt idx="7230">
                  <c:v>15994.01</c:v>
                </c:pt>
                <c:pt idx="7231">
                  <c:v>16005.51</c:v>
                </c:pt>
                <c:pt idx="7232">
                  <c:v>16007.95</c:v>
                </c:pt>
                <c:pt idx="7233">
                  <c:v>16045.11</c:v>
                </c:pt>
                <c:pt idx="7234">
                  <c:v>16060.07</c:v>
                </c:pt>
                <c:pt idx="7235">
                  <c:v>16068.35</c:v>
                </c:pt>
                <c:pt idx="7236">
                  <c:v>16069.95</c:v>
                </c:pt>
                <c:pt idx="7237">
                  <c:v>16107.19</c:v>
                </c:pt>
                <c:pt idx="7238">
                  <c:v>16109.75</c:v>
                </c:pt>
                <c:pt idx="7239">
                  <c:v>16138.42</c:v>
                </c:pt>
                <c:pt idx="7240">
                  <c:v>16152.9</c:v>
                </c:pt>
                <c:pt idx="7241">
                  <c:v>16159.54</c:v>
                </c:pt>
                <c:pt idx="7242">
                  <c:v>16172.94</c:v>
                </c:pt>
                <c:pt idx="7243">
                  <c:v>16224.54</c:v>
                </c:pt>
                <c:pt idx="7244">
                  <c:v>16229.65</c:v>
                </c:pt>
                <c:pt idx="7245">
                  <c:v>16236.48</c:v>
                </c:pt>
                <c:pt idx="7246">
                  <c:v>16256.81</c:v>
                </c:pt>
                <c:pt idx="7247">
                  <c:v>16261.17</c:v>
                </c:pt>
                <c:pt idx="7248">
                  <c:v>16261.59</c:v>
                </c:pt>
                <c:pt idx="7249">
                  <c:v>16265.59</c:v>
                </c:pt>
                <c:pt idx="7250">
                  <c:v>16272.74</c:v>
                </c:pt>
                <c:pt idx="7251">
                  <c:v>16280.2</c:v>
                </c:pt>
                <c:pt idx="7252">
                  <c:v>16301.97</c:v>
                </c:pt>
                <c:pt idx="7253">
                  <c:v>16304.3</c:v>
                </c:pt>
                <c:pt idx="7254">
                  <c:v>16313.68</c:v>
                </c:pt>
                <c:pt idx="7255">
                  <c:v>16320.77</c:v>
                </c:pt>
                <c:pt idx="7256">
                  <c:v>16331.43</c:v>
                </c:pt>
                <c:pt idx="7257">
                  <c:v>16344.61</c:v>
                </c:pt>
                <c:pt idx="7258">
                  <c:v>16350.13</c:v>
                </c:pt>
                <c:pt idx="7259">
                  <c:v>16355.31</c:v>
                </c:pt>
                <c:pt idx="7260">
                  <c:v>16373.73</c:v>
                </c:pt>
                <c:pt idx="7261">
                  <c:v>16388.1</c:v>
                </c:pt>
                <c:pt idx="7262">
                  <c:v>16407.66</c:v>
                </c:pt>
                <c:pt idx="7263">
                  <c:v>16414.04</c:v>
                </c:pt>
                <c:pt idx="7264">
                  <c:v>16460.08</c:v>
                </c:pt>
                <c:pt idx="7265">
                  <c:v>16464.37</c:v>
                </c:pt>
                <c:pt idx="7266">
                  <c:v>16468.22</c:v>
                </c:pt>
                <c:pt idx="7267">
                  <c:v>16473.17</c:v>
                </c:pt>
                <c:pt idx="7268">
                  <c:v>16477.48</c:v>
                </c:pt>
                <c:pt idx="7269">
                  <c:v>16477.77</c:v>
                </c:pt>
                <c:pt idx="7270">
                  <c:v>16484.02</c:v>
                </c:pt>
                <c:pt idx="7271">
                  <c:v>16501.07</c:v>
                </c:pt>
                <c:pt idx="7272">
                  <c:v>16504.96</c:v>
                </c:pt>
                <c:pt idx="7273">
                  <c:v>16510.97</c:v>
                </c:pt>
                <c:pt idx="7274">
                  <c:v>16515.01</c:v>
                </c:pt>
                <c:pt idx="7275">
                  <c:v>16525.38</c:v>
                </c:pt>
                <c:pt idx="7276">
                  <c:v>16531.7</c:v>
                </c:pt>
                <c:pt idx="7277">
                  <c:v>16547.64</c:v>
                </c:pt>
                <c:pt idx="7278">
                  <c:v>16548.86</c:v>
                </c:pt>
                <c:pt idx="7279">
                  <c:v>16553.23</c:v>
                </c:pt>
                <c:pt idx="7280">
                  <c:v>16570.09</c:v>
                </c:pt>
                <c:pt idx="7281">
                  <c:v>16589.71</c:v>
                </c:pt>
                <c:pt idx="7282">
                  <c:v>16675.9</c:v>
                </c:pt>
                <c:pt idx="7283">
                  <c:v>16681.33</c:v>
                </c:pt>
                <c:pt idx="7284">
                  <c:v>16699.46</c:v>
                </c:pt>
                <c:pt idx="7285">
                  <c:v>16702.7</c:v>
                </c:pt>
                <c:pt idx="7286">
                  <c:v>16705.1</c:v>
                </c:pt>
                <c:pt idx="7287">
                  <c:v>16706.12</c:v>
                </c:pt>
                <c:pt idx="7288">
                  <c:v>16710.84</c:v>
                </c:pt>
                <c:pt idx="7289">
                  <c:v>16727.56</c:v>
                </c:pt>
                <c:pt idx="7290">
                  <c:v>16727.77</c:v>
                </c:pt>
                <c:pt idx="7291">
                  <c:v>16728.34</c:v>
                </c:pt>
                <c:pt idx="7292">
                  <c:v>16775.81</c:v>
                </c:pt>
                <c:pt idx="7293">
                  <c:v>16793.97</c:v>
                </c:pt>
                <c:pt idx="7294">
                  <c:v>16794.31</c:v>
                </c:pt>
                <c:pt idx="7295">
                  <c:v>16796.34</c:v>
                </c:pt>
                <c:pt idx="7296">
                  <c:v>16798.86</c:v>
                </c:pt>
                <c:pt idx="7297">
                  <c:v>16870.39</c:v>
                </c:pt>
                <c:pt idx="7298">
                  <c:v>16874.33</c:v>
                </c:pt>
                <c:pt idx="7299">
                  <c:v>16887.8</c:v>
                </c:pt>
                <c:pt idx="7300">
                  <c:v>16909.93</c:v>
                </c:pt>
                <c:pt idx="7301">
                  <c:v>16922.13</c:v>
                </c:pt>
                <c:pt idx="7302">
                  <c:v>16936.27</c:v>
                </c:pt>
                <c:pt idx="7303">
                  <c:v>16938.3</c:v>
                </c:pt>
                <c:pt idx="7304">
                  <c:v>16953.08</c:v>
                </c:pt>
                <c:pt idx="7305">
                  <c:v>16963.84</c:v>
                </c:pt>
                <c:pt idx="7306">
                  <c:v>16973.74</c:v>
                </c:pt>
                <c:pt idx="7307">
                  <c:v>16979.8</c:v>
                </c:pt>
                <c:pt idx="7308">
                  <c:v>16985.5</c:v>
                </c:pt>
                <c:pt idx="7309">
                  <c:v>17002.02</c:v>
                </c:pt>
                <c:pt idx="7310">
                  <c:v>17006</c:v>
                </c:pt>
                <c:pt idx="7311">
                  <c:v>17019.01</c:v>
                </c:pt>
                <c:pt idx="7312">
                  <c:v>17019.19</c:v>
                </c:pt>
                <c:pt idx="7313">
                  <c:v>17029.89</c:v>
                </c:pt>
                <c:pt idx="7314">
                  <c:v>17041.44</c:v>
                </c:pt>
                <c:pt idx="7315">
                  <c:v>17085.41</c:v>
                </c:pt>
                <c:pt idx="7316">
                  <c:v>17086.75</c:v>
                </c:pt>
                <c:pt idx="7317">
                  <c:v>17103.79</c:v>
                </c:pt>
                <c:pt idx="7318">
                  <c:v>17109.39</c:v>
                </c:pt>
                <c:pt idx="7319">
                  <c:v>17114.33</c:v>
                </c:pt>
                <c:pt idx="7320">
                  <c:v>17208.06</c:v>
                </c:pt>
                <c:pt idx="7321">
                  <c:v>17223.07</c:v>
                </c:pt>
                <c:pt idx="7322">
                  <c:v>17223.89</c:v>
                </c:pt>
                <c:pt idx="7323">
                  <c:v>17250.75</c:v>
                </c:pt>
                <c:pt idx="7324">
                  <c:v>17253.73</c:v>
                </c:pt>
                <c:pt idx="7325">
                  <c:v>17254.04</c:v>
                </c:pt>
                <c:pt idx="7326">
                  <c:v>17263.64</c:v>
                </c:pt>
                <c:pt idx="7327">
                  <c:v>17288.55</c:v>
                </c:pt>
                <c:pt idx="7328">
                  <c:v>17292.94</c:v>
                </c:pt>
                <c:pt idx="7329">
                  <c:v>17349.03</c:v>
                </c:pt>
                <c:pt idx="7330">
                  <c:v>17367.27</c:v>
                </c:pt>
                <c:pt idx="7331">
                  <c:v>17367.53</c:v>
                </c:pt>
                <c:pt idx="7332">
                  <c:v>17420.57</c:v>
                </c:pt>
                <c:pt idx="7333">
                  <c:v>17429.88</c:v>
                </c:pt>
                <c:pt idx="7334">
                  <c:v>17435.68</c:v>
                </c:pt>
                <c:pt idx="7335">
                  <c:v>17441.64</c:v>
                </c:pt>
                <c:pt idx="7336">
                  <c:v>17476.64</c:v>
                </c:pt>
                <c:pt idx="7337">
                  <c:v>17484.53</c:v>
                </c:pt>
                <c:pt idx="7338">
                  <c:v>17497.52</c:v>
                </c:pt>
                <c:pt idx="7339">
                  <c:v>17526.18</c:v>
                </c:pt>
                <c:pt idx="7340">
                  <c:v>17530.04</c:v>
                </c:pt>
                <c:pt idx="7341">
                  <c:v>17556.99</c:v>
                </c:pt>
                <c:pt idx="7342">
                  <c:v>17557.54</c:v>
                </c:pt>
                <c:pt idx="7343">
                  <c:v>17569.16</c:v>
                </c:pt>
                <c:pt idx="7344">
                  <c:v>17602.51</c:v>
                </c:pt>
                <c:pt idx="7345">
                  <c:v>17622.13</c:v>
                </c:pt>
                <c:pt idx="7346">
                  <c:v>17625.54</c:v>
                </c:pt>
                <c:pt idx="7347">
                  <c:v>17636.42</c:v>
                </c:pt>
                <c:pt idx="7348">
                  <c:v>17646.73</c:v>
                </c:pt>
                <c:pt idx="7349">
                  <c:v>17651.96</c:v>
                </c:pt>
                <c:pt idx="7350">
                  <c:v>17666.57</c:v>
                </c:pt>
                <c:pt idx="7351">
                  <c:v>17684.65</c:v>
                </c:pt>
                <c:pt idx="7352">
                  <c:v>17712.21</c:v>
                </c:pt>
                <c:pt idx="7353">
                  <c:v>17723.76</c:v>
                </c:pt>
                <c:pt idx="7354">
                  <c:v>17732.46</c:v>
                </c:pt>
                <c:pt idx="7355">
                  <c:v>17738.2</c:v>
                </c:pt>
                <c:pt idx="7356">
                  <c:v>17759.39</c:v>
                </c:pt>
                <c:pt idx="7357">
                  <c:v>17771.55</c:v>
                </c:pt>
                <c:pt idx="7358">
                  <c:v>17776.82</c:v>
                </c:pt>
                <c:pt idx="7359">
                  <c:v>17786.28</c:v>
                </c:pt>
                <c:pt idx="7360">
                  <c:v>17788.06</c:v>
                </c:pt>
                <c:pt idx="7361">
                  <c:v>17790.41</c:v>
                </c:pt>
                <c:pt idx="7362">
                  <c:v>17793.61</c:v>
                </c:pt>
                <c:pt idx="7363">
                  <c:v>17816.68</c:v>
                </c:pt>
                <c:pt idx="7364">
                  <c:v>17817.46</c:v>
                </c:pt>
                <c:pt idx="7365">
                  <c:v>17822.56</c:v>
                </c:pt>
                <c:pt idx="7366">
                  <c:v>17840.2</c:v>
                </c:pt>
                <c:pt idx="7367">
                  <c:v>17857.97</c:v>
                </c:pt>
                <c:pt idx="7368">
                  <c:v>17930.6</c:v>
                </c:pt>
                <c:pt idx="7369">
                  <c:v>17966.29</c:v>
                </c:pt>
                <c:pt idx="7370">
                  <c:v>17995.87</c:v>
                </c:pt>
                <c:pt idx="7371">
                  <c:v>18039.11</c:v>
                </c:pt>
                <c:pt idx="7372">
                  <c:v>18042.48</c:v>
                </c:pt>
                <c:pt idx="7373">
                  <c:v>18060.48</c:v>
                </c:pt>
                <c:pt idx="7374">
                  <c:v>18061.92</c:v>
                </c:pt>
                <c:pt idx="7375">
                  <c:v>18065.27</c:v>
                </c:pt>
                <c:pt idx="7376">
                  <c:v>18073.94</c:v>
                </c:pt>
                <c:pt idx="7377">
                  <c:v>18089.8</c:v>
                </c:pt>
                <c:pt idx="7378">
                  <c:v>18131.19</c:v>
                </c:pt>
                <c:pt idx="7379">
                  <c:v>18196.64</c:v>
                </c:pt>
                <c:pt idx="7380">
                  <c:v>18205.67</c:v>
                </c:pt>
                <c:pt idx="7381">
                  <c:v>18211.14</c:v>
                </c:pt>
                <c:pt idx="7382">
                  <c:v>18269.27</c:v>
                </c:pt>
                <c:pt idx="7383">
                  <c:v>18269.54</c:v>
                </c:pt>
                <c:pt idx="7384">
                  <c:v>18321.24</c:v>
                </c:pt>
                <c:pt idx="7385">
                  <c:v>18321.42</c:v>
                </c:pt>
                <c:pt idx="7386">
                  <c:v>18321.87</c:v>
                </c:pt>
                <c:pt idx="7387">
                  <c:v>18361.56</c:v>
                </c:pt>
                <c:pt idx="7388">
                  <c:v>18370.57</c:v>
                </c:pt>
                <c:pt idx="7389">
                  <c:v>18380.39</c:v>
                </c:pt>
                <c:pt idx="7390">
                  <c:v>18399.83</c:v>
                </c:pt>
                <c:pt idx="7391">
                  <c:v>18453.58</c:v>
                </c:pt>
                <c:pt idx="7392">
                  <c:v>18474.71</c:v>
                </c:pt>
                <c:pt idx="7393">
                  <c:v>18484.81</c:v>
                </c:pt>
                <c:pt idx="7394">
                  <c:v>18504.28</c:v>
                </c:pt>
                <c:pt idx="7395">
                  <c:v>18522.29</c:v>
                </c:pt>
                <c:pt idx="7396">
                  <c:v>18532.41</c:v>
                </c:pt>
                <c:pt idx="7397">
                  <c:v>18534.61</c:v>
                </c:pt>
                <c:pt idx="7398">
                  <c:v>18542.3</c:v>
                </c:pt>
                <c:pt idx="7399">
                  <c:v>18544.3</c:v>
                </c:pt>
                <c:pt idx="7400">
                  <c:v>18569.5</c:v>
                </c:pt>
                <c:pt idx="7401">
                  <c:v>18572.01</c:v>
                </c:pt>
                <c:pt idx="7402">
                  <c:v>18591.55</c:v>
                </c:pt>
                <c:pt idx="7403">
                  <c:v>18611.45</c:v>
                </c:pt>
                <c:pt idx="7404">
                  <c:v>18634.73</c:v>
                </c:pt>
                <c:pt idx="7405">
                  <c:v>18635.9</c:v>
                </c:pt>
                <c:pt idx="7406">
                  <c:v>18677.85</c:v>
                </c:pt>
                <c:pt idx="7407">
                  <c:v>18680.99</c:v>
                </c:pt>
                <c:pt idx="7408">
                  <c:v>18688.31</c:v>
                </c:pt>
                <c:pt idx="7409">
                  <c:v>18690.34</c:v>
                </c:pt>
                <c:pt idx="7410">
                  <c:v>18704.85</c:v>
                </c:pt>
                <c:pt idx="7411">
                  <c:v>18708.76</c:v>
                </c:pt>
                <c:pt idx="7412">
                  <c:v>18726.15</c:v>
                </c:pt>
                <c:pt idx="7413">
                  <c:v>18732.2</c:v>
                </c:pt>
                <c:pt idx="7414">
                  <c:v>18745.4</c:v>
                </c:pt>
                <c:pt idx="7415">
                  <c:v>18767.55</c:v>
                </c:pt>
                <c:pt idx="7416">
                  <c:v>18853.74</c:v>
                </c:pt>
                <c:pt idx="7417">
                  <c:v>18882.64</c:v>
                </c:pt>
                <c:pt idx="7418">
                  <c:v>18892.2</c:v>
                </c:pt>
                <c:pt idx="7419">
                  <c:v>18898.33</c:v>
                </c:pt>
                <c:pt idx="7420">
                  <c:v>18929.33</c:v>
                </c:pt>
                <c:pt idx="7421">
                  <c:v>18938.54</c:v>
                </c:pt>
                <c:pt idx="7422">
                  <c:v>18939.51</c:v>
                </c:pt>
                <c:pt idx="7423">
                  <c:v>18943.27</c:v>
                </c:pt>
                <c:pt idx="7424">
                  <c:v>18948.35</c:v>
                </c:pt>
                <c:pt idx="7425">
                  <c:v>18975.46</c:v>
                </c:pt>
                <c:pt idx="7426">
                  <c:v>19014.48</c:v>
                </c:pt>
                <c:pt idx="7427">
                  <c:v>19045.5</c:v>
                </c:pt>
                <c:pt idx="7428">
                  <c:v>19069.5</c:v>
                </c:pt>
                <c:pt idx="7429">
                  <c:v>19079.1</c:v>
                </c:pt>
                <c:pt idx="7430">
                  <c:v>19088.34</c:v>
                </c:pt>
                <c:pt idx="7431">
                  <c:v>19116.57</c:v>
                </c:pt>
                <c:pt idx="7432">
                  <c:v>19160.99</c:v>
                </c:pt>
                <c:pt idx="7433">
                  <c:v>19174.63</c:v>
                </c:pt>
                <c:pt idx="7434">
                  <c:v>19185.07</c:v>
                </c:pt>
                <c:pt idx="7435">
                  <c:v>19190.32</c:v>
                </c:pt>
                <c:pt idx="7436">
                  <c:v>19228.46</c:v>
                </c:pt>
                <c:pt idx="7437">
                  <c:v>19231.77</c:v>
                </c:pt>
                <c:pt idx="7438">
                  <c:v>19237.7</c:v>
                </c:pt>
                <c:pt idx="7439">
                  <c:v>19237.77</c:v>
                </c:pt>
                <c:pt idx="7440">
                  <c:v>19253.03</c:v>
                </c:pt>
                <c:pt idx="7441">
                  <c:v>19259.84</c:v>
                </c:pt>
                <c:pt idx="7442">
                  <c:v>19278.82</c:v>
                </c:pt>
                <c:pt idx="7443">
                  <c:v>19323.24</c:v>
                </c:pt>
                <c:pt idx="7444">
                  <c:v>19327.87</c:v>
                </c:pt>
                <c:pt idx="7445">
                  <c:v>19337.9</c:v>
                </c:pt>
                <c:pt idx="7446">
                  <c:v>19338.53</c:v>
                </c:pt>
                <c:pt idx="7447">
                  <c:v>19339.2</c:v>
                </c:pt>
                <c:pt idx="7448">
                  <c:v>19357.37</c:v>
                </c:pt>
                <c:pt idx="7449">
                  <c:v>19357.8</c:v>
                </c:pt>
                <c:pt idx="7450">
                  <c:v>19363.53</c:v>
                </c:pt>
                <c:pt idx="7451">
                  <c:v>19378.91</c:v>
                </c:pt>
                <c:pt idx="7452">
                  <c:v>19393.21</c:v>
                </c:pt>
                <c:pt idx="7453">
                  <c:v>19435.63</c:v>
                </c:pt>
                <c:pt idx="7454">
                  <c:v>19454.41</c:v>
                </c:pt>
                <c:pt idx="7455">
                  <c:v>19480.5</c:v>
                </c:pt>
                <c:pt idx="7456">
                  <c:v>19483.24</c:v>
                </c:pt>
                <c:pt idx="7457">
                  <c:v>19504.47</c:v>
                </c:pt>
                <c:pt idx="7458">
                  <c:v>19512</c:v>
                </c:pt>
                <c:pt idx="7459">
                  <c:v>19582.47</c:v>
                </c:pt>
                <c:pt idx="7460">
                  <c:v>19597.06</c:v>
                </c:pt>
                <c:pt idx="7461">
                  <c:v>19606.36</c:v>
                </c:pt>
                <c:pt idx="7462">
                  <c:v>19643.54</c:v>
                </c:pt>
                <c:pt idx="7463">
                  <c:v>19644.76</c:v>
                </c:pt>
                <c:pt idx="7464">
                  <c:v>19668.87</c:v>
                </c:pt>
                <c:pt idx="7465">
                  <c:v>19685.41</c:v>
                </c:pt>
                <c:pt idx="7466">
                  <c:v>19688.32</c:v>
                </c:pt>
                <c:pt idx="7467">
                  <c:v>19690.44</c:v>
                </c:pt>
                <c:pt idx="7468">
                  <c:v>19731.34</c:v>
                </c:pt>
                <c:pt idx="7469">
                  <c:v>19776.57</c:v>
                </c:pt>
                <c:pt idx="7470">
                  <c:v>19834.2</c:v>
                </c:pt>
                <c:pt idx="7471">
                  <c:v>19837.31</c:v>
                </c:pt>
                <c:pt idx="7472">
                  <c:v>19849.74</c:v>
                </c:pt>
                <c:pt idx="7473">
                  <c:v>19872.26</c:v>
                </c:pt>
                <c:pt idx="7474">
                  <c:v>19884.92</c:v>
                </c:pt>
                <c:pt idx="7475">
                  <c:v>19896.42</c:v>
                </c:pt>
                <c:pt idx="7476">
                  <c:v>19927.64</c:v>
                </c:pt>
                <c:pt idx="7477">
                  <c:v>19955.26</c:v>
                </c:pt>
                <c:pt idx="7478">
                  <c:v>19957.79</c:v>
                </c:pt>
                <c:pt idx="7479">
                  <c:v>19964.4</c:v>
                </c:pt>
                <c:pt idx="7480">
                  <c:v>20003.14</c:v>
                </c:pt>
                <c:pt idx="7481">
                  <c:v>20018.2</c:v>
                </c:pt>
                <c:pt idx="7482">
                  <c:v>20067.4</c:v>
                </c:pt>
                <c:pt idx="7483">
                  <c:v>20090.44</c:v>
                </c:pt>
                <c:pt idx="7484">
                  <c:v>20096.89</c:v>
                </c:pt>
                <c:pt idx="7485">
                  <c:v>20101.65</c:v>
                </c:pt>
                <c:pt idx="7486">
                  <c:v>20120.56</c:v>
                </c:pt>
                <c:pt idx="7487">
                  <c:v>20123.87</c:v>
                </c:pt>
                <c:pt idx="7488">
                  <c:v>20171.96</c:v>
                </c:pt>
                <c:pt idx="7489">
                  <c:v>20186.35</c:v>
                </c:pt>
                <c:pt idx="7490">
                  <c:v>20215.39</c:v>
                </c:pt>
                <c:pt idx="7491">
                  <c:v>20216.31</c:v>
                </c:pt>
                <c:pt idx="7492">
                  <c:v>20230.97</c:v>
                </c:pt>
                <c:pt idx="7493">
                  <c:v>20237.15</c:v>
                </c:pt>
                <c:pt idx="7494">
                  <c:v>20239.38</c:v>
                </c:pt>
                <c:pt idx="7495">
                  <c:v>20266.5</c:v>
                </c:pt>
                <c:pt idx="7496">
                  <c:v>20294.39</c:v>
                </c:pt>
                <c:pt idx="7497">
                  <c:v>20314.44</c:v>
                </c:pt>
                <c:pt idx="7498">
                  <c:v>20315</c:v>
                </c:pt>
                <c:pt idx="7499">
                  <c:v>20370.77</c:v>
                </c:pt>
                <c:pt idx="7500">
                  <c:v>20380.07</c:v>
                </c:pt>
                <c:pt idx="7501">
                  <c:v>20395.97</c:v>
                </c:pt>
                <c:pt idx="7502">
                  <c:v>20446.6</c:v>
                </c:pt>
                <c:pt idx="7503">
                  <c:v>20455.25</c:v>
                </c:pt>
                <c:pt idx="7504">
                  <c:v>20461.15</c:v>
                </c:pt>
                <c:pt idx="7505">
                  <c:v>20467.72</c:v>
                </c:pt>
                <c:pt idx="7506">
                  <c:v>20474.15</c:v>
                </c:pt>
                <c:pt idx="7507">
                  <c:v>20477.11</c:v>
                </c:pt>
                <c:pt idx="7508">
                  <c:v>20492.74</c:v>
                </c:pt>
                <c:pt idx="7509">
                  <c:v>20496.69</c:v>
                </c:pt>
                <c:pt idx="7510">
                  <c:v>20498.83</c:v>
                </c:pt>
                <c:pt idx="7511">
                  <c:v>20531.65</c:v>
                </c:pt>
                <c:pt idx="7512">
                  <c:v>20534.39</c:v>
                </c:pt>
                <c:pt idx="7513">
                  <c:v>20552.62</c:v>
                </c:pt>
                <c:pt idx="7514">
                  <c:v>20579.69</c:v>
                </c:pt>
                <c:pt idx="7515">
                  <c:v>20600.24</c:v>
                </c:pt>
                <c:pt idx="7516">
                  <c:v>20604.02</c:v>
                </c:pt>
                <c:pt idx="7517">
                  <c:v>20631.15</c:v>
                </c:pt>
                <c:pt idx="7518">
                  <c:v>20635.08</c:v>
                </c:pt>
                <c:pt idx="7519">
                  <c:v>20700.86</c:v>
                </c:pt>
                <c:pt idx="7520">
                  <c:v>20708.26</c:v>
                </c:pt>
                <c:pt idx="7521">
                  <c:v>20714.94</c:v>
                </c:pt>
                <c:pt idx="7522">
                  <c:v>20725.38</c:v>
                </c:pt>
                <c:pt idx="7523">
                  <c:v>20766.67</c:v>
                </c:pt>
                <c:pt idx="7524">
                  <c:v>20774.02</c:v>
                </c:pt>
                <c:pt idx="7525">
                  <c:v>20842.6</c:v>
                </c:pt>
                <c:pt idx="7526">
                  <c:v>20864.31</c:v>
                </c:pt>
                <c:pt idx="7527">
                  <c:v>20878.41</c:v>
                </c:pt>
                <c:pt idx="7528">
                  <c:v>20885.56</c:v>
                </c:pt>
                <c:pt idx="7529">
                  <c:v>20925.9</c:v>
                </c:pt>
                <c:pt idx="7530">
                  <c:v>20930.05</c:v>
                </c:pt>
                <c:pt idx="7531">
                  <c:v>20936.33</c:v>
                </c:pt>
                <c:pt idx="7532">
                  <c:v>20940.3</c:v>
                </c:pt>
                <c:pt idx="7533">
                  <c:v>20946.19</c:v>
                </c:pt>
                <c:pt idx="7534">
                  <c:v>20957.61</c:v>
                </c:pt>
                <c:pt idx="7535">
                  <c:v>20998.26</c:v>
                </c:pt>
                <c:pt idx="7536">
                  <c:v>21034.02</c:v>
                </c:pt>
                <c:pt idx="7537">
                  <c:v>21101.21</c:v>
                </c:pt>
                <c:pt idx="7538">
                  <c:v>21112.54</c:v>
                </c:pt>
                <c:pt idx="7539">
                  <c:v>21123.12</c:v>
                </c:pt>
                <c:pt idx="7540">
                  <c:v>21147.28</c:v>
                </c:pt>
                <c:pt idx="7541">
                  <c:v>21151.23</c:v>
                </c:pt>
                <c:pt idx="7542">
                  <c:v>21159.3</c:v>
                </c:pt>
                <c:pt idx="7543">
                  <c:v>21172.39</c:v>
                </c:pt>
                <c:pt idx="7544">
                  <c:v>21205.38</c:v>
                </c:pt>
                <c:pt idx="7545">
                  <c:v>21235.45</c:v>
                </c:pt>
                <c:pt idx="7546">
                  <c:v>21240.94</c:v>
                </c:pt>
                <c:pt idx="7547">
                  <c:v>21255.5</c:v>
                </c:pt>
                <c:pt idx="7548">
                  <c:v>21274.34</c:v>
                </c:pt>
                <c:pt idx="7549">
                  <c:v>21283.64</c:v>
                </c:pt>
                <c:pt idx="7550">
                  <c:v>21295.51</c:v>
                </c:pt>
                <c:pt idx="7551">
                  <c:v>21312.38</c:v>
                </c:pt>
                <c:pt idx="7552">
                  <c:v>21343.47</c:v>
                </c:pt>
                <c:pt idx="7553">
                  <c:v>21404.36</c:v>
                </c:pt>
                <c:pt idx="7554">
                  <c:v>21418.36</c:v>
                </c:pt>
                <c:pt idx="7555">
                  <c:v>21423.64</c:v>
                </c:pt>
                <c:pt idx="7556">
                  <c:v>21435.88</c:v>
                </c:pt>
                <c:pt idx="7557">
                  <c:v>21480.82</c:v>
                </c:pt>
                <c:pt idx="7558">
                  <c:v>21504.34</c:v>
                </c:pt>
                <c:pt idx="7559">
                  <c:v>21522.95</c:v>
                </c:pt>
                <c:pt idx="7560">
                  <c:v>21528.57</c:v>
                </c:pt>
                <c:pt idx="7561">
                  <c:v>21531.33</c:v>
                </c:pt>
                <c:pt idx="7562">
                  <c:v>21561.71</c:v>
                </c:pt>
                <c:pt idx="7563">
                  <c:v>21569.34</c:v>
                </c:pt>
                <c:pt idx="7564">
                  <c:v>21578.86</c:v>
                </c:pt>
                <c:pt idx="7565">
                  <c:v>21590.44</c:v>
                </c:pt>
                <c:pt idx="7566">
                  <c:v>21592.1</c:v>
                </c:pt>
                <c:pt idx="7567">
                  <c:v>21639.84</c:v>
                </c:pt>
                <c:pt idx="7568">
                  <c:v>21710.28</c:v>
                </c:pt>
                <c:pt idx="7569">
                  <c:v>21740.03</c:v>
                </c:pt>
                <c:pt idx="7570">
                  <c:v>21766.83</c:v>
                </c:pt>
                <c:pt idx="7571">
                  <c:v>21768.7</c:v>
                </c:pt>
                <c:pt idx="7572">
                  <c:v>21776.58</c:v>
                </c:pt>
                <c:pt idx="7573">
                  <c:v>21850.35</c:v>
                </c:pt>
                <c:pt idx="7574">
                  <c:v>21850.84</c:v>
                </c:pt>
                <c:pt idx="7575">
                  <c:v>21886.2</c:v>
                </c:pt>
                <c:pt idx="7576">
                  <c:v>21892.35</c:v>
                </c:pt>
                <c:pt idx="7577">
                  <c:v>21892.94</c:v>
                </c:pt>
                <c:pt idx="7578">
                  <c:v>21903.91</c:v>
                </c:pt>
                <c:pt idx="7579">
                  <c:v>21914.41</c:v>
                </c:pt>
                <c:pt idx="7580">
                  <c:v>21920.81</c:v>
                </c:pt>
                <c:pt idx="7581">
                  <c:v>21923.12</c:v>
                </c:pt>
                <c:pt idx="7582">
                  <c:v>21941.86</c:v>
                </c:pt>
                <c:pt idx="7583">
                  <c:v>21991.62</c:v>
                </c:pt>
                <c:pt idx="7584">
                  <c:v>22029.15</c:v>
                </c:pt>
                <c:pt idx="7585">
                  <c:v>22041.86</c:v>
                </c:pt>
                <c:pt idx="7586">
                  <c:v>22056</c:v>
                </c:pt>
                <c:pt idx="7587">
                  <c:v>22062.55</c:v>
                </c:pt>
                <c:pt idx="7588">
                  <c:v>22067.73</c:v>
                </c:pt>
                <c:pt idx="7589">
                  <c:v>22093.62</c:v>
                </c:pt>
                <c:pt idx="7590">
                  <c:v>22103.51</c:v>
                </c:pt>
                <c:pt idx="7591">
                  <c:v>22110.4</c:v>
                </c:pt>
                <c:pt idx="7592">
                  <c:v>22118.81</c:v>
                </c:pt>
                <c:pt idx="7593">
                  <c:v>22185.88</c:v>
                </c:pt>
                <c:pt idx="7594">
                  <c:v>22195.8</c:v>
                </c:pt>
                <c:pt idx="7595">
                  <c:v>22207.83</c:v>
                </c:pt>
                <c:pt idx="7596">
                  <c:v>22217.97</c:v>
                </c:pt>
                <c:pt idx="7597">
                  <c:v>22235.01</c:v>
                </c:pt>
                <c:pt idx="7598">
                  <c:v>22242.52</c:v>
                </c:pt>
                <c:pt idx="7599">
                  <c:v>22256.69</c:v>
                </c:pt>
                <c:pt idx="7600">
                  <c:v>22261.02</c:v>
                </c:pt>
                <c:pt idx="7601">
                  <c:v>22305.32</c:v>
                </c:pt>
                <c:pt idx="7602">
                  <c:v>22315.06</c:v>
                </c:pt>
                <c:pt idx="7603">
                  <c:v>22325.83</c:v>
                </c:pt>
                <c:pt idx="7604">
                  <c:v>22332.44</c:v>
                </c:pt>
                <c:pt idx="7605">
                  <c:v>22337.16</c:v>
                </c:pt>
                <c:pt idx="7606">
                  <c:v>22399.13</c:v>
                </c:pt>
                <c:pt idx="7607">
                  <c:v>22425.26</c:v>
                </c:pt>
                <c:pt idx="7608">
                  <c:v>22445.28</c:v>
                </c:pt>
                <c:pt idx="7609">
                  <c:v>22448.69</c:v>
                </c:pt>
                <c:pt idx="7610">
                  <c:v>22500.88</c:v>
                </c:pt>
                <c:pt idx="7611">
                  <c:v>22523.71</c:v>
                </c:pt>
                <c:pt idx="7612">
                  <c:v>22563.62</c:v>
                </c:pt>
                <c:pt idx="7613">
                  <c:v>22620.75</c:v>
                </c:pt>
                <c:pt idx="7614">
                  <c:v>22643.83</c:v>
                </c:pt>
                <c:pt idx="7615">
                  <c:v>22647.22</c:v>
                </c:pt>
                <c:pt idx="7616">
                  <c:v>22658.54</c:v>
                </c:pt>
                <c:pt idx="7617">
                  <c:v>22693.29</c:v>
                </c:pt>
                <c:pt idx="7618">
                  <c:v>22712.02</c:v>
                </c:pt>
                <c:pt idx="7619">
                  <c:v>22721.24</c:v>
                </c:pt>
                <c:pt idx="7620">
                  <c:v>22721.47</c:v>
                </c:pt>
                <c:pt idx="7621">
                  <c:v>22754.66</c:v>
                </c:pt>
                <c:pt idx="7622">
                  <c:v>22758.91</c:v>
                </c:pt>
                <c:pt idx="7623">
                  <c:v>22762.21</c:v>
                </c:pt>
                <c:pt idx="7624">
                  <c:v>22800.54</c:v>
                </c:pt>
                <c:pt idx="7625">
                  <c:v>22806.47</c:v>
                </c:pt>
                <c:pt idx="7626">
                  <c:v>22837.14</c:v>
                </c:pt>
                <c:pt idx="7627">
                  <c:v>22855.61</c:v>
                </c:pt>
                <c:pt idx="7628">
                  <c:v>22895.35</c:v>
                </c:pt>
                <c:pt idx="7629">
                  <c:v>22940.38</c:v>
                </c:pt>
                <c:pt idx="7630">
                  <c:v>22951.89</c:v>
                </c:pt>
                <c:pt idx="7631">
                  <c:v>22952.07</c:v>
                </c:pt>
                <c:pt idx="7632">
                  <c:v>22986.15</c:v>
                </c:pt>
                <c:pt idx="7633">
                  <c:v>23020.89</c:v>
                </c:pt>
                <c:pt idx="7634">
                  <c:v>23055.57</c:v>
                </c:pt>
                <c:pt idx="7635">
                  <c:v>23086.36</c:v>
                </c:pt>
                <c:pt idx="7636">
                  <c:v>23142.15</c:v>
                </c:pt>
                <c:pt idx="7637">
                  <c:v>23144.13</c:v>
                </c:pt>
                <c:pt idx="7638">
                  <c:v>23187.15</c:v>
                </c:pt>
                <c:pt idx="7639">
                  <c:v>23207.25</c:v>
                </c:pt>
                <c:pt idx="7640">
                  <c:v>23207.27</c:v>
                </c:pt>
                <c:pt idx="7641">
                  <c:v>23208.39</c:v>
                </c:pt>
                <c:pt idx="7642">
                  <c:v>23228.24</c:v>
                </c:pt>
                <c:pt idx="7643">
                  <c:v>23295.06</c:v>
                </c:pt>
                <c:pt idx="7644">
                  <c:v>23331.83</c:v>
                </c:pt>
                <c:pt idx="7645">
                  <c:v>23405.99</c:v>
                </c:pt>
                <c:pt idx="7646">
                  <c:v>23435.73</c:v>
                </c:pt>
                <c:pt idx="7647">
                  <c:v>23444.9</c:v>
                </c:pt>
                <c:pt idx="7648">
                  <c:v>23515.85</c:v>
                </c:pt>
                <c:pt idx="7649">
                  <c:v>23536.75</c:v>
                </c:pt>
                <c:pt idx="7650">
                  <c:v>23554.39</c:v>
                </c:pt>
                <c:pt idx="7651">
                  <c:v>23594.68</c:v>
                </c:pt>
                <c:pt idx="7652">
                  <c:v>23675.03</c:v>
                </c:pt>
                <c:pt idx="7653">
                  <c:v>23706.11</c:v>
                </c:pt>
                <c:pt idx="7654">
                  <c:v>23740.12</c:v>
                </c:pt>
                <c:pt idx="7655">
                  <c:v>23747.47</c:v>
                </c:pt>
                <c:pt idx="7656">
                  <c:v>23777.81</c:v>
                </c:pt>
                <c:pt idx="7657">
                  <c:v>23813.52</c:v>
                </c:pt>
                <c:pt idx="7658">
                  <c:v>23866.16</c:v>
                </c:pt>
                <c:pt idx="7659">
                  <c:v>23875.48</c:v>
                </c:pt>
                <c:pt idx="7660">
                  <c:v>23893.3</c:v>
                </c:pt>
                <c:pt idx="7661">
                  <c:v>23895.68</c:v>
                </c:pt>
                <c:pt idx="7662">
                  <c:v>23903.68</c:v>
                </c:pt>
                <c:pt idx="7663">
                  <c:v>23950.37</c:v>
                </c:pt>
                <c:pt idx="7664">
                  <c:v>23981.54</c:v>
                </c:pt>
                <c:pt idx="7665">
                  <c:v>23984.62</c:v>
                </c:pt>
                <c:pt idx="7666">
                  <c:v>23990.15</c:v>
                </c:pt>
                <c:pt idx="7667">
                  <c:v>24061.11</c:v>
                </c:pt>
                <c:pt idx="7668">
                  <c:v>24084.54</c:v>
                </c:pt>
                <c:pt idx="7669">
                  <c:v>24096.24</c:v>
                </c:pt>
                <c:pt idx="7670">
                  <c:v>24108.3</c:v>
                </c:pt>
                <c:pt idx="7671">
                  <c:v>24127.5</c:v>
                </c:pt>
                <c:pt idx="7672">
                  <c:v>24138.06</c:v>
                </c:pt>
                <c:pt idx="7673">
                  <c:v>24143.88</c:v>
                </c:pt>
                <c:pt idx="7674">
                  <c:v>24178.68</c:v>
                </c:pt>
                <c:pt idx="7675">
                  <c:v>24186.24</c:v>
                </c:pt>
                <c:pt idx="7676">
                  <c:v>24186.88</c:v>
                </c:pt>
                <c:pt idx="7677">
                  <c:v>24238.66</c:v>
                </c:pt>
                <c:pt idx="7678">
                  <c:v>24249.34</c:v>
                </c:pt>
                <c:pt idx="7679">
                  <c:v>24258.71</c:v>
                </c:pt>
                <c:pt idx="7680">
                  <c:v>24261.02</c:v>
                </c:pt>
                <c:pt idx="7681">
                  <c:v>24278.1</c:v>
                </c:pt>
                <c:pt idx="7682">
                  <c:v>24320.64</c:v>
                </c:pt>
                <c:pt idx="7683">
                  <c:v>24337.38</c:v>
                </c:pt>
                <c:pt idx="7684">
                  <c:v>24338.51</c:v>
                </c:pt>
                <c:pt idx="7685">
                  <c:v>24442.3</c:v>
                </c:pt>
                <c:pt idx="7686">
                  <c:v>24543.2</c:v>
                </c:pt>
                <c:pt idx="7687">
                  <c:v>24552.87</c:v>
                </c:pt>
                <c:pt idx="7688">
                  <c:v>24610.78</c:v>
                </c:pt>
                <c:pt idx="7689">
                  <c:v>24636.97</c:v>
                </c:pt>
                <c:pt idx="7690">
                  <c:v>24660.49</c:v>
                </c:pt>
                <c:pt idx="7691">
                  <c:v>24672.66</c:v>
                </c:pt>
                <c:pt idx="7692">
                  <c:v>24706.92</c:v>
                </c:pt>
                <c:pt idx="7693">
                  <c:v>24709.6</c:v>
                </c:pt>
                <c:pt idx="7694">
                  <c:v>24723.18</c:v>
                </c:pt>
                <c:pt idx="7695">
                  <c:v>24826.89</c:v>
                </c:pt>
                <c:pt idx="7696">
                  <c:v>24868.24</c:v>
                </c:pt>
                <c:pt idx="7697">
                  <c:v>24967.76</c:v>
                </c:pt>
                <c:pt idx="7698">
                  <c:v>24980.23</c:v>
                </c:pt>
                <c:pt idx="7699">
                  <c:v>25002.02</c:v>
                </c:pt>
                <c:pt idx="7700">
                  <c:v>25030.38</c:v>
                </c:pt>
                <c:pt idx="7701">
                  <c:v>25030.89</c:v>
                </c:pt>
                <c:pt idx="7702">
                  <c:v>25082.18</c:v>
                </c:pt>
                <c:pt idx="7703">
                  <c:v>25093.57</c:v>
                </c:pt>
                <c:pt idx="7704">
                  <c:v>25107.1</c:v>
                </c:pt>
                <c:pt idx="7705">
                  <c:v>25169.19</c:v>
                </c:pt>
                <c:pt idx="7706">
                  <c:v>25253.1</c:v>
                </c:pt>
                <c:pt idx="7707">
                  <c:v>25360.1</c:v>
                </c:pt>
                <c:pt idx="7708">
                  <c:v>25390.55</c:v>
                </c:pt>
                <c:pt idx="7709">
                  <c:v>25401.52</c:v>
                </c:pt>
                <c:pt idx="7710">
                  <c:v>25464.82</c:v>
                </c:pt>
                <c:pt idx="7711">
                  <c:v>25581.61</c:v>
                </c:pt>
                <c:pt idx="7712">
                  <c:v>25585.73</c:v>
                </c:pt>
                <c:pt idx="7713">
                  <c:v>25626.71</c:v>
                </c:pt>
                <c:pt idx="7714">
                  <c:v>25640.24</c:v>
                </c:pt>
                <c:pt idx="7715">
                  <c:v>25674.15</c:v>
                </c:pt>
                <c:pt idx="7716">
                  <c:v>25755.28</c:v>
                </c:pt>
                <c:pt idx="7717">
                  <c:v>25763.41</c:v>
                </c:pt>
                <c:pt idx="7718">
                  <c:v>25805.27</c:v>
                </c:pt>
                <c:pt idx="7719">
                  <c:v>25805.51</c:v>
                </c:pt>
                <c:pt idx="7720">
                  <c:v>25807.06</c:v>
                </c:pt>
                <c:pt idx="7721">
                  <c:v>25830.91</c:v>
                </c:pt>
                <c:pt idx="7722">
                  <c:v>25900.2</c:v>
                </c:pt>
                <c:pt idx="7723">
                  <c:v>25997.75</c:v>
                </c:pt>
                <c:pt idx="7724">
                  <c:v>26016.53</c:v>
                </c:pt>
                <c:pt idx="7725">
                  <c:v>26113.36</c:v>
                </c:pt>
                <c:pt idx="7726">
                  <c:v>26122.13</c:v>
                </c:pt>
                <c:pt idx="7727">
                  <c:v>26134.91</c:v>
                </c:pt>
                <c:pt idx="7728">
                  <c:v>26180.81</c:v>
                </c:pt>
                <c:pt idx="7729">
                  <c:v>26197.41</c:v>
                </c:pt>
                <c:pt idx="7730">
                  <c:v>26199.53</c:v>
                </c:pt>
                <c:pt idx="7731">
                  <c:v>26200.83</c:v>
                </c:pt>
                <c:pt idx="7732">
                  <c:v>26220.03</c:v>
                </c:pt>
                <c:pt idx="7733">
                  <c:v>26223.81</c:v>
                </c:pt>
                <c:pt idx="7734">
                  <c:v>26232.85</c:v>
                </c:pt>
                <c:pt idx="7735">
                  <c:v>26243.86</c:v>
                </c:pt>
                <c:pt idx="7736">
                  <c:v>26305.42</c:v>
                </c:pt>
                <c:pt idx="7737">
                  <c:v>26338.59</c:v>
                </c:pt>
                <c:pt idx="7738">
                  <c:v>26346.09</c:v>
                </c:pt>
                <c:pt idx="7739">
                  <c:v>26413.55</c:v>
                </c:pt>
                <c:pt idx="7740">
                  <c:v>26416.25</c:v>
                </c:pt>
                <c:pt idx="7741">
                  <c:v>26453.94</c:v>
                </c:pt>
                <c:pt idx="7742">
                  <c:v>26462.76</c:v>
                </c:pt>
                <c:pt idx="7743">
                  <c:v>26511.6</c:v>
                </c:pt>
                <c:pt idx="7744">
                  <c:v>26538.58</c:v>
                </c:pt>
                <c:pt idx="7745">
                  <c:v>26570.34</c:v>
                </c:pt>
                <c:pt idx="7746">
                  <c:v>26576.32</c:v>
                </c:pt>
                <c:pt idx="7747">
                  <c:v>26730.06</c:v>
                </c:pt>
                <c:pt idx="7748">
                  <c:v>26763.83</c:v>
                </c:pt>
                <c:pt idx="7749">
                  <c:v>26770.45</c:v>
                </c:pt>
                <c:pt idx="7750">
                  <c:v>26843.12</c:v>
                </c:pt>
                <c:pt idx="7751">
                  <c:v>26864.2</c:v>
                </c:pt>
                <c:pt idx="7752">
                  <c:v>26900.27</c:v>
                </c:pt>
                <c:pt idx="7753">
                  <c:v>26939.51</c:v>
                </c:pt>
                <c:pt idx="7754">
                  <c:v>26999.68</c:v>
                </c:pt>
                <c:pt idx="7755">
                  <c:v>27064.46</c:v>
                </c:pt>
                <c:pt idx="7756">
                  <c:v>27069.5</c:v>
                </c:pt>
                <c:pt idx="7757">
                  <c:v>27279.34</c:v>
                </c:pt>
                <c:pt idx="7758">
                  <c:v>27287.5</c:v>
                </c:pt>
                <c:pt idx="7759">
                  <c:v>27382.82</c:v>
                </c:pt>
                <c:pt idx="7760">
                  <c:v>27386.15</c:v>
                </c:pt>
                <c:pt idx="7761">
                  <c:v>27420.81</c:v>
                </c:pt>
                <c:pt idx="7762">
                  <c:v>27430.14</c:v>
                </c:pt>
                <c:pt idx="7763">
                  <c:v>27440.61</c:v>
                </c:pt>
                <c:pt idx="7764">
                  <c:v>27443.47</c:v>
                </c:pt>
                <c:pt idx="7765">
                  <c:v>27495.42</c:v>
                </c:pt>
                <c:pt idx="7766">
                  <c:v>27528.31</c:v>
                </c:pt>
                <c:pt idx="7767">
                  <c:v>27542.37</c:v>
                </c:pt>
                <c:pt idx="7768">
                  <c:v>27564.74</c:v>
                </c:pt>
                <c:pt idx="7769">
                  <c:v>27580.55</c:v>
                </c:pt>
                <c:pt idx="7770">
                  <c:v>27643.24</c:v>
                </c:pt>
                <c:pt idx="7771">
                  <c:v>27666.3</c:v>
                </c:pt>
                <c:pt idx="7772">
                  <c:v>27776.29</c:v>
                </c:pt>
                <c:pt idx="7773">
                  <c:v>27789.69</c:v>
                </c:pt>
                <c:pt idx="7774">
                  <c:v>27890.06</c:v>
                </c:pt>
                <c:pt idx="7775">
                  <c:v>27929.96</c:v>
                </c:pt>
                <c:pt idx="7776">
                  <c:v>27934.62</c:v>
                </c:pt>
                <c:pt idx="7777">
                  <c:v>27937.75</c:v>
                </c:pt>
                <c:pt idx="7778">
                  <c:v>27945.89</c:v>
                </c:pt>
                <c:pt idx="7779">
                  <c:v>27990.27</c:v>
                </c:pt>
                <c:pt idx="7780">
                  <c:v>27990.36</c:v>
                </c:pt>
                <c:pt idx="7781">
                  <c:v>28119.29</c:v>
                </c:pt>
                <c:pt idx="7782">
                  <c:v>28328.47</c:v>
                </c:pt>
                <c:pt idx="7783">
                  <c:v>28393.33</c:v>
                </c:pt>
                <c:pt idx="7784">
                  <c:v>28421.57</c:v>
                </c:pt>
                <c:pt idx="7785">
                  <c:v>28432</c:v>
                </c:pt>
                <c:pt idx="7786">
                  <c:v>28435.64</c:v>
                </c:pt>
                <c:pt idx="7787">
                  <c:v>28486.07</c:v>
                </c:pt>
                <c:pt idx="7788">
                  <c:v>28511.03</c:v>
                </c:pt>
                <c:pt idx="7789">
                  <c:v>28622.31</c:v>
                </c:pt>
                <c:pt idx="7790">
                  <c:v>28685.83</c:v>
                </c:pt>
                <c:pt idx="7791">
                  <c:v>28699.89</c:v>
                </c:pt>
                <c:pt idx="7792">
                  <c:v>28799.95</c:v>
                </c:pt>
                <c:pt idx="7793">
                  <c:v>28824.06</c:v>
                </c:pt>
                <c:pt idx="7794">
                  <c:v>29006.67</c:v>
                </c:pt>
                <c:pt idx="7795">
                  <c:v>29037.48</c:v>
                </c:pt>
                <c:pt idx="7796">
                  <c:v>29049.71</c:v>
                </c:pt>
                <c:pt idx="7797">
                  <c:v>29091.24</c:v>
                </c:pt>
                <c:pt idx="7798">
                  <c:v>29194.37</c:v>
                </c:pt>
                <c:pt idx="7799">
                  <c:v>29199.81</c:v>
                </c:pt>
                <c:pt idx="7800">
                  <c:v>29232.69</c:v>
                </c:pt>
                <c:pt idx="7801">
                  <c:v>29297.33</c:v>
                </c:pt>
                <c:pt idx="7802">
                  <c:v>29328.04</c:v>
                </c:pt>
                <c:pt idx="7803">
                  <c:v>29412.29</c:v>
                </c:pt>
                <c:pt idx="7804">
                  <c:v>29577.28</c:v>
                </c:pt>
                <c:pt idx="7805">
                  <c:v>29589.94</c:v>
                </c:pt>
                <c:pt idx="7806">
                  <c:v>29676.81</c:v>
                </c:pt>
                <c:pt idx="7807">
                  <c:v>29706.78</c:v>
                </c:pt>
                <c:pt idx="7808">
                  <c:v>29830.39</c:v>
                </c:pt>
                <c:pt idx="7809">
                  <c:v>29874.74</c:v>
                </c:pt>
                <c:pt idx="7810">
                  <c:v>29973.42</c:v>
                </c:pt>
                <c:pt idx="7811">
                  <c:v>30061.69</c:v>
                </c:pt>
                <c:pt idx="7812">
                  <c:v>30081.37</c:v>
                </c:pt>
                <c:pt idx="7813">
                  <c:v>30104.52</c:v>
                </c:pt>
                <c:pt idx="7814">
                  <c:v>30118.66</c:v>
                </c:pt>
                <c:pt idx="7815">
                  <c:v>30141.62</c:v>
                </c:pt>
                <c:pt idx="7816">
                  <c:v>30154.68</c:v>
                </c:pt>
                <c:pt idx="7817">
                  <c:v>30205.01</c:v>
                </c:pt>
                <c:pt idx="7818">
                  <c:v>30286.69</c:v>
                </c:pt>
                <c:pt idx="7819">
                  <c:v>30313.31</c:v>
                </c:pt>
                <c:pt idx="7820">
                  <c:v>30442.54</c:v>
                </c:pt>
                <c:pt idx="7821">
                  <c:v>30475.78</c:v>
                </c:pt>
                <c:pt idx="7822">
                  <c:v>30591.61</c:v>
                </c:pt>
                <c:pt idx="7823">
                  <c:v>30647.63</c:v>
                </c:pt>
                <c:pt idx="7824">
                  <c:v>30718.81</c:v>
                </c:pt>
                <c:pt idx="7825">
                  <c:v>30745.96</c:v>
                </c:pt>
                <c:pt idx="7826">
                  <c:v>30763.26</c:v>
                </c:pt>
                <c:pt idx="7827">
                  <c:v>30850.59</c:v>
                </c:pt>
                <c:pt idx="7828">
                  <c:v>30859.36</c:v>
                </c:pt>
                <c:pt idx="7829">
                  <c:v>30909.22</c:v>
                </c:pt>
                <c:pt idx="7830">
                  <c:v>30966.32</c:v>
                </c:pt>
                <c:pt idx="7831">
                  <c:v>31161.75</c:v>
                </c:pt>
                <c:pt idx="7832">
                  <c:v>31162.69</c:v>
                </c:pt>
                <c:pt idx="7833">
                  <c:v>31215.69</c:v>
                </c:pt>
                <c:pt idx="7834">
                  <c:v>31221.75</c:v>
                </c:pt>
                <c:pt idx="7835">
                  <c:v>31234.89</c:v>
                </c:pt>
                <c:pt idx="7836">
                  <c:v>31269.27</c:v>
                </c:pt>
                <c:pt idx="7837">
                  <c:v>31316.61</c:v>
                </c:pt>
                <c:pt idx="7838">
                  <c:v>31410.93</c:v>
                </c:pt>
                <c:pt idx="7839">
                  <c:v>31516.51</c:v>
                </c:pt>
                <c:pt idx="7840">
                  <c:v>31642.1</c:v>
                </c:pt>
                <c:pt idx="7841">
                  <c:v>31706.93</c:v>
                </c:pt>
                <c:pt idx="7842">
                  <c:v>31758.35</c:v>
                </c:pt>
                <c:pt idx="7843">
                  <c:v>31803.31</c:v>
                </c:pt>
                <c:pt idx="7844">
                  <c:v>31864.86</c:v>
                </c:pt>
                <c:pt idx="7845">
                  <c:v>31920.77</c:v>
                </c:pt>
                <c:pt idx="7846">
                  <c:v>31934.62</c:v>
                </c:pt>
                <c:pt idx="7847">
                  <c:v>32021.4</c:v>
                </c:pt>
                <c:pt idx="7848">
                  <c:v>32069.88</c:v>
                </c:pt>
                <c:pt idx="7849">
                  <c:v>32098.32</c:v>
                </c:pt>
                <c:pt idx="7850">
                  <c:v>32104.7</c:v>
                </c:pt>
                <c:pt idx="7851">
                  <c:v>32144.65</c:v>
                </c:pt>
                <c:pt idx="7852">
                  <c:v>32196.6</c:v>
                </c:pt>
                <c:pt idx="7853">
                  <c:v>32227.08</c:v>
                </c:pt>
                <c:pt idx="7854">
                  <c:v>32269.85</c:v>
                </c:pt>
                <c:pt idx="7855">
                  <c:v>32306.29</c:v>
                </c:pt>
                <c:pt idx="7856">
                  <c:v>32317.03</c:v>
                </c:pt>
                <c:pt idx="7857">
                  <c:v>32437.05</c:v>
                </c:pt>
                <c:pt idx="7858">
                  <c:v>32450.39</c:v>
                </c:pt>
                <c:pt idx="7859">
                  <c:v>32467.66</c:v>
                </c:pt>
                <c:pt idx="7860">
                  <c:v>32474.77</c:v>
                </c:pt>
                <c:pt idx="7861">
                  <c:v>32613.69</c:v>
                </c:pt>
                <c:pt idx="7862">
                  <c:v>32643.08</c:v>
                </c:pt>
                <c:pt idx="7863">
                  <c:v>32654.84</c:v>
                </c:pt>
                <c:pt idx="7864">
                  <c:v>32677.34</c:v>
                </c:pt>
                <c:pt idx="7865">
                  <c:v>32725.3</c:v>
                </c:pt>
                <c:pt idx="7866">
                  <c:v>32777.3</c:v>
                </c:pt>
                <c:pt idx="7867">
                  <c:v>32861.26</c:v>
                </c:pt>
                <c:pt idx="7868">
                  <c:v>32864.4</c:v>
                </c:pt>
                <c:pt idx="7869">
                  <c:v>32871.75</c:v>
                </c:pt>
                <c:pt idx="7870">
                  <c:v>32961.15</c:v>
                </c:pt>
                <c:pt idx="7871">
                  <c:v>33053.27</c:v>
                </c:pt>
                <c:pt idx="7872">
                  <c:v>33279.77</c:v>
                </c:pt>
                <c:pt idx="7873">
                  <c:v>33288.16</c:v>
                </c:pt>
                <c:pt idx="7874">
                  <c:v>33451.79</c:v>
                </c:pt>
                <c:pt idx="7875">
                  <c:v>33473.35</c:v>
                </c:pt>
                <c:pt idx="7876">
                  <c:v>33718.84</c:v>
                </c:pt>
                <c:pt idx="7877">
                  <c:v>33873.18</c:v>
                </c:pt>
                <c:pt idx="7878">
                  <c:v>34039.06</c:v>
                </c:pt>
                <c:pt idx="7879">
                  <c:v>34090.04</c:v>
                </c:pt>
                <c:pt idx="7880">
                  <c:v>34243.51</c:v>
                </c:pt>
                <c:pt idx="7881">
                  <c:v>34611.38</c:v>
                </c:pt>
                <c:pt idx="7882">
                  <c:v>34708.87</c:v>
                </c:pt>
                <c:pt idx="7883">
                  <c:v>34931</c:v>
                </c:pt>
                <c:pt idx="7884">
                  <c:v>35013.54</c:v>
                </c:pt>
                <c:pt idx="7885">
                  <c:v>35022.45</c:v>
                </c:pt>
                <c:pt idx="7886">
                  <c:v>35062.65</c:v>
                </c:pt>
                <c:pt idx="7887">
                  <c:v>35186.26</c:v>
                </c:pt>
                <c:pt idx="7888">
                  <c:v>35203.57</c:v>
                </c:pt>
                <c:pt idx="7889">
                  <c:v>35227.3</c:v>
                </c:pt>
                <c:pt idx="7890">
                  <c:v>35440.14</c:v>
                </c:pt>
                <c:pt idx="7891">
                  <c:v>35444.31</c:v>
                </c:pt>
                <c:pt idx="7892">
                  <c:v>35537.85</c:v>
                </c:pt>
                <c:pt idx="7893">
                  <c:v>35692.17</c:v>
                </c:pt>
                <c:pt idx="7894">
                  <c:v>35850.6</c:v>
                </c:pt>
                <c:pt idx="7895">
                  <c:v>35862.99</c:v>
                </c:pt>
                <c:pt idx="7896">
                  <c:v>35900.08</c:v>
                </c:pt>
                <c:pt idx="7897">
                  <c:v>35944.71</c:v>
                </c:pt>
                <c:pt idx="7898">
                  <c:v>35984.1</c:v>
                </c:pt>
                <c:pt idx="7899">
                  <c:v>36057.54</c:v>
                </c:pt>
                <c:pt idx="7900">
                  <c:v>36168.34</c:v>
                </c:pt>
                <c:pt idx="7901">
                  <c:v>36181.03</c:v>
                </c:pt>
                <c:pt idx="7902">
                  <c:v>36229.41</c:v>
                </c:pt>
                <c:pt idx="7903">
                  <c:v>36293.15</c:v>
                </c:pt>
                <c:pt idx="7904">
                  <c:v>36470.3</c:v>
                </c:pt>
                <c:pt idx="7905">
                  <c:v>36632.53</c:v>
                </c:pt>
                <c:pt idx="7906">
                  <c:v>36695.91</c:v>
                </c:pt>
                <c:pt idx="7907">
                  <c:v>36707.43</c:v>
                </c:pt>
                <c:pt idx="7908">
                  <c:v>36860.73</c:v>
                </c:pt>
                <c:pt idx="7909">
                  <c:v>36860.91</c:v>
                </c:pt>
                <c:pt idx="7910">
                  <c:v>36897.8</c:v>
                </c:pt>
                <c:pt idx="7911">
                  <c:v>36946.06</c:v>
                </c:pt>
                <c:pt idx="7912">
                  <c:v>37111.66</c:v>
                </c:pt>
                <c:pt idx="7913">
                  <c:v>37150.83</c:v>
                </c:pt>
                <c:pt idx="7914">
                  <c:v>37243.63</c:v>
                </c:pt>
                <c:pt idx="7915">
                  <c:v>37939.49</c:v>
                </c:pt>
                <c:pt idx="7916">
                  <c:v>38055.21</c:v>
                </c:pt>
                <c:pt idx="7917">
                  <c:v>38230.21</c:v>
                </c:pt>
                <c:pt idx="7918">
                  <c:v>38320.82</c:v>
                </c:pt>
                <c:pt idx="7919">
                  <c:v>38410.6</c:v>
                </c:pt>
                <c:pt idx="7920">
                  <c:v>38445.86</c:v>
                </c:pt>
                <c:pt idx="7921">
                  <c:v>38496.95</c:v>
                </c:pt>
                <c:pt idx="7922">
                  <c:v>38545.71</c:v>
                </c:pt>
                <c:pt idx="7923">
                  <c:v>38887.9</c:v>
                </c:pt>
                <c:pt idx="7924">
                  <c:v>39033.08</c:v>
                </c:pt>
                <c:pt idx="7925">
                  <c:v>39365.3</c:v>
                </c:pt>
                <c:pt idx="7926">
                  <c:v>39400.19</c:v>
                </c:pt>
                <c:pt idx="7927">
                  <c:v>39561.08</c:v>
                </c:pt>
                <c:pt idx="7928">
                  <c:v>39769.56</c:v>
                </c:pt>
                <c:pt idx="7929">
                  <c:v>40132.01</c:v>
                </c:pt>
                <c:pt idx="7930">
                  <c:v>40224.01</c:v>
                </c:pt>
                <c:pt idx="7931">
                  <c:v>40235.97</c:v>
                </c:pt>
                <c:pt idx="7932">
                  <c:v>40440.76</c:v>
                </c:pt>
                <c:pt idx="7933">
                  <c:v>40636.67</c:v>
                </c:pt>
                <c:pt idx="7934">
                  <c:v>40688.53</c:v>
                </c:pt>
                <c:pt idx="7935">
                  <c:v>41075.43</c:v>
                </c:pt>
                <c:pt idx="7936">
                  <c:v>41103.24</c:v>
                </c:pt>
                <c:pt idx="7937">
                  <c:v>41143.09</c:v>
                </c:pt>
                <c:pt idx="7938">
                  <c:v>41491.74</c:v>
                </c:pt>
                <c:pt idx="7939">
                  <c:v>41745.01</c:v>
                </c:pt>
                <c:pt idx="7940">
                  <c:v>41787.9</c:v>
                </c:pt>
                <c:pt idx="7941">
                  <c:v>41855.17</c:v>
                </c:pt>
                <c:pt idx="7942">
                  <c:v>42389.01</c:v>
                </c:pt>
                <c:pt idx="7943">
                  <c:v>42462.97</c:v>
                </c:pt>
                <c:pt idx="7944">
                  <c:v>42561.63</c:v>
                </c:pt>
                <c:pt idx="7945">
                  <c:v>42937.35</c:v>
                </c:pt>
                <c:pt idx="7946">
                  <c:v>43019.01</c:v>
                </c:pt>
                <c:pt idx="7947">
                  <c:v>43026.52</c:v>
                </c:pt>
                <c:pt idx="7948">
                  <c:v>43217.22</c:v>
                </c:pt>
                <c:pt idx="7949">
                  <c:v>43290.5</c:v>
                </c:pt>
                <c:pt idx="7950">
                  <c:v>44468.02</c:v>
                </c:pt>
                <c:pt idx="7951">
                  <c:v>44520.14</c:v>
                </c:pt>
                <c:pt idx="7952">
                  <c:v>44771.3</c:v>
                </c:pt>
                <c:pt idx="7953">
                  <c:v>44795.47</c:v>
                </c:pt>
                <c:pt idx="7954">
                  <c:v>44856.11</c:v>
                </c:pt>
                <c:pt idx="7955">
                  <c:v>45708.65</c:v>
                </c:pt>
                <c:pt idx="7956">
                  <c:v>46302.08</c:v>
                </c:pt>
                <c:pt idx="7957">
                  <c:v>46611.87</c:v>
                </c:pt>
                <c:pt idx="7958">
                  <c:v>46770.95</c:v>
                </c:pt>
                <c:pt idx="7959">
                  <c:v>46805.22</c:v>
                </c:pt>
                <c:pt idx="7960">
                  <c:v>47155.63</c:v>
                </c:pt>
                <c:pt idx="7961">
                  <c:v>48356.96</c:v>
                </c:pt>
                <c:pt idx="7962">
                  <c:v>49221.43</c:v>
                </c:pt>
                <c:pt idx="7963">
                  <c:v>49423.8</c:v>
                </c:pt>
                <c:pt idx="7964">
                  <c:v>50568.26</c:v>
                </c:pt>
                <c:pt idx="7965">
                  <c:v>51016.07</c:v>
                </c:pt>
                <c:pt idx="7966">
                  <c:v>51337.91</c:v>
                </c:pt>
                <c:pt idx="7967">
                  <c:v>51426.25</c:v>
                </c:pt>
                <c:pt idx="7968">
                  <c:v>52811.49</c:v>
                </c:pt>
                <c:pt idx="7969">
                  <c:v>55277.45</c:v>
                </c:pt>
                <c:pt idx="7970">
                  <c:v>56675.94</c:v>
                </c:pt>
                <c:pt idx="7971">
                  <c:v>57520.5</c:v>
                </c:pt>
                <c:pt idx="7972">
                  <c:v>58166.55</c:v>
                </c:pt>
                <c:pt idx="7973">
                  <c:v>58207.13</c:v>
                </c:pt>
                <c:pt idx="7974">
                  <c:v>58753.88</c:v>
                </c:pt>
                <c:pt idx="7975">
                  <c:v>60556.19</c:v>
                </c:pt>
                <c:pt idx="7976">
                  <c:v>61134.68</c:v>
                </c:pt>
                <c:pt idx="7977">
                  <c:v>61850.19</c:v>
                </c:pt>
                <c:pt idx="7978">
                  <c:v>64618.76</c:v>
                </c:pt>
                <c:pt idx="7979">
                  <c:v>66025.75</c:v>
                </c:pt>
                <c:pt idx="7980">
                  <c:v>67907.27</c:v>
                </c:pt>
                <c:pt idx="7981">
                  <c:v>73225.96</c:v>
                </c:pt>
                <c:pt idx="7982">
                  <c:v>74228.52</c:v>
                </c:pt>
                <c:pt idx="7983">
                  <c:v>83325.38</c:v>
                </c:pt>
              </c:strCache>
            </c:strRef>
          </c:cat>
          <c:val>
            <c:numRef>
              <c:f>Sheet1!$C$55:$C$8039</c:f>
              <c:numCache>
                <c:formatCode>General</c:formatCode>
                <c:ptCount val="7984"/>
                <c:pt idx="0">
                  <c:v>86.6875</c:v>
                </c:pt>
                <c:pt idx="1">
                  <c:v>159.91666666666666</c:v>
                </c:pt>
                <c:pt idx="2">
                  <c:v>24.75</c:v>
                </c:pt>
                <c:pt idx="3">
                  <c:v>79.611111111111114</c:v>
                </c:pt>
                <c:pt idx="4">
                  <c:v>92.145833333333329</c:v>
                </c:pt>
                <c:pt idx="5">
                  <c:v>121.16666666666667</c:v>
                </c:pt>
                <c:pt idx="6">
                  <c:v>142.46527777777777</c:v>
                </c:pt>
                <c:pt idx="7">
                  <c:v>169.25</c:v>
                </c:pt>
                <c:pt idx="8">
                  <c:v>115.3125</c:v>
                </c:pt>
                <c:pt idx="9">
                  <c:v>180.02083333333334</c:v>
                </c:pt>
                <c:pt idx="10">
                  <c:v>158.3125</c:v>
                </c:pt>
                <c:pt idx="11">
                  <c:v>201.875</c:v>
                </c:pt>
                <c:pt idx="12">
                  <c:v>131.08333333333334</c:v>
                </c:pt>
                <c:pt idx="13">
                  <c:v>146.83333333333334</c:v>
                </c:pt>
                <c:pt idx="14">
                  <c:v>172.29166666666666</c:v>
                </c:pt>
                <c:pt idx="15">
                  <c:v>125.64583333333333</c:v>
                </c:pt>
                <c:pt idx="16">
                  <c:v>153.625</c:v>
                </c:pt>
                <c:pt idx="17">
                  <c:v>125.35416666666667</c:v>
                </c:pt>
                <c:pt idx="18">
                  <c:v>152.20833333333334</c:v>
                </c:pt>
                <c:pt idx="19">
                  <c:v>20.791666666666668</c:v>
                </c:pt>
                <c:pt idx="20">
                  <c:v>10.708333333333334</c:v>
                </c:pt>
                <c:pt idx="21">
                  <c:v>152.6875</c:v>
                </c:pt>
                <c:pt idx="22">
                  <c:v>124.39583333333333</c:v>
                </c:pt>
                <c:pt idx="23">
                  <c:v>96.104166666666671</c:v>
                </c:pt>
                <c:pt idx="24">
                  <c:v>174.58333333333334</c:v>
                </c:pt>
                <c:pt idx="25">
                  <c:v>148.5625</c:v>
                </c:pt>
                <c:pt idx="26">
                  <c:v>93.895833333333329</c:v>
                </c:pt>
                <c:pt idx="27">
                  <c:v>97.75</c:v>
                </c:pt>
                <c:pt idx="28">
                  <c:v>144.04166666666666</c:v>
                </c:pt>
                <c:pt idx="29">
                  <c:v>50.9375</c:v>
                </c:pt>
                <c:pt idx="30">
                  <c:v>123.375</c:v>
                </c:pt>
                <c:pt idx="31">
                  <c:v>9.5208333333333339</c:v>
                </c:pt>
                <c:pt idx="32">
                  <c:v>96.4375</c:v>
                </c:pt>
                <c:pt idx="33">
                  <c:v>131.16666666666666</c:v>
                </c:pt>
                <c:pt idx="34">
                  <c:v>188.8125</c:v>
                </c:pt>
                <c:pt idx="35">
                  <c:v>85.416666666666671</c:v>
                </c:pt>
                <c:pt idx="36">
                  <c:v>175.83333333333334</c:v>
                </c:pt>
                <c:pt idx="37">
                  <c:v>79.0625</c:v>
                </c:pt>
                <c:pt idx="38">
                  <c:v>87.708333333333329</c:v>
                </c:pt>
                <c:pt idx="39">
                  <c:v>202.625</c:v>
                </c:pt>
                <c:pt idx="40">
                  <c:v>152.04166666666666</c:v>
                </c:pt>
                <c:pt idx="41">
                  <c:v>146.22916666666666</c:v>
                </c:pt>
                <c:pt idx="42">
                  <c:v>190.70833333333334</c:v>
                </c:pt>
                <c:pt idx="43">
                  <c:v>146.77083333333334</c:v>
                </c:pt>
                <c:pt idx="44">
                  <c:v>164.52083333333334</c:v>
                </c:pt>
                <c:pt idx="45">
                  <c:v>173.375</c:v>
                </c:pt>
                <c:pt idx="46">
                  <c:v>96.020833333333329</c:v>
                </c:pt>
                <c:pt idx="47">
                  <c:v>178.75</c:v>
                </c:pt>
                <c:pt idx="48">
                  <c:v>123.66666666666667</c:v>
                </c:pt>
                <c:pt idx="49">
                  <c:v>169.5</c:v>
                </c:pt>
                <c:pt idx="50">
                  <c:v>66.9375</c:v>
                </c:pt>
                <c:pt idx="51">
                  <c:v>0</c:v>
                </c:pt>
                <c:pt idx="52">
                  <c:v>80.729166666666671</c:v>
                </c:pt>
                <c:pt idx="53">
                  <c:v>166</c:v>
                </c:pt>
                <c:pt idx="54">
                  <c:v>86.208333333333329</c:v>
                </c:pt>
                <c:pt idx="55">
                  <c:v>97.25</c:v>
                </c:pt>
                <c:pt idx="56">
                  <c:v>156.22916666666666</c:v>
                </c:pt>
                <c:pt idx="57">
                  <c:v>117.8125</c:v>
                </c:pt>
                <c:pt idx="58">
                  <c:v>118.79166666666667</c:v>
                </c:pt>
                <c:pt idx="59">
                  <c:v>160.5</c:v>
                </c:pt>
                <c:pt idx="60">
                  <c:v>185.54166666666666</c:v>
                </c:pt>
                <c:pt idx="61">
                  <c:v>89.166666666666671</c:v>
                </c:pt>
                <c:pt idx="62">
                  <c:v>159.08333333333334</c:v>
                </c:pt>
                <c:pt idx="63">
                  <c:v>171.41666666666666</c:v>
                </c:pt>
                <c:pt idx="64">
                  <c:v>39.854166666666664</c:v>
                </c:pt>
                <c:pt idx="65">
                  <c:v>117.97916666666667</c:v>
                </c:pt>
                <c:pt idx="66">
                  <c:v>109.04166666666667</c:v>
                </c:pt>
                <c:pt idx="67">
                  <c:v>128.52083333333334</c:v>
                </c:pt>
                <c:pt idx="68">
                  <c:v>153.25</c:v>
                </c:pt>
                <c:pt idx="69">
                  <c:v>147.41666666666666</c:v>
                </c:pt>
                <c:pt idx="70">
                  <c:v>129.89583333333334</c:v>
                </c:pt>
                <c:pt idx="71">
                  <c:v>91.541666666666671</c:v>
                </c:pt>
                <c:pt idx="72">
                  <c:v>111.20833333333333</c:v>
                </c:pt>
                <c:pt idx="73">
                  <c:v>204.66666666666666</c:v>
                </c:pt>
                <c:pt idx="74">
                  <c:v>196.91666666666666</c:v>
                </c:pt>
                <c:pt idx="75">
                  <c:v>126.1875</c:v>
                </c:pt>
                <c:pt idx="76">
                  <c:v>150.33333333333334</c:v>
                </c:pt>
                <c:pt idx="77">
                  <c:v>73.375</c:v>
                </c:pt>
                <c:pt idx="78">
                  <c:v>0</c:v>
                </c:pt>
                <c:pt idx="79">
                  <c:v>181.72916666666666</c:v>
                </c:pt>
                <c:pt idx="80">
                  <c:v>90.979166666666671</c:v>
                </c:pt>
                <c:pt idx="81">
                  <c:v>65.6875</c:v>
                </c:pt>
                <c:pt idx="82">
                  <c:v>159.77083333333334</c:v>
                </c:pt>
                <c:pt idx="83">
                  <c:v>148.77083333333334</c:v>
                </c:pt>
                <c:pt idx="84">
                  <c:v>97.708333333333329</c:v>
                </c:pt>
                <c:pt idx="85">
                  <c:v>112.375</c:v>
                </c:pt>
                <c:pt idx="86">
                  <c:v>115</c:v>
                </c:pt>
                <c:pt idx="87">
                  <c:v>151.5625</c:v>
                </c:pt>
                <c:pt idx="88">
                  <c:v>67.354166666666671</c:v>
                </c:pt>
                <c:pt idx="89">
                  <c:v>129.52083333333334</c:v>
                </c:pt>
                <c:pt idx="90">
                  <c:v>165.95833333333334</c:v>
                </c:pt>
                <c:pt idx="91">
                  <c:v>114.8125</c:v>
                </c:pt>
                <c:pt idx="92">
                  <c:v>17.041666666666668</c:v>
                </c:pt>
                <c:pt idx="93">
                  <c:v>132.41666666666666</c:v>
                </c:pt>
                <c:pt idx="94">
                  <c:v>72.125</c:v>
                </c:pt>
                <c:pt idx="95">
                  <c:v>161.625</c:v>
                </c:pt>
                <c:pt idx="96">
                  <c:v>153.3125</c:v>
                </c:pt>
                <c:pt idx="97">
                  <c:v>105.8125</c:v>
                </c:pt>
                <c:pt idx="98">
                  <c:v>166.125</c:v>
                </c:pt>
                <c:pt idx="99">
                  <c:v>150.1875</c:v>
                </c:pt>
                <c:pt idx="100">
                  <c:v>128.22916666666666</c:v>
                </c:pt>
                <c:pt idx="101">
                  <c:v>92.5625</c:v>
                </c:pt>
                <c:pt idx="102">
                  <c:v>141.22916666666666</c:v>
                </c:pt>
                <c:pt idx="103">
                  <c:v>188.14583333333334</c:v>
                </c:pt>
                <c:pt idx="104">
                  <c:v>0</c:v>
                </c:pt>
                <c:pt idx="105">
                  <c:v>81.3125</c:v>
                </c:pt>
                <c:pt idx="106">
                  <c:v>150.77083333333334</c:v>
                </c:pt>
                <c:pt idx="107">
                  <c:v>0</c:v>
                </c:pt>
                <c:pt idx="108">
                  <c:v>151.10416666666666</c:v>
                </c:pt>
                <c:pt idx="109">
                  <c:v>116.625</c:v>
                </c:pt>
                <c:pt idx="110">
                  <c:v>87.208333333333329</c:v>
                </c:pt>
                <c:pt idx="111">
                  <c:v>153.3125</c:v>
                </c:pt>
                <c:pt idx="112">
                  <c:v>102.83333333333333</c:v>
                </c:pt>
                <c:pt idx="113">
                  <c:v>101.25</c:v>
                </c:pt>
                <c:pt idx="114">
                  <c:v>134.9375</c:v>
                </c:pt>
                <c:pt idx="115">
                  <c:v>106.95833333333333</c:v>
                </c:pt>
                <c:pt idx="116">
                  <c:v>113.25</c:v>
                </c:pt>
                <c:pt idx="117">
                  <c:v>145.22916666666666</c:v>
                </c:pt>
                <c:pt idx="118">
                  <c:v>194.3125</c:v>
                </c:pt>
                <c:pt idx="119">
                  <c:v>51.75</c:v>
                </c:pt>
                <c:pt idx="120">
                  <c:v>148.79166666666666</c:v>
                </c:pt>
                <c:pt idx="121">
                  <c:v>143.29166666666666</c:v>
                </c:pt>
                <c:pt idx="122">
                  <c:v>145.8125</c:v>
                </c:pt>
                <c:pt idx="123">
                  <c:v>173.58333333333334</c:v>
                </c:pt>
                <c:pt idx="124">
                  <c:v>131.70833333333334</c:v>
                </c:pt>
                <c:pt idx="125">
                  <c:v>116.63888888888889</c:v>
                </c:pt>
                <c:pt idx="126">
                  <c:v>174.22916666666666</c:v>
                </c:pt>
                <c:pt idx="127">
                  <c:v>77.104166666666671</c:v>
                </c:pt>
                <c:pt idx="128">
                  <c:v>177.52083333333334</c:v>
                </c:pt>
                <c:pt idx="129">
                  <c:v>74.375</c:v>
                </c:pt>
                <c:pt idx="130">
                  <c:v>136.60416666666666</c:v>
                </c:pt>
                <c:pt idx="131">
                  <c:v>153.02083333333334</c:v>
                </c:pt>
                <c:pt idx="132">
                  <c:v>93.625</c:v>
                </c:pt>
                <c:pt idx="133">
                  <c:v>153.97916666666666</c:v>
                </c:pt>
                <c:pt idx="134">
                  <c:v>0</c:v>
                </c:pt>
                <c:pt idx="135">
                  <c:v>169.22916666666666</c:v>
                </c:pt>
                <c:pt idx="136">
                  <c:v>93.9375</c:v>
                </c:pt>
                <c:pt idx="137">
                  <c:v>124.27083333333333</c:v>
                </c:pt>
                <c:pt idx="138">
                  <c:v>57.8125</c:v>
                </c:pt>
                <c:pt idx="139">
                  <c:v>12.333333333333334</c:v>
                </c:pt>
                <c:pt idx="140">
                  <c:v>0</c:v>
                </c:pt>
                <c:pt idx="141">
                  <c:v>154.9375</c:v>
                </c:pt>
                <c:pt idx="142">
                  <c:v>150.75</c:v>
                </c:pt>
                <c:pt idx="143">
                  <c:v>98.270833333333329</c:v>
                </c:pt>
                <c:pt idx="144">
                  <c:v>48.875</c:v>
                </c:pt>
                <c:pt idx="145">
                  <c:v>114.52083333333333</c:v>
                </c:pt>
                <c:pt idx="146">
                  <c:v>133.83333333333334</c:v>
                </c:pt>
                <c:pt idx="147">
                  <c:v>163.63888888888889</c:v>
                </c:pt>
                <c:pt idx="148">
                  <c:v>126.625</c:v>
                </c:pt>
                <c:pt idx="149">
                  <c:v>176.04166666666666</c:v>
                </c:pt>
                <c:pt idx="150">
                  <c:v>92.291666666666671</c:v>
                </c:pt>
                <c:pt idx="151">
                  <c:v>115.52083333333333</c:v>
                </c:pt>
                <c:pt idx="152">
                  <c:v>11.583333333333334</c:v>
                </c:pt>
                <c:pt idx="153">
                  <c:v>177.91666666666666</c:v>
                </c:pt>
                <c:pt idx="154">
                  <c:v>0</c:v>
                </c:pt>
                <c:pt idx="155">
                  <c:v>119.5625</c:v>
                </c:pt>
                <c:pt idx="156">
                  <c:v>148.54166666666666</c:v>
                </c:pt>
                <c:pt idx="157">
                  <c:v>92.291666666666671</c:v>
                </c:pt>
                <c:pt idx="158">
                  <c:v>131.70833333333334</c:v>
                </c:pt>
                <c:pt idx="159">
                  <c:v>155.45833333333334</c:v>
                </c:pt>
                <c:pt idx="160">
                  <c:v>145.875</c:v>
                </c:pt>
                <c:pt idx="161">
                  <c:v>59.604166666666664</c:v>
                </c:pt>
                <c:pt idx="162">
                  <c:v>112.79166666666667</c:v>
                </c:pt>
                <c:pt idx="163">
                  <c:v>164.02083333333334</c:v>
                </c:pt>
                <c:pt idx="164">
                  <c:v>58.333333333333336</c:v>
                </c:pt>
                <c:pt idx="165">
                  <c:v>172.3125</c:v>
                </c:pt>
                <c:pt idx="166">
                  <c:v>98.458333333333329</c:v>
                </c:pt>
                <c:pt idx="167">
                  <c:v>131.22916666666666</c:v>
                </c:pt>
                <c:pt idx="168">
                  <c:v>2.5833333333333335</c:v>
                </c:pt>
                <c:pt idx="169">
                  <c:v>64.729166666666671</c:v>
                </c:pt>
                <c:pt idx="170">
                  <c:v>169.64583333333334</c:v>
                </c:pt>
                <c:pt idx="171">
                  <c:v>169.54166666666666</c:v>
                </c:pt>
                <c:pt idx="172">
                  <c:v>75.041666666666671</c:v>
                </c:pt>
                <c:pt idx="173">
                  <c:v>172.20833333333334</c:v>
                </c:pt>
                <c:pt idx="174">
                  <c:v>139.375</c:v>
                </c:pt>
                <c:pt idx="175">
                  <c:v>128.8125</c:v>
                </c:pt>
                <c:pt idx="176">
                  <c:v>167.5</c:v>
                </c:pt>
                <c:pt idx="177">
                  <c:v>25.145833333333332</c:v>
                </c:pt>
                <c:pt idx="178">
                  <c:v>129.33333333333334</c:v>
                </c:pt>
                <c:pt idx="179">
                  <c:v>97.8125</c:v>
                </c:pt>
                <c:pt idx="180">
                  <c:v>128.79166666666666</c:v>
                </c:pt>
                <c:pt idx="181">
                  <c:v>82.25</c:v>
                </c:pt>
                <c:pt idx="182">
                  <c:v>82.857638888888886</c:v>
                </c:pt>
                <c:pt idx="183">
                  <c:v>143.625</c:v>
                </c:pt>
                <c:pt idx="184">
                  <c:v>118.58333333333333</c:v>
                </c:pt>
                <c:pt idx="185">
                  <c:v>184.27083333333334</c:v>
                </c:pt>
                <c:pt idx="186">
                  <c:v>181.29166666666666</c:v>
                </c:pt>
                <c:pt idx="187">
                  <c:v>171.64583333333334</c:v>
                </c:pt>
                <c:pt idx="188">
                  <c:v>87.791666666666671</c:v>
                </c:pt>
                <c:pt idx="189">
                  <c:v>88.354166666666671</c:v>
                </c:pt>
                <c:pt idx="190">
                  <c:v>66.145833333333329</c:v>
                </c:pt>
                <c:pt idx="191">
                  <c:v>139.83333333333334</c:v>
                </c:pt>
                <c:pt idx="192">
                  <c:v>140.66666666666666</c:v>
                </c:pt>
                <c:pt idx="193">
                  <c:v>94.541666666666671</c:v>
                </c:pt>
                <c:pt idx="194">
                  <c:v>53.666666666666664</c:v>
                </c:pt>
                <c:pt idx="195">
                  <c:v>50.270833333333336</c:v>
                </c:pt>
                <c:pt idx="196">
                  <c:v>191.54166666666666</c:v>
                </c:pt>
                <c:pt idx="197">
                  <c:v>117.02083333333333</c:v>
                </c:pt>
                <c:pt idx="198">
                  <c:v>69.708333333333329</c:v>
                </c:pt>
                <c:pt idx="199">
                  <c:v>126.39583333333333</c:v>
                </c:pt>
                <c:pt idx="200">
                  <c:v>184.54166666666666</c:v>
                </c:pt>
                <c:pt idx="201">
                  <c:v>109.9375</c:v>
                </c:pt>
                <c:pt idx="202">
                  <c:v>115.125</c:v>
                </c:pt>
                <c:pt idx="203">
                  <c:v>130.95833333333334</c:v>
                </c:pt>
                <c:pt idx="204">
                  <c:v>96.708333333333329</c:v>
                </c:pt>
                <c:pt idx="205">
                  <c:v>128.02083333333334</c:v>
                </c:pt>
                <c:pt idx="206">
                  <c:v>67.333333333333329</c:v>
                </c:pt>
                <c:pt idx="207">
                  <c:v>175.5625</c:v>
                </c:pt>
                <c:pt idx="208">
                  <c:v>67.020833333333329</c:v>
                </c:pt>
                <c:pt idx="209">
                  <c:v>60.854166666666664</c:v>
                </c:pt>
                <c:pt idx="210">
                  <c:v>67.625</c:v>
                </c:pt>
                <c:pt idx="211">
                  <c:v>40.354166666666664</c:v>
                </c:pt>
                <c:pt idx="212">
                  <c:v>161.5</c:v>
                </c:pt>
                <c:pt idx="213">
                  <c:v>153.08333333333334</c:v>
                </c:pt>
                <c:pt idx="214">
                  <c:v>57.854166666666664</c:v>
                </c:pt>
                <c:pt idx="215">
                  <c:v>148.3125</c:v>
                </c:pt>
                <c:pt idx="216">
                  <c:v>184.52083333333334</c:v>
                </c:pt>
                <c:pt idx="217">
                  <c:v>158.41666666666666</c:v>
                </c:pt>
                <c:pt idx="218">
                  <c:v>65.375</c:v>
                </c:pt>
                <c:pt idx="219">
                  <c:v>72.25</c:v>
                </c:pt>
                <c:pt idx="220">
                  <c:v>162.70833333333334</c:v>
                </c:pt>
                <c:pt idx="221">
                  <c:v>100.41666666666667</c:v>
                </c:pt>
                <c:pt idx="222">
                  <c:v>15.479166666666666</c:v>
                </c:pt>
                <c:pt idx="223">
                  <c:v>104.5625</c:v>
                </c:pt>
                <c:pt idx="224">
                  <c:v>114.3125</c:v>
                </c:pt>
                <c:pt idx="225">
                  <c:v>128.60227272727272</c:v>
                </c:pt>
                <c:pt idx="226">
                  <c:v>181.91666666666666</c:v>
                </c:pt>
                <c:pt idx="227">
                  <c:v>168.20833333333334</c:v>
                </c:pt>
                <c:pt idx="228">
                  <c:v>143.82291666666666</c:v>
                </c:pt>
                <c:pt idx="229">
                  <c:v>59.458333333333336</c:v>
                </c:pt>
                <c:pt idx="230">
                  <c:v>114.06060606060606</c:v>
                </c:pt>
                <c:pt idx="231">
                  <c:v>102.52083333333333</c:v>
                </c:pt>
                <c:pt idx="232">
                  <c:v>79.083333333333329</c:v>
                </c:pt>
                <c:pt idx="233">
                  <c:v>111.08333333333333</c:v>
                </c:pt>
                <c:pt idx="234">
                  <c:v>169.29166666666666</c:v>
                </c:pt>
                <c:pt idx="235">
                  <c:v>81.5625</c:v>
                </c:pt>
                <c:pt idx="236">
                  <c:v>170.66666666666666</c:v>
                </c:pt>
                <c:pt idx="237">
                  <c:v>70.791666666666671</c:v>
                </c:pt>
                <c:pt idx="238">
                  <c:v>106.8125</c:v>
                </c:pt>
                <c:pt idx="239">
                  <c:v>175.95833333333334</c:v>
                </c:pt>
                <c:pt idx="240">
                  <c:v>179.4375</c:v>
                </c:pt>
                <c:pt idx="241">
                  <c:v>88.104166666666671</c:v>
                </c:pt>
                <c:pt idx="242">
                  <c:v>144.27083333333334</c:v>
                </c:pt>
                <c:pt idx="243">
                  <c:v>82.041666666666671</c:v>
                </c:pt>
                <c:pt idx="244">
                  <c:v>159.22916666666666</c:v>
                </c:pt>
                <c:pt idx="245">
                  <c:v>80.604166666666671</c:v>
                </c:pt>
                <c:pt idx="246">
                  <c:v>0</c:v>
                </c:pt>
                <c:pt idx="247">
                  <c:v>109.33333333333333</c:v>
                </c:pt>
                <c:pt idx="248">
                  <c:v>179.16666666666666</c:v>
                </c:pt>
                <c:pt idx="249">
                  <c:v>50.25</c:v>
                </c:pt>
                <c:pt idx="250">
                  <c:v>71.3125</c:v>
                </c:pt>
                <c:pt idx="251">
                  <c:v>28.458333333333332</c:v>
                </c:pt>
                <c:pt idx="252">
                  <c:v>65.5</c:v>
                </c:pt>
                <c:pt idx="253">
                  <c:v>108</c:v>
                </c:pt>
                <c:pt idx="254">
                  <c:v>200.25</c:v>
                </c:pt>
                <c:pt idx="255">
                  <c:v>65.166666666666671</c:v>
                </c:pt>
                <c:pt idx="256">
                  <c:v>125.3125</c:v>
                </c:pt>
                <c:pt idx="257">
                  <c:v>105.16666666666667</c:v>
                </c:pt>
                <c:pt idx="258">
                  <c:v>59.395833333333336</c:v>
                </c:pt>
                <c:pt idx="259">
                  <c:v>115.79166666666667</c:v>
                </c:pt>
                <c:pt idx="260">
                  <c:v>0</c:v>
                </c:pt>
                <c:pt idx="261">
                  <c:v>165.875</c:v>
                </c:pt>
                <c:pt idx="262">
                  <c:v>46.770833333333336</c:v>
                </c:pt>
                <c:pt idx="263">
                  <c:v>89.416666666666671</c:v>
                </c:pt>
                <c:pt idx="264">
                  <c:v>170.14583333333334</c:v>
                </c:pt>
                <c:pt idx="265">
                  <c:v>34.041666666666664</c:v>
                </c:pt>
                <c:pt idx="266">
                  <c:v>0</c:v>
                </c:pt>
                <c:pt idx="267">
                  <c:v>115.875</c:v>
                </c:pt>
                <c:pt idx="268">
                  <c:v>120.625</c:v>
                </c:pt>
                <c:pt idx="269">
                  <c:v>156.5</c:v>
                </c:pt>
                <c:pt idx="270">
                  <c:v>170.5</c:v>
                </c:pt>
                <c:pt idx="271">
                  <c:v>122.9375</c:v>
                </c:pt>
                <c:pt idx="272">
                  <c:v>0</c:v>
                </c:pt>
                <c:pt idx="273">
                  <c:v>123.85416666666667</c:v>
                </c:pt>
                <c:pt idx="274">
                  <c:v>12.375</c:v>
                </c:pt>
                <c:pt idx="275">
                  <c:v>153.1875</c:v>
                </c:pt>
                <c:pt idx="276">
                  <c:v>89.354166666666671</c:v>
                </c:pt>
                <c:pt idx="277">
                  <c:v>173.8125</c:v>
                </c:pt>
                <c:pt idx="278">
                  <c:v>62.895833333333336</c:v>
                </c:pt>
                <c:pt idx="279">
                  <c:v>59.6875</c:v>
                </c:pt>
                <c:pt idx="280">
                  <c:v>135.125</c:v>
                </c:pt>
                <c:pt idx="281">
                  <c:v>187.875</c:v>
                </c:pt>
                <c:pt idx="282">
                  <c:v>90.729166666666671</c:v>
                </c:pt>
                <c:pt idx="283">
                  <c:v>111.0625</c:v>
                </c:pt>
                <c:pt idx="284">
                  <c:v>32.020833333333336</c:v>
                </c:pt>
                <c:pt idx="285">
                  <c:v>141.16666666666666</c:v>
                </c:pt>
                <c:pt idx="286">
                  <c:v>32.3125</c:v>
                </c:pt>
                <c:pt idx="287">
                  <c:v>138.39583333333334</c:v>
                </c:pt>
                <c:pt idx="288">
                  <c:v>112.5625</c:v>
                </c:pt>
                <c:pt idx="289">
                  <c:v>153.77083333333334</c:v>
                </c:pt>
                <c:pt idx="290">
                  <c:v>138.08333333333334</c:v>
                </c:pt>
                <c:pt idx="291">
                  <c:v>113.10416666666667</c:v>
                </c:pt>
                <c:pt idx="292">
                  <c:v>171.0625</c:v>
                </c:pt>
                <c:pt idx="293">
                  <c:v>156.8125</c:v>
                </c:pt>
                <c:pt idx="294">
                  <c:v>179.83333333333334</c:v>
                </c:pt>
                <c:pt idx="295">
                  <c:v>111.27083333333333</c:v>
                </c:pt>
                <c:pt idx="296">
                  <c:v>181.14583333333334</c:v>
                </c:pt>
                <c:pt idx="297">
                  <c:v>164.52083333333334</c:v>
                </c:pt>
                <c:pt idx="298">
                  <c:v>92.666666666666671</c:v>
                </c:pt>
                <c:pt idx="299">
                  <c:v>40.666666666666664</c:v>
                </c:pt>
                <c:pt idx="300">
                  <c:v>141.79166666666666</c:v>
                </c:pt>
                <c:pt idx="301">
                  <c:v>152.29166666666666</c:v>
                </c:pt>
                <c:pt idx="302">
                  <c:v>161.85416666666666</c:v>
                </c:pt>
                <c:pt idx="303">
                  <c:v>95.125</c:v>
                </c:pt>
                <c:pt idx="304">
                  <c:v>169.41666666666666</c:v>
                </c:pt>
                <c:pt idx="305">
                  <c:v>120.5</c:v>
                </c:pt>
                <c:pt idx="306">
                  <c:v>164.5625</c:v>
                </c:pt>
                <c:pt idx="307">
                  <c:v>134.33333333333334</c:v>
                </c:pt>
                <c:pt idx="308">
                  <c:v>164.39583333333334</c:v>
                </c:pt>
                <c:pt idx="309">
                  <c:v>194.5</c:v>
                </c:pt>
                <c:pt idx="310">
                  <c:v>70.083333333333329</c:v>
                </c:pt>
                <c:pt idx="311">
                  <c:v>160.9375</c:v>
                </c:pt>
                <c:pt idx="312">
                  <c:v>206.66666666666666</c:v>
                </c:pt>
                <c:pt idx="313">
                  <c:v>158</c:v>
                </c:pt>
                <c:pt idx="314">
                  <c:v>168.35416666666666</c:v>
                </c:pt>
                <c:pt idx="315">
                  <c:v>170.89583333333334</c:v>
                </c:pt>
                <c:pt idx="316">
                  <c:v>132.02083333333334</c:v>
                </c:pt>
                <c:pt idx="317">
                  <c:v>176.08333333333334</c:v>
                </c:pt>
                <c:pt idx="318">
                  <c:v>179.47916666666666</c:v>
                </c:pt>
                <c:pt idx="319">
                  <c:v>166.97916666666666</c:v>
                </c:pt>
                <c:pt idx="320">
                  <c:v>75.4375</c:v>
                </c:pt>
                <c:pt idx="321">
                  <c:v>154.3125</c:v>
                </c:pt>
                <c:pt idx="322">
                  <c:v>166.89583333333334</c:v>
                </c:pt>
                <c:pt idx="323">
                  <c:v>155.66666666666666</c:v>
                </c:pt>
                <c:pt idx="324">
                  <c:v>215.5</c:v>
                </c:pt>
                <c:pt idx="325">
                  <c:v>161.4375</c:v>
                </c:pt>
                <c:pt idx="326">
                  <c:v>126.625</c:v>
                </c:pt>
                <c:pt idx="327">
                  <c:v>109.58333333333333</c:v>
                </c:pt>
                <c:pt idx="328">
                  <c:v>90.458333333333329</c:v>
                </c:pt>
                <c:pt idx="329">
                  <c:v>167.41666666666666</c:v>
                </c:pt>
                <c:pt idx="330">
                  <c:v>73.395833333333329</c:v>
                </c:pt>
                <c:pt idx="331">
                  <c:v>147.70833333333334</c:v>
                </c:pt>
                <c:pt idx="332">
                  <c:v>189.91666666666666</c:v>
                </c:pt>
                <c:pt idx="333">
                  <c:v>175.95833333333334</c:v>
                </c:pt>
                <c:pt idx="334">
                  <c:v>119.20833333333333</c:v>
                </c:pt>
                <c:pt idx="335">
                  <c:v>44.9375</c:v>
                </c:pt>
                <c:pt idx="336">
                  <c:v>117.375</c:v>
                </c:pt>
                <c:pt idx="337">
                  <c:v>106.52083333333333</c:v>
                </c:pt>
                <c:pt idx="338">
                  <c:v>173.45833333333334</c:v>
                </c:pt>
                <c:pt idx="339">
                  <c:v>135.5</c:v>
                </c:pt>
                <c:pt idx="340">
                  <c:v>153.85416666666666</c:v>
                </c:pt>
                <c:pt idx="341">
                  <c:v>81.104166666666671</c:v>
                </c:pt>
                <c:pt idx="342">
                  <c:v>47.138888888888886</c:v>
                </c:pt>
                <c:pt idx="343">
                  <c:v>117.5</c:v>
                </c:pt>
                <c:pt idx="344">
                  <c:v>56.916666666666664</c:v>
                </c:pt>
                <c:pt idx="345">
                  <c:v>109.20833333333333</c:v>
                </c:pt>
                <c:pt idx="346">
                  <c:v>97.125</c:v>
                </c:pt>
                <c:pt idx="347">
                  <c:v>128.20833333333334</c:v>
                </c:pt>
                <c:pt idx="348">
                  <c:v>51.916666666666664</c:v>
                </c:pt>
                <c:pt idx="349">
                  <c:v>120.64393939393939</c:v>
                </c:pt>
                <c:pt idx="350">
                  <c:v>112.20833333333333</c:v>
                </c:pt>
                <c:pt idx="351">
                  <c:v>202.20833333333334</c:v>
                </c:pt>
                <c:pt idx="352">
                  <c:v>129.97916666666666</c:v>
                </c:pt>
                <c:pt idx="353">
                  <c:v>106</c:v>
                </c:pt>
                <c:pt idx="354">
                  <c:v>155.66666666666666</c:v>
                </c:pt>
                <c:pt idx="355">
                  <c:v>94.979166666666671</c:v>
                </c:pt>
                <c:pt idx="356">
                  <c:v>165.85416666666666</c:v>
                </c:pt>
                <c:pt idx="357">
                  <c:v>80.333333333333329</c:v>
                </c:pt>
                <c:pt idx="358">
                  <c:v>84.541666666666671</c:v>
                </c:pt>
                <c:pt idx="359">
                  <c:v>112.97916666666667</c:v>
                </c:pt>
                <c:pt idx="360">
                  <c:v>76.625</c:v>
                </c:pt>
                <c:pt idx="361">
                  <c:v>196.4375</c:v>
                </c:pt>
                <c:pt idx="362">
                  <c:v>125.64583333333333</c:v>
                </c:pt>
                <c:pt idx="363">
                  <c:v>154.22916666666666</c:v>
                </c:pt>
                <c:pt idx="364">
                  <c:v>109.89583333333333</c:v>
                </c:pt>
                <c:pt idx="365">
                  <c:v>93</c:v>
                </c:pt>
                <c:pt idx="366">
                  <c:v>131.3125</c:v>
                </c:pt>
                <c:pt idx="367">
                  <c:v>153.70833333333334</c:v>
                </c:pt>
                <c:pt idx="368">
                  <c:v>136.89583333333334</c:v>
                </c:pt>
                <c:pt idx="369">
                  <c:v>134.47916666666666</c:v>
                </c:pt>
                <c:pt idx="370">
                  <c:v>161.47916666666666</c:v>
                </c:pt>
                <c:pt idx="371">
                  <c:v>54.145833333333336</c:v>
                </c:pt>
                <c:pt idx="372">
                  <c:v>104</c:v>
                </c:pt>
                <c:pt idx="373">
                  <c:v>103.70833333333333</c:v>
                </c:pt>
                <c:pt idx="374">
                  <c:v>117.91666666666667</c:v>
                </c:pt>
                <c:pt idx="375">
                  <c:v>145.3125</c:v>
                </c:pt>
                <c:pt idx="376">
                  <c:v>139.0625</c:v>
                </c:pt>
                <c:pt idx="377">
                  <c:v>62.791666666666664</c:v>
                </c:pt>
                <c:pt idx="378">
                  <c:v>100.47916666666667</c:v>
                </c:pt>
                <c:pt idx="379">
                  <c:v>135.95833333333334</c:v>
                </c:pt>
                <c:pt idx="380">
                  <c:v>120.02083333333333</c:v>
                </c:pt>
                <c:pt idx="381">
                  <c:v>167.875</c:v>
                </c:pt>
                <c:pt idx="382">
                  <c:v>0</c:v>
                </c:pt>
                <c:pt idx="383">
                  <c:v>148.08333333333334</c:v>
                </c:pt>
                <c:pt idx="384">
                  <c:v>128.91666666666666</c:v>
                </c:pt>
                <c:pt idx="385">
                  <c:v>167.79166666666666</c:v>
                </c:pt>
                <c:pt idx="386">
                  <c:v>109.70486111111111</c:v>
                </c:pt>
                <c:pt idx="387">
                  <c:v>118.58333333333333</c:v>
                </c:pt>
                <c:pt idx="388">
                  <c:v>192.0625</c:v>
                </c:pt>
                <c:pt idx="389">
                  <c:v>97.481481481481481</c:v>
                </c:pt>
                <c:pt idx="390">
                  <c:v>177.33333333333334</c:v>
                </c:pt>
                <c:pt idx="391">
                  <c:v>87.416666666666671</c:v>
                </c:pt>
                <c:pt idx="392">
                  <c:v>83.6875</c:v>
                </c:pt>
                <c:pt idx="393">
                  <c:v>67.291666666666671</c:v>
                </c:pt>
                <c:pt idx="394">
                  <c:v>188.9375</c:v>
                </c:pt>
                <c:pt idx="395">
                  <c:v>119.20833333333333</c:v>
                </c:pt>
                <c:pt idx="396">
                  <c:v>104.625</c:v>
                </c:pt>
                <c:pt idx="397">
                  <c:v>171.9375</c:v>
                </c:pt>
                <c:pt idx="398">
                  <c:v>153.20833333333334</c:v>
                </c:pt>
                <c:pt idx="399">
                  <c:v>83.375</c:v>
                </c:pt>
                <c:pt idx="400">
                  <c:v>171.52083333333334</c:v>
                </c:pt>
                <c:pt idx="401">
                  <c:v>105.33333333333333</c:v>
                </c:pt>
                <c:pt idx="402">
                  <c:v>85.833333333333329</c:v>
                </c:pt>
                <c:pt idx="403">
                  <c:v>119.97916666666667</c:v>
                </c:pt>
                <c:pt idx="404">
                  <c:v>120.02083333333333</c:v>
                </c:pt>
                <c:pt idx="405">
                  <c:v>143.97916666666666</c:v>
                </c:pt>
                <c:pt idx="406">
                  <c:v>181.95833333333334</c:v>
                </c:pt>
                <c:pt idx="407">
                  <c:v>123.625</c:v>
                </c:pt>
                <c:pt idx="408">
                  <c:v>72.479166666666671</c:v>
                </c:pt>
                <c:pt idx="409">
                  <c:v>156.04166666666666</c:v>
                </c:pt>
                <c:pt idx="410">
                  <c:v>120.0625</c:v>
                </c:pt>
                <c:pt idx="411">
                  <c:v>152.79166666666666</c:v>
                </c:pt>
                <c:pt idx="412">
                  <c:v>143.54166666666666</c:v>
                </c:pt>
                <c:pt idx="413">
                  <c:v>74.479166666666671</c:v>
                </c:pt>
                <c:pt idx="414">
                  <c:v>182.58333333333334</c:v>
                </c:pt>
                <c:pt idx="415">
                  <c:v>57.333333333333336</c:v>
                </c:pt>
                <c:pt idx="416">
                  <c:v>99.479166666666671</c:v>
                </c:pt>
                <c:pt idx="417">
                  <c:v>189.95833333333334</c:v>
                </c:pt>
                <c:pt idx="418">
                  <c:v>163.29166666666666</c:v>
                </c:pt>
                <c:pt idx="419">
                  <c:v>34.791666666666664</c:v>
                </c:pt>
                <c:pt idx="420">
                  <c:v>147</c:v>
                </c:pt>
                <c:pt idx="421">
                  <c:v>180.45833333333334</c:v>
                </c:pt>
                <c:pt idx="422">
                  <c:v>131.89583333333334</c:v>
                </c:pt>
                <c:pt idx="423">
                  <c:v>183.6875</c:v>
                </c:pt>
                <c:pt idx="424">
                  <c:v>85.916666666666671</c:v>
                </c:pt>
                <c:pt idx="425">
                  <c:v>144.58333333333334</c:v>
                </c:pt>
                <c:pt idx="426">
                  <c:v>153</c:v>
                </c:pt>
                <c:pt idx="427">
                  <c:v>222.58333333333334</c:v>
                </c:pt>
                <c:pt idx="428">
                  <c:v>154.35069444444446</c:v>
                </c:pt>
                <c:pt idx="429">
                  <c:v>141.06439393939394</c:v>
                </c:pt>
                <c:pt idx="430">
                  <c:v>162.41666666666666</c:v>
                </c:pt>
                <c:pt idx="431">
                  <c:v>79.708333333333329</c:v>
                </c:pt>
                <c:pt idx="432">
                  <c:v>100.89583333333333</c:v>
                </c:pt>
                <c:pt idx="433">
                  <c:v>173.4375</c:v>
                </c:pt>
                <c:pt idx="434">
                  <c:v>163.47916666666666</c:v>
                </c:pt>
                <c:pt idx="435">
                  <c:v>116.25</c:v>
                </c:pt>
                <c:pt idx="436">
                  <c:v>150.5625</c:v>
                </c:pt>
                <c:pt idx="437">
                  <c:v>145.91666666666666</c:v>
                </c:pt>
                <c:pt idx="438">
                  <c:v>124.08333333333333</c:v>
                </c:pt>
                <c:pt idx="439">
                  <c:v>120.75</c:v>
                </c:pt>
                <c:pt idx="440">
                  <c:v>194.85416666666666</c:v>
                </c:pt>
                <c:pt idx="441">
                  <c:v>158.3125</c:v>
                </c:pt>
                <c:pt idx="442">
                  <c:v>149.83333333333334</c:v>
                </c:pt>
                <c:pt idx="443">
                  <c:v>151.77083333333334</c:v>
                </c:pt>
                <c:pt idx="444">
                  <c:v>185.66666666666666</c:v>
                </c:pt>
                <c:pt idx="445">
                  <c:v>72.125</c:v>
                </c:pt>
                <c:pt idx="446">
                  <c:v>183.91666666666666</c:v>
                </c:pt>
                <c:pt idx="447">
                  <c:v>95.875</c:v>
                </c:pt>
                <c:pt idx="448">
                  <c:v>122.14583333333333</c:v>
                </c:pt>
                <c:pt idx="449">
                  <c:v>145.52083333333334</c:v>
                </c:pt>
                <c:pt idx="450">
                  <c:v>29.208333333333332</c:v>
                </c:pt>
                <c:pt idx="451">
                  <c:v>190.3125</c:v>
                </c:pt>
                <c:pt idx="452">
                  <c:v>102.20833333333333</c:v>
                </c:pt>
                <c:pt idx="453">
                  <c:v>97.104166666666671</c:v>
                </c:pt>
                <c:pt idx="454">
                  <c:v>71.1875</c:v>
                </c:pt>
                <c:pt idx="455">
                  <c:v>173.79166666666666</c:v>
                </c:pt>
                <c:pt idx="456">
                  <c:v>68.541666666666671</c:v>
                </c:pt>
                <c:pt idx="457">
                  <c:v>133.85416666666666</c:v>
                </c:pt>
                <c:pt idx="458">
                  <c:v>163.79166666666666</c:v>
                </c:pt>
                <c:pt idx="459">
                  <c:v>149.58333333333334</c:v>
                </c:pt>
                <c:pt idx="460">
                  <c:v>150.97916666666666</c:v>
                </c:pt>
                <c:pt idx="461">
                  <c:v>161.39583333333334</c:v>
                </c:pt>
                <c:pt idx="462">
                  <c:v>79.583333333333329</c:v>
                </c:pt>
                <c:pt idx="463">
                  <c:v>95.8125</c:v>
                </c:pt>
                <c:pt idx="464">
                  <c:v>66.25</c:v>
                </c:pt>
                <c:pt idx="465">
                  <c:v>72.75</c:v>
                </c:pt>
                <c:pt idx="466">
                  <c:v>149.72916666666666</c:v>
                </c:pt>
                <c:pt idx="467">
                  <c:v>57.75</c:v>
                </c:pt>
                <c:pt idx="468">
                  <c:v>97.333333333333329</c:v>
                </c:pt>
                <c:pt idx="469">
                  <c:v>55.8125</c:v>
                </c:pt>
                <c:pt idx="470">
                  <c:v>133.66666666666666</c:v>
                </c:pt>
                <c:pt idx="471">
                  <c:v>146</c:v>
                </c:pt>
                <c:pt idx="472">
                  <c:v>149.58333333333334</c:v>
                </c:pt>
                <c:pt idx="473">
                  <c:v>162.58333333333334</c:v>
                </c:pt>
                <c:pt idx="474">
                  <c:v>91.583333333333329</c:v>
                </c:pt>
                <c:pt idx="475">
                  <c:v>178.52083333333334</c:v>
                </c:pt>
                <c:pt idx="476">
                  <c:v>194.8125</c:v>
                </c:pt>
                <c:pt idx="477">
                  <c:v>130.14930555555554</c:v>
                </c:pt>
                <c:pt idx="478">
                  <c:v>178.25</c:v>
                </c:pt>
                <c:pt idx="479">
                  <c:v>203.27083333333334</c:v>
                </c:pt>
                <c:pt idx="480">
                  <c:v>168.45833333333334</c:v>
                </c:pt>
                <c:pt idx="481">
                  <c:v>196.39583333333334</c:v>
                </c:pt>
                <c:pt idx="482">
                  <c:v>79.6875</c:v>
                </c:pt>
                <c:pt idx="483">
                  <c:v>179.5</c:v>
                </c:pt>
                <c:pt idx="484">
                  <c:v>159.25</c:v>
                </c:pt>
                <c:pt idx="485">
                  <c:v>124.75</c:v>
                </c:pt>
                <c:pt idx="486">
                  <c:v>166.125</c:v>
                </c:pt>
                <c:pt idx="487">
                  <c:v>121.0625</c:v>
                </c:pt>
                <c:pt idx="488">
                  <c:v>52.354166666666664</c:v>
                </c:pt>
                <c:pt idx="489">
                  <c:v>2.7916666666666665</c:v>
                </c:pt>
                <c:pt idx="490">
                  <c:v>73.083333333333329</c:v>
                </c:pt>
                <c:pt idx="491">
                  <c:v>5.958333333333333</c:v>
                </c:pt>
                <c:pt idx="492">
                  <c:v>81.833333333333329</c:v>
                </c:pt>
                <c:pt idx="493">
                  <c:v>105.5</c:v>
                </c:pt>
                <c:pt idx="494">
                  <c:v>171.125</c:v>
                </c:pt>
                <c:pt idx="495">
                  <c:v>100.89583333333333</c:v>
                </c:pt>
                <c:pt idx="496">
                  <c:v>171.27083333333334</c:v>
                </c:pt>
                <c:pt idx="497">
                  <c:v>36.208333333333336</c:v>
                </c:pt>
                <c:pt idx="498">
                  <c:v>125.16666666666667</c:v>
                </c:pt>
                <c:pt idx="499">
                  <c:v>93.6875</c:v>
                </c:pt>
                <c:pt idx="500">
                  <c:v>138.77083333333334</c:v>
                </c:pt>
                <c:pt idx="501">
                  <c:v>150.35416666666666</c:v>
                </c:pt>
                <c:pt idx="502">
                  <c:v>0</c:v>
                </c:pt>
                <c:pt idx="503">
                  <c:v>175.27083333333334</c:v>
                </c:pt>
                <c:pt idx="504">
                  <c:v>86.645833333333329</c:v>
                </c:pt>
                <c:pt idx="505">
                  <c:v>135.54166666666666</c:v>
                </c:pt>
                <c:pt idx="506">
                  <c:v>120.41666666666667</c:v>
                </c:pt>
                <c:pt idx="507">
                  <c:v>162.39583333333334</c:v>
                </c:pt>
                <c:pt idx="508">
                  <c:v>133.48106060606059</c:v>
                </c:pt>
                <c:pt idx="509">
                  <c:v>160.52083333333334</c:v>
                </c:pt>
                <c:pt idx="510">
                  <c:v>77.4375</c:v>
                </c:pt>
                <c:pt idx="511">
                  <c:v>71.895833333333329</c:v>
                </c:pt>
                <c:pt idx="512">
                  <c:v>0</c:v>
                </c:pt>
                <c:pt idx="513">
                  <c:v>134.9375</c:v>
                </c:pt>
                <c:pt idx="514">
                  <c:v>174.5</c:v>
                </c:pt>
                <c:pt idx="515">
                  <c:v>114.91666666666667</c:v>
                </c:pt>
                <c:pt idx="516">
                  <c:v>70.833333333333329</c:v>
                </c:pt>
                <c:pt idx="517">
                  <c:v>180.27083333333334</c:v>
                </c:pt>
                <c:pt idx="518">
                  <c:v>156.85416666666666</c:v>
                </c:pt>
                <c:pt idx="519">
                  <c:v>98.541666666666671</c:v>
                </c:pt>
                <c:pt idx="520">
                  <c:v>140.375</c:v>
                </c:pt>
                <c:pt idx="521">
                  <c:v>87.833333333333329</c:v>
                </c:pt>
                <c:pt idx="522">
                  <c:v>112.75</c:v>
                </c:pt>
                <c:pt idx="523">
                  <c:v>70.1875</c:v>
                </c:pt>
                <c:pt idx="524">
                  <c:v>148.54166666666666</c:v>
                </c:pt>
                <c:pt idx="525">
                  <c:v>115.66666666666667</c:v>
                </c:pt>
                <c:pt idx="526">
                  <c:v>133.52083333333334</c:v>
                </c:pt>
                <c:pt idx="527">
                  <c:v>115.90416666666667</c:v>
                </c:pt>
                <c:pt idx="528">
                  <c:v>78.354166666666671</c:v>
                </c:pt>
                <c:pt idx="529">
                  <c:v>117.95833333333333</c:v>
                </c:pt>
                <c:pt idx="530">
                  <c:v>81</c:v>
                </c:pt>
                <c:pt idx="531">
                  <c:v>78.8125</c:v>
                </c:pt>
                <c:pt idx="532">
                  <c:v>151.52083333333334</c:v>
                </c:pt>
                <c:pt idx="533">
                  <c:v>147.32291666666666</c:v>
                </c:pt>
                <c:pt idx="534">
                  <c:v>133.27083333333334</c:v>
                </c:pt>
                <c:pt idx="535">
                  <c:v>106.4375</c:v>
                </c:pt>
                <c:pt idx="536">
                  <c:v>103.27083333333333</c:v>
                </c:pt>
                <c:pt idx="537">
                  <c:v>125.39583333333333</c:v>
                </c:pt>
                <c:pt idx="538">
                  <c:v>179.14583333333334</c:v>
                </c:pt>
                <c:pt idx="539">
                  <c:v>156.95833333333334</c:v>
                </c:pt>
                <c:pt idx="540">
                  <c:v>51.125</c:v>
                </c:pt>
                <c:pt idx="541">
                  <c:v>80.958333333333329</c:v>
                </c:pt>
                <c:pt idx="542">
                  <c:v>140.20833333333334</c:v>
                </c:pt>
                <c:pt idx="543">
                  <c:v>85.4375</c:v>
                </c:pt>
                <c:pt idx="544">
                  <c:v>183.72916666666666</c:v>
                </c:pt>
                <c:pt idx="545">
                  <c:v>51.958333333333336</c:v>
                </c:pt>
                <c:pt idx="546">
                  <c:v>86.8125</c:v>
                </c:pt>
                <c:pt idx="547">
                  <c:v>84.229166666666671</c:v>
                </c:pt>
                <c:pt idx="548">
                  <c:v>31.833333333333332</c:v>
                </c:pt>
                <c:pt idx="549">
                  <c:v>178.89583333333334</c:v>
                </c:pt>
                <c:pt idx="550">
                  <c:v>144.52083333333334</c:v>
                </c:pt>
                <c:pt idx="551">
                  <c:v>92.104166666666671</c:v>
                </c:pt>
                <c:pt idx="552">
                  <c:v>151.45833333333334</c:v>
                </c:pt>
                <c:pt idx="553">
                  <c:v>14.25</c:v>
                </c:pt>
                <c:pt idx="554">
                  <c:v>126.3125</c:v>
                </c:pt>
                <c:pt idx="555">
                  <c:v>116.03472222222223</c:v>
                </c:pt>
                <c:pt idx="556">
                  <c:v>141.33333333333334</c:v>
                </c:pt>
                <c:pt idx="557">
                  <c:v>133.60416666666666</c:v>
                </c:pt>
                <c:pt idx="558">
                  <c:v>174.35416666666666</c:v>
                </c:pt>
                <c:pt idx="559">
                  <c:v>136.70833333333334</c:v>
                </c:pt>
                <c:pt idx="560">
                  <c:v>157.60416666666666</c:v>
                </c:pt>
                <c:pt idx="561">
                  <c:v>94.208333333333329</c:v>
                </c:pt>
                <c:pt idx="562">
                  <c:v>134.22916666666666</c:v>
                </c:pt>
                <c:pt idx="563">
                  <c:v>166.21875</c:v>
                </c:pt>
                <c:pt idx="564">
                  <c:v>204.33333333333334</c:v>
                </c:pt>
                <c:pt idx="565">
                  <c:v>147.52083333333334</c:v>
                </c:pt>
                <c:pt idx="566">
                  <c:v>111.4375</c:v>
                </c:pt>
                <c:pt idx="567">
                  <c:v>80.666666666666671</c:v>
                </c:pt>
                <c:pt idx="568">
                  <c:v>135.75</c:v>
                </c:pt>
                <c:pt idx="569">
                  <c:v>102.77083333333333</c:v>
                </c:pt>
                <c:pt idx="570">
                  <c:v>28.520833333333332</c:v>
                </c:pt>
                <c:pt idx="571">
                  <c:v>170.89583333333334</c:v>
                </c:pt>
                <c:pt idx="572">
                  <c:v>44.458333333333336</c:v>
                </c:pt>
                <c:pt idx="573">
                  <c:v>101.93055555555556</c:v>
                </c:pt>
                <c:pt idx="574">
                  <c:v>159.625</c:v>
                </c:pt>
                <c:pt idx="575">
                  <c:v>160.4375</c:v>
                </c:pt>
                <c:pt idx="576">
                  <c:v>156.20833333333334</c:v>
                </c:pt>
                <c:pt idx="577">
                  <c:v>114.3125</c:v>
                </c:pt>
                <c:pt idx="578">
                  <c:v>85.4375</c:v>
                </c:pt>
                <c:pt idx="579">
                  <c:v>50.270833333333336</c:v>
                </c:pt>
                <c:pt idx="580">
                  <c:v>74.041666666666671</c:v>
                </c:pt>
                <c:pt idx="581">
                  <c:v>45.916666666666664</c:v>
                </c:pt>
                <c:pt idx="582">
                  <c:v>179.89583333333334</c:v>
                </c:pt>
                <c:pt idx="583">
                  <c:v>14.736111111111111</c:v>
                </c:pt>
                <c:pt idx="584">
                  <c:v>121.39583333333333</c:v>
                </c:pt>
                <c:pt idx="585">
                  <c:v>197.4375</c:v>
                </c:pt>
                <c:pt idx="586">
                  <c:v>209.58333333333334</c:v>
                </c:pt>
                <c:pt idx="587">
                  <c:v>143.33333333333334</c:v>
                </c:pt>
                <c:pt idx="588">
                  <c:v>160.89583333333334</c:v>
                </c:pt>
                <c:pt idx="589">
                  <c:v>120.625</c:v>
                </c:pt>
                <c:pt idx="590">
                  <c:v>102.04166666666667</c:v>
                </c:pt>
                <c:pt idx="591">
                  <c:v>142.75</c:v>
                </c:pt>
                <c:pt idx="592">
                  <c:v>73.145833333333329</c:v>
                </c:pt>
                <c:pt idx="593">
                  <c:v>191.04166666666666</c:v>
                </c:pt>
                <c:pt idx="594">
                  <c:v>107.375</c:v>
                </c:pt>
                <c:pt idx="595">
                  <c:v>49.8125</c:v>
                </c:pt>
                <c:pt idx="596">
                  <c:v>119.52083333333333</c:v>
                </c:pt>
                <c:pt idx="597">
                  <c:v>172.41666666666666</c:v>
                </c:pt>
                <c:pt idx="598">
                  <c:v>107.22916666666667</c:v>
                </c:pt>
                <c:pt idx="599">
                  <c:v>138.375</c:v>
                </c:pt>
                <c:pt idx="600">
                  <c:v>163.8125</c:v>
                </c:pt>
                <c:pt idx="601">
                  <c:v>125.82986111111111</c:v>
                </c:pt>
                <c:pt idx="602">
                  <c:v>70.9375</c:v>
                </c:pt>
                <c:pt idx="603">
                  <c:v>156.83333333333334</c:v>
                </c:pt>
                <c:pt idx="604">
                  <c:v>149.70833333333334</c:v>
                </c:pt>
                <c:pt idx="605">
                  <c:v>112.125</c:v>
                </c:pt>
                <c:pt idx="606">
                  <c:v>96.041666666666671</c:v>
                </c:pt>
                <c:pt idx="607">
                  <c:v>138.08333333333334</c:v>
                </c:pt>
                <c:pt idx="608">
                  <c:v>102.1875</c:v>
                </c:pt>
                <c:pt idx="609">
                  <c:v>123.5625</c:v>
                </c:pt>
                <c:pt idx="610">
                  <c:v>132.89583333333334</c:v>
                </c:pt>
                <c:pt idx="611">
                  <c:v>116.17045454545455</c:v>
                </c:pt>
                <c:pt idx="612">
                  <c:v>133.20833333333334</c:v>
                </c:pt>
                <c:pt idx="613">
                  <c:v>44.645833333333336</c:v>
                </c:pt>
                <c:pt idx="614">
                  <c:v>77.9375</c:v>
                </c:pt>
                <c:pt idx="615">
                  <c:v>103.79924242424242</c:v>
                </c:pt>
                <c:pt idx="616">
                  <c:v>8.5208333333333339</c:v>
                </c:pt>
                <c:pt idx="617">
                  <c:v>78.25</c:v>
                </c:pt>
                <c:pt idx="618">
                  <c:v>121.625</c:v>
                </c:pt>
                <c:pt idx="619">
                  <c:v>24.770833333333332</c:v>
                </c:pt>
                <c:pt idx="620">
                  <c:v>172.4375</c:v>
                </c:pt>
                <c:pt idx="621">
                  <c:v>109.5625</c:v>
                </c:pt>
                <c:pt idx="622">
                  <c:v>118.04166666666667</c:v>
                </c:pt>
                <c:pt idx="623">
                  <c:v>113.97916666666667</c:v>
                </c:pt>
                <c:pt idx="624">
                  <c:v>204.77083333333334</c:v>
                </c:pt>
                <c:pt idx="625">
                  <c:v>77.895833333333329</c:v>
                </c:pt>
                <c:pt idx="626">
                  <c:v>147.66666666666666</c:v>
                </c:pt>
                <c:pt idx="627">
                  <c:v>93.6875</c:v>
                </c:pt>
                <c:pt idx="628">
                  <c:v>123.66666666666667</c:v>
                </c:pt>
                <c:pt idx="629">
                  <c:v>143.8125</c:v>
                </c:pt>
                <c:pt idx="630">
                  <c:v>28.166666666666668</c:v>
                </c:pt>
                <c:pt idx="631">
                  <c:v>184.02083333333334</c:v>
                </c:pt>
                <c:pt idx="632">
                  <c:v>102.3125</c:v>
                </c:pt>
                <c:pt idx="633">
                  <c:v>78.166666666666671</c:v>
                </c:pt>
                <c:pt idx="634">
                  <c:v>93.020833333333329</c:v>
                </c:pt>
                <c:pt idx="635">
                  <c:v>137.3125</c:v>
                </c:pt>
                <c:pt idx="636">
                  <c:v>193</c:v>
                </c:pt>
                <c:pt idx="637">
                  <c:v>154.125</c:v>
                </c:pt>
                <c:pt idx="638">
                  <c:v>124.70075757575758</c:v>
                </c:pt>
                <c:pt idx="639">
                  <c:v>127.47916666666667</c:v>
                </c:pt>
                <c:pt idx="640">
                  <c:v>102.625</c:v>
                </c:pt>
                <c:pt idx="641">
                  <c:v>163.85416666666666</c:v>
                </c:pt>
                <c:pt idx="642">
                  <c:v>142.625</c:v>
                </c:pt>
                <c:pt idx="643">
                  <c:v>13.083333333333334</c:v>
                </c:pt>
                <c:pt idx="644">
                  <c:v>0</c:v>
                </c:pt>
                <c:pt idx="645">
                  <c:v>0</c:v>
                </c:pt>
                <c:pt idx="646">
                  <c:v>156.5625</c:v>
                </c:pt>
                <c:pt idx="647">
                  <c:v>77.416666666666671</c:v>
                </c:pt>
                <c:pt idx="648">
                  <c:v>149.58333333333334</c:v>
                </c:pt>
                <c:pt idx="649">
                  <c:v>158.20833333333334</c:v>
                </c:pt>
                <c:pt idx="650">
                  <c:v>71.75</c:v>
                </c:pt>
                <c:pt idx="651">
                  <c:v>162.5</c:v>
                </c:pt>
                <c:pt idx="652">
                  <c:v>97.166666666666671</c:v>
                </c:pt>
                <c:pt idx="653">
                  <c:v>160.29166666666666</c:v>
                </c:pt>
                <c:pt idx="654">
                  <c:v>53.041666666666664</c:v>
                </c:pt>
                <c:pt idx="655">
                  <c:v>200.08333333333334</c:v>
                </c:pt>
                <c:pt idx="656">
                  <c:v>84.458333333333329</c:v>
                </c:pt>
                <c:pt idx="657">
                  <c:v>150.9375</c:v>
                </c:pt>
                <c:pt idx="658">
                  <c:v>147.45833333333334</c:v>
                </c:pt>
                <c:pt idx="659">
                  <c:v>78.0625</c:v>
                </c:pt>
                <c:pt idx="660">
                  <c:v>38.8125</c:v>
                </c:pt>
                <c:pt idx="661">
                  <c:v>76.145833333333329</c:v>
                </c:pt>
                <c:pt idx="662">
                  <c:v>131.79166666666666</c:v>
                </c:pt>
                <c:pt idx="663">
                  <c:v>119.85416666666667</c:v>
                </c:pt>
                <c:pt idx="664">
                  <c:v>109.625</c:v>
                </c:pt>
                <c:pt idx="665">
                  <c:v>186.33333333333334</c:v>
                </c:pt>
                <c:pt idx="666">
                  <c:v>162.4375</c:v>
                </c:pt>
                <c:pt idx="667">
                  <c:v>174.89583333333334</c:v>
                </c:pt>
                <c:pt idx="668">
                  <c:v>133.04166666666666</c:v>
                </c:pt>
                <c:pt idx="669">
                  <c:v>150.33333333333334</c:v>
                </c:pt>
                <c:pt idx="670">
                  <c:v>159.5625</c:v>
                </c:pt>
                <c:pt idx="671">
                  <c:v>163.77083333333334</c:v>
                </c:pt>
                <c:pt idx="672">
                  <c:v>97.708333333333329</c:v>
                </c:pt>
                <c:pt idx="673">
                  <c:v>134.91666666666666</c:v>
                </c:pt>
                <c:pt idx="674">
                  <c:v>163.20833333333334</c:v>
                </c:pt>
                <c:pt idx="675">
                  <c:v>185.64583333333334</c:v>
                </c:pt>
                <c:pt idx="676">
                  <c:v>119.875</c:v>
                </c:pt>
                <c:pt idx="677">
                  <c:v>82.604166666666671</c:v>
                </c:pt>
                <c:pt idx="678">
                  <c:v>80.041666666666671</c:v>
                </c:pt>
                <c:pt idx="679">
                  <c:v>228.54166666666666</c:v>
                </c:pt>
                <c:pt idx="680">
                  <c:v>130.1875</c:v>
                </c:pt>
                <c:pt idx="681">
                  <c:v>93.166666666666671</c:v>
                </c:pt>
                <c:pt idx="682">
                  <c:v>177.79166666666666</c:v>
                </c:pt>
                <c:pt idx="683">
                  <c:v>91.333333333333329</c:v>
                </c:pt>
                <c:pt idx="684">
                  <c:v>154.5625</c:v>
                </c:pt>
                <c:pt idx="685">
                  <c:v>166.1875</c:v>
                </c:pt>
                <c:pt idx="686">
                  <c:v>75.9375</c:v>
                </c:pt>
                <c:pt idx="687">
                  <c:v>165.04166666666666</c:v>
                </c:pt>
                <c:pt idx="688">
                  <c:v>147.5625</c:v>
                </c:pt>
                <c:pt idx="689">
                  <c:v>127.41666666666667</c:v>
                </c:pt>
                <c:pt idx="690">
                  <c:v>144.33333333333334</c:v>
                </c:pt>
                <c:pt idx="691">
                  <c:v>196.625</c:v>
                </c:pt>
                <c:pt idx="692">
                  <c:v>108.48484848484848</c:v>
                </c:pt>
                <c:pt idx="693">
                  <c:v>61.583333333333336</c:v>
                </c:pt>
                <c:pt idx="694">
                  <c:v>107.83333333333333</c:v>
                </c:pt>
                <c:pt idx="695">
                  <c:v>26.416666666666668</c:v>
                </c:pt>
                <c:pt idx="696">
                  <c:v>109.08333333333333</c:v>
                </c:pt>
                <c:pt idx="697">
                  <c:v>177.4375</c:v>
                </c:pt>
                <c:pt idx="698">
                  <c:v>139.94318181818181</c:v>
                </c:pt>
                <c:pt idx="699">
                  <c:v>141.39583333333334</c:v>
                </c:pt>
                <c:pt idx="700">
                  <c:v>116.66666666666667</c:v>
                </c:pt>
                <c:pt idx="701">
                  <c:v>188.3125</c:v>
                </c:pt>
                <c:pt idx="702">
                  <c:v>172.58333333333334</c:v>
                </c:pt>
                <c:pt idx="703">
                  <c:v>150.16666666666666</c:v>
                </c:pt>
                <c:pt idx="704">
                  <c:v>215.39583333333334</c:v>
                </c:pt>
                <c:pt idx="705">
                  <c:v>156.25</c:v>
                </c:pt>
                <c:pt idx="706">
                  <c:v>168.75</c:v>
                </c:pt>
                <c:pt idx="707">
                  <c:v>91.229166666666671</c:v>
                </c:pt>
                <c:pt idx="708">
                  <c:v>137.66666666666666</c:v>
                </c:pt>
                <c:pt idx="709">
                  <c:v>94.5625</c:v>
                </c:pt>
                <c:pt idx="710">
                  <c:v>140.0625</c:v>
                </c:pt>
                <c:pt idx="711">
                  <c:v>22.916666666666668</c:v>
                </c:pt>
                <c:pt idx="712">
                  <c:v>136.125</c:v>
                </c:pt>
                <c:pt idx="713">
                  <c:v>195.16666666666666</c:v>
                </c:pt>
                <c:pt idx="714">
                  <c:v>165.5625</c:v>
                </c:pt>
                <c:pt idx="715">
                  <c:v>79.25</c:v>
                </c:pt>
                <c:pt idx="716">
                  <c:v>10.75</c:v>
                </c:pt>
                <c:pt idx="717">
                  <c:v>70</c:v>
                </c:pt>
                <c:pt idx="718">
                  <c:v>84.208333333333329</c:v>
                </c:pt>
                <c:pt idx="719">
                  <c:v>118.0625</c:v>
                </c:pt>
                <c:pt idx="720">
                  <c:v>171.125</c:v>
                </c:pt>
                <c:pt idx="721">
                  <c:v>96.604166666666671</c:v>
                </c:pt>
                <c:pt idx="722">
                  <c:v>149.66666666666666</c:v>
                </c:pt>
                <c:pt idx="723">
                  <c:v>154.45833333333334</c:v>
                </c:pt>
                <c:pt idx="724">
                  <c:v>203.33333333333334</c:v>
                </c:pt>
                <c:pt idx="725">
                  <c:v>55.208333333333336</c:v>
                </c:pt>
                <c:pt idx="726">
                  <c:v>138.10416666666666</c:v>
                </c:pt>
                <c:pt idx="727">
                  <c:v>97.354166666666671</c:v>
                </c:pt>
                <c:pt idx="728">
                  <c:v>112.375</c:v>
                </c:pt>
                <c:pt idx="729">
                  <c:v>99.270833333333329</c:v>
                </c:pt>
                <c:pt idx="730">
                  <c:v>154.79166666666666</c:v>
                </c:pt>
                <c:pt idx="731">
                  <c:v>145.85416666666666</c:v>
                </c:pt>
                <c:pt idx="732">
                  <c:v>200.5</c:v>
                </c:pt>
                <c:pt idx="733">
                  <c:v>142.0625</c:v>
                </c:pt>
                <c:pt idx="734">
                  <c:v>101.89583333333333</c:v>
                </c:pt>
                <c:pt idx="735">
                  <c:v>39.75</c:v>
                </c:pt>
                <c:pt idx="736">
                  <c:v>77.104166666666671</c:v>
                </c:pt>
                <c:pt idx="737">
                  <c:v>83.645833333333329</c:v>
                </c:pt>
                <c:pt idx="738">
                  <c:v>142.3125</c:v>
                </c:pt>
                <c:pt idx="739">
                  <c:v>131.45833333333334</c:v>
                </c:pt>
                <c:pt idx="740">
                  <c:v>150.9375</c:v>
                </c:pt>
                <c:pt idx="741">
                  <c:v>14.208333333333334</c:v>
                </c:pt>
                <c:pt idx="742">
                  <c:v>194.75</c:v>
                </c:pt>
                <c:pt idx="743">
                  <c:v>200.47916666666666</c:v>
                </c:pt>
                <c:pt idx="744">
                  <c:v>87.9375</c:v>
                </c:pt>
                <c:pt idx="745">
                  <c:v>121.89166666666667</c:v>
                </c:pt>
                <c:pt idx="746">
                  <c:v>124.33333333333333</c:v>
                </c:pt>
                <c:pt idx="747">
                  <c:v>88.395833333333329</c:v>
                </c:pt>
                <c:pt idx="748">
                  <c:v>157.72916666666666</c:v>
                </c:pt>
                <c:pt idx="749">
                  <c:v>168</c:v>
                </c:pt>
                <c:pt idx="750">
                  <c:v>199.9375</c:v>
                </c:pt>
                <c:pt idx="751">
                  <c:v>86.25</c:v>
                </c:pt>
                <c:pt idx="752">
                  <c:v>104.375</c:v>
                </c:pt>
                <c:pt idx="753">
                  <c:v>80.020833333333329</c:v>
                </c:pt>
                <c:pt idx="754">
                  <c:v>148.1875</c:v>
                </c:pt>
                <c:pt idx="755">
                  <c:v>21.625</c:v>
                </c:pt>
                <c:pt idx="756">
                  <c:v>155.89583333333334</c:v>
                </c:pt>
                <c:pt idx="757">
                  <c:v>101.25</c:v>
                </c:pt>
                <c:pt idx="758">
                  <c:v>146.64583333333334</c:v>
                </c:pt>
                <c:pt idx="759">
                  <c:v>64.125</c:v>
                </c:pt>
                <c:pt idx="760">
                  <c:v>63.333333333333336</c:v>
                </c:pt>
                <c:pt idx="761">
                  <c:v>166.91666666666666</c:v>
                </c:pt>
                <c:pt idx="762">
                  <c:v>101.08333333333333</c:v>
                </c:pt>
                <c:pt idx="763">
                  <c:v>94.708333333333329</c:v>
                </c:pt>
                <c:pt idx="764">
                  <c:v>169.64583333333334</c:v>
                </c:pt>
                <c:pt idx="765">
                  <c:v>114.1875</c:v>
                </c:pt>
                <c:pt idx="766">
                  <c:v>86.979166666666671</c:v>
                </c:pt>
                <c:pt idx="767">
                  <c:v>98.375</c:v>
                </c:pt>
                <c:pt idx="768">
                  <c:v>112.375</c:v>
                </c:pt>
                <c:pt idx="769">
                  <c:v>193.125</c:v>
                </c:pt>
                <c:pt idx="770">
                  <c:v>165.70833333333334</c:v>
                </c:pt>
                <c:pt idx="771">
                  <c:v>153.27083333333334</c:v>
                </c:pt>
                <c:pt idx="772">
                  <c:v>100.58333333333333</c:v>
                </c:pt>
                <c:pt idx="773">
                  <c:v>114.70833333333333</c:v>
                </c:pt>
                <c:pt idx="774">
                  <c:v>0</c:v>
                </c:pt>
                <c:pt idx="775">
                  <c:v>56.777777777777779</c:v>
                </c:pt>
                <c:pt idx="776">
                  <c:v>142.58333333333334</c:v>
                </c:pt>
                <c:pt idx="777">
                  <c:v>134.60416666666666</c:v>
                </c:pt>
                <c:pt idx="778">
                  <c:v>135.5625</c:v>
                </c:pt>
                <c:pt idx="779">
                  <c:v>99.916666666666671</c:v>
                </c:pt>
                <c:pt idx="780">
                  <c:v>211.75</c:v>
                </c:pt>
                <c:pt idx="781">
                  <c:v>150.60416666666666</c:v>
                </c:pt>
                <c:pt idx="782">
                  <c:v>214.45833333333334</c:v>
                </c:pt>
                <c:pt idx="783">
                  <c:v>153.04166666666666</c:v>
                </c:pt>
                <c:pt idx="784">
                  <c:v>37.541666666666664</c:v>
                </c:pt>
                <c:pt idx="785">
                  <c:v>186.91666666666666</c:v>
                </c:pt>
                <c:pt idx="786">
                  <c:v>45.083333333333336</c:v>
                </c:pt>
                <c:pt idx="787">
                  <c:v>78.354166666666671</c:v>
                </c:pt>
                <c:pt idx="788">
                  <c:v>175.33333333333334</c:v>
                </c:pt>
                <c:pt idx="789">
                  <c:v>107.25</c:v>
                </c:pt>
                <c:pt idx="790">
                  <c:v>132.9375</c:v>
                </c:pt>
                <c:pt idx="791">
                  <c:v>167.47916666666666</c:v>
                </c:pt>
                <c:pt idx="792">
                  <c:v>107.91666666666667</c:v>
                </c:pt>
                <c:pt idx="793">
                  <c:v>189.54166666666666</c:v>
                </c:pt>
                <c:pt idx="794">
                  <c:v>79.979166666666671</c:v>
                </c:pt>
                <c:pt idx="795">
                  <c:v>167</c:v>
                </c:pt>
                <c:pt idx="796">
                  <c:v>107.6875</c:v>
                </c:pt>
                <c:pt idx="797">
                  <c:v>69.645833333333329</c:v>
                </c:pt>
                <c:pt idx="798">
                  <c:v>175.5625</c:v>
                </c:pt>
                <c:pt idx="799">
                  <c:v>89.4375</c:v>
                </c:pt>
                <c:pt idx="800">
                  <c:v>105.79166666666667</c:v>
                </c:pt>
                <c:pt idx="801">
                  <c:v>161.83333333333334</c:v>
                </c:pt>
                <c:pt idx="802">
                  <c:v>148.70833333333334</c:v>
                </c:pt>
                <c:pt idx="803">
                  <c:v>187.9375</c:v>
                </c:pt>
                <c:pt idx="804">
                  <c:v>89.729166666666671</c:v>
                </c:pt>
                <c:pt idx="805">
                  <c:v>112.89583333333333</c:v>
                </c:pt>
                <c:pt idx="806">
                  <c:v>120.66666666666667</c:v>
                </c:pt>
                <c:pt idx="807">
                  <c:v>80.645833333333329</c:v>
                </c:pt>
                <c:pt idx="808">
                  <c:v>180.3125</c:v>
                </c:pt>
                <c:pt idx="809">
                  <c:v>100.70833333333333</c:v>
                </c:pt>
                <c:pt idx="810">
                  <c:v>93.979166666666671</c:v>
                </c:pt>
                <c:pt idx="811">
                  <c:v>107.72916666666667</c:v>
                </c:pt>
                <c:pt idx="812">
                  <c:v>144.04166666666666</c:v>
                </c:pt>
                <c:pt idx="813">
                  <c:v>67</c:v>
                </c:pt>
                <c:pt idx="814">
                  <c:v>161.4375</c:v>
                </c:pt>
                <c:pt idx="815">
                  <c:v>0</c:v>
                </c:pt>
                <c:pt idx="816">
                  <c:v>96.8125</c:v>
                </c:pt>
                <c:pt idx="817">
                  <c:v>31.833333333333332</c:v>
                </c:pt>
                <c:pt idx="818">
                  <c:v>123.75</c:v>
                </c:pt>
                <c:pt idx="819">
                  <c:v>89</c:v>
                </c:pt>
                <c:pt idx="820">
                  <c:v>167.33333333333334</c:v>
                </c:pt>
                <c:pt idx="821">
                  <c:v>98.375</c:v>
                </c:pt>
                <c:pt idx="822">
                  <c:v>164.75</c:v>
                </c:pt>
                <c:pt idx="823">
                  <c:v>171.33333333333334</c:v>
                </c:pt>
                <c:pt idx="824">
                  <c:v>142.3125</c:v>
                </c:pt>
                <c:pt idx="825">
                  <c:v>120.1875</c:v>
                </c:pt>
                <c:pt idx="826">
                  <c:v>76.833333333333329</c:v>
                </c:pt>
                <c:pt idx="827">
                  <c:v>152.35416666666666</c:v>
                </c:pt>
                <c:pt idx="828">
                  <c:v>59.458333333333336</c:v>
                </c:pt>
                <c:pt idx="829">
                  <c:v>155.29166666666666</c:v>
                </c:pt>
                <c:pt idx="830">
                  <c:v>77.5</c:v>
                </c:pt>
                <c:pt idx="831">
                  <c:v>157.85416666666666</c:v>
                </c:pt>
                <c:pt idx="832">
                  <c:v>90.145833333333329</c:v>
                </c:pt>
                <c:pt idx="833">
                  <c:v>178.27083333333334</c:v>
                </c:pt>
                <c:pt idx="834">
                  <c:v>181.3125</c:v>
                </c:pt>
                <c:pt idx="835">
                  <c:v>142.64583333333334</c:v>
                </c:pt>
                <c:pt idx="836">
                  <c:v>83.166666666666671</c:v>
                </c:pt>
                <c:pt idx="837">
                  <c:v>121.83333333333333</c:v>
                </c:pt>
                <c:pt idx="838">
                  <c:v>54.208333333333336</c:v>
                </c:pt>
                <c:pt idx="839">
                  <c:v>185.5</c:v>
                </c:pt>
                <c:pt idx="840">
                  <c:v>100.45833333333333</c:v>
                </c:pt>
                <c:pt idx="841">
                  <c:v>124.8125</c:v>
                </c:pt>
                <c:pt idx="842">
                  <c:v>186.33333333333334</c:v>
                </c:pt>
                <c:pt idx="843">
                  <c:v>156.875</c:v>
                </c:pt>
                <c:pt idx="844">
                  <c:v>124.875</c:v>
                </c:pt>
                <c:pt idx="845">
                  <c:v>74.458333333333329</c:v>
                </c:pt>
                <c:pt idx="846">
                  <c:v>95.4375</c:v>
                </c:pt>
                <c:pt idx="847">
                  <c:v>154.875</c:v>
                </c:pt>
                <c:pt idx="848">
                  <c:v>201.66666666666666</c:v>
                </c:pt>
                <c:pt idx="849">
                  <c:v>128.22916666666666</c:v>
                </c:pt>
                <c:pt idx="850">
                  <c:v>185.35416666666666</c:v>
                </c:pt>
                <c:pt idx="851">
                  <c:v>97.083333333333329</c:v>
                </c:pt>
                <c:pt idx="852">
                  <c:v>170.16666666666666</c:v>
                </c:pt>
                <c:pt idx="853">
                  <c:v>82.395833333333329</c:v>
                </c:pt>
                <c:pt idx="854">
                  <c:v>22.291666666666668</c:v>
                </c:pt>
                <c:pt idx="855">
                  <c:v>20.041666666666668</c:v>
                </c:pt>
                <c:pt idx="856">
                  <c:v>141.20833333333334</c:v>
                </c:pt>
                <c:pt idx="857">
                  <c:v>125.83333333333333</c:v>
                </c:pt>
                <c:pt idx="858">
                  <c:v>136.25</c:v>
                </c:pt>
                <c:pt idx="859">
                  <c:v>91.666666666666671</c:v>
                </c:pt>
                <c:pt idx="860">
                  <c:v>164.9375</c:v>
                </c:pt>
                <c:pt idx="861">
                  <c:v>89.625</c:v>
                </c:pt>
                <c:pt idx="862">
                  <c:v>189.54166666666666</c:v>
                </c:pt>
                <c:pt idx="863">
                  <c:v>65.375</c:v>
                </c:pt>
                <c:pt idx="864">
                  <c:v>176.04166666666666</c:v>
                </c:pt>
                <c:pt idx="865">
                  <c:v>15.645833333333334</c:v>
                </c:pt>
                <c:pt idx="866">
                  <c:v>92.75</c:v>
                </c:pt>
                <c:pt idx="867">
                  <c:v>178.47916666666666</c:v>
                </c:pt>
                <c:pt idx="868">
                  <c:v>136.875</c:v>
                </c:pt>
                <c:pt idx="869">
                  <c:v>166.04166666666666</c:v>
                </c:pt>
                <c:pt idx="870">
                  <c:v>93.145833333333329</c:v>
                </c:pt>
                <c:pt idx="871">
                  <c:v>135.70833333333334</c:v>
                </c:pt>
                <c:pt idx="872">
                  <c:v>82.979166666666671</c:v>
                </c:pt>
                <c:pt idx="873">
                  <c:v>186.4375</c:v>
                </c:pt>
                <c:pt idx="874">
                  <c:v>113.4</c:v>
                </c:pt>
                <c:pt idx="875">
                  <c:v>168.10416666666666</c:v>
                </c:pt>
                <c:pt idx="876">
                  <c:v>90.375</c:v>
                </c:pt>
                <c:pt idx="877">
                  <c:v>141.60416666666666</c:v>
                </c:pt>
                <c:pt idx="878">
                  <c:v>135.14393939393941</c:v>
                </c:pt>
                <c:pt idx="879">
                  <c:v>161.22916666666666</c:v>
                </c:pt>
                <c:pt idx="880">
                  <c:v>139.22916666666666</c:v>
                </c:pt>
                <c:pt idx="881">
                  <c:v>116.625</c:v>
                </c:pt>
                <c:pt idx="882">
                  <c:v>112.33333333333333</c:v>
                </c:pt>
                <c:pt idx="883">
                  <c:v>137.77083333333334</c:v>
                </c:pt>
                <c:pt idx="884">
                  <c:v>131.20833333333334</c:v>
                </c:pt>
                <c:pt idx="885">
                  <c:v>135.49305555555554</c:v>
                </c:pt>
                <c:pt idx="886">
                  <c:v>57.9375</c:v>
                </c:pt>
                <c:pt idx="887">
                  <c:v>150.625</c:v>
                </c:pt>
                <c:pt idx="888">
                  <c:v>76</c:v>
                </c:pt>
                <c:pt idx="889">
                  <c:v>161.91666666666666</c:v>
                </c:pt>
                <c:pt idx="890">
                  <c:v>177.4375</c:v>
                </c:pt>
                <c:pt idx="891">
                  <c:v>123.89583333333333</c:v>
                </c:pt>
                <c:pt idx="892">
                  <c:v>180.60416666666666</c:v>
                </c:pt>
                <c:pt idx="893">
                  <c:v>31.1875</c:v>
                </c:pt>
                <c:pt idx="894">
                  <c:v>137.9375</c:v>
                </c:pt>
                <c:pt idx="895">
                  <c:v>162.625</c:v>
                </c:pt>
                <c:pt idx="896">
                  <c:v>166.5625</c:v>
                </c:pt>
                <c:pt idx="897">
                  <c:v>121.29166666666667</c:v>
                </c:pt>
                <c:pt idx="898">
                  <c:v>171.04166666666666</c:v>
                </c:pt>
                <c:pt idx="899">
                  <c:v>110.41666666666667</c:v>
                </c:pt>
                <c:pt idx="900">
                  <c:v>176.20833333333334</c:v>
                </c:pt>
                <c:pt idx="901">
                  <c:v>162.6875</c:v>
                </c:pt>
                <c:pt idx="902">
                  <c:v>68.729166666666671</c:v>
                </c:pt>
                <c:pt idx="903">
                  <c:v>182.4375</c:v>
                </c:pt>
                <c:pt idx="904">
                  <c:v>143.375</c:v>
                </c:pt>
                <c:pt idx="905">
                  <c:v>66.020833333333329</c:v>
                </c:pt>
                <c:pt idx="906">
                  <c:v>64.0625</c:v>
                </c:pt>
                <c:pt idx="907">
                  <c:v>169.27083333333334</c:v>
                </c:pt>
                <c:pt idx="908">
                  <c:v>90.4375</c:v>
                </c:pt>
                <c:pt idx="909">
                  <c:v>111.77083333333333</c:v>
                </c:pt>
                <c:pt idx="910">
                  <c:v>152.70833333333334</c:v>
                </c:pt>
                <c:pt idx="911">
                  <c:v>79.0625</c:v>
                </c:pt>
                <c:pt idx="912">
                  <c:v>128.75</c:v>
                </c:pt>
                <c:pt idx="913">
                  <c:v>144.375</c:v>
                </c:pt>
                <c:pt idx="914">
                  <c:v>171.04166666666666</c:v>
                </c:pt>
                <c:pt idx="915">
                  <c:v>129.875</c:v>
                </c:pt>
                <c:pt idx="916">
                  <c:v>93.145833333333329</c:v>
                </c:pt>
                <c:pt idx="917">
                  <c:v>87.6875</c:v>
                </c:pt>
                <c:pt idx="918">
                  <c:v>113.66666666666667</c:v>
                </c:pt>
                <c:pt idx="919">
                  <c:v>177.91666666666666</c:v>
                </c:pt>
                <c:pt idx="920">
                  <c:v>118.8125</c:v>
                </c:pt>
                <c:pt idx="921">
                  <c:v>123.3125</c:v>
                </c:pt>
                <c:pt idx="922">
                  <c:v>109.54166666666667</c:v>
                </c:pt>
                <c:pt idx="923">
                  <c:v>141.54166666666666</c:v>
                </c:pt>
                <c:pt idx="924">
                  <c:v>120.0625</c:v>
                </c:pt>
                <c:pt idx="925">
                  <c:v>86.416666666666671</c:v>
                </c:pt>
                <c:pt idx="926">
                  <c:v>58.6875</c:v>
                </c:pt>
                <c:pt idx="927">
                  <c:v>199.86111111111111</c:v>
                </c:pt>
                <c:pt idx="928">
                  <c:v>170.64583333333334</c:v>
                </c:pt>
                <c:pt idx="929">
                  <c:v>101.89583333333333</c:v>
                </c:pt>
                <c:pt idx="930">
                  <c:v>161.45833333333334</c:v>
                </c:pt>
                <c:pt idx="931">
                  <c:v>18</c:v>
                </c:pt>
                <c:pt idx="932">
                  <c:v>169.33333333333334</c:v>
                </c:pt>
                <c:pt idx="933">
                  <c:v>8.8472222222222214</c:v>
                </c:pt>
                <c:pt idx="934">
                  <c:v>131.33333333333334</c:v>
                </c:pt>
                <c:pt idx="935">
                  <c:v>71.0625</c:v>
                </c:pt>
                <c:pt idx="936">
                  <c:v>9.0416666666666661</c:v>
                </c:pt>
                <c:pt idx="937">
                  <c:v>115.54166666666667</c:v>
                </c:pt>
                <c:pt idx="938">
                  <c:v>191.02083333333334</c:v>
                </c:pt>
                <c:pt idx="939">
                  <c:v>172</c:v>
                </c:pt>
                <c:pt idx="940">
                  <c:v>125.70833333333333</c:v>
                </c:pt>
                <c:pt idx="941">
                  <c:v>136.54166666666666</c:v>
                </c:pt>
                <c:pt idx="942">
                  <c:v>99.916666666666671</c:v>
                </c:pt>
                <c:pt idx="943">
                  <c:v>111.72916666666667</c:v>
                </c:pt>
                <c:pt idx="944">
                  <c:v>83.520833333333329</c:v>
                </c:pt>
                <c:pt idx="945">
                  <c:v>2.375</c:v>
                </c:pt>
                <c:pt idx="946">
                  <c:v>0</c:v>
                </c:pt>
                <c:pt idx="947">
                  <c:v>94.875</c:v>
                </c:pt>
                <c:pt idx="948">
                  <c:v>147.77083333333334</c:v>
                </c:pt>
                <c:pt idx="949">
                  <c:v>55.604166666666664</c:v>
                </c:pt>
                <c:pt idx="950">
                  <c:v>127.125</c:v>
                </c:pt>
                <c:pt idx="951">
                  <c:v>154.33333333333334</c:v>
                </c:pt>
                <c:pt idx="952">
                  <c:v>176.75</c:v>
                </c:pt>
                <c:pt idx="953">
                  <c:v>127.70833333333333</c:v>
                </c:pt>
                <c:pt idx="954">
                  <c:v>79.770833333333329</c:v>
                </c:pt>
                <c:pt idx="955">
                  <c:v>155.0625</c:v>
                </c:pt>
                <c:pt idx="956">
                  <c:v>152.4375</c:v>
                </c:pt>
                <c:pt idx="957">
                  <c:v>166.54166666666666</c:v>
                </c:pt>
                <c:pt idx="958">
                  <c:v>134.00347222222223</c:v>
                </c:pt>
                <c:pt idx="959">
                  <c:v>92.604166666666671</c:v>
                </c:pt>
                <c:pt idx="960">
                  <c:v>88.0625</c:v>
                </c:pt>
                <c:pt idx="961">
                  <c:v>96.5625</c:v>
                </c:pt>
                <c:pt idx="962">
                  <c:v>4.541666666666667</c:v>
                </c:pt>
                <c:pt idx="963">
                  <c:v>0</c:v>
                </c:pt>
                <c:pt idx="964">
                  <c:v>94.8125</c:v>
                </c:pt>
                <c:pt idx="965">
                  <c:v>191.97916666666666</c:v>
                </c:pt>
                <c:pt idx="966">
                  <c:v>152.39583333333334</c:v>
                </c:pt>
                <c:pt idx="967">
                  <c:v>108.0625</c:v>
                </c:pt>
                <c:pt idx="968">
                  <c:v>189.125</c:v>
                </c:pt>
                <c:pt idx="969">
                  <c:v>158.89583333333334</c:v>
                </c:pt>
                <c:pt idx="970">
                  <c:v>61.479166666666664</c:v>
                </c:pt>
                <c:pt idx="971">
                  <c:v>54.729166666666664</c:v>
                </c:pt>
                <c:pt idx="972">
                  <c:v>121.18560606060606</c:v>
                </c:pt>
                <c:pt idx="973">
                  <c:v>101.35416666666667</c:v>
                </c:pt>
                <c:pt idx="974">
                  <c:v>115.35416666666667</c:v>
                </c:pt>
                <c:pt idx="975">
                  <c:v>116.0625</c:v>
                </c:pt>
                <c:pt idx="976">
                  <c:v>165.29166666666666</c:v>
                </c:pt>
                <c:pt idx="977">
                  <c:v>95.888888888888886</c:v>
                </c:pt>
                <c:pt idx="978">
                  <c:v>39.479166666666664</c:v>
                </c:pt>
                <c:pt idx="979">
                  <c:v>70.041666666666671</c:v>
                </c:pt>
                <c:pt idx="980">
                  <c:v>0</c:v>
                </c:pt>
                <c:pt idx="981">
                  <c:v>178.79166666666666</c:v>
                </c:pt>
                <c:pt idx="982">
                  <c:v>165.97916666666666</c:v>
                </c:pt>
                <c:pt idx="983">
                  <c:v>19.604166666666668</c:v>
                </c:pt>
                <c:pt idx="984">
                  <c:v>145.33333333333334</c:v>
                </c:pt>
                <c:pt idx="985">
                  <c:v>0</c:v>
                </c:pt>
                <c:pt idx="986">
                  <c:v>158.89583333333334</c:v>
                </c:pt>
                <c:pt idx="987">
                  <c:v>154.83333333333334</c:v>
                </c:pt>
                <c:pt idx="988">
                  <c:v>138.70833333333334</c:v>
                </c:pt>
                <c:pt idx="989">
                  <c:v>73.020833333333329</c:v>
                </c:pt>
                <c:pt idx="990">
                  <c:v>173.9375</c:v>
                </c:pt>
                <c:pt idx="991">
                  <c:v>121.0625</c:v>
                </c:pt>
                <c:pt idx="992">
                  <c:v>174.02083333333334</c:v>
                </c:pt>
                <c:pt idx="993">
                  <c:v>79.4375</c:v>
                </c:pt>
                <c:pt idx="994">
                  <c:v>175.77083333333334</c:v>
                </c:pt>
                <c:pt idx="995">
                  <c:v>101.35416666666667</c:v>
                </c:pt>
                <c:pt idx="996">
                  <c:v>169.64583333333334</c:v>
                </c:pt>
                <c:pt idx="997">
                  <c:v>134.16666666666666</c:v>
                </c:pt>
                <c:pt idx="998">
                  <c:v>177.91666666666666</c:v>
                </c:pt>
                <c:pt idx="999">
                  <c:v>115.04166666666667</c:v>
                </c:pt>
                <c:pt idx="1000">
                  <c:v>150.60416666666666</c:v>
                </c:pt>
                <c:pt idx="1001">
                  <c:v>96.583333333333329</c:v>
                </c:pt>
                <c:pt idx="1002">
                  <c:v>122.33333333333333</c:v>
                </c:pt>
                <c:pt idx="1003">
                  <c:v>81.625</c:v>
                </c:pt>
                <c:pt idx="1004">
                  <c:v>125.20833333333333</c:v>
                </c:pt>
                <c:pt idx="1005">
                  <c:v>128.95833333333334</c:v>
                </c:pt>
                <c:pt idx="1006">
                  <c:v>146.1875</c:v>
                </c:pt>
                <c:pt idx="1007">
                  <c:v>108.66666666666667</c:v>
                </c:pt>
                <c:pt idx="1008">
                  <c:v>137.22916666666666</c:v>
                </c:pt>
                <c:pt idx="1009">
                  <c:v>170.47916666666666</c:v>
                </c:pt>
                <c:pt idx="1010">
                  <c:v>65.125</c:v>
                </c:pt>
                <c:pt idx="1011">
                  <c:v>155.08333333333334</c:v>
                </c:pt>
                <c:pt idx="1012">
                  <c:v>147.66666666666666</c:v>
                </c:pt>
                <c:pt idx="1013">
                  <c:v>155.75</c:v>
                </c:pt>
                <c:pt idx="1014">
                  <c:v>85.916666666666671</c:v>
                </c:pt>
                <c:pt idx="1015">
                  <c:v>165.41666666666666</c:v>
                </c:pt>
                <c:pt idx="1016">
                  <c:v>140.83333333333334</c:v>
                </c:pt>
                <c:pt idx="1017">
                  <c:v>168.14583333333334</c:v>
                </c:pt>
                <c:pt idx="1018">
                  <c:v>73.375</c:v>
                </c:pt>
                <c:pt idx="1019">
                  <c:v>198.125</c:v>
                </c:pt>
                <c:pt idx="1020">
                  <c:v>147.08333333333334</c:v>
                </c:pt>
                <c:pt idx="1021">
                  <c:v>197.08333333333334</c:v>
                </c:pt>
                <c:pt idx="1022">
                  <c:v>152.41666666666666</c:v>
                </c:pt>
                <c:pt idx="1023">
                  <c:v>159.16666666666666</c:v>
                </c:pt>
                <c:pt idx="1024">
                  <c:v>75.520833333333329</c:v>
                </c:pt>
                <c:pt idx="1025">
                  <c:v>169.375</c:v>
                </c:pt>
                <c:pt idx="1026">
                  <c:v>12.416666666666666</c:v>
                </c:pt>
                <c:pt idx="1027">
                  <c:v>109.29166666666667</c:v>
                </c:pt>
                <c:pt idx="1028">
                  <c:v>163.1875</c:v>
                </c:pt>
                <c:pt idx="1029">
                  <c:v>168.47916666666666</c:v>
                </c:pt>
                <c:pt idx="1030">
                  <c:v>126.27083333333333</c:v>
                </c:pt>
                <c:pt idx="1031">
                  <c:v>11.166666666666666</c:v>
                </c:pt>
                <c:pt idx="1032">
                  <c:v>99.875</c:v>
                </c:pt>
                <c:pt idx="1033">
                  <c:v>88.666666666666671</c:v>
                </c:pt>
                <c:pt idx="1034">
                  <c:v>204.75</c:v>
                </c:pt>
                <c:pt idx="1035">
                  <c:v>135.08333333333334</c:v>
                </c:pt>
                <c:pt idx="1036">
                  <c:v>110.16666666666667</c:v>
                </c:pt>
                <c:pt idx="1037">
                  <c:v>164.58333333333334</c:v>
                </c:pt>
                <c:pt idx="1038">
                  <c:v>107.66666666666667</c:v>
                </c:pt>
                <c:pt idx="1039">
                  <c:v>120.14236111111111</c:v>
                </c:pt>
                <c:pt idx="1040">
                  <c:v>92.479166666666671</c:v>
                </c:pt>
                <c:pt idx="1041">
                  <c:v>203.375</c:v>
                </c:pt>
                <c:pt idx="1042">
                  <c:v>177.08333333333334</c:v>
                </c:pt>
                <c:pt idx="1043">
                  <c:v>57.3125</c:v>
                </c:pt>
                <c:pt idx="1044">
                  <c:v>70.708333333333329</c:v>
                </c:pt>
                <c:pt idx="1045">
                  <c:v>50.166666666666664</c:v>
                </c:pt>
                <c:pt idx="1046">
                  <c:v>163.25</c:v>
                </c:pt>
                <c:pt idx="1047">
                  <c:v>142.70833333333334</c:v>
                </c:pt>
                <c:pt idx="1048">
                  <c:v>68.708333333333329</c:v>
                </c:pt>
                <c:pt idx="1049">
                  <c:v>170.34722222222223</c:v>
                </c:pt>
                <c:pt idx="1050">
                  <c:v>169.5625</c:v>
                </c:pt>
                <c:pt idx="1051">
                  <c:v>180.77083333333334</c:v>
                </c:pt>
                <c:pt idx="1052">
                  <c:v>58.833333333333336</c:v>
                </c:pt>
                <c:pt idx="1053">
                  <c:v>137.54166666666666</c:v>
                </c:pt>
                <c:pt idx="1054">
                  <c:v>134.72916666666666</c:v>
                </c:pt>
                <c:pt idx="1055">
                  <c:v>82.604166666666671</c:v>
                </c:pt>
                <c:pt idx="1056">
                  <c:v>67.895833333333329</c:v>
                </c:pt>
                <c:pt idx="1057">
                  <c:v>114.58333333333333</c:v>
                </c:pt>
                <c:pt idx="1058">
                  <c:v>117.66666666666667</c:v>
                </c:pt>
                <c:pt idx="1059">
                  <c:v>146.64583333333334</c:v>
                </c:pt>
                <c:pt idx="1060">
                  <c:v>162.95833333333334</c:v>
                </c:pt>
                <c:pt idx="1061">
                  <c:v>77.979166666666671</c:v>
                </c:pt>
                <c:pt idx="1062">
                  <c:v>81.520833333333329</c:v>
                </c:pt>
                <c:pt idx="1063">
                  <c:v>149.47916666666666</c:v>
                </c:pt>
                <c:pt idx="1064">
                  <c:v>88.916666666666671</c:v>
                </c:pt>
                <c:pt idx="1065">
                  <c:v>169</c:v>
                </c:pt>
                <c:pt idx="1066">
                  <c:v>170.14583333333334</c:v>
                </c:pt>
                <c:pt idx="1067">
                  <c:v>142.35416666666666</c:v>
                </c:pt>
                <c:pt idx="1068">
                  <c:v>80.708333333333329</c:v>
                </c:pt>
                <c:pt idx="1069">
                  <c:v>98.833333333333329</c:v>
                </c:pt>
                <c:pt idx="1070">
                  <c:v>46.6875</c:v>
                </c:pt>
                <c:pt idx="1071">
                  <c:v>22</c:v>
                </c:pt>
                <c:pt idx="1072">
                  <c:v>178.20833333333334</c:v>
                </c:pt>
                <c:pt idx="1073">
                  <c:v>52.416666666666664</c:v>
                </c:pt>
                <c:pt idx="1074">
                  <c:v>91.875</c:v>
                </c:pt>
                <c:pt idx="1075">
                  <c:v>176.1875</c:v>
                </c:pt>
                <c:pt idx="1076">
                  <c:v>116.10416666666667</c:v>
                </c:pt>
                <c:pt idx="1077">
                  <c:v>153.41666666666666</c:v>
                </c:pt>
                <c:pt idx="1078">
                  <c:v>190.70833333333334</c:v>
                </c:pt>
                <c:pt idx="1079">
                  <c:v>90.958333333333329</c:v>
                </c:pt>
                <c:pt idx="1080">
                  <c:v>155.125</c:v>
                </c:pt>
                <c:pt idx="1081">
                  <c:v>165.20833333333334</c:v>
                </c:pt>
                <c:pt idx="1082">
                  <c:v>166.79166666666666</c:v>
                </c:pt>
                <c:pt idx="1083">
                  <c:v>156.75</c:v>
                </c:pt>
                <c:pt idx="1084">
                  <c:v>155.60416666666666</c:v>
                </c:pt>
                <c:pt idx="1085">
                  <c:v>204.8125</c:v>
                </c:pt>
                <c:pt idx="1086">
                  <c:v>140.39583333333334</c:v>
                </c:pt>
                <c:pt idx="1087">
                  <c:v>143.5</c:v>
                </c:pt>
                <c:pt idx="1088">
                  <c:v>148.39583333333334</c:v>
                </c:pt>
                <c:pt idx="1089">
                  <c:v>82.270833333333329</c:v>
                </c:pt>
                <c:pt idx="1090">
                  <c:v>0</c:v>
                </c:pt>
                <c:pt idx="1091">
                  <c:v>71.583333333333329</c:v>
                </c:pt>
                <c:pt idx="1092">
                  <c:v>38.5</c:v>
                </c:pt>
                <c:pt idx="1093">
                  <c:v>104.33333333333333</c:v>
                </c:pt>
                <c:pt idx="1094">
                  <c:v>147.125</c:v>
                </c:pt>
                <c:pt idx="1095">
                  <c:v>137.04166666666666</c:v>
                </c:pt>
                <c:pt idx="1096">
                  <c:v>92.041666666666671</c:v>
                </c:pt>
                <c:pt idx="1097">
                  <c:v>128.16666666666666</c:v>
                </c:pt>
                <c:pt idx="1098">
                  <c:v>163.58333333333334</c:v>
                </c:pt>
                <c:pt idx="1099">
                  <c:v>60.208333333333336</c:v>
                </c:pt>
                <c:pt idx="1100">
                  <c:v>94.708333333333329</c:v>
                </c:pt>
                <c:pt idx="1101">
                  <c:v>170.85416666666666</c:v>
                </c:pt>
                <c:pt idx="1102">
                  <c:v>118.79166666666667</c:v>
                </c:pt>
                <c:pt idx="1103">
                  <c:v>120.72916666666667</c:v>
                </c:pt>
                <c:pt idx="1104">
                  <c:v>71.291666666666671</c:v>
                </c:pt>
                <c:pt idx="1105">
                  <c:v>38.333333333333336</c:v>
                </c:pt>
                <c:pt idx="1106">
                  <c:v>200.75</c:v>
                </c:pt>
                <c:pt idx="1107">
                  <c:v>133.66666666666666</c:v>
                </c:pt>
                <c:pt idx="1108">
                  <c:v>178.9375</c:v>
                </c:pt>
                <c:pt idx="1109">
                  <c:v>139.9375</c:v>
                </c:pt>
                <c:pt idx="1110">
                  <c:v>14.145833333333334</c:v>
                </c:pt>
                <c:pt idx="1111">
                  <c:v>142</c:v>
                </c:pt>
                <c:pt idx="1112">
                  <c:v>190.72916666666666</c:v>
                </c:pt>
                <c:pt idx="1113">
                  <c:v>158.83333333333334</c:v>
                </c:pt>
                <c:pt idx="1114">
                  <c:v>195.95833333333334</c:v>
                </c:pt>
                <c:pt idx="1115">
                  <c:v>0.5625</c:v>
                </c:pt>
                <c:pt idx="1116">
                  <c:v>170.625</c:v>
                </c:pt>
                <c:pt idx="1117">
                  <c:v>124.83333333333333</c:v>
                </c:pt>
                <c:pt idx="1118">
                  <c:v>26.166666666666668</c:v>
                </c:pt>
                <c:pt idx="1119">
                  <c:v>102.3125</c:v>
                </c:pt>
                <c:pt idx="1120">
                  <c:v>118.39583333333333</c:v>
                </c:pt>
                <c:pt idx="1121">
                  <c:v>169.52083333333334</c:v>
                </c:pt>
                <c:pt idx="1122">
                  <c:v>116.9375</c:v>
                </c:pt>
                <c:pt idx="1123">
                  <c:v>63.020833333333336</c:v>
                </c:pt>
                <c:pt idx="1124">
                  <c:v>91.1875</c:v>
                </c:pt>
                <c:pt idx="1125">
                  <c:v>126.25</c:v>
                </c:pt>
                <c:pt idx="1126">
                  <c:v>0</c:v>
                </c:pt>
                <c:pt idx="1127">
                  <c:v>68.979166666666671</c:v>
                </c:pt>
                <c:pt idx="1128">
                  <c:v>89.791666666666671</c:v>
                </c:pt>
                <c:pt idx="1129">
                  <c:v>132.52083333333334</c:v>
                </c:pt>
                <c:pt idx="1130">
                  <c:v>107.08333333333333</c:v>
                </c:pt>
                <c:pt idx="1131">
                  <c:v>184.375</c:v>
                </c:pt>
                <c:pt idx="1132">
                  <c:v>82.597222222222229</c:v>
                </c:pt>
                <c:pt idx="1133">
                  <c:v>154.5625</c:v>
                </c:pt>
                <c:pt idx="1134">
                  <c:v>125.4375</c:v>
                </c:pt>
                <c:pt idx="1135">
                  <c:v>40.5</c:v>
                </c:pt>
                <c:pt idx="1136">
                  <c:v>75.979166666666671</c:v>
                </c:pt>
                <c:pt idx="1137">
                  <c:v>139.35416666666666</c:v>
                </c:pt>
                <c:pt idx="1138">
                  <c:v>58.375</c:v>
                </c:pt>
                <c:pt idx="1139">
                  <c:v>179.58333333333334</c:v>
                </c:pt>
                <c:pt idx="1140">
                  <c:v>133.54166666666666</c:v>
                </c:pt>
                <c:pt idx="1141">
                  <c:v>125.16666666666667</c:v>
                </c:pt>
                <c:pt idx="1142">
                  <c:v>173.125</c:v>
                </c:pt>
                <c:pt idx="1143">
                  <c:v>141.87847222222223</c:v>
                </c:pt>
                <c:pt idx="1144">
                  <c:v>149.33333333333334</c:v>
                </c:pt>
                <c:pt idx="1145">
                  <c:v>166.79166666666666</c:v>
                </c:pt>
                <c:pt idx="1146">
                  <c:v>144.27083333333334</c:v>
                </c:pt>
                <c:pt idx="1147">
                  <c:v>94.229166666666671</c:v>
                </c:pt>
                <c:pt idx="1148">
                  <c:v>161.89583333333334</c:v>
                </c:pt>
                <c:pt idx="1149">
                  <c:v>181.52083333333334</c:v>
                </c:pt>
                <c:pt idx="1150">
                  <c:v>84.5</c:v>
                </c:pt>
                <c:pt idx="1151">
                  <c:v>179.79166666666666</c:v>
                </c:pt>
                <c:pt idx="1152">
                  <c:v>79.145833333333329</c:v>
                </c:pt>
                <c:pt idx="1153">
                  <c:v>119.58333333333333</c:v>
                </c:pt>
                <c:pt idx="1154">
                  <c:v>155.29166666666666</c:v>
                </c:pt>
                <c:pt idx="1155">
                  <c:v>103.66666666666667</c:v>
                </c:pt>
                <c:pt idx="1156">
                  <c:v>66.208333333333329</c:v>
                </c:pt>
                <c:pt idx="1157">
                  <c:v>149.33333333333334</c:v>
                </c:pt>
                <c:pt idx="1158">
                  <c:v>109</c:v>
                </c:pt>
                <c:pt idx="1159">
                  <c:v>123.02083333333333</c:v>
                </c:pt>
                <c:pt idx="1160">
                  <c:v>92.145833333333329</c:v>
                </c:pt>
                <c:pt idx="1161">
                  <c:v>110.95833333333333</c:v>
                </c:pt>
                <c:pt idx="1162">
                  <c:v>120.875</c:v>
                </c:pt>
                <c:pt idx="1163">
                  <c:v>169.64583333333334</c:v>
                </c:pt>
                <c:pt idx="1164">
                  <c:v>141.70833333333334</c:v>
                </c:pt>
                <c:pt idx="1165">
                  <c:v>126.16666666666667</c:v>
                </c:pt>
                <c:pt idx="1166">
                  <c:v>139.16666666666666</c:v>
                </c:pt>
                <c:pt idx="1167">
                  <c:v>200.70833333333334</c:v>
                </c:pt>
                <c:pt idx="1168">
                  <c:v>119.4375</c:v>
                </c:pt>
                <c:pt idx="1169">
                  <c:v>93.979166666666671</c:v>
                </c:pt>
                <c:pt idx="1170">
                  <c:v>154.91666666666666</c:v>
                </c:pt>
                <c:pt idx="1171">
                  <c:v>178.54166666666666</c:v>
                </c:pt>
                <c:pt idx="1172">
                  <c:v>49.145833333333336</c:v>
                </c:pt>
                <c:pt idx="1173">
                  <c:v>126.81018518518519</c:v>
                </c:pt>
                <c:pt idx="1174">
                  <c:v>106.83333333333333</c:v>
                </c:pt>
                <c:pt idx="1175">
                  <c:v>178.375</c:v>
                </c:pt>
                <c:pt idx="1176">
                  <c:v>0</c:v>
                </c:pt>
                <c:pt idx="1177">
                  <c:v>168.25</c:v>
                </c:pt>
                <c:pt idx="1178">
                  <c:v>153.35416666666666</c:v>
                </c:pt>
                <c:pt idx="1179">
                  <c:v>164.75</c:v>
                </c:pt>
                <c:pt idx="1180">
                  <c:v>119.14583333333333</c:v>
                </c:pt>
                <c:pt idx="1181">
                  <c:v>126.625</c:v>
                </c:pt>
                <c:pt idx="1182">
                  <c:v>119.45833333333333</c:v>
                </c:pt>
                <c:pt idx="1183">
                  <c:v>178.27083333333334</c:v>
                </c:pt>
                <c:pt idx="1184">
                  <c:v>153.83333333333334</c:v>
                </c:pt>
                <c:pt idx="1185">
                  <c:v>103.0625</c:v>
                </c:pt>
                <c:pt idx="1186">
                  <c:v>21.208333333333332</c:v>
                </c:pt>
                <c:pt idx="1187">
                  <c:v>184.5</c:v>
                </c:pt>
                <c:pt idx="1188">
                  <c:v>102</c:v>
                </c:pt>
                <c:pt idx="1189">
                  <c:v>106.52083333333333</c:v>
                </c:pt>
                <c:pt idx="1190">
                  <c:v>161.97916666666666</c:v>
                </c:pt>
                <c:pt idx="1191">
                  <c:v>157.16666666666666</c:v>
                </c:pt>
                <c:pt idx="1192">
                  <c:v>98</c:v>
                </c:pt>
                <c:pt idx="1193">
                  <c:v>173.27083333333334</c:v>
                </c:pt>
                <c:pt idx="1194">
                  <c:v>57.354166666666664</c:v>
                </c:pt>
                <c:pt idx="1195">
                  <c:v>184.20833333333334</c:v>
                </c:pt>
                <c:pt idx="1196">
                  <c:v>132</c:v>
                </c:pt>
                <c:pt idx="1197">
                  <c:v>96.875</c:v>
                </c:pt>
                <c:pt idx="1198">
                  <c:v>151.58333333333334</c:v>
                </c:pt>
                <c:pt idx="1199">
                  <c:v>109.8125</c:v>
                </c:pt>
                <c:pt idx="1200">
                  <c:v>132.89583333333334</c:v>
                </c:pt>
                <c:pt idx="1201">
                  <c:v>40.6875</c:v>
                </c:pt>
                <c:pt idx="1202">
                  <c:v>122.91666666666667</c:v>
                </c:pt>
                <c:pt idx="1203">
                  <c:v>113.5625</c:v>
                </c:pt>
                <c:pt idx="1204">
                  <c:v>102.875</c:v>
                </c:pt>
                <c:pt idx="1205">
                  <c:v>108</c:v>
                </c:pt>
                <c:pt idx="1206">
                  <c:v>138.9375</c:v>
                </c:pt>
                <c:pt idx="1207">
                  <c:v>179.27083333333334</c:v>
                </c:pt>
                <c:pt idx="1208">
                  <c:v>30</c:v>
                </c:pt>
                <c:pt idx="1209">
                  <c:v>68.916666666666671</c:v>
                </c:pt>
                <c:pt idx="1210">
                  <c:v>0</c:v>
                </c:pt>
                <c:pt idx="1211">
                  <c:v>127.89583333333333</c:v>
                </c:pt>
                <c:pt idx="1212">
                  <c:v>162.25</c:v>
                </c:pt>
                <c:pt idx="1213">
                  <c:v>176.89583333333334</c:v>
                </c:pt>
                <c:pt idx="1214">
                  <c:v>166.70833333333334</c:v>
                </c:pt>
                <c:pt idx="1215">
                  <c:v>66.375</c:v>
                </c:pt>
                <c:pt idx="1216">
                  <c:v>191.45833333333334</c:v>
                </c:pt>
                <c:pt idx="1217">
                  <c:v>146.9375</c:v>
                </c:pt>
                <c:pt idx="1218">
                  <c:v>59.666666666666664</c:v>
                </c:pt>
                <c:pt idx="1219">
                  <c:v>203.60416666666666</c:v>
                </c:pt>
                <c:pt idx="1220">
                  <c:v>162.04166666666666</c:v>
                </c:pt>
                <c:pt idx="1221">
                  <c:v>93.895833333333329</c:v>
                </c:pt>
                <c:pt idx="1222">
                  <c:v>127.41666666666667</c:v>
                </c:pt>
                <c:pt idx="1223">
                  <c:v>51.583333333333336</c:v>
                </c:pt>
                <c:pt idx="1224">
                  <c:v>142.625</c:v>
                </c:pt>
                <c:pt idx="1225">
                  <c:v>197.8125</c:v>
                </c:pt>
                <c:pt idx="1226">
                  <c:v>99.520833333333329</c:v>
                </c:pt>
                <c:pt idx="1227">
                  <c:v>174.79166666666666</c:v>
                </c:pt>
                <c:pt idx="1228">
                  <c:v>38.833333333333336</c:v>
                </c:pt>
                <c:pt idx="1229">
                  <c:v>180.70833333333334</c:v>
                </c:pt>
                <c:pt idx="1230">
                  <c:v>179.10416666666666</c:v>
                </c:pt>
                <c:pt idx="1231">
                  <c:v>180.27083333333334</c:v>
                </c:pt>
                <c:pt idx="1232">
                  <c:v>75.583333333333329</c:v>
                </c:pt>
                <c:pt idx="1233">
                  <c:v>90.083333333333329</c:v>
                </c:pt>
                <c:pt idx="1234">
                  <c:v>149.54166666666666</c:v>
                </c:pt>
                <c:pt idx="1235">
                  <c:v>187.22916666666666</c:v>
                </c:pt>
                <c:pt idx="1236">
                  <c:v>158.70833333333334</c:v>
                </c:pt>
                <c:pt idx="1237">
                  <c:v>176.02083333333334</c:v>
                </c:pt>
                <c:pt idx="1238">
                  <c:v>41.395833333333336</c:v>
                </c:pt>
                <c:pt idx="1239">
                  <c:v>203.14583333333334</c:v>
                </c:pt>
                <c:pt idx="1240">
                  <c:v>83.354166666666671</c:v>
                </c:pt>
                <c:pt idx="1241">
                  <c:v>185.52083333333334</c:v>
                </c:pt>
                <c:pt idx="1242">
                  <c:v>135.02083333333334</c:v>
                </c:pt>
                <c:pt idx="1243">
                  <c:v>52.145833333333336</c:v>
                </c:pt>
                <c:pt idx="1244">
                  <c:v>118.8125</c:v>
                </c:pt>
                <c:pt idx="1245">
                  <c:v>162.95833333333334</c:v>
                </c:pt>
                <c:pt idx="1246">
                  <c:v>156.04166666666666</c:v>
                </c:pt>
                <c:pt idx="1247">
                  <c:v>90.145833333333329</c:v>
                </c:pt>
                <c:pt idx="1248">
                  <c:v>84.541666666666671</c:v>
                </c:pt>
                <c:pt idx="1249">
                  <c:v>133.0625</c:v>
                </c:pt>
                <c:pt idx="1250">
                  <c:v>168.41666666666666</c:v>
                </c:pt>
                <c:pt idx="1251">
                  <c:v>61.520833333333336</c:v>
                </c:pt>
                <c:pt idx="1252">
                  <c:v>146.60416666666666</c:v>
                </c:pt>
                <c:pt idx="1253">
                  <c:v>170.04166666666666</c:v>
                </c:pt>
                <c:pt idx="1254">
                  <c:v>20.041666666666668</c:v>
                </c:pt>
                <c:pt idx="1255">
                  <c:v>162.6875</c:v>
                </c:pt>
                <c:pt idx="1256">
                  <c:v>155.08333333333334</c:v>
                </c:pt>
                <c:pt idx="1257">
                  <c:v>137.8125</c:v>
                </c:pt>
                <c:pt idx="1258">
                  <c:v>122.95833333333333</c:v>
                </c:pt>
                <c:pt idx="1259">
                  <c:v>106.27083333333333</c:v>
                </c:pt>
                <c:pt idx="1260">
                  <c:v>137.8125</c:v>
                </c:pt>
                <c:pt idx="1261">
                  <c:v>149.41666666666666</c:v>
                </c:pt>
                <c:pt idx="1262">
                  <c:v>164.66666666666666</c:v>
                </c:pt>
                <c:pt idx="1263">
                  <c:v>180.9375</c:v>
                </c:pt>
                <c:pt idx="1264">
                  <c:v>155.79166666666666</c:v>
                </c:pt>
                <c:pt idx="1265">
                  <c:v>166.16666666666666</c:v>
                </c:pt>
                <c:pt idx="1266">
                  <c:v>125.02083333333333</c:v>
                </c:pt>
                <c:pt idx="1267">
                  <c:v>116.75</c:v>
                </c:pt>
                <c:pt idx="1268">
                  <c:v>167.41666666666666</c:v>
                </c:pt>
                <c:pt idx="1269">
                  <c:v>135.02083333333334</c:v>
                </c:pt>
                <c:pt idx="1270">
                  <c:v>128.41666666666666</c:v>
                </c:pt>
                <c:pt idx="1271">
                  <c:v>167.70833333333334</c:v>
                </c:pt>
                <c:pt idx="1272">
                  <c:v>152.8125</c:v>
                </c:pt>
                <c:pt idx="1273">
                  <c:v>15.916666666666666</c:v>
                </c:pt>
                <c:pt idx="1274">
                  <c:v>160.70833333333334</c:v>
                </c:pt>
                <c:pt idx="1275">
                  <c:v>176.85416666666666</c:v>
                </c:pt>
                <c:pt idx="1276">
                  <c:v>157.0625</c:v>
                </c:pt>
                <c:pt idx="1277">
                  <c:v>111.39583333333333</c:v>
                </c:pt>
                <c:pt idx="1278">
                  <c:v>126</c:v>
                </c:pt>
                <c:pt idx="1279">
                  <c:v>97.604166666666671</c:v>
                </c:pt>
                <c:pt idx="1280">
                  <c:v>163.25</c:v>
                </c:pt>
                <c:pt idx="1281">
                  <c:v>177.125</c:v>
                </c:pt>
                <c:pt idx="1282">
                  <c:v>138.70833333333334</c:v>
                </c:pt>
                <c:pt idx="1283">
                  <c:v>109.70833333333333</c:v>
                </c:pt>
                <c:pt idx="1284">
                  <c:v>15.395833333333334</c:v>
                </c:pt>
                <c:pt idx="1285">
                  <c:v>22.979166666666668</c:v>
                </c:pt>
                <c:pt idx="1286">
                  <c:v>102.625</c:v>
                </c:pt>
                <c:pt idx="1287">
                  <c:v>17.75</c:v>
                </c:pt>
                <c:pt idx="1288">
                  <c:v>119.20833333333333</c:v>
                </c:pt>
                <c:pt idx="1289">
                  <c:v>192.9375</c:v>
                </c:pt>
                <c:pt idx="1290">
                  <c:v>21.25</c:v>
                </c:pt>
                <c:pt idx="1291">
                  <c:v>104.54166666666667</c:v>
                </c:pt>
                <c:pt idx="1292">
                  <c:v>135.54166666666666</c:v>
                </c:pt>
                <c:pt idx="1293">
                  <c:v>84</c:v>
                </c:pt>
                <c:pt idx="1294">
                  <c:v>75.333333333333329</c:v>
                </c:pt>
                <c:pt idx="1295">
                  <c:v>41.229166666666664</c:v>
                </c:pt>
                <c:pt idx="1296">
                  <c:v>157.20833333333334</c:v>
                </c:pt>
                <c:pt idx="1297">
                  <c:v>199.66666666666666</c:v>
                </c:pt>
                <c:pt idx="1298">
                  <c:v>79.833333333333329</c:v>
                </c:pt>
                <c:pt idx="1299">
                  <c:v>159.33333333333334</c:v>
                </c:pt>
                <c:pt idx="1300">
                  <c:v>193.58333333333334</c:v>
                </c:pt>
                <c:pt idx="1301">
                  <c:v>169.875</c:v>
                </c:pt>
                <c:pt idx="1302">
                  <c:v>169.64583333333334</c:v>
                </c:pt>
                <c:pt idx="1303">
                  <c:v>81.291666666666671</c:v>
                </c:pt>
                <c:pt idx="1304">
                  <c:v>190.89583333333334</c:v>
                </c:pt>
                <c:pt idx="1305">
                  <c:v>35.083333333333336</c:v>
                </c:pt>
                <c:pt idx="1306">
                  <c:v>158.14583333333334</c:v>
                </c:pt>
                <c:pt idx="1307">
                  <c:v>173.8125</c:v>
                </c:pt>
                <c:pt idx="1308">
                  <c:v>108.27083333333333</c:v>
                </c:pt>
                <c:pt idx="1309">
                  <c:v>146.75</c:v>
                </c:pt>
                <c:pt idx="1310">
                  <c:v>95.5625</c:v>
                </c:pt>
                <c:pt idx="1311">
                  <c:v>176.9375</c:v>
                </c:pt>
                <c:pt idx="1312">
                  <c:v>182.52083333333334</c:v>
                </c:pt>
                <c:pt idx="1313">
                  <c:v>77.645833333333329</c:v>
                </c:pt>
                <c:pt idx="1314">
                  <c:v>156.85416666666666</c:v>
                </c:pt>
                <c:pt idx="1315">
                  <c:v>161.66666666666666</c:v>
                </c:pt>
                <c:pt idx="1316">
                  <c:v>180.89583333333334</c:v>
                </c:pt>
                <c:pt idx="1317">
                  <c:v>168.625</c:v>
                </c:pt>
                <c:pt idx="1318">
                  <c:v>75.604166666666671</c:v>
                </c:pt>
                <c:pt idx="1319">
                  <c:v>153.79166666666666</c:v>
                </c:pt>
                <c:pt idx="1320">
                  <c:v>177.54166666666666</c:v>
                </c:pt>
                <c:pt idx="1321">
                  <c:v>103.97916666666667</c:v>
                </c:pt>
                <c:pt idx="1322">
                  <c:v>148.20833333333334</c:v>
                </c:pt>
                <c:pt idx="1323">
                  <c:v>109.25</c:v>
                </c:pt>
                <c:pt idx="1324">
                  <c:v>127.95833333333333</c:v>
                </c:pt>
                <c:pt idx="1325">
                  <c:v>92.8125</c:v>
                </c:pt>
                <c:pt idx="1326">
                  <c:v>100.75</c:v>
                </c:pt>
                <c:pt idx="1327">
                  <c:v>113.875</c:v>
                </c:pt>
                <c:pt idx="1328">
                  <c:v>80.291666666666671</c:v>
                </c:pt>
                <c:pt idx="1329">
                  <c:v>128.83333333333334</c:v>
                </c:pt>
                <c:pt idx="1330">
                  <c:v>119.72916666666667</c:v>
                </c:pt>
                <c:pt idx="1331">
                  <c:v>137.16666666666666</c:v>
                </c:pt>
                <c:pt idx="1332">
                  <c:v>162.91666666666666</c:v>
                </c:pt>
                <c:pt idx="1333">
                  <c:v>95.645833333333329</c:v>
                </c:pt>
                <c:pt idx="1334">
                  <c:v>104.0625</c:v>
                </c:pt>
                <c:pt idx="1335">
                  <c:v>5.020833333333333</c:v>
                </c:pt>
                <c:pt idx="1336">
                  <c:v>115.45833333333333</c:v>
                </c:pt>
                <c:pt idx="1337">
                  <c:v>150.60416666666666</c:v>
                </c:pt>
                <c:pt idx="1338">
                  <c:v>12.25</c:v>
                </c:pt>
                <c:pt idx="1339">
                  <c:v>83.020833333333329</c:v>
                </c:pt>
                <c:pt idx="1340">
                  <c:v>188.08333333333334</c:v>
                </c:pt>
                <c:pt idx="1341">
                  <c:v>179.79166666666666</c:v>
                </c:pt>
                <c:pt idx="1342">
                  <c:v>114.20833333333333</c:v>
                </c:pt>
                <c:pt idx="1343">
                  <c:v>180.64583333333334</c:v>
                </c:pt>
                <c:pt idx="1344">
                  <c:v>82.4375</c:v>
                </c:pt>
                <c:pt idx="1345">
                  <c:v>197.52083333333334</c:v>
                </c:pt>
                <c:pt idx="1346">
                  <c:v>128.77083333333334</c:v>
                </c:pt>
                <c:pt idx="1347">
                  <c:v>163.66666666666666</c:v>
                </c:pt>
                <c:pt idx="1348">
                  <c:v>79.354166666666671</c:v>
                </c:pt>
                <c:pt idx="1349">
                  <c:v>161.41666666666666</c:v>
                </c:pt>
                <c:pt idx="1350">
                  <c:v>5.770833333333333</c:v>
                </c:pt>
                <c:pt idx="1351">
                  <c:v>165.02083333333334</c:v>
                </c:pt>
                <c:pt idx="1352">
                  <c:v>152.08333333333334</c:v>
                </c:pt>
                <c:pt idx="1353">
                  <c:v>102.83333333333333</c:v>
                </c:pt>
                <c:pt idx="1354">
                  <c:v>147.27083333333334</c:v>
                </c:pt>
                <c:pt idx="1355">
                  <c:v>87.145833333333329</c:v>
                </c:pt>
                <c:pt idx="1356">
                  <c:v>127</c:v>
                </c:pt>
                <c:pt idx="1357">
                  <c:v>12</c:v>
                </c:pt>
                <c:pt idx="1358">
                  <c:v>0</c:v>
                </c:pt>
                <c:pt idx="1359">
                  <c:v>74.8125</c:v>
                </c:pt>
                <c:pt idx="1360">
                  <c:v>155.64583333333334</c:v>
                </c:pt>
                <c:pt idx="1361">
                  <c:v>169.54166666666666</c:v>
                </c:pt>
                <c:pt idx="1362">
                  <c:v>86.770833333333329</c:v>
                </c:pt>
                <c:pt idx="1363">
                  <c:v>84.708333333333329</c:v>
                </c:pt>
                <c:pt idx="1364">
                  <c:v>146.54166666666666</c:v>
                </c:pt>
                <c:pt idx="1365">
                  <c:v>179.95833333333334</c:v>
                </c:pt>
                <c:pt idx="1366">
                  <c:v>166.4375</c:v>
                </c:pt>
                <c:pt idx="1367">
                  <c:v>116.39583333333333</c:v>
                </c:pt>
                <c:pt idx="1368">
                  <c:v>8.4583333333333339</c:v>
                </c:pt>
                <c:pt idx="1369">
                  <c:v>220.91666666666666</c:v>
                </c:pt>
                <c:pt idx="1370">
                  <c:v>32.416666666666664</c:v>
                </c:pt>
                <c:pt idx="1371">
                  <c:v>165.52083333333334</c:v>
                </c:pt>
                <c:pt idx="1372">
                  <c:v>185.5</c:v>
                </c:pt>
                <c:pt idx="1373">
                  <c:v>134.25</c:v>
                </c:pt>
                <c:pt idx="1374">
                  <c:v>89.083333333333329</c:v>
                </c:pt>
                <c:pt idx="1375">
                  <c:v>95.056818181818187</c:v>
                </c:pt>
                <c:pt idx="1376">
                  <c:v>147.85416666666666</c:v>
                </c:pt>
                <c:pt idx="1377">
                  <c:v>65.520833333333329</c:v>
                </c:pt>
                <c:pt idx="1378">
                  <c:v>154.47916666666666</c:v>
                </c:pt>
                <c:pt idx="1379">
                  <c:v>166.95833333333334</c:v>
                </c:pt>
                <c:pt idx="1380">
                  <c:v>157.29166666666666</c:v>
                </c:pt>
                <c:pt idx="1381">
                  <c:v>198.04166666666666</c:v>
                </c:pt>
                <c:pt idx="1382">
                  <c:v>127.25</c:v>
                </c:pt>
                <c:pt idx="1383">
                  <c:v>158.8125</c:v>
                </c:pt>
                <c:pt idx="1384">
                  <c:v>91.75</c:v>
                </c:pt>
                <c:pt idx="1385">
                  <c:v>85.666666666666671</c:v>
                </c:pt>
                <c:pt idx="1386">
                  <c:v>128.45833333333334</c:v>
                </c:pt>
                <c:pt idx="1387">
                  <c:v>167.16666666666666</c:v>
                </c:pt>
                <c:pt idx="1388">
                  <c:v>115</c:v>
                </c:pt>
                <c:pt idx="1389">
                  <c:v>161.70833333333334</c:v>
                </c:pt>
                <c:pt idx="1390">
                  <c:v>130.77083333333334</c:v>
                </c:pt>
                <c:pt idx="1391">
                  <c:v>117.45833333333333</c:v>
                </c:pt>
                <c:pt idx="1392">
                  <c:v>112.62121212121212</c:v>
                </c:pt>
                <c:pt idx="1393">
                  <c:v>175.95833333333334</c:v>
                </c:pt>
                <c:pt idx="1394">
                  <c:v>121.41666666666667</c:v>
                </c:pt>
                <c:pt idx="1395">
                  <c:v>196.79166666666666</c:v>
                </c:pt>
                <c:pt idx="1396">
                  <c:v>150.95833333333334</c:v>
                </c:pt>
                <c:pt idx="1397">
                  <c:v>119.33333333333333</c:v>
                </c:pt>
                <c:pt idx="1398">
                  <c:v>112.125</c:v>
                </c:pt>
                <c:pt idx="1399">
                  <c:v>89.375</c:v>
                </c:pt>
                <c:pt idx="1400">
                  <c:v>149.85416666666666</c:v>
                </c:pt>
                <c:pt idx="1401">
                  <c:v>168.04166666666666</c:v>
                </c:pt>
                <c:pt idx="1402">
                  <c:v>162.54166666666666</c:v>
                </c:pt>
                <c:pt idx="1403">
                  <c:v>143.08333333333334</c:v>
                </c:pt>
                <c:pt idx="1404">
                  <c:v>86.020833333333329</c:v>
                </c:pt>
                <c:pt idx="1405">
                  <c:v>183.41666666666666</c:v>
                </c:pt>
                <c:pt idx="1406">
                  <c:v>39.208333333333336</c:v>
                </c:pt>
                <c:pt idx="1407">
                  <c:v>101.8125</c:v>
                </c:pt>
                <c:pt idx="1408">
                  <c:v>197.33333333333334</c:v>
                </c:pt>
                <c:pt idx="1409">
                  <c:v>119.52083333333333</c:v>
                </c:pt>
                <c:pt idx="1410">
                  <c:v>130.29166666666666</c:v>
                </c:pt>
                <c:pt idx="1411">
                  <c:v>110.5</c:v>
                </c:pt>
                <c:pt idx="1412">
                  <c:v>58.479166666666664</c:v>
                </c:pt>
                <c:pt idx="1413">
                  <c:v>143.16666666666666</c:v>
                </c:pt>
                <c:pt idx="1414">
                  <c:v>118.625</c:v>
                </c:pt>
                <c:pt idx="1415">
                  <c:v>149.72916666666666</c:v>
                </c:pt>
                <c:pt idx="1416">
                  <c:v>127.58333333333333</c:v>
                </c:pt>
                <c:pt idx="1417">
                  <c:v>90.3125</c:v>
                </c:pt>
                <c:pt idx="1418">
                  <c:v>134.79166666666666</c:v>
                </c:pt>
                <c:pt idx="1419">
                  <c:v>97.145833333333329</c:v>
                </c:pt>
                <c:pt idx="1420">
                  <c:v>158.625</c:v>
                </c:pt>
                <c:pt idx="1421">
                  <c:v>127.3125</c:v>
                </c:pt>
                <c:pt idx="1422">
                  <c:v>129.29166666666666</c:v>
                </c:pt>
                <c:pt idx="1423">
                  <c:v>152.14583333333334</c:v>
                </c:pt>
                <c:pt idx="1424">
                  <c:v>108.22916666666667</c:v>
                </c:pt>
                <c:pt idx="1425">
                  <c:v>100.08333333333333</c:v>
                </c:pt>
                <c:pt idx="1426">
                  <c:v>23.145833333333332</c:v>
                </c:pt>
                <c:pt idx="1427">
                  <c:v>89.8125</c:v>
                </c:pt>
                <c:pt idx="1428">
                  <c:v>23.645833333333332</c:v>
                </c:pt>
                <c:pt idx="1429">
                  <c:v>163.41666666666666</c:v>
                </c:pt>
                <c:pt idx="1430">
                  <c:v>171.47916666666666</c:v>
                </c:pt>
                <c:pt idx="1431">
                  <c:v>159.0625</c:v>
                </c:pt>
                <c:pt idx="1432">
                  <c:v>133.125</c:v>
                </c:pt>
                <c:pt idx="1433">
                  <c:v>158.6875</c:v>
                </c:pt>
                <c:pt idx="1434">
                  <c:v>95.875</c:v>
                </c:pt>
                <c:pt idx="1435">
                  <c:v>12.979166666666666</c:v>
                </c:pt>
                <c:pt idx="1436">
                  <c:v>100.29166666666667</c:v>
                </c:pt>
                <c:pt idx="1437">
                  <c:v>174.95833333333334</c:v>
                </c:pt>
                <c:pt idx="1438">
                  <c:v>139.10416666666666</c:v>
                </c:pt>
                <c:pt idx="1439">
                  <c:v>184.64583333333334</c:v>
                </c:pt>
                <c:pt idx="1440">
                  <c:v>181.95833333333334</c:v>
                </c:pt>
                <c:pt idx="1441">
                  <c:v>156.79166666666666</c:v>
                </c:pt>
                <c:pt idx="1442">
                  <c:v>150.54166666666666</c:v>
                </c:pt>
                <c:pt idx="1443">
                  <c:v>133.5625</c:v>
                </c:pt>
                <c:pt idx="1444">
                  <c:v>73.375</c:v>
                </c:pt>
                <c:pt idx="1445">
                  <c:v>102.97916666666667</c:v>
                </c:pt>
                <c:pt idx="1446">
                  <c:v>138.39583333333334</c:v>
                </c:pt>
                <c:pt idx="1447">
                  <c:v>143.41666666666666</c:v>
                </c:pt>
                <c:pt idx="1448">
                  <c:v>188.33333333333334</c:v>
                </c:pt>
                <c:pt idx="1449">
                  <c:v>76.3125</c:v>
                </c:pt>
                <c:pt idx="1450">
                  <c:v>121.25</c:v>
                </c:pt>
                <c:pt idx="1451">
                  <c:v>159.0625</c:v>
                </c:pt>
                <c:pt idx="1452">
                  <c:v>179.41666666666666</c:v>
                </c:pt>
                <c:pt idx="1453">
                  <c:v>133.1875</c:v>
                </c:pt>
                <c:pt idx="1454">
                  <c:v>18.708333333333332</c:v>
                </c:pt>
                <c:pt idx="1455">
                  <c:v>79.875</c:v>
                </c:pt>
                <c:pt idx="1456">
                  <c:v>129.52083333333334</c:v>
                </c:pt>
                <c:pt idx="1457">
                  <c:v>74.8125</c:v>
                </c:pt>
                <c:pt idx="1458">
                  <c:v>155.3125</c:v>
                </c:pt>
                <c:pt idx="1459">
                  <c:v>44.020833333333336</c:v>
                </c:pt>
                <c:pt idx="1460">
                  <c:v>176</c:v>
                </c:pt>
                <c:pt idx="1461">
                  <c:v>165.47916666666666</c:v>
                </c:pt>
                <c:pt idx="1462">
                  <c:v>114.55555555555556</c:v>
                </c:pt>
                <c:pt idx="1463">
                  <c:v>171.41666666666666</c:v>
                </c:pt>
                <c:pt idx="1464">
                  <c:v>122.60416666666667</c:v>
                </c:pt>
                <c:pt idx="1465">
                  <c:v>11</c:v>
                </c:pt>
                <c:pt idx="1466">
                  <c:v>172.64583333333334</c:v>
                </c:pt>
                <c:pt idx="1467">
                  <c:v>171.91666666666666</c:v>
                </c:pt>
                <c:pt idx="1468">
                  <c:v>103.23611111111111</c:v>
                </c:pt>
                <c:pt idx="1469">
                  <c:v>150.91666666666666</c:v>
                </c:pt>
                <c:pt idx="1470">
                  <c:v>190.1875</c:v>
                </c:pt>
                <c:pt idx="1471">
                  <c:v>66.833333333333329</c:v>
                </c:pt>
                <c:pt idx="1472">
                  <c:v>170.77083333333334</c:v>
                </c:pt>
                <c:pt idx="1473">
                  <c:v>98.145833333333329</c:v>
                </c:pt>
                <c:pt idx="1474">
                  <c:v>118.5</c:v>
                </c:pt>
                <c:pt idx="1475">
                  <c:v>129.35416666666666</c:v>
                </c:pt>
                <c:pt idx="1476">
                  <c:v>67.125</c:v>
                </c:pt>
                <c:pt idx="1477">
                  <c:v>116.0625</c:v>
                </c:pt>
                <c:pt idx="1478">
                  <c:v>0</c:v>
                </c:pt>
                <c:pt idx="1479">
                  <c:v>163.16666666666666</c:v>
                </c:pt>
                <c:pt idx="1480">
                  <c:v>75.458333333333329</c:v>
                </c:pt>
                <c:pt idx="1481">
                  <c:v>163.29166666666666</c:v>
                </c:pt>
                <c:pt idx="1482">
                  <c:v>0</c:v>
                </c:pt>
                <c:pt idx="1483">
                  <c:v>139.70833333333334</c:v>
                </c:pt>
                <c:pt idx="1484">
                  <c:v>130.2348484848485</c:v>
                </c:pt>
                <c:pt idx="1485">
                  <c:v>139.0625</c:v>
                </c:pt>
                <c:pt idx="1486">
                  <c:v>91.666666666666671</c:v>
                </c:pt>
                <c:pt idx="1487">
                  <c:v>3.1458333333333335</c:v>
                </c:pt>
                <c:pt idx="1488">
                  <c:v>165.4375</c:v>
                </c:pt>
                <c:pt idx="1489">
                  <c:v>174.04166666666666</c:v>
                </c:pt>
                <c:pt idx="1490">
                  <c:v>130.66666666666666</c:v>
                </c:pt>
                <c:pt idx="1491">
                  <c:v>132.70833333333334</c:v>
                </c:pt>
                <c:pt idx="1492">
                  <c:v>140.89583333333334</c:v>
                </c:pt>
                <c:pt idx="1493">
                  <c:v>145.95833333333334</c:v>
                </c:pt>
                <c:pt idx="1494">
                  <c:v>160.35416666666666</c:v>
                </c:pt>
                <c:pt idx="1495">
                  <c:v>152.95833333333334</c:v>
                </c:pt>
                <c:pt idx="1496">
                  <c:v>163.22916666666666</c:v>
                </c:pt>
                <c:pt idx="1497">
                  <c:v>190.5</c:v>
                </c:pt>
                <c:pt idx="1498">
                  <c:v>105.9375</c:v>
                </c:pt>
                <c:pt idx="1499">
                  <c:v>172.1875</c:v>
                </c:pt>
                <c:pt idx="1500">
                  <c:v>170.85416666666666</c:v>
                </c:pt>
                <c:pt idx="1501">
                  <c:v>155.33333333333334</c:v>
                </c:pt>
                <c:pt idx="1502">
                  <c:v>135</c:v>
                </c:pt>
                <c:pt idx="1503">
                  <c:v>149.8125</c:v>
                </c:pt>
                <c:pt idx="1504">
                  <c:v>1.5833333333333333</c:v>
                </c:pt>
                <c:pt idx="1505">
                  <c:v>135.29166666666666</c:v>
                </c:pt>
                <c:pt idx="1506">
                  <c:v>185.10416666666666</c:v>
                </c:pt>
                <c:pt idx="1507">
                  <c:v>90.520833333333329</c:v>
                </c:pt>
                <c:pt idx="1508">
                  <c:v>90.770833333333329</c:v>
                </c:pt>
                <c:pt idx="1509">
                  <c:v>107.875</c:v>
                </c:pt>
                <c:pt idx="1510">
                  <c:v>164.875</c:v>
                </c:pt>
                <c:pt idx="1511">
                  <c:v>103.125</c:v>
                </c:pt>
                <c:pt idx="1512">
                  <c:v>16.0625</c:v>
                </c:pt>
                <c:pt idx="1513">
                  <c:v>137.41666666666666</c:v>
                </c:pt>
                <c:pt idx="1514">
                  <c:v>207.64583333333334</c:v>
                </c:pt>
                <c:pt idx="1515">
                  <c:v>116.95833333333333</c:v>
                </c:pt>
                <c:pt idx="1516">
                  <c:v>0</c:v>
                </c:pt>
                <c:pt idx="1517">
                  <c:v>179.33333333333334</c:v>
                </c:pt>
                <c:pt idx="1518">
                  <c:v>71.458333333333329</c:v>
                </c:pt>
                <c:pt idx="1519">
                  <c:v>124.02083333333333</c:v>
                </c:pt>
                <c:pt idx="1520">
                  <c:v>178.5625</c:v>
                </c:pt>
                <c:pt idx="1521">
                  <c:v>168.375</c:v>
                </c:pt>
                <c:pt idx="1522">
                  <c:v>83.083333333333329</c:v>
                </c:pt>
                <c:pt idx="1523">
                  <c:v>111.89583333333333</c:v>
                </c:pt>
                <c:pt idx="1524">
                  <c:v>93.083333333333329</c:v>
                </c:pt>
                <c:pt idx="1525">
                  <c:v>29.75</c:v>
                </c:pt>
                <c:pt idx="1526">
                  <c:v>137.66666666666666</c:v>
                </c:pt>
                <c:pt idx="1527">
                  <c:v>49.375</c:v>
                </c:pt>
                <c:pt idx="1528">
                  <c:v>163.875</c:v>
                </c:pt>
                <c:pt idx="1529">
                  <c:v>0</c:v>
                </c:pt>
                <c:pt idx="1530">
                  <c:v>104.375</c:v>
                </c:pt>
                <c:pt idx="1531">
                  <c:v>132.08333333333334</c:v>
                </c:pt>
                <c:pt idx="1532">
                  <c:v>185.22916666666666</c:v>
                </c:pt>
                <c:pt idx="1533">
                  <c:v>146</c:v>
                </c:pt>
                <c:pt idx="1534">
                  <c:v>90.833333333333329</c:v>
                </c:pt>
                <c:pt idx="1535">
                  <c:v>90.916666666666671</c:v>
                </c:pt>
                <c:pt idx="1536">
                  <c:v>151.89583333333334</c:v>
                </c:pt>
                <c:pt idx="1537">
                  <c:v>139.08333333333334</c:v>
                </c:pt>
                <c:pt idx="1538">
                  <c:v>77.229166666666671</c:v>
                </c:pt>
                <c:pt idx="1539">
                  <c:v>178.58333333333334</c:v>
                </c:pt>
                <c:pt idx="1540">
                  <c:v>88.0625</c:v>
                </c:pt>
                <c:pt idx="1541">
                  <c:v>180.41666666666666</c:v>
                </c:pt>
                <c:pt idx="1542">
                  <c:v>172.35416666666666</c:v>
                </c:pt>
                <c:pt idx="1543">
                  <c:v>171.625</c:v>
                </c:pt>
                <c:pt idx="1544">
                  <c:v>87.854166666666671</c:v>
                </c:pt>
                <c:pt idx="1545">
                  <c:v>162.54166666666666</c:v>
                </c:pt>
                <c:pt idx="1546">
                  <c:v>182.9375</c:v>
                </c:pt>
                <c:pt idx="1547">
                  <c:v>14.979166666666666</c:v>
                </c:pt>
                <c:pt idx="1548">
                  <c:v>193.66666666666666</c:v>
                </c:pt>
                <c:pt idx="1549">
                  <c:v>98.1875</c:v>
                </c:pt>
                <c:pt idx="1550">
                  <c:v>109.29166666666667</c:v>
                </c:pt>
                <c:pt idx="1551">
                  <c:v>18.208333333333332</c:v>
                </c:pt>
                <c:pt idx="1552">
                  <c:v>127.8125</c:v>
                </c:pt>
                <c:pt idx="1553">
                  <c:v>126.10416666666667</c:v>
                </c:pt>
                <c:pt idx="1554">
                  <c:v>126.70833333333333</c:v>
                </c:pt>
                <c:pt idx="1555">
                  <c:v>157.70833333333334</c:v>
                </c:pt>
                <c:pt idx="1556">
                  <c:v>106.75</c:v>
                </c:pt>
                <c:pt idx="1557">
                  <c:v>93.333333333333329</c:v>
                </c:pt>
                <c:pt idx="1558">
                  <c:v>112.75</c:v>
                </c:pt>
                <c:pt idx="1559">
                  <c:v>119.08333333333333</c:v>
                </c:pt>
                <c:pt idx="1560">
                  <c:v>55.958333333333336</c:v>
                </c:pt>
                <c:pt idx="1561">
                  <c:v>149.83333333333334</c:v>
                </c:pt>
                <c:pt idx="1562">
                  <c:v>77.041666666666671</c:v>
                </c:pt>
                <c:pt idx="1563">
                  <c:v>48.541666666666664</c:v>
                </c:pt>
                <c:pt idx="1564">
                  <c:v>178.5</c:v>
                </c:pt>
                <c:pt idx="1565">
                  <c:v>113.66666666666667</c:v>
                </c:pt>
                <c:pt idx="1566">
                  <c:v>90.958333333333329</c:v>
                </c:pt>
                <c:pt idx="1567">
                  <c:v>147.33333333333334</c:v>
                </c:pt>
                <c:pt idx="1568">
                  <c:v>97.125</c:v>
                </c:pt>
                <c:pt idx="1569">
                  <c:v>161.5625</c:v>
                </c:pt>
                <c:pt idx="1570">
                  <c:v>195.89583333333334</c:v>
                </c:pt>
                <c:pt idx="1571">
                  <c:v>95.4375</c:v>
                </c:pt>
                <c:pt idx="1572">
                  <c:v>101.33333333333333</c:v>
                </c:pt>
                <c:pt idx="1573">
                  <c:v>125.47916666666667</c:v>
                </c:pt>
                <c:pt idx="1574">
                  <c:v>193.97916666666666</c:v>
                </c:pt>
                <c:pt idx="1575">
                  <c:v>88.833333333333329</c:v>
                </c:pt>
                <c:pt idx="1576">
                  <c:v>155.97916666666666</c:v>
                </c:pt>
                <c:pt idx="1577">
                  <c:v>187.125</c:v>
                </c:pt>
                <c:pt idx="1578">
                  <c:v>91.458333333333329</c:v>
                </c:pt>
                <c:pt idx="1579">
                  <c:v>158.16666666666666</c:v>
                </c:pt>
                <c:pt idx="1580">
                  <c:v>168.16666666666666</c:v>
                </c:pt>
                <c:pt idx="1581">
                  <c:v>167.375</c:v>
                </c:pt>
                <c:pt idx="1582">
                  <c:v>109.5625</c:v>
                </c:pt>
                <c:pt idx="1583">
                  <c:v>185.625</c:v>
                </c:pt>
                <c:pt idx="1584">
                  <c:v>171.5</c:v>
                </c:pt>
                <c:pt idx="1585">
                  <c:v>104.5</c:v>
                </c:pt>
                <c:pt idx="1586">
                  <c:v>193.58333333333334</c:v>
                </c:pt>
                <c:pt idx="1587">
                  <c:v>126.04166666666667</c:v>
                </c:pt>
                <c:pt idx="1588">
                  <c:v>173.1875</c:v>
                </c:pt>
                <c:pt idx="1589">
                  <c:v>157.54166666666666</c:v>
                </c:pt>
                <c:pt idx="1590">
                  <c:v>148.625</c:v>
                </c:pt>
                <c:pt idx="1591">
                  <c:v>124.83333333333333</c:v>
                </c:pt>
                <c:pt idx="1592">
                  <c:v>135.64583333333334</c:v>
                </c:pt>
                <c:pt idx="1593">
                  <c:v>74.208333333333329</c:v>
                </c:pt>
                <c:pt idx="1594">
                  <c:v>109.35416666666667</c:v>
                </c:pt>
                <c:pt idx="1595">
                  <c:v>30.104166666666668</c:v>
                </c:pt>
                <c:pt idx="1596">
                  <c:v>148.66666666666666</c:v>
                </c:pt>
                <c:pt idx="1597">
                  <c:v>68.791666666666671</c:v>
                </c:pt>
                <c:pt idx="1598">
                  <c:v>117.67013888888889</c:v>
                </c:pt>
                <c:pt idx="1599">
                  <c:v>193.83333333333334</c:v>
                </c:pt>
                <c:pt idx="1600">
                  <c:v>126.58333333333333</c:v>
                </c:pt>
                <c:pt idx="1601">
                  <c:v>155.75</c:v>
                </c:pt>
                <c:pt idx="1602">
                  <c:v>118.89583333333333</c:v>
                </c:pt>
                <c:pt idx="1603">
                  <c:v>172.95833333333334</c:v>
                </c:pt>
                <c:pt idx="1604">
                  <c:v>122.9375</c:v>
                </c:pt>
                <c:pt idx="1605">
                  <c:v>162.625</c:v>
                </c:pt>
                <c:pt idx="1606">
                  <c:v>27.104166666666668</c:v>
                </c:pt>
                <c:pt idx="1607">
                  <c:v>210.875</c:v>
                </c:pt>
                <c:pt idx="1608">
                  <c:v>54.791666666666664</c:v>
                </c:pt>
                <c:pt idx="1609">
                  <c:v>166.125</c:v>
                </c:pt>
                <c:pt idx="1610">
                  <c:v>162.54166666666666</c:v>
                </c:pt>
                <c:pt idx="1611">
                  <c:v>191.16666666666666</c:v>
                </c:pt>
                <c:pt idx="1612">
                  <c:v>218.875</c:v>
                </c:pt>
                <c:pt idx="1613">
                  <c:v>175.08333333333334</c:v>
                </c:pt>
                <c:pt idx="1614">
                  <c:v>163.20833333333334</c:v>
                </c:pt>
                <c:pt idx="1615">
                  <c:v>181.58333333333334</c:v>
                </c:pt>
                <c:pt idx="1616">
                  <c:v>148.66666666666666</c:v>
                </c:pt>
                <c:pt idx="1617">
                  <c:v>187.33333333333334</c:v>
                </c:pt>
                <c:pt idx="1618">
                  <c:v>127.02083333333333</c:v>
                </c:pt>
                <c:pt idx="1619">
                  <c:v>89.791666666666671</c:v>
                </c:pt>
                <c:pt idx="1620">
                  <c:v>31</c:v>
                </c:pt>
                <c:pt idx="1621">
                  <c:v>180.625</c:v>
                </c:pt>
                <c:pt idx="1622">
                  <c:v>135.35416666666666</c:v>
                </c:pt>
                <c:pt idx="1623">
                  <c:v>74.958333333333329</c:v>
                </c:pt>
                <c:pt idx="1624">
                  <c:v>158.625</c:v>
                </c:pt>
                <c:pt idx="1625">
                  <c:v>92.479166666666671</c:v>
                </c:pt>
                <c:pt idx="1626">
                  <c:v>71.666666666666671</c:v>
                </c:pt>
                <c:pt idx="1627">
                  <c:v>69.520833333333329</c:v>
                </c:pt>
                <c:pt idx="1628">
                  <c:v>98.333333333333329</c:v>
                </c:pt>
                <c:pt idx="1629">
                  <c:v>79.729166666666671</c:v>
                </c:pt>
                <c:pt idx="1630">
                  <c:v>82.8125</c:v>
                </c:pt>
                <c:pt idx="1631">
                  <c:v>178.16666666666666</c:v>
                </c:pt>
                <c:pt idx="1632">
                  <c:v>180.72916666666666</c:v>
                </c:pt>
                <c:pt idx="1633">
                  <c:v>147.91666666666666</c:v>
                </c:pt>
                <c:pt idx="1634">
                  <c:v>112.16666666666667</c:v>
                </c:pt>
                <c:pt idx="1635">
                  <c:v>0</c:v>
                </c:pt>
                <c:pt idx="1636">
                  <c:v>133.39583333333334</c:v>
                </c:pt>
                <c:pt idx="1637">
                  <c:v>87.854166666666671</c:v>
                </c:pt>
                <c:pt idx="1638">
                  <c:v>158.25</c:v>
                </c:pt>
                <c:pt idx="1639">
                  <c:v>81.541666666666671</c:v>
                </c:pt>
                <c:pt idx="1640">
                  <c:v>158.83333333333334</c:v>
                </c:pt>
                <c:pt idx="1641">
                  <c:v>12.395833333333334</c:v>
                </c:pt>
                <c:pt idx="1642">
                  <c:v>108.95833333333333</c:v>
                </c:pt>
                <c:pt idx="1643">
                  <c:v>127.54166666666667</c:v>
                </c:pt>
                <c:pt idx="1644">
                  <c:v>170.0625</c:v>
                </c:pt>
                <c:pt idx="1645">
                  <c:v>134.625</c:v>
                </c:pt>
                <c:pt idx="1646">
                  <c:v>196.4375</c:v>
                </c:pt>
                <c:pt idx="1647">
                  <c:v>158.52083333333334</c:v>
                </c:pt>
                <c:pt idx="1648">
                  <c:v>167.875</c:v>
                </c:pt>
                <c:pt idx="1649">
                  <c:v>163.14583333333334</c:v>
                </c:pt>
                <c:pt idx="1650">
                  <c:v>109.28472222222223</c:v>
                </c:pt>
                <c:pt idx="1651">
                  <c:v>115.25</c:v>
                </c:pt>
                <c:pt idx="1652">
                  <c:v>40.041666666666664</c:v>
                </c:pt>
                <c:pt idx="1653">
                  <c:v>191.75</c:v>
                </c:pt>
                <c:pt idx="1654">
                  <c:v>111.9375</c:v>
                </c:pt>
                <c:pt idx="1655">
                  <c:v>163.45833333333334</c:v>
                </c:pt>
                <c:pt idx="1656">
                  <c:v>111.47916666666667</c:v>
                </c:pt>
                <c:pt idx="1657">
                  <c:v>80.770833333333329</c:v>
                </c:pt>
                <c:pt idx="1658">
                  <c:v>124.41666666666667</c:v>
                </c:pt>
                <c:pt idx="1659">
                  <c:v>182.45833333333334</c:v>
                </c:pt>
                <c:pt idx="1660">
                  <c:v>139.41666666666666</c:v>
                </c:pt>
                <c:pt idx="1661">
                  <c:v>80.375</c:v>
                </c:pt>
                <c:pt idx="1662">
                  <c:v>114.79545454545455</c:v>
                </c:pt>
                <c:pt idx="1663">
                  <c:v>30.5625</c:v>
                </c:pt>
                <c:pt idx="1664">
                  <c:v>146.85416666666666</c:v>
                </c:pt>
                <c:pt idx="1665">
                  <c:v>175</c:v>
                </c:pt>
                <c:pt idx="1666">
                  <c:v>128.8125</c:v>
                </c:pt>
                <c:pt idx="1667">
                  <c:v>101.875</c:v>
                </c:pt>
                <c:pt idx="1668">
                  <c:v>90.291666666666671</c:v>
                </c:pt>
                <c:pt idx="1669">
                  <c:v>200.65277777777777</c:v>
                </c:pt>
                <c:pt idx="1670">
                  <c:v>182.375</c:v>
                </c:pt>
                <c:pt idx="1671">
                  <c:v>165.75</c:v>
                </c:pt>
                <c:pt idx="1672">
                  <c:v>110.64583333333333</c:v>
                </c:pt>
                <c:pt idx="1673">
                  <c:v>181.64583333333334</c:v>
                </c:pt>
                <c:pt idx="1674">
                  <c:v>159.54166666666666</c:v>
                </c:pt>
                <c:pt idx="1675">
                  <c:v>174.64583333333334</c:v>
                </c:pt>
                <c:pt idx="1676">
                  <c:v>119.125</c:v>
                </c:pt>
                <c:pt idx="1677">
                  <c:v>140.66666666666666</c:v>
                </c:pt>
                <c:pt idx="1678">
                  <c:v>79.916666666666671</c:v>
                </c:pt>
                <c:pt idx="1679">
                  <c:v>192.79166666666666</c:v>
                </c:pt>
                <c:pt idx="1680">
                  <c:v>114.33333333333333</c:v>
                </c:pt>
                <c:pt idx="1681">
                  <c:v>0</c:v>
                </c:pt>
                <c:pt idx="1682">
                  <c:v>188.08333333333334</c:v>
                </c:pt>
                <c:pt idx="1683">
                  <c:v>111.53125</c:v>
                </c:pt>
                <c:pt idx="1684">
                  <c:v>129.8125</c:v>
                </c:pt>
                <c:pt idx="1685">
                  <c:v>140.625</c:v>
                </c:pt>
                <c:pt idx="1686">
                  <c:v>66.791666666666671</c:v>
                </c:pt>
                <c:pt idx="1687">
                  <c:v>129.45833333333334</c:v>
                </c:pt>
                <c:pt idx="1688">
                  <c:v>169.91666666666666</c:v>
                </c:pt>
                <c:pt idx="1689">
                  <c:v>148.88257575757575</c:v>
                </c:pt>
                <c:pt idx="1690">
                  <c:v>147.08333333333334</c:v>
                </c:pt>
                <c:pt idx="1691">
                  <c:v>146.5625</c:v>
                </c:pt>
                <c:pt idx="1692">
                  <c:v>149.5625</c:v>
                </c:pt>
                <c:pt idx="1693">
                  <c:v>155.79166666666666</c:v>
                </c:pt>
                <c:pt idx="1694">
                  <c:v>90.958333333333329</c:v>
                </c:pt>
                <c:pt idx="1695">
                  <c:v>19.875</c:v>
                </c:pt>
                <c:pt idx="1696">
                  <c:v>59.5</c:v>
                </c:pt>
                <c:pt idx="1697">
                  <c:v>85.083333333333329</c:v>
                </c:pt>
                <c:pt idx="1698">
                  <c:v>76</c:v>
                </c:pt>
                <c:pt idx="1699">
                  <c:v>189.04166666666666</c:v>
                </c:pt>
                <c:pt idx="1700">
                  <c:v>83.208333333333329</c:v>
                </c:pt>
                <c:pt idx="1701">
                  <c:v>175.47916666666666</c:v>
                </c:pt>
                <c:pt idx="1702">
                  <c:v>180.04166666666666</c:v>
                </c:pt>
                <c:pt idx="1703">
                  <c:v>67.979166666666671</c:v>
                </c:pt>
                <c:pt idx="1704">
                  <c:v>132.35416666666666</c:v>
                </c:pt>
                <c:pt idx="1705">
                  <c:v>85.8125</c:v>
                </c:pt>
                <c:pt idx="1706">
                  <c:v>203.02777777777777</c:v>
                </c:pt>
                <c:pt idx="1707">
                  <c:v>166.125</c:v>
                </c:pt>
                <c:pt idx="1708">
                  <c:v>150.83333333333334</c:v>
                </c:pt>
                <c:pt idx="1709">
                  <c:v>91.375</c:v>
                </c:pt>
                <c:pt idx="1710">
                  <c:v>137.95833333333334</c:v>
                </c:pt>
                <c:pt idx="1711">
                  <c:v>165.02777777777777</c:v>
                </c:pt>
                <c:pt idx="1712">
                  <c:v>87.770833333333329</c:v>
                </c:pt>
                <c:pt idx="1713">
                  <c:v>156.625</c:v>
                </c:pt>
                <c:pt idx="1714">
                  <c:v>178.95833333333334</c:v>
                </c:pt>
                <c:pt idx="1715">
                  <c:v>179.25</c:v>
                </c:pt>
                <c:pt idx="1716">
                  <c:v>131.81666666666666</c:v>
                </c:pt>
                <c:pt idx="1717">
                  <c:v>106.08333333333333</c:v>
                </c:pt>
                <c:pt idx="1718">
                  <c:v>191.20833333333334</c:v>
                </c:pt>
                <c:pt idx="1719">
                  <c:v>133.22916666666666</c:v>
                </c:pt>
                <c:pt idx="1720">
                  <c:v>125.79166666666667</c:v>
                </c:pt>
                <c:pt idx="1721">
                  <c:v>80.479166666666671</c:v>
                </c:pt>
                <c:pt idx="1722">
                  <c:v>93.041666666666671</c:v>
                </c:pt>
                <c:pt idx="1723">
                  <c:v>165.3125</c:v>
                </c:pt>
                <c:pt idx="1724">
                  <c:v>181.47916666666666</c:v>
                </c:pt>
                <c:pt idx="1725">
                  <c:v>138.75</c:v>
                </c:pt>
                <c:pt idx="1726">
                  <c:v>68.354166666666671</c:v>
                </c:pt>
                <c:pt idx="1727">
                  <c:v>0</c:v>
                </c:pt>
                <c:pt idx="1728">
                  <c:v>153.375</c:v>
                </c:pt>
                <c:pt idx="1729">
                  <c:v>103.91666666666667</c:v>
                </c:pt>
                <c:pt idx="1730">
                  <c:v>108.45833333333333</c:v>
                </c:pt>
                <c:pt idx="1731">
                  <c:v>146.58333333333334</c:v>
                </c:pt>
                <c:pt idx="1732">
                  <c:v>146.45833333333334</c:v>
                </c:pt>
                <c:pt idx="1733">
                  <c:v>115</c:v>
                </c:pt>
                <c:pt idx="1734">
                  <c:v>115.10416666666667</c:v>
                </c:pt>
                <c:pt idx="1735">
                  <c:v>137.33680555555554</c:v>
                </c:pt>
                <c:pt idx="1736">
                  <c:v>106.9375</c:v>
                </c:pt>
                <c:pt idx="1737">
                  <c:v>201.5</c:v>
                </c:pt>
                <c:pt idx="1738">
                  <c:v>75</c:v>
                </c:pt>
                <c:pt idx="1739">
                  <c:v>90.833333333333329</c:v>
                </c:pt>
                <c:pt idx="1740">
                  <c:v>158.22916666666666</c:v>
                </c:pt>
                <c:pt idx="1741">
                  <c:v>171.95833333333334</c:v>
                </c:pt>
                <c:pt idx="1742">
                  <c:v>149.5</c:v>
                </c:pt>
                <c:pt idx="1743">
                  <c:v>139.20833333333334</c:v>
                </c:pt>
                <c:pt idx="1744">
                  <c:v>111</c:v>
                </c:pt>
                <c:pt idx="1745">
                  <c:v>152.625</c:v>
                </c:pt>
                <c:pt idx="1746">
                  <c:v>51.041666666666664</c:v>
                </c:pt>
                <c:pt idx="1747">
                  <c:v>109.75</c:v>
                </c:pt>
                <c:pt idx="1748">
                  <c:v>134.1875</c:v>
                </c:pt>
                <c:pt idx="1749">
                  <c:v>176.8125</c:v>
                </c:pt>
                <c:pt idx="1750">
                  <c:v>121.47916666666667</c:v>
                </c:pt>
                <c:pt idx="1751">
                  <c:v>101.02083333333333</c:v>
                </c:pt>
                <c:pt idx="1752">
                  <c:v>95.416666666666671</c:v>
                </c:pt>
                <c:pt idx="1753">
                  <c:v>151.66666666666666</c:v>
                </c:pt>
                <c:pt idx="1754">
                  <c:v>143.14583333333334</c:v>
                </c:pt>
                <c:pt idx="1755">
                  <c:v>77.666666666666671</c:v>
                </c:pt>
                <c:pt idx="1756">
                  <c:v>102.38888888888889</c:v>
                </c:pt>
                <c:pt idx="1757">
                  <c:v>180.79166666666666</c:v>
                </c:pt>
                <c:pt idx="1758">
                  <c:v>181.8125</c:v>
                </c:pt>
                <c:pt idx="1759">
                  <c:v>117.5</c:v>
                </c:pt>
                <c:pt idx="1760">
                  <c:v>102.39583333333333</c:v>
                </c:pt>
                <c:pt idx="1761">
                  <c:v>58.708333333333336</c:v>
                </c:pt>
                <c:pt idx="1762">
                  <c:v>82.416666666666671</c:v>
                </c:pt>
                <c:pt idx="1763">
                  <c:v>161.45833333333334</c:v>
                </c:pt>
                <c:pt idx="1764">
                  <c:v>166.5</c:v>
                </c:pt>
                <c:pt idx="1765">
                  <c:v>81.458333333333329</c:v>
                </c:pt>
                <c:pt idx="1766">
                  <c:v>131.51388888888889</c:v>
                </c:pt>
                <c:pt idx="1767">
                  <c:v>94.208333333333329</c:v>
                </c:pt>
                <c:pt idx="1768">
                  <c:v>183.8125</c:v>
                </c:pt>
                <c:pt idx="1769">
                  <c:v>91.791666666666671</c:v>
                </c:pt>
                <c:pt idx="1770">
                  <c:v>165.125</c:v>
                </c:pt>
                <c:pt idx="1771">
                  <c:v>72.333333333333329</c:v>
                </c:pt>
                <c:pt idx="1772">
                  <c:v>56.375</c:v>
                </c:pt>
                <c:pt idx="1773">
                  <c:v>174.08333333333334</c:v>
                </c:pt>
                <c:pt idx="1774">
                  <c:v>166.10416666666666</c:v>
                </c:pt>
                <c:pt idx="1775">
                  <c:v>98.583333333333329</c:v>
                </c:pt>
                <c:pt idx="1776">
                  <c:v>97.958333333333329</c:v>
                </c:pt>
                <c:pt idx="1777">
                  <c:v>87.291666666666671</c:v>
                </c:pt>
                <c:pt idx="1778">
                  <c:v>118.5625</c:v>
                </c:pt>
                <c:pt idx="1779">
                  <c:v>99.916666666666671</c:v>
                </c:pt>
                <c:pt idx="1780">
                  <c:v>153.83333333333334</c:v>
                </c:pt>
                <c:pt idx="1781">
                  <c:v>164.72916666666666</c:v>
                </c:pt>
                <c:pt idx="1782">
                  <c:v>114.58333333333333</c:v>
                </c:pt>
                <c:pt idx="1783">
                  <c:v>183.04166666666666</c:v>
                </c:pt>
                <c:pt idx="1784">
                  <c:v>100.95833333333333</c:v>
                </c:pt>
                <c:pt idx="1785">
                  <c:v>93.770833333333329</c:v>
                </c:pt>
                <c:pt idx="1786">
                  <c:v>151.66666666666666</c:v>
                </c:pt>
                <c:pt idx="1787">
                  <c:v>102.4375</c:v>
                </c:pt>
                <c:pt idx="1788">
                  <c:v>23.833333333333332</c:v>
                </c:pt>
                <c:pt idx="1789">
                  <c:v>174.33333333333334</c:v>
                </c:pt>
                <c:pt idx="1790">
                  <c:v>93.708333333333329</c:v>
                </c:pt>
                <c:pt idx="1791">
                  <c:v>166.3125</c:v>
                </c:pt>
                <c:pt idx="1792">
                  <c:v>156.75</c:v>
                </c:pt>
                <c:pt idx="1793">
                  <c:v>47.916666666666664</c:v>
                </c:pt>
                <c:pt idx="1794">
                  <c:v>155.29166666666666</c:v>
                </c:pt>
                <c:pt idx="1795">
                  <c:v>153.45833333333334</c:v>
                </c:pt>
                <c:pt idx="1796">
                  <c:v>174.1875</c:v>
                </c:pt>
                <c:pt idx="1797">
                  <c:v>62.479166666666664</c:v>
                </c:pt>
                <c:pt idx="1798">
                  <c:v>117.875</c:v>
                </c:pt>
                <c:pt idx="1799">
                  <c:v>116</c:v>
                </c:pt>
                <c:pt idx="1800">
                  <c:v>206.58333333333334</c:v>
                </c:pt>
                <c:pt idx="1801">
                  <c:v>103.50347222222223</c:v>
                </c:pt>
                <c:pt idx="1802">
                  <c:v>145.1875</c:v>
                </c:pt>
                <c:pt idx="1803">
                  <c:v>194.79166666666666</c:v>
                </c:pt>
                <c:pt idx="1804">
                  <c:v>81.104166666666671</c:v>
                </c:pt>
                <c:pt idx="1805">
                  <c:v>131.3125</c:v>
                </c:pt>
                <c:pt idx="1806">
                  <c:v>0</c:v>
                </c:pt>
                <c:pt idx="1807">
                  <c:v>179.02083333333334</c:v>
                </c:pt>
                <c:pt idx="1808">
                  <c:v>120.1875</c:v>
                </c:pt>
                <c:pt idx="1809">
                  <c:v>137.75</c:v>
                </c:pt>
                <c:pt idx="1810">
                  <c:v>192.20833333333334</c:v>
                </c:pt>
                <c:pt idx="1811">
                  <c:v>73.375</c:v>
                </c:pt>
                <c:pt idx="1812">
                  <c:v>7.791666666666667</c:v>
                </c:pt>
                <c:pt idx="1813">
                  <c:v>150.29166666666666</c:v>
                </c:pt>
                <c:pt idx="1814">
                  <c:v>135.68181818181819</c:v>
                </c:pt>
                <c:pt idx="1815">
                  <c:v>133.33333333333334</c:v>
                </c:pt>
                <c:pt idx="1816">
                  <c:v>149.4375</c:v>
                </c:pt>
                <c:pt idx="1817">
                  <c:v>146.625</c:v>
                </c:pt>
                <c:pt idx="1818">
                  <c:v>214.125</c:v>
                </c:pt>
                <c:pt idx="1819">
                  <c:v>88.6875</c:v>
                </c:pt>
                <c:pt idx="1820">
                  <c:v>142</c:v>
                </c:pt>
                <c:pt idx="1821">
                  <c:v>128.72916666666666</c:v>
                </c:pt>
                <c:pt idx="1822">
                  <c:v>153.52083333333334</c:v>
                </c:pt>
                <c:pt idx="1823">
                  <c:v>81.770833333333329</c:v>
                </c:pt>
                <c:pt idx="1824">
                  <c:v>88.9375</c:v>
                </c:pt>
                <c:pt idx="1825">
                  <c:v>167.64583333333334</c:v>
                </c:pt>
                <c:pt idx="1826">
                  <c:v>166.8125</c:v>
                </c:pt>
                <c:pt idx="1827">
                  <c:v>106.70833333333333</c:v>
                </c:pt>
                <c:pt idx="1828">
                  <c:v>169.64583333333334</c:v>
                </c:pt>
                <c:pt idx="1829">
                  <c:v>159.875</c:v>
                </c:pt>
                <c:pt idx="1830">
                  <c:v>157.75</c:v>
                </c:pt>
                <c:pt idx="1831">
                  <c:v>148.29166666666666</c:v>
                </c:pt>
                <c:pt idx="1832">
                  <c:v>67.479166666666671</c:v>
                </c:pt>
                <c:pt idx="1833">
                  <c:v>88.916666666666671</c:v>
                </c:pt>
                <c:pt idx="1834">
                  <c:v>192.47916666666666</c:v>
                </c:pt>
                <c:pt idx="1835">
                  <c:v>166.16666666666666</c:v>
                </c:pt>
                <c:pt idx="1836">
                  <c:v>83.75</c:v>
                </c:pt>
                <c:pt idx="1837">
                  <c:v>117.47916666666667</c:v>
                </c:pt>
                <c:pt idx="1838">
                  <c:v>89.5625</c:v>
                </c:pt>
                <c:pt idx="1839">
                  <c:v>97.4375</c:v>
                </c:pt>
                <c:pt idx="1840">
                  <c:v>199.0625</c:v>
                </c:pt>
                <c:pt idx="1841">
                  <c:v>116.04166666666667</c:v>
                </c:pt>
                <c:pt idx="1842">
                  <c:v>128.60416666666666</c:v>
                </c:pt>
                <c:pt idx="1843">
                  <c:v>165.47916666666666</c:v>
                </c:pt>
                <c:pt idx="1844">
                  <c:v>151.5</c:v>
                </c:pt>
                <c:pt idx="1845">
                  <c:v>75.916666666666671</c:v>
                </c:pt>
                <c:pt idx="1846">
                  <c:v>18.770833333333332</c:v>
                </c:pt>
                <c:pt idx="1847">
                  <c:v>128.20833333333334</c:v>
                </c:pt>
                <c:pt idx="1848">
                  <c:v>165.20833333333334</c:v>
                </c:pt>
                <c:pt idx="1849">
                  <c:v>71.541666666666671</c:v>
                </c:pt>
                <c:pt idx="1850">
                  <c:v>142.66666666666666</c:v>
                </c:pt>
                <c:pt idx="1851">
                  <c:v>108.75</c:v>
                </c:pt>
                <c:pt idx="1852">
                  <c:v>99.125</c:v>
                </c:pt>
                <c:pt idx="1853">
                  <c:v>162.16666666666666</c:v>
                </c:pt>
                <c:pt idx="1854">
                  <c:v>83.770833333333329</c:v>
                </c:pt>
                <c:pt idx="1855">
                  <c:v>108.1875</c:v>
                </c:pt>
                <c:pt idx="1856">
                  <c:v>0</c:v>
                </c:pt>
                <c:pt idx="1857">
                  <c:v>151.29166666666666</c:v>
                </c:pt>
                <c:pt idx="1858">
                  <c:v>135.89583333333334</c:v>
                </c:pt>
                <c:pt idx="1859">
                  <c:v>162.27083333333334</c:v>
                </c:pt>
                <c:pt idx="1860">
                  <c:v>64.6875</c:v>
                </c:pt>
                <c:pt idx="1861">
                  <c:v>143.14583333333334</c:v>
                </c:pt>
                <c:pt idx="1862">
                  <c:v>137.10416666666666</c:v>
                </c:pt>
                <c:pt idx="1863">
                  <c:v>110.625</c:v>
                </c:pt>
                <c:pt idx="1864">
                  <c:v>81.1875</c:v>
                </c:pt>
                <c:pt idx="1865">
                  <c:v>99.3125</c:v>
                </c:pt>
                <c:pt idx="1866">
                  <c:v>104.04166666666667</c:v>
                </c:pt>
                <c:pt idx="1867">
                  <c:v>114.25</c:v>
                </c:pt>
                <c:pt idx="1868">
                  <c:v>0</c:v>
                </c:pt>
                <c:pt idx="1869">
                  <c:v>30.9375</c:v>
                </c:pt>
                <c:pt idx="1870">
                  <c:v>108.45833333333333</c:v>
                </c:pt>
                <c:pt idx="1871">
                  <c:v>154.85416666666666</c:v>
                </c:pt>
                <c:pt idx="1872">
                  <c:v>95.0625</c:v>
                </c:pt>
                <c:pt idx="1873">
                  <c:v>172.89583333333334</c:v>
                </c:pt>
                <c:pt idx="1874">
                  <c:v>146.6875</c:v>
                </c:pt>
                <c:pt idx="1875">
                  <c:v>116.45833333333333</c:v>
                </c:pt>
                <c:pt idx="1876">
                  <c:v>155.97916666666666</c:v>
                </c:pt>
                <c:pt idx="1877">
                  <c:v>76.875</c:v>
                </c:pt>
                <c:pt idx="1878">
                  <c:v>176.25</c:v>
                </c:pt>
                <c:pt idx="1879">
                  <c:v>159.55555555555554</c:v>
                </c:pt>
                <c:pt idx="1880">
                  <c:v>141.0625</c:v>
                </c:pt>
                <c:pt idx="1881">
                  <c:v>183.64583333333334</c:v>
                </c:pt>
                <c:pt idx="1882">
                  <c:v>169.77083333333334</c:v>
                </c:pt>
                <c:pt idx="1883">
                  <c:v>174.54166666666666</c:v>
                </c:pt>
                <c:pt idx="1884">
                  <c:v>142.04166666666666</c:v>
                </c:pt>
                <c:pt idx="1885">
                  <c:v>157.4375</c:v>
                </c:pt>
                <c:pt idx="1886">
                  <c:v>163.02083333333334</c:v>
                </c:pt>
                <c:pt idx="1887">
                  <c:v>55.3125</c:v>
                </c:pt>
                <c:pt idx="1888">
                  <c:v>135.31597222222223</c:v>
                </c:pt>
                <c:pt idx="1889">
                  <c:v>169.0625</c:v>
                </c:pt>
                <c:pt idx="1890">
                  <c:v>161.72916666666666</c:v>
                </c:pt>
                <c:pt idx="1891">
                  <c:v>172.39583333333334</c:v>
                </c:pt>
                <c:pt idx="1892">
                  <c:v>88.333333333333329</c:v>
                </c:pt>
                <c:pt idx="1893">
                  <c:v>187.27083333333334</c:v>
                </c:pt>
                <c:pt idx="1894">
                  <c:v>87.666666666666671</c:v>
                </c:pt>
                <c:pt idx="1895">
                  <c:v>140.02083333333334</c:v>
                </c:pt>
                <c:pt idx="1896">
                  <c:v>133.39102564102564</c:v>
                </c:pt>
                <c:pt idx="1897">
                  <c:v>77.416666666666671</c:v>
                </c:pt>
                <c:pt idx="1898">
                  <c:v>225.75</c:v>
                </c:pt>
                <c:pt idx="1899">
                  <c:v>48.541666666666664</c:v>
                </c:pt>
                <c:pt idx="1900">
                  <c:v>164.29166666666666</c:v>
                </c:pt>
                <c:pt idx="1901">
                  <c:v>188.1875</c:v>
                </c:pt>
                <c:pt idx="1902">
                  <c:v>106.25</c:v>
                </c:pt>
                <c:pt idx="1903">
                  <c:v>99.61363636363636</c:v>
                </c:pt>
                <c:pt idx="1904">
                  <c:v>109.52083333333333</c:v>
                </c:pt>
                <c:pt idx="1905">
                  <c:v>153.0625</c:v>
                </c:pt>
                <c:pt idx="1906">
                  <c:v>85.5625</c:v>
                </c:pt>
                <c:pt idx="1907">
                  <c:v>165.47916666666666</c:v>
                </c:pt>
                <c:pt idx="1908">
                  <c:v>157.45833333333334</c:v>
                </c:pt>
                <c:pt idx="1909">
                  <c:v>226.14583333333334</c:v>
                </c:pt>
                <c:pt idx="1910">
                  <c:v>174.3125</c:v>
                </c:pt>
                <c:pt idx="1911">
                  <c:v>0</c:v>
                </c:pt>
                <c:pt idx="1912">
                  <c:v>41.3125</c:v>
                </c:pt>
                <c:pt idx="1913">
                  <c:v>133.1875</c:v>
                </c:pt>
                <c:pt idx="1914">
                  <c:v>140.375</c:v>
                </c:pt>
                <c:pt idx="1915">
                  <c:v>146.10416666666666</c:v>
                </c:pt>
                <c:pt idx="1916">
                  <c:v>116.20833333333333</c:v>
                </c:pt>
                <c:pt idx="1917">
                  <c:v>102.04166666666667</c:v>
                </c:pt>
                <c:pt idx="1918">
                  <c:v>45.083333333333336</c:v>
                </c:pt>
                <c:pt idx="1919">
                  <c:v>143.64583333333334</c:v>
                </c:pt>
                <c:pt idx="1920">
                  <c:v>150.20833333333334</c:v>
                </c:pt>
                <c:pt idx="1921">
                  <c:v>217.125</c:v>
                </c:pt>
                <c:pt idx="1922">
                  <c:v>126.83333333333333</c:v>
                </c:pt>
                <c:pt idx="1923">
                  <c:v>25.9375</c:v>
                </c:pt>
                <c:pt idx="1924">
                  <c:v>58.875</c:v>
                </c:pt>
                <c:pt idx="1925">
                  <c:v>155.14583333333334</c:v>
                </c:pt>
                <c:pt idx="1926">
                  <c:v>132.79166666666666</c:v>
                </c:pt>
                <c:pt idx="1927">
                  <c:v>118.625</c:v>
                </c:pt>
                <c:pt idx="1928">
                  <c:v>145.54166666666666</c:v>
                </c:pt>
                <c:pt idx="1929">
                  <c:v>169.58333333333334</c:v>
                </c:pt>
                <c:pt idx="1930">
                  <c:v>47.291666666666664</c:v>
                </c:pt>
                <c:pt idx="1931">
                  <c:v>62.666666666666664</c:v>
                </c:pt>
                <c:pt idx="1932">
                  <c:v>140.01893939393941</c:v>
                </c:pt>
                <c:pt idx="1933">
                  <c:v>214.83333333333334</c:v>
                </c:pt>
                <c:pt idx="1934">
                  <c:v>140.60416666666666</c:v>
                </c:pt>
                <c:pt idx="1935">
                  <c:v>190.64583333333334</c:v>
                </c:pt>
                <c:pt idx="1936">
                  <c:v>137.41666666666666</c:v>
                </c:pt>
                <c:pt idx="1937">
                  <c:v>158.89583333333334</c:v>
                </c:pt>
                <c:pt idx="1938">
                  <c:v>97.5</c:v>
                </c:pt>
                <c:pt idx="1939">
                  <c:v>117.58333333333333</c:v>
                </c:pt>
                <c:pt idx="1940">
                  <c:v>171.66666666666666</c:v>
                </c:pt>
                <c:pt idx="1941">
                  <c:v>181.85416666666666</c:v>
                </c:pt>
                <c:pt idx="1942">
                  <c:v>161.89583333333334</c:v>
                </c:pt>
                <c:pt idx="1943">
                  <c:v>79.479166666666671</c:v>
                </c:pt>
                <c:pt idx="1944">
                  <c:v>126.31439393939394</c:v>
                </c:pt>
                <c:pt idx="1945">
                  <c:v>121.97916666666667</c:v>
                </c:pt>
                <c:pt idx="1946">
                  <c:v>170.375</c:v>
                </c:pt>
                <c:pt idx="1947">
                  <c:v>12.104166666666666</c:v>
                </c:pt>
                <c:pt idx="1948">
                  <c:v>176.04166666666666</c:v>
                </c:pt>
                <c:pt idx="1949">
                  <c:v>118.95833333333333</c:v>
                </c:pt>
                <c:pt idx="1950">
                  <c:v>59.125</c:v>
                </c:pt>
                <c:pt idx="1951">
                  <c:v>183.72916666666666</c:v>
                </c:pt>
                <c:pt idx="1952">
                  <c:v>152.01388888888889</c:v>
                </c:pt>
                <c:pt idx="1953">
                  <c:v>81.333333333333329</c:v>
                </c:pt>
                <c:pt idx="1954">
                  <c:v>97.125</c:v>
                </c:pt>
                <c:pt idx="1955">
                  <c:v>93.520833333333329</c:v>
                </c:pt>
                <c:pt idx="1956">
                  <c:v>33.979166666666664</c:v>
                </c:pt>
                <c:pt idx="1957">
                  <c:v>89.5</c:v>
                </c:pt>
                <c:pt idx="1958">
                  <c:v>145.29166666666666</c:v>
                </c:pt>
                <c:pt idx="1959">
                  <c:v>135</c:v>
                </c:pt>
                <c:pt idx="1960">
                  <c:v>171.04166666666666</c:v>
                </c:pt>
                <c:pt idx="1961">
                  <c:v>112.625</c:v>
                </c:pt>
                <c:pt idx="1962">
                  <c:v>127.04166666666667</c:v>
                </c:pt>
                <c:pt idx="1963">
                  <c:v>105.29166666666667</c:v>
                </c:pt>
                <c:pt idx="1964">
                  <c:v>51.666666666666664</c:v>
                </c:pt>
                <c:pt idx="1965">
                  <c:v>45.020833333333336</c:v>
                </c:pt>
                <c:pt idx="1966">
                  <c:v>142.5625</c:v>
                </c:pt>
                <c:pt idx="1967">
                  <c:v>27.388888888888889</c:v>
                </c:pt>
                <c:pt idx="1968">
                  <c:v>174.08333333333334</c:v>
                </c:pt>
                <c:pt idx="1969">
                  <c:v>127.91666666666667</c:v>
                </c:pt>
                <c:pt idx="1970">
                  <c:v>120.60416666666667</c:v>
                </c:pt>
                <c:pt idx="1971">
                  <c:v>195.27083333333334</c:v>
                </c:pt>
                <c:pt idx="1972">
                  <c:v>190.375</c:v>
                </c:pt>
                <c:pt idx="1973">
                  <c:v>155.3125</c:v>
                </c:pt>
                <c:pt idx="1974">
                  <c:v>55.395833333333336</c:v>
                </c:pt>
                <c:pt idx="1975">
                  <c:v>87.645833333333329</c:v>
                </c:pt>
                <c:pt idx="1976">
                  <c:v>150.47916666666666</c:v>
                </c:pt>
                <c:pt idx="1977">
                  <c:v>91.3125</c:v>
                </c:pt>
                <c:pt idx="1978">
                  <c:v>49.5</c:v>
                </c:pt>
                <c:pt idx="1979">
                  <c:v>18.375</c:v>
                </c:pt>
                <c:pt idx="1980">
                  <c:v>164.47916666666666</c:v>
                </c:pt>
                <c:pt idx="1981">
                  <c:v>194.52083333333334</c:v>
                </c:pt>
                <c:pt idx="1982">
                  <c:v>111.8125</c:v>
                </c:pt>
                <c:pt idx="1983">
                  <c:v>159.83333333333334</c:v>
                </c:pt>
                <c:pt idx="1984">
                  <c:v>194.3125</c:v>
                </c:pt>
                <c:pt idx="1985">
                  <c:v>92.625</c:v>
                </c:pt>
                <c:pt idx="1986">
                  <c:v>99.3125</c:v>
                </c:pt>
                <c:pt idx="1987">
                  <c:v>147.39583333333334</c:v>
                </c:pt>
                <c:pt idx="1988">
                  <c:v>177.91666666666666</c:v>
                </c:pt>
                <c:pt idx="1989">
                  <c:v>105.34090909090909</c:v>
                </c:pt>
                <c:pt idx="1990">
                  <c:v>0</c:v>
                </c:pt>
                <c:pt idx="1991">
                  <c:v>85.270833333333329</c:v>
                </c:pt>
                <c:pt idx="1992">
                  <c:v>144.4375</c:v>
                </c:pt>
                <c:pt idx="1993">
                  <c:v>26.958333333333332</c:v>
                </c:pt>
                <c:pt idx="1994">
                  <c:v>194.54166666666666</c:v>
                </c:pt>
                <c:pt idx="1995">
                  <c:v>82.479166666666671</c:v>
                </c:pt>
                <c:pt idx="1996">
                  <c:v>162.41666666666666</c:v>
                </c:pt>
                <c:pt idx="1997">
                  <c:v>145.52777777777777</c:v>
                </c:pt>
                <c:pt idx="1998">
                  <c:v>119.70833333333333</c:v>
                </c:pt>
                <c:pt idx="1999">
                  <c:v>141.04166666666666</c:v>
                </c:pt>
                <c:pt idx="2000">
                  <c:v>162.79166666666666</c:v>
                </c:pt>
                <c:pt idx="2001">
                  <c:v>91.875</c:v>
                </c:pt>
                <c:pt idx="2002">
                  <c:v>125.35416666666667</c:v>
                </c:pt>
                <c:pt idx="2003">
                  <c:v>169.83333333333334</c:v>
                </c:pt>
                <c:pt idx="2004">
                  <c:v>154.125</c:v>
                </c:pt>
                <c:pt idx="2005">
                  <c:v>147.875</c:v>
                </c:pt>
                <c:pt idx="2006">
                  <c:v>84.958333333333329</c:v>
                </c:pt>
                <c:pt idx="2007">
                  <c:v>148.75</c:v>
                </c:pt>
                <c:pt idx="2008">
                  <c:v>136.33333333333334</c:v>
                </c:pt>
                <c:pt idx="2009">
                  <c:v>137.64583333333334</c:v>
                </c:pt>
                <c:pt idx="2010">
                  <c:v>190.35416666666666</c:v>
                </c:pt>
                <c:pt idx="2011">
                  <c:v>182.72916666666666</c:v>
                </c:pt>
                <c:pt idx="2012">
                  <c:v>0</c:v>
                </c:pt>
                <c:pt idx="2013">
                  <c:v>78.479166666666671</c:v>
                </c:pt>
                <c:pt idx="2014">
                  <c:v>26.625</c:v>
                </c:pt>
                <c:pt idx="2015">
                  <c:v>195.20833333333334</c:v>
                </c:pt>
                <c:pt idx="2016">
                  <c:v>89.604166666666671</c:v>
                </c:pt>
                <c:pt idx="2017">
                  <c:v>84.458333333333329</c:v>
                </c:pt>
                <c:pt idx="2018">
                  <c:v>130.91666666666666</c:v>
                </c:pt>
                <c:pt idx="2019">
                  <c:v>55.875</c:v>
                </c:pt>
                <c:pt idx="2020">
                  <c:v>44.375</c:v>
                </c:pt>
                <c:pt idx="2021">
                  <c:v>173.125</c:v>
                </c:pt>
                <c:pt idx="2022">
                  <c:v>208.375</c:v>
                </c:pt>
                <c:pt idx="2023">
                  <c:v>79.479166666666671</c:v>
                </c:pt>
                <c:pt idx="2024">
                  <c:v>172.60416666666666</c:v>
                </c:pt>
                <c:pt idx="2025">
                  <c:v>120.20833333333333</c:v>
                </c:pt>
                <c:pt idx="2026">
                  <c:v>85.270833333333329</c:v>
                </c:pt>
                <c:pt idx="2027">
                  <c:v>193.20833333333334</c:v>
                </c:pt>
                <c:pt idx="2028">
                  <c:v>117.72916666666667</c:v>
                </c:pt>
                <c:pt idx="2029">
                  <c:v>72</c:v>
                </c:pt>
                <c:pt idx="2030">
                  <c:v>151.54166666666666</c:v>
                </c:pt>
                <c:pt idx="2031">
                  <c:v>46.458333333333336</c:v>
                </c:pt>
                <c:pt idx="2032">
                  <c:v>147</c:v>
                </c:pt>
                <c:pt idx="2033">
                  <c:v>56.854166666666664</c:v>
                </c:pt>
                <c:pt idx="2034">
                  <c:v>96.8125</c:v>
                </c:pt>
                <c:pt idx="2035">
                  <c:v>138.4375</c:v>
                </c:pt>
                <c:pt idx="2036">
                  <c:v>168.54166666666666</c:v>
                </c:pt>
                <c:pt idx="2037">
                  <c:v>162.16666666666666</c:v>
                </c:pt>
                <c:pt idx="2038">
                  <c:v>108.72916666666667</c:v>
                </c:pt>
                <c:pt idx="2039">
                  <c:v>143.89583333333334</c:v>
                </c:pt>
                <c:pt idx="2040">
                  <c:v>38.083333333333336</c:v>
                </c:pt>
                <c:pt idx="2041">
                  <c:v>54.479166666666664</c:v>
                </c:pt>
                <c:pt idx="2042">
                  <c:v>112.16666666666667</c:v>
                </c:pt>
                <c:pt idx="2043">
                  <c:v>71.354166666666671</c:v>
                </c:pt>
                <c:pt idx="2044">
                  <c:v>152.875</c:v>
                </c:pt>
                <c:pt idx="2045">
                  <c:v>108.22916666666667</c:v>
                </c:pt>
                <c:pt idx="2046">
                  <c:v>132.47916666666666</c:v>
                </c:pt>
                <c:pt idx="2047">
                  <c:v>102.6875</c:v>
                </c:pt>
                <c:pt idx="2048">
                  <c:v>133.66666666666666</c:v>
                </c:pt>
                <c:pt idx="2049">
                  <c:v>56.652777777777779</c:v>
                </c:pt>
                <c:pt idx="2050">
                  <c:v>119.4375</c:v>
                </c:pt>
                <c:pt idx="2051">
                  <c:v>180.27083333333334</c:v>
                </c:pt>
                <c:pt idx="2052">
                  <c:v>125.85416666666667</c:v>
                </c:pt>
                <c:pt idx="2053">
                  <c:v>2.1875</c:v>
                </c:pt>
                <c:pt idx="2054">
                  <c:v>45.270833333333336</c:v>
                </c:pt>
                <c:pt idx="2055">
                  <c:v>69.770833333333329</c:v>
                </c:pt>
                <c:pt idx="2056">
                  <c:v>58.104166666666664</c:v>
                </c:pt>
                <c:pt idx="2057">
                  <c:v>120.79166666666667</c:v>
                </c:pt>
                <c:pt idx="2058">
                  <c:v>115.3125</c:v>
                </c:pt>
                <c:pt idx="2059">
                  <c:v>188.25</c:v>
                </c:pt>
                <c:pt idx="2060">
                  <c:v>184.375</c:v>
                </c:pt>
                <c:pt idx="2061">
                  <c:v>115.4375</c:v>
                </c:pt>
                <c:pt idx="2062">
                  <c:v>83.604166666666671</c:v>
                </c:pt>
                <c:pt idx="2063">
                  <c:v>149.60416666666666</c:v>
                </c:pt>
                <c:pt idx="2064">
                  <c:v>190.08333333333334</c:v>
                </c:pt>
                <c:pt idx="2065">
                  <c:v>164.91666666666666</c:v>
                </c:pt>
                <c:pt idx="2066">
                  <c:v>172.45833333333334</c:v>
                </c:pt>
                <c:pt idx="2067">
                  <c:v>192.83333333333334</c:v>
                </c:pt>
                <c:pt idx="2068">
                  <c:v>113.45833333333333</c:v>
                </c:pt>
                <c:pt idx="2069">
                  <c:v>152.33333333333334</c:v>
                </c:pt>
                <c:pt idx="2070">
                  <c:v>0</c:v>
                </c:pt>
                <c:pt idx="2071">
                  <c:v>149.77083333333334</c:v>
                </c:pt>
                <c:pt idx="2072">
                  <c:v>179.47222222222223</c:v>
                </c:pt>
                <c:pt idx="2073">
                  <c:v>150.84722222222223</c:v>
                </c:pt>
                <c:pt idx="2074">
                  <c:v>113.64583333333333</c:v>
                </c:pt>
                <c:pt idx="2075">
                  <c:v>135.5185185185185</c:v>
                </c:pt>
                <c:pt idx="2076">
                  <c:v>172.625</c:v>
                </c:pt>
                <c:pt idx="2077">
                  <c:v>114.6875</c:v>
                </c:pt>
                <c:pt idx="2078">
                  <c:v>190.8125</c:v>
                </c:pt>
                <c:pt idx="2079">
                  <c:v>54.25</c:v>
                </c:pt>
                <c:pt idx="2080">
                  <c:v>104.64583333333333</c:v>
                </c:pt>
                <c:pt idx="2081">
                  <c:v>166.5625</c:v>
                </c:pt>
                <c:pt idx="2082">
                  <c:v>133.58333333333334</c:v>
                </c:pt>
                <c:pt idx="2083">
                  <c:v>192.54166666666666</c:v>
                </c:pt>
                <c:pt idx="2084">
                  <c:v>118.6875</c:v>
                </c:pt>
                <c:pt idx="2085">
                  <c:v>100.35416666666667</c:v>
                </c:pt>
                <c:pt idx="2086">
                  <c:v>170.77083333333334</c:v>
                </c:pt>
                <c:pt idx="2087">
                  <c:v>106.66666666666667</c:v>
                </c:pt>
                <c:pt idx="2088">
                  <c:v>77.4375</c:v>
                </c:pt>
                <c:pt idx="2089">
                  <c:v>158.41666666666666</c:v>
                </c:pt>
                <c:pt idx="2090">
                  <c:v>150.33333333333334</c:v>
                </c:pt>
                <c:pt idx="2091">
                  <c:v>72.916666666666671</c:v>
                </c:pt>
                <c:pt idx="2092">
                  <c:v>160.54166666666666</c:v>
                </c:pt>
                <c:pt idx="2093">
                  <c:v>166.60416666666666</c:v>
                </c:pt>
                <c:pt idx="2094">
                  <c:v>0</c:v>
                </c:pt>
                <c:pt idx="2095">
                  <c:v>96.958333333333329</c:v>
                </c:pt>
                <c:pt idx="2096">
                  <c:v>144.9375</c:v>
                </c:pt>
                <c:pt idx="2097">
                  <c:v>95.479166666666671</c:v>
                </c:pt>
                <c:pt idx="2098">
                  <c:v>107.58333333333333</c:v>
                </c:pt>
                <c:pt idx="2099">
                  <c:v>142.25</c:v>
                </c:pt>
                <c:pt idx="2100">
                  <c:v>156.125</c:v>
                </c:pt>
                <c:pt idx="2101">
                  <c:v>0</c:v>
                </c:pt>
                <c:pt idx="2102">
                  <c:v>110.95833333333333</c:v>
                </c:pt>
                <c:pt idx="2103">
                  <c:v>173.5</c:v>
                </c:pt>
                <c:pt idx="2104">
                  <c:v>40.5625</c:v>
                </c:pt>
                <c:pt idx="2105">
                  <c:v>44.375</c:v>
                </c:pt>
                <c:pt idx="2106">
                  <c:v>0</c:v>
                </c:pt>
                <c:pt idx="2107">
                  <c:v>132.125</c:v>
                </c:pt>
                <c:pt idx="2108">
                  <c:v>172.375</c:v>
                </c:pt>
                <c:pt idx="2109">
                  <c:v>155.22916666666666</c:v>
                </c:pt>
                <c:pt idx="2110">
                  <c:v>79</c:v>
                </c:pt>
                <c:pt idx="2111">
                  <c:v>161.16666666666666</c:v>
                </c:pt>
                <c:pt idx="2112">
                  <c:v>202.85416666666666</c:v>
                </c:pt>
                <c:pt idx="2113">
                  <c:v>73.305555555555557</c:v>
                </c:pt>
                <c:pt idx="2114">
                  <c:v>177.22916666666666</c:v>
                </c:pt>
                <c:pt idx="2115">
                  <c:v>123.5</c:v>
                </c:pt>
                <c:pt idx="2116">
                  <c:v>181.02083333333334</c:v>
                </c:pt>
                <c:pt idx="2117">
                  <c:v>160.52083333333334</c:v>
                </c:pt>
                <c:pt idx="2118">
                  <c:v>141.6875</c:v>
                </c:pt>
                <c:pt idx="2119">
                  <c:v>94.041666666666671</c:v>
                </c:pt>
                <c:pt idx="2120">
                  <c:v>54.625</c:v>
                </c:pt>
                <c:pt idx="2121">
                  <c:v>79.333333333333329</c:v>
                </c:pt>
                <c:pt idx="2122">
                  <c:v>139.58333333333334</c:v>
                </c:pt>
                <c:pt idx="2123">
                  <c:v>143.02083333333334</c:v>
                </c:pt>
                <c:pt idx="2124">
                  <c:v>151.75</c:v>
                </c:pt>
                <c:pt idx="2125">
                  <c:v>127.625</c:v>
                </c:pt>
                <c:pt idx="2126">
                  <c:v>124.29166666666667</c:v>
                </c:pt>
                <c:pt idx="2127">
                  <c:v>90.166666666666671</c:v>
                </c:pt>
                <c:pt idx="2128">
                  <c:v>180.16666666666666</c:v>
                </c:pt>
                <c:pt idx="2129">
                  <c:v>152.375</c:v>
                </c:pt>
                <c:pt idx="2130">
                  <c:v>117.10416666666667</c:v>
                </c:pt>
                <c:pt idx="2131">
                  <c:v>73.854166666666671</c:v>
                </c:pt>
                <c:pt idx="2132">
                  <c:v>93.75</c:v>
                </c:pt>
                <c:pt idx="2133">
                  <c:v>70.729166666666671</c:v>
                </c:pt>
                <c:pt idx="2134">
                  <c:v>133.85416666666666</c:v>
                </c:pt>
                <c:pt idx="2135">
                  <c:v>190.29166666666666</c:v>
                </c:pt>
                <c:pt idx="2136">
                  <c:v>160.625</c:v>
                </c:pt>
                <c:pt idx="2137">
                  <c:v>163.22916666666666</c:v>
                </c:pt>
                <c:pt idx="2138">
                  <c:v>77.458333333333329</c:v>
                </c:pt>
                <c:pt idx="2139">
                  <c:v>183.04166666666666</c:v>
                </c:pt>
                <c:pt idx="2140">
                  <c:v>125.21875</c:v>
                </c:pt>
                <c:pt idx="2141">
                  <c:v>79.8125</c:v>
                </c:pt>
                <c:pt idx="2142">
                  <c:v>181.875</c:v>
                </c:pt>
                <c:pt idx="2143">
                  <c:v>161.54166666666666</c:v>
                </c:pt>
                <c:pt idx="2144">
                  <c:v>180.45833333333334</c:v>
                </c:pt>
                <c:pt idx="2145">
                  <c:v>122.20833333333333</c:v>
                </c:pt>
                <c:pt idx="2146">
                  <c:v>132.5625</c:v>
                </c:pt>
                <c:pt idx="2147">
                  <c:v>158.08333333333334</c:v>
                </c:pt>
                <c:pt idx="2148">
                  <c:v>152.58333333333334</c:v>
                </c:pt>
                <c:pt idx="2149">
                  <c:v>110.25</c:v>
                </c:pt>
                <c:pt idx="2150">
                  <c:v>87.9375</c:v>
                </c:pt>
                <c:pt idx="2151">
                  <c:v>81.666666666666671</c:v>
                </c:pt>
                <c:pt idx="2152">
                  <c:v>146.60416666666666</c:v>
                </c:pt>
                <c:pt idx="2153">
                  <c:v>99.166666666666671</c:v>
                </c:pt>
                <c:pt idx="2154">
                  <c:v>156.8125</c:v>
                </c:pt>
                <c:pt idx="2155">
                  <c:v>10.208333333333334</c:v>
                </c:pt>
                <c:pt idx="2156">
                  <c:v>126.47916666666667</c:v>
                </c:pt>
                <c:pt idx="2157">
                  <c:v>113.20833333333333</c:v>
                </c:pt>
                <c:pt idx="2158">
                  <c:v>26.5625</c:v>
                </c:pt>
                <c:pt idx="2159">
                  <c:v>148.95833333333334</c:v>
                </c:pt>
                <c:pt idx="2160">
                  <c:v>140.08333333333334</c:v>
                </c:pt>
                <c:pt idx="2161">
                  <c:v>75.3125</c:v>
                </c:pt>
                <c:pt idx="2162">
                  <c:v>32.916666666666664</c:v>
                </c:pt>
                <c:pt idx="2163">
                  <c:v>183.29166666666666</c:v>
                </c:pt>
                <c:pt idx="2164">
                  <c:v>116.95833333333333</c:v>
                </c:pt>
                <c:pt idx="2165">
                  <c:v>147.5625</c:v>
                </c:pt>
                <c:pt idx="2166">
                  <c:v>134.10416666666666</c:v>
                </c:pt>
                <c:pt idx="2167">
                  <c:v>163.52083333333334</c:v>
                </c:pt>
                <c:pt idx="2168">
                  <c:v>91.5625</c:v>
                </c:pt>
                <c:pt idx="2169">
                  <c:v>158.89583333333334</c:v>
                </c:pt>
                <c:pt idx="2170">
                  <c:v>66.5</c:v>
                </c:pt>
                <c:pt idx="2171">
                  <c:v>183.41666666666666</c:v>
                </c:pt>
                <c:pt idx="2172">
                  <c:v>131.39583333333334</c:v>
                </c:pt>
                <c:pt idx="2173">
                  <c:v>115.20138888888889</c:v>
                </c:pt>
                <c:pt idx="2174">
                  <c:v>53.194444444444443</c:v>
                </c:pt>
                <c:pt idx="2175">
                  <c:v>168.04166666666666</c:v>
                </c:pt>
                <c:pt idx="2176">
                  <c:v>101.07916666666667</c:v>
                </c:pt>
                <c:pt idx="2177">
                  <c:v>149.1875</c:v>
                </c:pt>
                <c:pt idx="2178">
                  <c:v>86.916666666666671</c:v>
                </c:pt>
                <c:pt idx="2179">
                  <c:v>147.27083333333334</c:v>
                </c:pt>
                <c:pt idx="2180">
                  <c:v>94.104166666666671</c:v>
                </c:pt>
                <c:pt idx="2181">
                  <c:v>174.70833333333334</c:v>
                </c:pt>
                <c:pt idx="2182">
                  <c:v>145.70833333333334</c:v>
                </c:pt>
                <c:pt idx="2183">
                  <c:v>101.55555555555556</c:v>
                </c:pt>
                <c:pt idx="2184">
                  <c:v>79.0625</c:v>
                </c:pt>
                <c:pt idx="2185">
                  <c:v>166.375</c:v>
                </c:pt>
                <c:pt idx="2186">
                  <c:v>85.625</c:v>
                </c:pt>
                <c:pt idx="2187">
                  <c:v>160.35416666666666</c:v>
                </c:pt>
                <c:pt idx="2188">
                  <c:v>73.020833333333329</c:v>
                </c:pt>
                <c:pt idx="2189">
                  <c:v>158.375</c:v>
                </c:pt>
                <c:pt idx="2190">
                  <c:v>184.22916666666666</c:v>
                </c:pt>
                <c:pt idx="2191">
                  <c:v>153.89583333333334</c:v>
                </c:pt>
                <c:pt idx="2192">
                  <c:v>201.3125</c:v>
                </c:pt>
                <c:pt idx="2193">
                  <c:v>178.45833333333334</c:v>
                </c:pt>
                <c:pt idx="2194">
                  <c:v>95</c:v>
                </c:pt>
                <c:pt idx="2195">
                  <c:v>120.6875</c:v>
                </c:pt>
                <c:pt idx="2196">
                  <c:v>164.625</c:v>
                </c:pt>
                <c:pt idx="2197">
                  <c:v>152.75</c:v>
                </c:pt>
                <c:pt idx="2198">
                  <c:v>114.83333333333333</c:v>
                </c:pt>
                <c:pt idx="2199">
                  <c:v>146.125</c:v>
                </c:pt>
                <c:pt idx="2200">
                  <c:v>81.6875</c:v>
                </c:pt>
                <c:pt idx="2201">
                  <c:v>202.4375</c:v>
                </c:pt>
                <c:pt idx="2202">
                  <c:v>113.1875</c:v>
                </c:pt>
                <c:pt idx="2203">
                  <c:v>0</c:v>
                </c:pt>
                <c:pt idx="2204">
                  <c:v>170.875</c:v>
                </c:pt>
                <c:pt idx="2205">
                  <c:v>194.3125</c:v>
                </c:pt>
                <c:pt idx="2206">
                  <c:v>77.625</c:v>
                </c:pt>
                <c:pt idx="2207">
                  <c:v>96.645833333333329</c:v>
                </c:pt>
                <c:pt idx="2208">
                  <c:v>99.770833333333329</c:v>
                </c:pt>
                <c:pt idx="2209">
                  <c:v>160.39583333333334</c:v>
                </c:pt>
                <c:pt idx="2210">
                  <c:v>131.9375</c:v>
                </c:pt>
                <c:pt idx="2211">
                  <c:v>64.5</c:v>
                </c:pt>
                <c:pt idx="2212">
                  <c:v>145.72916666666666</c:v>
                </c:pt>
                <c:pt idx="2213">
                  <c:v>149.41666666666666</c:v>
                </c:pt>
                <c:pt idx="2214">
                  <c:v>189.75</c:v>
                </c:pt>
                <c:pt idx="2215">
                  <c:v>115.33333333333333</c:v>
                </c:pt>
                <c:pt idx="2216">
                  <c:v>160.5625</c:v>
                </c:pt>
                <c:pt idx="2217">
                  <c:v>123.35416666666667</c:v>
                </c:pt>
                <c:pt idx="2218">
                  <c:v>42.75</c:v>
                </c:pt>
                <c:pt idx="2219">
                  <c:v>94.375</c:v>
                </c:pt>
                <c:pt idx="2220">
                  <c:v>159.58333333333334</c:v>
                </c:pt>
                <c:pt idx="2221">
                  <c:v>85.416666666666671</c:v>
                </c:pt>
                <c:pt idx="2222">
                  <c:v>176.85416666666666</c:v>
                </c:pt>
                <c:pt idx="2223">
                  <c:v>115.20833333333333</c:v>
                </c:pt>
                <c:pt idx="2224">
                  <c:v>57.041666666666664</c:v>
                </c:pt>
                <c:pt idx="2225">
                  <c:v>162.75</c:v>
                </c:pt>
                <c:pt idx="2226">
                  <c:v>37.291666666666664</c:v>
                </c:pt>
                <c:pt idx="2227">
                  <c:v>95.958333333333329</c:v>
                </c:pt>
                <c:pt idx="2228">
                  <c:v>171.83333333333334</c:v>
                </c:pt>
                <c:pt idx="2229">
                  <c:v>40.291666666666664</c:v>
                </c:pt>
                <c:pt idx="2230">
                  <c:v>136.27083333333334</c:v>
                </c:pt>
                <c:pt idx="2231">
                  <c:v>143.38782051282053</c:v>
                </c:pt>
                <c:pt idx="2232">
                  <c:v>56.5</c:v>
                </c:pt>
                <c:pt idx="2233">
                  <c:v>163.22916666666666</c:v>
                </c:pt>
                <c:pt idx="2234">
                  <c:v>76.8125</c:v>
                </c:pt>
                <c:pt idx="2235">
                  <c:v>137.00347222222223</c:v>
                </c:pt>
                <c:pt idx="2236">
                  <c:v>146.85416666666666</c:v>
                </c:pt>
                <c:pt idx="2237">
                  <c:v>199</c:v>
                </c:pt>
                <c:pt idx="2238">
                  <c:v>58.333333333333336</c:v>
                </c:pt>
                <c:pt idx="2239">
                  <c:v>30.125</c:v>
                </c:pt>
                <c:pt idx="2240">
                  <c:v>130.79166666666666</c:v>
                </c:pt>
                <c:pt idx="2241">
                  <c:v>145.6875</c:v>
                </c:pt>
                <c:pt idx="2242">
                  <c:v>171.08333333333334</c:v>
                </c:pt>
                <c:pt idx="2243">
                  <c:v>132.22916666666666</c:v>
                </c:pt>
                <c:pt idx="2244">
                  <c:v>191.39583333333334</c:v>
                </c:pt>
                <c:pt idx="2245">
                  <c:v>153.54166666666666</c:v>
                </c:pt>
                <c:pt idx="2246">
                  <c:v>176.04166666666666</c:v>
                </c:pt>
                <c:pt idx="2247">
                  <c:v>130.66666666666666</c:v>
                </c:pt>
                <c:pt idx="2248">
                  <c:v>209.89583333333334</c:v>
                </c:pt>
                <c:pt idx="2249">
                  <c:v>137.30681818181819</c:v>
                </c:pt>
                <c:pt idx="2250">
                  <c:v>94.625</c:v>
                </c:pt>
                <c:pt idx="2251">
                  <c:v>112.0625</c:v>
                </c:pt>
                <c:pt idx="2252">
                  <c:v>127.58333333333333</c:v>
                </c:pt>
                <c:pt idx="2253">
                  <c:v>126.10416666666667</c:v>
                </c:pt>
                <c:pt idx="2254">
                  <c:v>127.16666666666667</c:v>
                </c:pt>
                <c:pt idx="2255">
                  <c:v>180.70833333333334</c:v>
                </c:pt>
                <c:pt idx="2256">
                  <c:v>90.4375</c:v>
                </c:pt>
                <c:pt idx="2257">
                  <c:v>155.125</c:v>
                </c:pt>
                <c:pt idx="2258">
                  <c:v>89.038194444444443</c:v>
                </c:pt>
                <c:pt idx="2259">
                  <c:v>114.1875</c:v>
                </c:pt>
                <c:pt idx="2260">
                  <c:v>74.8125</c:v>
                </c:pt>
                <c:pt idx="2261">
                  <c:v>133.20833333333334</c:v>
                </c:pt>
                <c:pt idx="2262">
                  <c:v>144.45833333333334</c:v>
                </c:pt>
                <c:pt idx="2263">
                  <c:v>127.83333333333333</c:v>
                </c:pt>
                <c:pt idx="2264">
                  <c:v>0</c:v>
                </c:pt>
                <c:pt idx="2265">
                  <c:v>161.58333333333334</c:v>
                </c:pt>
                <c:pt idx="2266">
                  <c:v>200.9375</c:v>
                </c:pt>
                <c:pt idx="2267">
                  <c:v>167.85416666666666</c:v>
                </c:pt>
                <c:pt idx="2268">
                  <c:v>167.75</c:v>
                </c:pt>
                <c:pt idx="2269">
                  <c:v>133.77083333333334</c:v>
                </c:pt>
                <c:pt idx="2270">
                  <c:v>25.208333333333332</c:v>
                </c:pt>
                <c:pt idx="2271">
                  <c:v>62.583333333333336</c:v>
                </c:pt>
                <c:pt idx="2272">
                  <c:v>156.39583333333334</c:v>
                </c:pt>
                <c:pt idx="2273">
                  <c:v>124.66666666666667</c:v>
                </c:pt>
                <c:pt idx="2274">
                  <c:v>69.1875</c:v>
                </c:pt>
                <c:pt idx="2275">
                  <c:v>68.958333333333329</c:v>
                </c:pt>
                <c:pt idx="2276">
                  <c:v>145.6875</c:v>
                </c:pt>
                <c:pt idx="2277">
                  <c:v>158.02083333333334</c:v>
                </c:pt>
                <c:pt idx="2278">
                  <c:v>148.52083333333334</c:v>
                </c:pt>
                <c:pt idx="2279">
                  <c:v>95.104166666666671</c:v>
                </c:pt>
                <c:pt idx="2280">
                  <c:v>83.604166666666671</c:v>
                </c:pt>
                <c:pt idx="2281">
                  <c:v>155.85416666666666</c:v>
                </c:pt>
                <c:pt idx="2282">
                  <c:v>89.708333333333329</c:v>
                </c:pt>
                <c:pt idx="2283">
                  <c:v>0</c:v>
                </c:pt>
                <c:pt idx="2284">
                  <c:v>127.125</c:v>
                </c:pt>
                <c:pt idx="2285">
                  <c:v>144.82499999999999</c:v>
                </c:pt>
                <c:pt idx="2286">
                  <c:v>102.45833333333333</c:v>
                </c:pt>
                <c:pt idx="2287">
                  <c:v>85</c:v>
                </c:pt>
                <c:pt idx="2288">
                  <c:v>166.60416666666666</c:v>
                </c:pt>
                <c:pt idx="2289">
                  <c:v>196.29166666666666</c:v>
                </c:pt>
                <c:pt idx="2290">
                  <c:v>126.1875</c:v>
                </c:pt>
                <c:pt idx="2291">
                  <c:v>122.47916666666667</c:v>
                </c:pt>
                <c:pt idx="2292">
                  <c:v>149.25</c:v>
                </c:pt>
                <c:pt idx="2293">
                  <c:v>189.02083333333334</c:v>
                </c:pt>
                <c:pt idx="2294">
                  <c:v>68.458333333333329</c:v>
                </c:pt>
                <c:pt idx="2295">
                  <c:v>72.604166666666671</c:v>
                </c:pt>
                <c:pt idx="2296">
                  <c:v>142.47916666666666</c:v>
                </c:pt>
                <c:pt idx="2297">
                  <c:v>191</c:v>
                </c:pt>
                <c:pt idx="2298">
                  <c:v>37.541666666666664</c:v>
                </c:pt>
                <c:pt idx="2299">
                  <c:v>172.45833333333334</c:v>
                </c:pt>
                <c:pt idx="2300">
                  <c:v>97.5</c:v>
                </c:pt>
                <c:pt idx="2301">
                  <c:v>24.625</c:v>
                </c:pt>
                <c:pt idx="2302">
                  <c:v>98.5625</c:v>
                </c:pt>
                <c:pt idx="2303">
                  <c:v>79.4375</c:v>
                </c:pt>
                <c:pt idx="2304">
                  <c:v>42.354166666666664</c:v>
                </c:pt>
                <c:pt idx="2305">
                  <c:v>164.39583333333334</c:v>
                </c:pt>
                <c:pt idx="2306">
                  <c:v>184.91666666666666</c:v>
                </c:pt>
                <c:pt idx="2307">
                  <c:v>15.020833333333334</c:v>
                </c:pt>
                <c:pt idx="2308">
                  <c:v>160.625</c:v>
                </c:pt>
                <c:pt idx="2309">
                  <c:v>102.64583333333333</c:v>
                </c:pt>
                <c:pt idx="2310">
                  <c:v>98.416666666666671</c:v>
                </c:pt>
                <c:pt idx="2311">
                  <c:v>83.354166666666671</c:v>
                </c:pt>
                <c:pt idx="2312">
                  <c:v>94.770833333333329</c:v>
                </c:pt>
                <c:pt idx="2313">
                  <c:v>153.78030303030303</c:v>
                </c:pt>
                <c:pt idx="2314">
                  <c:v>110.45833333333333</c:v>
                </c:pt>
                <c:pt idx="2315">
                  <c:v>162.5</c:v>
                </c:pt>
                <c:pt idx="2316">
                  <c:v>45.625</c:v>
                </c:pt>
                <c:pt idx="2317">
                  <c:v>190.77083333333334</c:v>
                </c:pt>
                <c:pt idx="2318">
                  <c:v>90.875</c:v>
                </c:pt>
                <c:pt idx="2319">
                  <c:v>136.89583333333334</c:v>
                </c:pt>
                <c:pt idx="2320">
                  <c:v>107.9375</c:v>
                </c:pt>
                <c:pt idx="2321">
                  <c:v>127.25</c:v>
                </c:pt>
                <c:pt idx="2322">
                  <c:v>132.83333333333334</c:v>
                </c:pt>
                <c:pt idx="2323">
                  <c:v>166.14583333333334</c:v>
                </c:pt>
                <c:pt idx="2324">
                  <c:v>125.20833333333333</c:v>
                </c:pt>
                <c:pt idx="2325">
                  <c:v>177.75</c:v>
                </c:pt>
                <c:pt idx="2326">
                  <c:v>149.375</c:v>
                </c:pt>
                <c:pt idx="2327">
                  <c:v>164.45833333333334</c:v>
                </c:pt>
                <c:pt idx="2328">
                  <c:v>164.79166666666666</c:v>
                </c:pt>
                <c:pt idx="2329">
                  <c:v>173.64583333333334</c:v>
                </c:pt>
                <c:pt idx="2330">
                  <c:v>49.666666666666664</c:v>
                </c:pt>
                <c:pt idx="2331">
                  <c:v>190.91666666666666</c:v>
                </c:pt>
                <c:pt idx="2332">
                  <c:v>84.333333333333329</c:v>
                </c:pt>
                <c:pt idx="2333">
                  <c:v>166.58333333333334</c:v>
                </c:pt>
                <c:pt idx="2334">
                  <c:v>109.04166666666667</c:v>
                </c:pt>
                <c:pt idx="2335">
                  <c:v>70.479166666666671</c:v>
                </c:pt>
                <c:pt idx="2336">
                  <c:v>155.52083333333334</c:v>
                </c:pt>
                <c:pt idx="2337">
                  <c:v>85.458333333333329</c:v>
                </c:pt>
                <c:pt idx="2338">
                  <c:v>117.04166666666667</c:v>
                </c:pt>
                <c:pt idx="2339">
                  <c:v>140.84469696969697</c:v>
                </c:pt>
                <c:pt idx="2340">
                  <c:v>128.22916666666666</c:v>
                </c:pt>
                <c:pt idx="2341">
                  <c:v>163.77083333333334</c:v>
                </c:pt>
                <c:pt idx="2342">
                  <c:v>147.64930555555554</c:v>
                </c:pt>
                <c:pt idx="2343">
                  <c:v>183.39583333333334</c:v>
                </c:pt>
                <c:pt idx="2344">
                  <c:v>27.8125</c:v>
                </c:pt>
                <c:pt idx="2345">
                  <c:v>194.08333333333334</c:v>
                </c:pt>
                <c:pt idx="2346">
                  <c:v>140.33333333333334</c:v>
                </c:pt>
                <c:pt idx="2347">
                  <c:v>152.91666666666666</c:v>
                </c:pt>
                <c:pt idx="2348">
                  <c:v>123.5</c:v>
                </c:pt>
                <c:pt idx="2349">
                  <c:v>190.375</c:v>
                </c:pt>
                <c:pt idx="2350">
                  <c:v>127.79166666666667</c:v>
                </c:pt>
                <c:pt idx="2351">
                  <c:v>160.9375</c:v>
                </c:pt>
                <c:pt idx="2352">
                  <c:v>0</c:v>
                </c:pt>
                <c:pt idx="2353">
                  <c:v>139.3125</c:v>
                </c:pt>
                <c:pt idx="2354">
                  <c:v>158.16666666666666</c:v>
                </c:pt>
                <c:pt idx="2355">
                  <c:v>152.79166666666666</c:v>
                </c:pt>
                <c:pt idx="2356">
                  <c:v>184.33333333333334</c:v>
                </c:pt>
                <c:pt idx="2357">
                  <c:v>94.333333333333329</c:v>
                </c:pt>
                <c:pt idx="2358">
                  <c:v>19</c:v>
                </c:pt>
                <c:pt idx="2359">
                  <c:v>178.41666666666666</c:v>
                </c:pt>
                <c:pt idx="2360">
                  <c:v>75.583333333333329</c:v>
                </c:pt>
                <c:pt idx="2361">
                  <c:v>190.85416666666666</c:v>
                </c:pt>
                <c:pt idx="2362">
                  <c:v>121.72916666666667</c:v>
                </c:pt>
                <c:pt idx="2363">
                  <c:v>136.25</c:v>
                </c:pt>
                <c:pt idx="2364">
                  <c:v>64.729166666666671</c:v>
                </c:pt>
                <c:pt idx="2365">
                  <c:v>107.3125</c:v>
                </c:pt>
                <c:pt idx="2366">
                  <c:v>108.10416666666667</c:v>
                </c:pt>
                <c:pt idx="2367">
                  <c:v>107.85416666666667</c:v>
                </c:pt>
                <c:pt idx="2368">
                  <c:v>173.5625</c:v>
                </c:pt>
                <c:pt idx="2369">
                  <c:v>84.020833333333329</c:v>
                </c:pt>
                <c:pt idx="2370">
                  <c:v>139.64583333333334</c:v>
                </c:pt>
                <c:pt idx="2371">
                  <c:v>99.666666666666671</c:v>
                </c:pt>
                <c:pt idx="2372">
                  <c:v>73.25</c:v>
                </c:pt>
                <c:pt idx="2373">
                  <c:v>183.125</c:v>
                </c:pt>
                <c:pt idx="2374">
                  <c:v>169.85416666666666</c:v>
                </c:pt>
                <c:pt idx="2375">
                  <c:v>159</c:v>
                </c:pt>
                <c:pt idx="2376">
                  <c:v>153.66666666666666</c:v>
                </c:pt>
                <c:pt idx="2377">
                  <c:v>176.5</c:v>
                </c:pt>
                <c:pt idx="2378">
                  <c:v>150.83333333333334</c:v>
                </c:pt>
                <c:pt idx="2379">
                  <c:v>65</c:v>
                </c:pt>
                <c:pt idx="2380">
                  <c:v>147.58333333333334</c:v>
                </c:pt>
                <c:pt idx="2381">
                  <c:v>100.375</c:v>
                </c:pt>
                <c:pt idx="2382">
                  <c:v>104.1875</c:v>
                </c:pt>
                <c:pt idx="2383">
                  <c:v>53</c:v>
                </c:pt>
                <c:pt idx="2384">
                  <c:v>155.45833333333334</c:v>
                </c:pt>
                <c:pt idx="2385">
                  <c:v>87.208333333333329</c:v>
                </c:pt>
                <c:pt idx="2386">
                  <c:v>0</c:v>
                </c:pt>
                <c:pt idx="2387">
                  <c:v>175.02083333333334</c:v>
                </c:pt>
                <c:pt idx="2388">
                  <c:v>134.77083333333334</c:v>
                </c:pt>
                <c:pt idx="2389">
                  <c:v>94.5</c:v>
                </c:pt>
                <c:pt idx="2390">
                  <c:v>116.70833333333333</c:v>
                </c:pt>
                <c:pt idx="2391">
                  <c:v>185.5</c:v>
                </c:pt>
                <c:pt idx="2392">
                  <c:v>144.85416666666666</c:v>
                </c:pt>
                <c:pt idx="2393">
                  <c:v>182.625</c:v>
                </c:pt>
                <c:pt idx="2394">
                  <c:v>59.416666666666664</c:v>
                </c:pt>
                <c:pt idx="2395">
                  <c:v>177.1875</c:v>
                </c:pt>
                <c:pt idx="2396">
                  <c:v>178</c:v>
                </c:pt>
                <c:pt idx="2397">
                  <c:v>152.70833333333334</c:v>
                </c:pt>
                <c:pt idx="2398">
                  <c:v>22.625</c:v>
                </c:pt>
                <c:pt idx="2399">
                  <c:v>148.16666666666666</c:v>
                </c:pt>
                <c:pt idx="2400">
                  <c:v>190.02083333333334</c:v>
                </c:pt>
                <c:pt idx="2401">
                  <c:v>157.625</c:v>
                </c:pt>
                <c:pt idx="2402">
                  <c:v>90.854166666666671</c:v>
                </c:pt>
                <c:pt idx="2403">
                  <c:v>202.8125</c:v>
                </c:pt>
                <c:pt idx="2404">
                  <c:v>168.54166666666666</c:v>
                </c:pt>
                <c:pt idx="2405">
                  <c:v>158.72916666666666</c:v>
                </c:pt>
                <c:pt idx="2406">
                  <c:v>41.666666666666664</c:v>
                </c:pt>
                <c:pt idx="2407">
                  <c:v>115.5625</c:v>
                </c:pt>
                <c:pt idx="2408">
                  <c:v>145.39583333333334</c:v>
                </c:pt>
                <c:pt idx="2409">
                  <c:v>139.85416666666666</c:v>
                </c:pt>
                <c:pt idx="2410">
                  <c:v>101.52083333333333</c:v>
                </c:pt>
                <c:pt idx="2411">
                  <c:v>160.625</c:v>
                </c:pt>
                <c:pt idx="2412">
                  <c:v>168.72916666666666</c:v>
                </c:pt>
                <c:pt idx="2413">
                  <c:v>105.35416666666667</c:v>
                </c:pt>
                <c:pt idx="2414">
                  <c:v>85.770833333333329</c:v>
                </c:pt>
                <c:pt idx="2415">
                  <c:v>183.02083333333334</c:v>
                </c:pt>
                <c:pt idx="2416">
                  <c:v>119.10416666666667</c:v>
                </c:pt>
                <c:pt idx="2417">
                  <c:v>191.625</c:v>
                </c:pt>
                <c:pt idx="2418">
                  <c:v>107.10416666666667</c:v>
                </c:pt>
                <c:pt idx="2419">
                  <c:v>141.39583333333334</c:v>
                </c:pt>
                <c:pt idx="2420">
                  <c:v>64.458333333333329</c:v>
                </c:pt>
                <c:pt idx="2421">
                  <c:v>92.666666666666671</c:v>
                </c:pt>
                <c:pt idx="2422">
                  <c:v>160.375</c:v>
                </c:pt>
                <c:pt idx="2423">
                  <c:v>140.43055555555554</c:v>
                </c:pt>
                <c:pt idx="2424">
                  <c:v>99.895833333333329</c:v>
                </c:pt>
                <c:pt idx="2425">
                  <c:v>4.458333333333333</c:v>
                </c:pt>
                <c:pt idx="2426">
                  <c:v>139.58333333333334</c:v>
                </c:pt>
                <c:pt idx="2427">
                  <c:v>104.1875</c:v>
                </c:pt>
                <c:pt idx="2428">
                  <c:v>163.70833333333334</c:v>
                </c:pt>
                <c:pt idx="2429">
                  <c:v>150.85416666666666</c:v>
                </c:pt>
                <c:pt idx="2430">
                  <c:v>130.02083333333334</c:v>
                </c:pt>
                <c:pt idx="2431">
                  <c:v>194.25</c:v>
                </c:pt>
                <c:pt idx="2432">
                  <c:v>97.875</c:v>
                </c:pt>
                <c:pt idx="2433">
                  <c:v>168.54166666666666</c:v>
                </c:pt>
                <c:pt idx="2434">
                  <c:v>56.666666666666664</c:v>
                </c:pt>
                <c:pt idx="2435">
                  <c:v>83.020833333333329</c:v>
                </c:pt>
                <c:pt idx="2436">
                  <c:v>157.64583333333334</c:v>
                </c:pt>
                <c:pt idx="2437">
                  <c:v>82.625</c:v>
                </c:pt>
                <c:pt idx="2438">
                  <c:v>158.0625</c:v>
                </c:pt>
                <c:pt idx="2439">
                  <c:v>181.5</c:v>
                </c:pt>
                <c:pt idx="2440">
                  <c:v>152.70833333333334</c:v>
                </c:pt>
                <c:pt idx="2441">
                  <c:v>161.0625</c:v>
                </c:pt>
                <c:pt idx="2442">
                  <c:v>19.458333333333332</c:v>
                </c:pt>
                <c:pt idx="2443">
                  <c:v>96.583333333333329</c:v>
                </c:pt>
                <c:pt idx="2444">
                  <c:v>159.25</c:v>
                </c:pt>
                <c:pt idx="2445">
                  <c:v>45.6875</c:v>
                </c:pt>
                <c:pt idx="2446">
                  <c:v>117.54166666666667</c:v>
                </c:pt>
                <c:pt idx="2447">
                  <c:v>186.875</c:v>
                </c:pt>
                <c:pt idx="2448">
                  <c:v>169.10416666666666</c:v>
                </c:pt>
                <c:pt idx="2449">
                  <c:v>145.58333333333334</c:v>
                </c:pt>
                <c:pt idx="2450">
                  <c:v>84.541666666666671</c:v>
                </c:pt>
                <c:pt idx="2451">
                  <c:v>118.125</c:v>
                </c:pt>
                <c:pt idx="2452">
                  <c:v>170.625</c:v>
                </c:pt>
                <c:pt idx="2453">
                  <c:v>136.45833333333334</c:v>
                </c:pt>
                <c:pt idx="2454">
                  <c:v>137.66666666666666</c:v>
                </c:pt>
                <c:pt idx="2455">
                  <c:v>133.1875</c:v>
                </c:pt>
                <c:pt idx="2456">
                  <c:v>142.16666666666666</c:v>
                </c:pt>
                <c:pt idx="2457">
                  <c:v>62.458333333333336</c:v>
                </c:pt>
                <c:pt idx="2458">
                  <c:v>165.52083333333334</c:v>
                </c:pt>
                <c:pt idx="2459">
                  <c:v>183.5</c:v>
                </c:pt>
                <c:pt idx="2460">
                  <c:v>151.3125</c:v>
                </c:pt>
                <c:pt idx="2461">
                  <c:v>168.85416666666666</c:v>
                </c:pt>
                <c:pt idx="2462">
                  <c:v>40.5</c:v>
                </c:pt>
                <c:pt idx="2463">
                  <c:v>136.8125</c:v>
                </c:pt>
                <c:pt idx="2464">
                  <c:v>67.25</c:v>
                </c:pt>
                <c:pt idx="2465">
                  <c:v>78.875</c:v>
                </c:pt>
                <c:pt idx="2466">
                  <c:v>171.26388888888889</c:v>
                </c:pt>
                <c:pt idx="2467">
                  <c:v>14.375</c:v>
                </c:pt>
                <c:pt idx="2468">
                  <c:v>164.83333333333334</c:v>
                </c:pt>
                <c:pt idx="2469">
                  <c:v>0</c:v>
                </c:pt>
                <c:pt idx="2470">
                  <c:v>106.0625</c:v>
                </c:pt>
                <c:pt idx="2471">
                  <c:v>163.25</c:v>
                </c:pt>
                <c:pt idx="2472">
                  <c:v>145.41666666666666</c:v>
                </c:pt>
                <c:pt idx="2473">
                  <c:v>124.97916666666667</c:v>
                </c:pt>
                <c:pt idx="2474">
                  <c:v>140.22916666666666</c:v>
                </c:pt>
                <c:pt idx="2475">
                  <c:v>144.95833333333334</c:v>
                </c:pt>
                <c:pt idx="2476">
                  <c:v>121.5</c:v>
                </c:pt>
                <c:pt idx="2477">
                  <c:v>193.08333333333334</c:v>
                </c:pt>
                <c:pt idx="2478">
                  <c:v>129.54166666666666</c:v>
                </c:pt>
                <c:pt idx="2479">
                  <c:v>149.47916666666666</c:v>
                </c:pt>
                <c:pt idx="2480">
                  <c:v>220.625</c:v>
                </c:pt>
                <c:pt idx="2481">
                  <c:v>157.89583333333334</c:v>
                </c:pt>
                <c:pt idx="2482">
                  <c:v>90.604166666666671</c:v>
                </c:pt>
                <c:pt idx="2483">
                  <c:v>67.166666666666671</c:v>
                </c:pt>
                <c:pt idx="2484">
                  <c:v>43.479166666666664</c:v>
                </c:pt>
                <c:pt idx="2485">
                  <c:v>136.33333333333334</c:v>
                </c:pt>
                <c:pt idx="2486">
                  <c:v>48.583333333333336</c:v>
                </c:pt>
                <c:pt idx="2487">
                  <c:v>54.270833333333336</c:v>
                </c:pt>
                <c:pt idx="2488">
                  <c:v>108.875</c:v>
                </c:pt>
                <c:pt idx="2489">
                  <c:v>85.375</c:v>
                </c:pt>
                <c:pt idx="2490">
                  <c:v>100.5</c:v>
                </c:pt>
                <c:pt idx="2491">
                  <c:v>78.354166666666671</c:v>
                </c:pt>
                <c:pt idx="2492">
                  <c:v>143.6</c:v>
                </c:pt>
                <c:pt idx="2493">
                  <c:v>200.58333333333334</c:v>
                </c:pt>
                <c:pt idx="2494">
                  <c:v>84.979166666666671</c:v>
                </c:pt>
                <c:pt idx="2495">
                  <c:v>154.54166666666666</c:v>
                </c:pt>
                <c:pt idx="2496">
                  <c:v>0</c:v>
                </c:pt>
                <c:pt idx="2497">
                  <c:v>153.29166666666666</c:v>
                </c:pt>
                <c:pt idx="2498">
                  <c:v>167.1875</c:v>
                </c:pt>
                <c:pt idx="2499">
                  <c:v>128.27083333333334</c:v>
                </c:pt>
                <c:pt idx="2500">
                  <c:v>158.16666666666666</c:v>
                </c:pt>
                <c:pt idx="2501">
                  <c:v>155.79166666666666</c:v>
                </c:pt>
                <c:pt idx="2502">
                  <c:v>140.26388888888889</c:v>
                </c:pt>
                <c:pt idx="2503">
                  <c:v>49.083333333333336</c:v>
                </c:pt>
                <c:pt idx="2504">
                  <c:v>65.666666666666671</c:v>
                </c:pt>
                <c:pt idx="2505">
                  <c:v>128.1875</c:v>
                </c:pt>
                <c:pt idx="2506">
                  <c:v>116.60416666666667</c:v>
                </c:pt>
                <c:pt idx="2507">
                  <c:v>127.87878787878788</c:v>
                </c:pt>
                <c:pt idx="2508">
                  <c:v>80.541666666666671</c:v>
                </c:pt>
                <c:pt idx="2509">
                  <c:v>96.833333333333329</c:v>
                </c:pt>
                <c:pt idx="2510">
                  <c:v>119.54166666666667</c:v>
                </c:pt>
                <c:pt idx="2511">
                  <c:v>151.20833333333334</c:v>
                </c:pt>
                <c:pt idx="2512">
                  <c:v>77.166666666666671</c:v>
                </c:pt>
                <c:pt idx="2513">
                  <c:v>69.541666666666671</c:v>
                </c:pt>
                <c:pt idx="2514">
                  <c:v>169.77083333333334</c:v>
                </c:pt>
                <c:pt idx="2515">
                  <c:v>176.27083333333334</c:v>
                </c:pt>
                <c:pt idx="2516">
                  <c:v>150.91666666666666</c:v>
                </c:pt>
                <c:pt idx="2517">
                  <c:v>103.4375</c:v>
                </c:pt>
                <c:pt idx="2518">
                  <c:v>139.16666666666666</c:v>
                </c:pt>
                <c:pt idx="2519">
                  <c:v>161.35227272727272</c:v>
                </c:pt>
                <c:pt idx="2520">
                  <c:v>159.66666666666666</c:v>
                </c:pt>
                <c:pt idx="2521">
                  <c:v>149.125</c:v>
                </c:pt>
                <c:pt idx="2522">
                  <c:v>18.166666666666668</c:v>
                </c:pt>
                <c:pt idx="2523">
                  <c:v>112.85416666666667</c:v>
                </c:pt>
                <c:pt idx="2524">
                  <c:v>145.45833333333334</c:v>
                </c:pt>
                <c:pt idx="2525">
                  <c:v>90.291666666666671</c:v>
                </c:pt>
                <c:pt idx="2526">
                  <c:v>66.729166666666671</c:v>
                </c:pt>
                <c:pt idx="2527">
                  <c:v>158.58333333333334</c:v>
                </c:pt>
                <c:pt idx="2528">
                  <c:v>85.770833333333329</c:v>
                </c:pt>
                <c:pt idx="2529">
                  <c:v>142.41666666666666</c:v>
                </c:pt>
                <c:pt idx="2530">
                  <c:v>78.583333333333329</c:v>
                </c:pt>
                <c:pt idx="2531">
                  <c:v>93.9375</c:v>
                </c:pt>
                <c:pt idx="2532">
                  <c:v>81.6875</c:v>
                </c:pt>
                <c:pt idx="2533">
                  <c:v>0</c:v>
                </c:pt>
                <c:pt idx="2534">
                  <c:v>154.83333333333334</c:v>
                </c:pt>
                <c:pt idx="2535">
                  <c:v>123.50833333333334</c:v>
                </c:pt>
                <c:pt idx="2536">
                  <c:v>167.64583333333334</c:v>
                </c:pt>
                <c:pt idx="2537">
                  <c:v>206.83333333333334</c:v>
                </c:pt>
                <c:pt idx="2538">
                  <c:v>103.02083333333333</c:v>
                </c:pt>
                <c:pt idx="2539">
                  <c:v>157.3125</c:v>
                </c:pt>
                <c:pt idx="2540">
                  <c:v>151.39583333333334</c:v>
                </c:pt>
                <c:pt idx="2541">
                  <c:v>172.875</c:v>
                </c:pt>
                <c:pt idx="2542">
                  <c:v>32.270833333333336</c:v>
                </c:pt>
                <c:pt idx="2543">
                  <c:v>83.333333333333329</c:v>
                </c:pt>
                <c:pt idx="2544">
                  <c:v>69.333333333333329</c:v>
                </c:pt>
                <c:pt idx="2545">
                  <c:v>140.72916666666666</c:v>
                </c:pt>
                <c:pt idx="2546">
                  <c:v>206.3125</c:v>
                </c:pt>
                <c:pt idx="2547">
                  <c:v>166.20833333333334</c:v>
                </c:pt>
                <c:pt idx="2548">
                  <c:v>105.375</c:v>
                </c:pt>
                <c:pt idx="2549">
                  <c:v>144.1875</c:v>
                </c:pt>
                <c:pt idx="2550">
                  <c:v>144.47916666666666</c:v>
                </c:pt>
                <c:pt idx="2551">
                  <c:v>136.33333333333334</c:v>
                </c:pt>
                <c:pt idx="2552">
                  <c:v>188.58333333333334</c:v>
                </c:pt>
                <c:pt idx="2553">
                  <c:v>139.64583333333334</c:v>
                </c:pt>
                <c:pt idx="2554">
                  <c:v>180.08333333333334</c:v>
                </c:pt>
                <c:pt idx="2555">
                  <c:v>105.83333333333333</c:v>
                </c:pt>
                <c:pt idx="2556">
                  <c:v>190.45833333333334</c:v>
                </c:pt>
                <c:pt idx="2557">
                  <c:v>83.239583333333329</c:v>
                </c:pt>
                <c:pt idx="2558">
                  <c:v>97.5</c:v>
                </c:pt>
                <c:pt idx="2559">
                  <c:v>149.3125</c:v>
                </c:pt>
                <c:pt idx="2560">
                  <c:v>182.75</c:v>
                </c:pt>
                <c:pt idx="2561">
                  <c:v>155.47916666666666</c:v>
                </c:pt>
                <c:pt idx="2562">
                  <c:v>187.47916666666666</c:v>
                </c:pt>
                <c:pt idx="2563">
                  <c:v>41.1875</c:v>
                </c:pt>
                <c:pt idx="2564">
                  <c:v>147.72916666666666</c:v>
                </c:pt>
                <c:pt idx="2565">
                  <c:v>202.41666666666666</c:v>
                </c:pt>
                <c:pt idx="2566">
                  <c:v>89.125</c:v>
                </c:pt>
                <c:pt idx="2567">
                  <c:v>82.625</c:v>
                </c:pt>
                <c:pt idx="2568">
                  <c:v>184.04166666666666</c:v>
                </c:pt>
                <c:pt idx="2569">
                  <c:v>99.791666666666671</c:v>
                </c:pt>
                <c:pt idx="2570">
                  <c:v>155.07407407407408</c:v>
                </c:pt>
                <c:pt idx="2571">
                  <c:v>44.3125</c:v>
                </c:pt>
                <c:pt idx="2572">
                  <c:v>14.9375</c:v>
                </c:pt>
                <c:pt idx="2573">
                  <c:v>134.875</c:v>
                </c:pt>
                <c:pt idx="2574">
                  <c:v>94.3125</c:v>
                </c:pt>
                <c:pt idx="2575">
                  <c:v>0</c:v>
                </c:pt>
                <c:pt idx="2576">
                  <c:v>114.0625</c:v>
                </c:pt>
                <c:pt idx="2577">
                  <c:v>109.85416666666667</c:v>
                </c:pt>
                <c:pt idx="2578">
                  <c:v>148.39583333333334</c:v>
                </c:pt>
                <c:pt idx="2579">
                  <c:v>40.833333333333336</c:v>
                </c:pt>
                <c:pt idx="2580">
                  <c:v>149.125</c:v>
                </c:pt>
                <c:pt idx="2581">
                  <c:v>4.25</c:v>
                </c:pt>
                <c:pt idx="2582">
                  <c:v>175.91666666666666</c:v>
                </c:pt>
                <c:pt idx="2583">
                  <c:v>170.625</c:v>
                </c:pt>
                <c:pt idx="2584">
                  <c:v>151.04166666666666</c:v>
                </c:pt>
                <c:pt idx="2585">
                  <c:v>32.041666666666664</c:v>
                </c:pt>
                <c:pt idx="2586">
                  <c:v>124.9375</c:v>
                </c:pt>
                <c:pt idx="2587">
                  <c:v>72.708333333333329</c:v>
                </c:pt>
                <c:pt idx="2588">
                  <c:v>169.02083333333334</c:v>
                </c:pt>
                <c:pt idx="2589">
                  <c:v>188.875</c:v>
                </c:pt>
                <c:pt idx="2590">
                  <c:v>47.666666666666664</c:v>
                </c:pt>
                <c:pt idx="2591">
                  <c:v>128.22916666666666</c:v>
                </c:pt>
                <c:pt idx="2592">
                  <c:v>104.27083333333333</c:v>
                </c:pt>
                <c:pt idx="2593">
                  <c:v>69.375</c:v>
                </c:pt>
                <c:pt idx="2594">
                  <c:v>139.35416666666666</c:v>
                </c:pt>
                <c:pt idx="2595">
                  <c:v>0</c:v>
                </c:pt>
                <c:pt idx="2596">
                  <c:v>156.02083333333334</c:v>
                </c:pt>
                <c:pt idx="2597">
                  <c:v>141.54166666666666</c:v>
                </c:pt>
                <c:pt idx="2598">
                  <c:v>155.33333333333334</c:v>
                </c:pt>
                <c:pt idx="2599">
                  <c:v>78.583333333333329</c:v>
                </c:pt>
                <c:pt idx="2600">
                  <c:v>97.645833333333329</c:v>
                </c:pt>
                <c:pt idx="2601">
                  <c:v>135.02083333333334</c:v>
                </c:pt>
                <c:pt idx="2602">
                  <c:v>113.85416666666667</c:v>
                </c:pt>
                <c:pt idx="2603">
                  <c:v>129.875</c:v>
                </c:pt>
                <c:pt idx="2604">
                  <c:v>140.9375</c:v>
                </c:pt>
                <c:pt idx="2605">
                  <c:v>45.375</c:v>
                </c:pt>
                <c:pt idx="2606">
                  <c:v>173.35416666666666</c:v>
                </c:pt>
                <c:pt idx="2607">
                  <c:v>166.125</c:v>
                </c:pt>
                <c:pt idx="2608">
                  <c:v>103.64583333333333</c:v>
                </c:pt>
                <c:pt idx="2609">
                  <c:v>53.854166666666664</c:v>
                </c:pt>
                <c:pt idx="2610">
                  <c:v>141.70833333333334</c:v>
                </c:pt>
                <c:pt idx="2611">
                  <c:v>144.25</c:v>
                </c:pt>
                <c:pt idx="2612">
                  <c:v>159.16666666666666</c:v>
                </c:pt>
                <c:pt idx="2613">
                  <c:v>129.85416666666666</c:v>
                </c:pt>
                <c:pt idx="2614">
                  <c:v>122.35833333333333</c:v>
                </c:pt>
                <c:pt idx="2615">
                  <c:v>132.04166666666666</c:v>
                </c:pt>
                <c:pt idx="2616">
                  <c:v>151.64583333333334</c:v>
                </c:pt>
                <c:pt idx="2617">
                  <c:v>63.395833333333336</c:v>
                </c:pt>
                <c:pt idx="2618">
                  <c:v>13.895833333333334</c:v>
                </c:pt>
                <c:pt idx="2619">
                  <c:v>144.125</c:v>
                </c:pt>
                <c:pt idx="2620">
                  <c:v>168.41666666666666</c:v>
                </c:pt>
                <c:pt idx="2621">
                  <c:v>110.45833333333333</c:v>
                </c:pt>
                <c:pt idx="2622">
                  <c:v>86.9375</c:v>
                </c:pt>
                <c:pt idx="2623">
                  <c:v>170.66666666666666</c:v>
                </c:pt>
                <c:pt idx="2624">
                  <c:v>87.916666666666671</c:v>
                </c:pt>
                <c:pt idx="2625">
                  <c:v>148.10416666666666</c:v>
                </c:pt>
                <c:pt idx="2626">
                  <c:v>172.52083333333334</c:v>
                </c:pt>
                <c:pt idx="2627">
                  <c:v>150.10416666666666</c:v>
                </c:pt>
                <c:pt idx="2628">
                  <c:v>149.25</c:v>
                </c:pt>
                <c:pt idx="2629">
                  <c:v>223.58333333333334</c:v>
                </c:pt>
                <c:pt idx="2630">
                  <c:v>145.20833333333334</c:v>
                </c:pt>
                <c:pt idx="2631">
                  <c:v>114.29166666666667</c:v>
                </c:pt>
                <c:pt idx="2632">
                  <c:v>72.979166666666671</c:v>
                </c:pt>
                <c:pt idx="2633">
                  <c:v>134.02083333333334</c:v>
                </c:pt>
                <c:pt idx="2634">
                  <c:v>71.895833333333329</c:v>
                </c:pt>
                <c:pt idx="2635">
                  <c:v>174.02083333333334</c:v>
                </c:pt>
                <c:pt idx="2636">
                  <c:v>66.5</c:v>
                </c:pt>
                <c:pt idx="2637">
                  <c:v>124.79166666666667</c:v>
                </c:pt>
                <c:pt idx="2638">
                  <c:v>76.020833333333329</c:v>
                </c:pt>
                <c:pt idx="2639">
                  <c:v>153.625</c:v>
                </c:pt>
                <c:pt idx="2640">
                  <c:v>107.125</c:v>
                </c:pt>
                <c:pt idx="2641">
                  <c:v>175.22916666666666</c:v>
                </c:pt>
                <c:pt idx="2642">
                  <c:v>67.3125</c:v>
                </c:pt>
                <c:pt idx="2643">
                  <c:v>161.72916666666666</c:v>
                </c:pt>
                <c:pt idx="2644">
                  <c:v>151.08333333333334</c:v>
                </c:pt>
                <c:pt idx="2645">
                  <c:v>131.70833333333334</c:v>
                </c:pt>
                <c:pt idx="2646">
                  <c:v>91.291666666666671</c:v>
                </c:pt>
                <c:pt idx="2647">
                  <c:v>165.23611111111111</c:v>
                </c:pt>
                <c:pt idx="2648">
                  <c:v>180.64583333333334</c:v>
                </c:pt>
                <c:pt idx="2649">
                  <c:v>178.79166666666666</c:v>
                </c:pt>
                <c:pt idx="2650">
                  <c:v>207.16666666666666</c:v>
                </c:pt>
                <c:pt idx="2651">
                  <c:v>227.8125</c:v>
                </c:pt>
                <c:pt idx="2652">
                  <c:v>158.47916666666666</c:v>
                </c:pt>
                <c:pt idx="2653">
                  <c:v>182.0625</c:v>
                </c:pt>
                <c:pt idx="2654">
                  <c:v>149.91666666666666</c:v>
                </c:pt>
                <c:pt idx="2655">
                  <c:v>27</c:v>
                </c:pt>
                <c:pt idx="2656">
                  <c:v>162.5</c:v>
                </c:pt>
                <c:pt idx="2657">
                  <c:v>130.125</c:v>
                </c:pt>
                <c:pt idx="2658">
                  <c:v>96.916666666666671</c:v>
                </c:pt>
                <c:pt idx="2659">
                  <c:v>114.08333333333333</c:v>
                </c:pt>
                <c:pt idx="2660">
                  <c:v>190.8125</c:v>
                </c:pt>
                <c:pt idx="2661">
                  <c:v>84.083333333333329</c:v>
                </c:pt>
                <c:pt idx="2662">
                  <c:v>206.33333333333334</c:v>
                </c:pt>
                <c:pt idx="2663">
                  <c:v>140.83333333333334</c:v>
                </c:pt>
                <c:pt idx="2664">
                  <c:v>180.875</c:v>
                </c:pt>
                <c:pt idx="2665">
                  <c:v>49.583333333333336</c:v>
                </c:pt>
                <c:pt idx="2666">
                  <c:v>74.208333333333329</c:v>
                </c:pt>
                <c:pt idx="2667">
                  <c:v>132.375</c:v>
                </c:pt>
                <c:pt idx="2668">
                  <c:v>170.70833333333334</c:v>
                </c:pt>
                <c:pt idx="2669">
                  <c:v>155.91666666666666</c:v>
                </c:pt>
                <c:pt idx="2670">
                  <c:v>85.177083333333329</c:v>
                </c:pt>
                <c:pt idx="2671">
                  <c:v>172.95833333333334</c:v>
                </c:pt>
                <c:pt idx="2672">
                  <c:v>170.5</c:v>
                </c:pt>
                <c:pt idx="2673">
                  <c:v>185.8125</c:v>
                </c:pt>
                <c:pt idx="2674">
                  <c:v>173.5</c:v>
                </c:pt>
                <c:pt idx="2675">
                  <c:v>56.583333333333336</c:v>
                </c:pt>
                <c:pt idx="2676">
                  <c:v>75.604166666666671</c:v>
                </c:pt>
                <c:pt idx="2677">
                  <c:v>168.375</c:v>
                </c:pt>
                <c:pt idx="2678">
                  <c:v>108.64583333333333</c:v>
                </c:pt>
                <c:pt idx="2679">
                  <c:v>85.458333333333329</c:v>
                </c:pt>
                <c:pt idx="2680">
                  <c:v>121.80769230769231</c:v>
                </c:pt>
                <c:pt idx="2681">
                  <c:v>80.229166666666671</c:v>
                </c:pt>
                <c:pt idx="2682">
                  <c:v>52.625</c:v>
                </c:pt>
                <c:pt idx="2683">
                  <c:v>67.208333333333329</c:v>
                </c:pt>
                <c:pt idx="2684">
                  <c:v>121.66666666666667</c:v>
                </c:pt>
                <c:pt idx="2685">
                  <c:v>67</c:v>
                </c:pt>
                <c:pt idx="2686">
                  <c:v>179.41666666666666</c:v>
                </c:pt>
                <c:pt idx="2687">
                  <c:v>49.680555555555557</c:v>
                </c:pt>
                <c:pt idx="2688">
                  <c:v>162.03125</c:v>
                </c:pt>
                <c:pt idx="2689">
                  <c:v>128.5</c:v>
                </c:pt>
                <c:pt idx="2690">
                  <c:v>174.47916666666666</c:v>
                </c:pt>
                <c:pt idx="2691">
                  <c:v>169.9375</c:v>
                </c:pt>
                <c:pt idx="2692">
                  <c:v>50.458333333333336</c:v>
                </c:pt>
                <c:pt idx="2693">
                  <c:v>166.875</c:v>
                </c:pt>
                <c:pt idx="2694">
                  <c:v>145.04166666666666</c:v>
                </c:pt>
                <c:pt idx="2695">
                  <c:v>149.91666666666666</c:v>
                </c:pt>
                <c:pt idx="2696">
                  <c:v>3.0208333333333335</c:v>
                </c:pt>
                <c:pt idx="2697">
                  <c:v>197.29166666666666</c:v>
                </c:pt>
                <c:pt idx="2698">
                  <c:v>125.4375</c:v>
                </c:pt>
                <c:pt idx="2699">
                  <c:v>10.180555555555555</c:v>
                </c:pt>
                <c:pt idx="2700">
                  <c:v>107.66666666666667</c:v>
                </c:pt>
                <c:pt idx="2701">
                  <c:v>157.6875</c:v>
                </c:pt>
                <c:pt idx="2702">
                  <c:v>168.45833333333334</c:v>
                </c:pt>
                <c:pt idx="2703">
                  <c:v>65.5625</c:v>
                </c:pt>
                <c:pt idx="2704">
                  <c:v>91.166666666666671</c:v>
                </c:pt>
                <c:pt idx="2705">
                  <c:v>138.25</c:v>
                </c:pt>
                <c:pt idx="2706">
                  <c:v>65.104166666666671</c:v>
                </c:pt>
                <c:pt idx="2707">
                  <c:v>75.375</c:v>
                </c:pt>
                <c:pt idx="2708">
                  <c:v>106.25</c:v>
                </c:pt>
                <c:pt idx="2709">
                  <c:v>142.22916666666666</c:v>
                </c:pt>
                <c:pt idx="2710">
                  <c:v>85.277777777777771</c:v>
                </c:pt>
                <c:pt idx="2711">
                  <c:v>114.625</c:v>
                </c:pt>
                <c:pt idx="2712">
                  <c:v>169.58333333333334</c:v>
                </c:pt>
                <c:pt idx="2713">
                  <c:v>156.72916666666666</c:v>
                </c:pt>
                <c:pt idx="2714">
                  <c:v>64.1875</c:v>
                </c:pt>
                <c:pt idx="2715">
                  <c:v>130.4375</c:v>
                </c:pt>
                <c:pt idx="2716">
                  <c:v>53.604166666666664</c:v>
                </c:pt>
                <c:pt idx="2717">
                  <c:v>155.52083333333334</c:v>
                </c:pt>
                <c:pt idx="2718">
                  <c:v>146.08333333333334</c:v>
                </c:pt>
                <c:pt idx="2719">
                  <c:v>0</c:v>
                </c:pt>
                <c:pt idx="2720">
                  <c:v>198.22916666666666</c:v>
                </c:pt>
                <c:pt idx="2721">
                  <c:v>117.16666666666667</c:v>
                </c:pt>
                <c:pt idx="2722">
                  <c:v>84.666666666666671</c:v>
                </c:pt>
                <c:pt idx="2723">
                  <c:v>177.10416666666666</c:v>
                </c:pt>
                <c:pt idx="2724">
                  <c:v>132.14583333333334</c:v>
                </c:pt>
                <c:pt idx="2725">
                  <c:v>93.3125</c:v>
                </c:pt>
                <c:pt idx="2726">
                  <c:v>79.354166666666671</c:v>
                </c:pt>
                <c:pt idx="2727">
                  <c:v>123.72916666666667</c:v>
                </c:pt>
                <c:pt idx="2728">
                  <c:v>104.02083333333333</c:v>
                </c:pt>
                <c:pt idx="2729">
                  <c:v>127.33333333333333</c:v>
                </c:pt>
                <c:pt idx="2730">
                  <c:v>165.77083333333334</c:v>
                </c:pt>
                <c:pt idx="2731">
                  <c:v>149.25</c:v>
                </c:pt>
                <c:pt idx="2732">
                  <c:v>188.77083333333334</c:v>
                </c:pt>
                <c:pt idx="2733">
                  <c:v>159.25</c:v>
                </c:pt>
                <c:pt idx="2734">
                  <c:v>20.354166666666668</c:v>
                </c:pt>
                <c:pt idx="2735">
                  <c:v>101.4375</c:v>
                </c:pt>
                <c:pt idx="2736">
                  <c:v>90.25</c:v>
                </c:pt>
                <c:pt idx="2737">
                  <c:v>127.02083333333333</c:v>
                </c:pt>
                <c:pt idx="2738">
                  <c:v>137.14583333333334</c:v>
                </c:pt>
                <c:pt idx="2739">
                  <c:v>202.10416666666666</c:v>
                </c:pt>
                <c:pt idx="2740">
                  <c:v>90.979166666666671</c:v>
                </c:pt>
                <c:pt idx="2741">
                  <c:v>157.66666666666666</c:v>
                </c:pt>
                <c:pt idx="2742">
                  <c:v>131.19444444444446</c:v>
                </c:pt>
                <c:pt idx="2743">
                  <c:v>110.66666666666667</c:v>
                </c:pt>
                <c:pt idx="2744">
                  <c:v>128.45833333333334</c:v>
                </c:pt>
                <c:pt idx="2745">
                  <c:v>184.70833333333334</c:v>
                </c:pt>
                <c:pt idx="2746">
                  <c:v>172.16666666666666</c:v>
                </c:pt>
                <c:pt idx="2747">
                  <c:v>132.27083333333334</c:v>
                </c:pt>
                <c:pt idx="2748">
                  <c:v>148.1875</c:v>
                </c:pt>
                <c:pt idx="2749">
                  <c:v>74.729166666666671</c:v>
                </c:pt>
                <c:pt idx="2750">
                  <c:v>147.89583333333334</c:v>
                </c:pt>
                <c:pt idx="2751">
                  <c:v>162.20833333333334</c:v>
                </c:pt>
                <c:pt idx="2752">
                  <c:v>178.6875</c:v>
                </c:pt>
                <c:pt idx="2753">
                  <c:v>155.16666666666666</c:v>
                </c:pt>
                <c:pt idx="2754">
                  <c:v>10.229166666666666</c:v>
                </c:pt>
                <c:pt idx="2755">
                  <c:v>124.3125</c:v>
                </c:pt>
                <c:pt idx="2756">
                  <c:v>94.333333333333329</c:v>
                </c:pt>
                <c:pt idx="2757">
                  <c:v>141.39583333333334</c:v>
                </c:pt>
                <c:pt idx="2758">
                  <c:v>123.52083333333333</c:v>
                </c:pt>
                <c:pt idx="2759">
                  <c:v>154.41666666666666</c:v>
                </c:pt>
                <c:pt idx="2760">
                  <c:v>114.921875</c:v>
                </c:pt>
                <c:pt idx="2761">
                  <c:v>66.854166666666671</c:v>
                </c:pt>
                <c:pt idx="2762">
                  <c:v>101.41666666666667</c:v>
                </c:pt>
                <c:pt idx="2763">
                  <c:v>160.85416666666666</c:v>
                </c:pt>
                <c:pt idx="2764">
                  <c:v>168.4375</c:v>
                </c:pt>
                <c:pt idx="2765">
                  <c:v>119.9375</c:v>
                </c:pt>
                <c:pt idx="2766">
                  <c:v>91.958333333333329</c:v>
                </c:pt>
                <c:pt idx="2767">
                  <c:v>185.83333333333334</c:v>
                </c:pt>
                <c:pt idx="2768">
                  <c:v>43.833333333333336</c:v>
                </c:pt>
                <c:pt idx="2769">
                  <c:v>96.729166666666671</c:v>
                </c:pt>
                <c:pt idx="2770">
                  <c:v>107.4375</c:v>
                </c:pt>
                <c:pt idx="2771">
                  <c:v>126.54166666666667</c:v>
                </c:pt>
                <c:pt idx="2772">
                  <c:v>46.520833333333336</c:v>
                </c:pt>
                <c:pt idx="2773">
                  <c:v>85.229166666666671</c:v>
                </c:pt>
                <c:pt idx="2774">
                  <c:v>109.97916666666667</c:v>
                </c:pt>
                <c:pt idx="2775">
                  <c:v>83.729166666666671</c:v>
                </c:pt>
                <c:pt idx="2776">
                  <c:v>77.104166666666671</c:v>
                </c:pt>
                <c:pt idx="2777">
                  <c:v>83.5625</c:v>
                </c:pt>
                <c:pt idx="2778">
                  <c:v>146.375</c:v>
                </c:pt>
                <c:pt idx="2779">
                  <c:v>99.770833333333329</c:v>
                </c:pt>
                <c:pt idx="2780">
                  <c:v>52.416666666666664</c:v>
                </c:pt>
                <c:pt idx="2781">
                  <c:v>187.79166666666666</c:v>
                </c:pt>
                <c:pt idx="2782">
                  <c:v>102.64583333333333</c:v>
                </c:pt>
                <c:pt idx="2783">
                  <c:v>151.125</c:v>
                </c:pt>
                <c:pt idx="2784">
                  <c:v>105</c:v>
                </c:pt>
                <c:pt idx="2785">
                  <c:v>146.375</c:v>
                </c:pt>
                <c:pt idx="2786">
                  <c:v>110.39583333333333</c:v>
                </c:pt>
                <c:pt idx="2787">
                  <c:v>158.45833333333334</c:v>
                </c:pt>
                <c:pt idx="2788">
                  <c:v>112.95833333333333</c:v>
                </c:pt>
                <c:pt idx="2789">
                  <c:v>150.0625</c:v>
                </c:pt>
                <c:pt idx="2790">
                  <c:v>144.04166666666666</c:v>
                </c:pt>
                <c:pt idx="2791">
                  <c:v>138.91666666666666</c:v>
                </c:pt>
                <c:pt idx="2792">
                  <c:v>38.645833333333336</c:v>
                </c:pt>
                <c:pt idx="2793">
                  <c:v>92.291666666666671</c:v>
                </c:pt>
                <c:pt idx="2794">
                  <c:v>3.125</c:v>
                </c:pt>
                <c:pt idx="2795">
                  <c:v>147.1875</c:v>
                </c:pt>
                <c:pt idx="2796">
                  <c:v>22.5625</c:v>
                </c:pt>
                <c:pt idx="2797">
                  <c:v>162.75</c:v>
                </c:pt>
                <c:pt idx="2798">
                  <c:v>154.54166666666666</c:v>
                </c:pt>
                <c:pt idx="2799">
                  <c:v>142.9375</c:v>
                </c:pt>
                <c:pt idx="2800">
                  <c:v>156.77083333333334</c:v>
                </c:pt>
                <c:pt idx="2801">
                  <c:v>176.5</c:v>
                </c:pt>
                <c:pt idx="2802">
                  <c:v>128.125</c:v>
                </c:pt>
                <c:pt idx="2803">
                  <c:v>136.4375</c:v>
                </c:pt>
                <c:pt idx="2804">
                  <c:v>129.77083333333334</c:v>
                </c:pt>
                <c:pt idx="2805">
                  <c:v>94.541666666666671</c:v>
                </c:pt>
                <c:pt idx="2806">
                  <c:v>83.770833333333329</c:v>
                </c:pt>
                <c:pt idx="2807">
                  <c:v>93.916666666666671</c:v>
                </c:pt>
                <c:pt idx="2808">
                  <c:v>158.91666666666666</c:v>
                </c:pt>
                <c:pt idx="2809">
                  <c:v>136.77083333333334</c:v>
                </c:pt>
                <c:pt idx="2810">
                  <c:v>158.625</c:v>
                </c:pt>
                <c:pt idx="2811">
                  <c:v>88</c:v>
                </c:pt>
                <c:pt idx="2812">
                  <c:v>140.8125</c:v>
                </c:pt>
                <c:pt idx="2813">
                  <c:v>106.77083333333333</c:v>
                </c:pt>
                <c:pt idx="2814">
                  <c:v>0</c:v>
                </c:pt>
                <c:pt idx="2815">
                  <c:v>112.77083333333333</c:v>
                </c:pt>
                <c:pt idx="2816">
                  <c:v>41.875</c:v>
                </c:pt>
                <c:pt idx="2817">
                  <c:v>109.91666666666667</c:v>
                </c:pt>
                <c:pt idx="2818">
                  <c:v>74.145833333333329</c:v>
                </c:pt>
                <c:pt idx="2819">
                  <c:v>202.1875</c:v>
                </c:pt>
                <c:pt idx="2820">
                  <c:v>180.83333333333334</c:v>
                </c:pt>
                <c:pt idx="2821">
                  <c:v>128.83333333333334</c:v>
                </c:pt>
                <c:pt idx="2822">
                  <c:v>108.29166666666667</c:v>
                </c:pt>
                <c:pt idx="2823">
                  <c:v>142.60416666666666</c:v>
                </c:pt>
                <c:pt idx="2824">
                  <c:v>63.75</c:v>
                </c:pt>
                <c:pt idx="2825">
                  <c:v>153.66666666666666</c:v>
                </c:pt>
                <c:pt idx="2826">
                  <c:v>119.47916666666667</c:v>
                </c:pt>
                <c:pt idx="2827">
                  <c:v>141.70833333333334</c:v>
                </c:pt>
                <c:pt idx="2828">
                  <c:v>199.22916666666666</c:v>
                </c:pt>
                <c:pt idx="2829">
                  <c:v>126.02083333333333</c:v>
                </c:pt>
                <c:pt idx="2830">
                  <c:v>182.47916666666666</c:v>
                </c:pt>
                <c:pt idx="2831">
                  <c:v>107.8125</c:v>
                </c:pt>
                <c:pt idx="2832">
                  <c:v>170.02083333333334</c:v>
                </c:pt>
                <c:pt idx="2833">
                  <c:v>146.5625</c:v>
                </c:pt>
                <c:pt idx="2834">
                  <c:v>167.9375</c:v>
                </c:pt>
                <c:pt idx="2835">
                  <c:v>131.25</c:v>
                </c:pt>
                <c:pt idx="2836">
                  <c:v>177.77083333333334</c:v>
                </c:pt>
                <c:pt idx="2837">
                  <c:v>147.64583333333334</c:v>
                </c:pt>
                <c:pt idx="2838">
                  <c:v>108.20833333333333</c:v>
                </c:pt>
                <c:pt idx="2839">
                  <c:v>108.52083333333333</c:v>
                </c:pt>
                <c:pt idx="2840">
                  <c:v>137.52083333333334</c:v>
                </c:pt>
                <c:pt idx="2841">
                  <c:v>171.85416666666666</c:v>
                </c:pt>
                <c:pt idx="2842">
                  <c:v>206.70833333333334</c:v>
                </c:pt>
                <c:pt idx="2843">
                  <c:v>159.39583333333334</c:v>
                </c:pt>
                <c:pt idx="2844">
                  <c:v>58.729166666666664</c:v>
                </c:pt>
                <c:pt idx="2845">
                  <c:v>136.58333333333334</c:v>
                </c:pt>
                <c:pt idx="2846">
                  <c:v>170.66666666666666</c:v>
                </c:pt>
                <c:pt idx="2847">
                  <c:v>166.16666666666666</c:v>
                </c:pt>
                <c:pt idx="2848">
                  <c:v>0</c:v>
                </c:pt>
                <c:pt idx="2849">
                  <c:v>164.58333333333334</c:v>
                </c:pt>
                <c:pt idx="2850">
                  <c:v>183.52083333333334</c:v>
                </c:pt>
                <c:pt idx="2851">
                  <c:v>138.89583333333334</c:v>
                </c:pt>
                <c:pt idx="2852">
                  <c:v>134.3125</c:v>
                </c:pt>
                <c:pt idx="2853">
                  <c:v>160.79166666666666</c:v>
                </c:pt>
                <c:pt idx="2854">
                  <c:v>128.0625</c:v>
                </c:pt>
                <c:pt idx="2855">
                  <c:v>88.479166666666671</c:v>
                </c:pt>
                <c:pt idx="2856">
                  <c:v>53.041666666666664</c:v>
                </c:pt>
                <c:pt idx="2857">
                  <c:v>198.625</c:v>
                </c:pt>
                <c:pt idx="2858">
                  <c:v>165.8125</c:v>
                </c:pt>
                <c:pt idx="2859">
                  <c:v>158.14583333333334</c:v>
                </c:pt>
                <c:pt idx="2860">
                  <c:v>19.208333333333332</c:v>
                </c:pt>
                <c:pt idx="2861">
                  <c:v>111.58333333333333</c:v>
                </c:pt>
                <c:pt idx="2862">
                  <c:v>103.52083333333333</c:v>
                </c:pt>
                <c:pt idx="2863">
                  <c:v>168.625</c:v>
                </c:pt>
                <c:pt idx="2864">
                  <c:v>160.08333333333334</c:v>
                </c:pt>
                <c:pt idx="2865">
                  <c:v>184.33333333333334</c:v>
                </c:pt>
                <c:pt idx="2866">
                  <c:v>145.95833333333334</c:v>
                </c:pt>
                <c:pt idx="2867">
                  <c:v>63.208333333333336</c:v>
                </c:pt>
                <c:pt idx="2868">
                  <c:v>98.541666666666671</c:v>
                </c:pt>
                <c:pt idx="2869">
                  <c:v>142.35416666666666</c:v>
                </c:pt>
                <c:pt idx="2870">
                  <c:v>143.33333333333334</c:v>
                </c:pt>
                <c:pt idx="2871">
                  <c:v>160.04166666666666</c:v>
                </c:pt>
                <c:pt idx="2872">
                  <c:v>155.625</c:v>
                </c:pt>
                <c:pt idx="2873">
                  <c:v>117.875</c:v>
                </c:pt>
                <c:pt idx="2874">
                  <c:v>120.91319444444444</c:v>
                </c:pt>
                <c:pt idx="2875">
                  <c:v>64</c:v>
                </c:pt>
                <c:pt idx="2876">
                  <c:v>120.58333333333333</c:v>
                </c:pt>
                <c:pt idx="2877">
                  <c:v>0</c:v>
                </c:pt>
                <c:pt idx="2878">
                  <c:v>29.583333333333332</c:v>
                </c:pt>
                <c:pt idx="2879">
                  <c:v>148.41666666666666</c:v>
                </c:pt>
                <c:pt idx="2880">
                  <c:v>78.458333333333329</c:v>
                </c:pt>
                <c:pt idx="2881">
                  <c:v>131.39583333333334</c:v>
                </c:pt>
                <c:pt idx="2882">
                  <c:v>137.85416666666666</c:v>
                </c:pt>
                <c:pt idx="2883">
                  <c:v>90.708333333333329</c:v>
                </c:pt>
                <c:pt idx="2884">
                  <c:v>98.270833333333329</c:v>
                </c:pt>
                <c:pt idx="2885">
                  <c:v>102</c:v>
                </c:pt>
                <c:pt idx="2886">
                  <c:v>98.729166666666671</c:v>
                </c:pt>
                <c:pt idx="2887">
                  <c:v>173.5</c:v>
                </c:pt>
                <c:pt idx="2888">
                  <c:v>144</c:v>
                </c:pt>
                <c:pt idx="2889">
                  <c:v>75.541666666666671</c:v>
                </c:pt>
                <c:pt idx="2890">
                  <c:v>144.60416666666666</c:v>
                </c:pt>
                <c:pt idx="2891">
                  <c:v>123.1875</c:v>
                </c:pt>
                <c:pt idx="2892">
                  <c:v>102.29166666666667</c:v>
                </c:pt>
                <c:pt idx="2893">
                  <c:v>149.08333333333334</c:v>
                </c:pt>
                <c:pt idx="2894">
                  <c:v>119.9375</c:v>
                </c:pt>
                <c:pt idx="2895">
                  <c:v>153.85416666666666</c:v>
                </c:pt>
                <c:pt idx="2896">
                  <c:v>77.166666666666671</c:v>
                </c:pt>
                <c:pt idx="2897">
                  <c:v>144.125</c:v>
                </c:pt>
                <c:pt idx="2898">
                  <c:v>163.22916666666666</c:v>
                </c:pt>
                <c:pt idx="2899">
                  <c:v>183.35416666666666</c:v>
                </c:pt>
                <c:pt idx="2900">
                  <c:v>64.020833333333329</c:v>
                </c:pt>
                <c:pt idx="2901">
                  <c:v>103.47916666666667</c:v>
                </c:pt>
                <c:pt idx="2902">
                  <c:v>179.47916666666666</c:v>
                </c:pt>
                <c:pt idx="2903">
                  <c:v>131.10416666666666</c:v>
                </c:pt>
                <c:pt idx="2904">
                  <c:v>97.041666666666671</c:v>
                </c:pt>
                <c:pt idx="2905">
                  <c:v>173.39583333333334</c:v>
                </c:pt>
                <c:pt idx="2906">
                  <c:v>88.729166666666671</c:v>
                </c:pt>
                <c:pt idx="2907">
                  <c:v>82.916666666666671</c:v>
                </c:pt>
                <c:pt idx="2908">
                  <c:v>74.395833333333329</c:v>
                </c:pt>
                <c:pt idx="2909">
                  <c:v>101.75</c:v>
                </c:pt>
                <c:pt idx="2910">
                  <c:v>137.29166666666666</c:v>
                </c:pt>
                <c:pt idx="2911">
                  <c:v>155.64583333333334</c:v>
                </c:pt>
                <c:pt idx="2912">
                  <c:v>45.708333333333336</c:v>
                </c:pt>
                <c:pt idx="2913">
                  <c:v>0</c:v>
                </c:pt>
                <c:pt idx="2914">
                  <c:v>183.64583333333334</c:v>
                </c:pt>
                <c:pt idx="2915">
                  <c:v>146.89583333333334</c:v>
                </c:pt>
                <c:pt idx="2916">
                  <c:v>85.229166666666671</c:v>
                </c:pt>
                <c:pt idx="2917">
                  <c:v>151.89583333333334</c:v>
                </c:pt>
                <c:pt idx="2918">
                  <c:v>134.625</c:v>
                </c:pt>
                <c:pt idx="2919">
                  <c:v>107.33333333333333</c:v>
                </c:pt>
                <c:pt idx="2920">
                  <c:v>159.125</c:v>
                </c:pt>
                <c:pt idx="2921">
                  <c:v>138.125</c:v>
                </c:pt>
                <c:pt idx="2922">
                  <c:v>193.66666666666666</c:v>
                </c:pt>
                <c:pt idx="2923">
                  <c:v>113</c:v>
                </c:pt>
                <c:pt idx="2924">
                  <c:v>142.58333333333334</c:v>
                </c:pt>
                <c:pt idx="2925">
                  <c:v>180.95833333333334</c:v>
                </c:pt>
                <c:pt idx="2926">
                  <c:v>195.5</c:v>
                </c:pt>
                <c:pt idx="2927">
                  <c:v>142.83333333333334</c:v>
                </c:pt>
                <c:pt idx="2928">
                  <c:v>168.02083333333334</c:v>
                </c:pt>
                <c:pt idx="2929">
                  <c:v>158.10416666666666</c:v>
                </c:pt>
                <c:pt idx="2930">
                  <c:v>174.52083333333334</c:v>
                </c:pt>
                <c:pt idx="2931">
                  <c:v>138.04166666666666</c:v>
                </c:pt>
                <c:pt idx="2932">
                  <c:v>117.52083333333333</c:v>
                </c:pt>
                <c:pt idx="2933">
                  <c:v>48.875</c:v>
                </c:pt>
                <c:pt idx="2934">
                  <c:v>0</c:v>
                </c:pt>
                <c:pt idx="2935">
                  <c:v>167.95833333333334</c:v>
                </c:pt>
                <c:pt idx="2936">
                  <c:v>97.8125</c:v>
                </c:pt>
                <c:pt idx="2937">
                  <c:v>0</c:v>
                </c:pt>
                <c:pt idx="2938">
                  <c:v>27.333333333333332</c:v>
                </c:pt>
                <c:pt idx="2939">
                  <c:v>175.35416666666666</c:v>
                </c:pt>
                <c:pt idx="2940">
                  <c:v>70.979166666666671</c:v>
                </c:pt>
                <c:pt idx="2941">
                  <c:v>188.5625</c:v>
                </c:pt>
                <c:pt idx="2942">
                  <c:v>63.25</c:v>
                </c:pt>
                <c:pt idx="2943">
                  <c:v>173.27083333333334</c:v>
                </c:pt>
                <c:pt idx="2944">
                  <c:v>106.33333333333333</c:v>
                </c:pt>
                <c:pt idx="2945">
                  <c:v>208</c:v>
                </c:pt>
                <c:pt idx="2946">
                  <c:v>75.5</c:v>
                </c:pt>
                <c:pt idx="2947">
                  <c:v>148.54166666666666</c:v>
                </c:pt>
                <c:pt idx="2948">
                  <c:v>33</c:v>
                </c:pt>
                <c:pt idx="2949">
                  <c:v>175.25</c:v>
                </c:pt>
                <c:pt idx="2950">
                  <c:v>167.10416666666666</c:v>
                </c:pt>
                <c:pt idx="2951">
                  <c:v>183.33333333333334</c:v>
                </c:pt>
                <c:pt idx="2952">
                  <c:v>178.79166666666666</c:v>
                </c:pt>
                <c:pt idx="2953">
                  <c:v>81.625</c:v>
                </c:pt>
                <c:pt idx="2954">
                  <c:v>71</c:v>
                </c:pt>
                <c:pt idx="2955">
                  <c:v>150.08333333333334</c:v>
                </c:pt>
                <c:pt idx="2956">
                  <c:v>169.33333333333334</c:v>
                </c:pt>
                <c:pt idx="2957">
                  <c:v>117.85416666666667</c:v>
                </c:pt>
                <c:pt idx="2958">
                  <c:v>101.97916666666667</c:v>
                </c:pt>
                <c:pt idx="2959">
                  <c:v>170.75</c:v>
                </c:pt>
                <c:pt idx="2960">
                  <c:v>170.75</c:v>
                </c:pt>
                <c:pt idx="2961">
                  <c:v>156.625</c:v>
                </c:pt>
                <c:pt idx="2962">
                  <c:v>171.16666666666666</c:v>
                </c:pt>
                <c:pt idx="2963">
                  <c:v>163.22916666666666</c:v>
                </c:pt>
                <c:pt idx="2964">
                  <c:v>106.61111111111111</c:v>
                </c:pt>
                <c:pt idx="2965">
                  <c:v>145.31944444444446</c:v>
                </c:pt>
                <c:pt idx="2966">
                  <c:v>78.458333333333329</c:v>
                </c:pt>
                <c:pt idx="2967">
                  <c:v>23.770833333333332</c:v>
                </c:pt>
                <c:pt idx="2968">
                  <c:v>134.92045454545453</c:v>
                </c:pt>
                <c:pt idx="2969">
                  <c:v>182.35416666666666</c:v>
                </c:pt>
                <c:pt idx="2970">
                  <c:v>64.333333333333329</c:v>
                </c:pt>
                <c:pt idx="2971">
                  <c:v>90.458333333333329</c:v>
                </c:pt>
                <c:pt idx="2972">
                  <c:v>154.10416666666666</c:v>
                </c:pt>
                <c:pt idx="2973">
                  <c:v>135.70833333333334</c:v>
                </c:pt>
                <c:pt idx="2974">
                  <c:v>93.791666666666671</c:v>
                </c:pt>
                <c:pt idx="2975">
                  <c:v>96.270833333333329</c:v>
                </c:pt>
                <c:pt idx="2976">
                  <c:v>148.125</c:v>
                </c:pt>
                <c:pt idx="2977">
                  <c:v>40.8125</c:v>
                </c:pt>
                <c:pt idx="2978">
                  <c:v>191.375</c:v>
                </c:pt>
                <c:pt idx="2979">
                  <c:v>70.5625</c:v>
                </c:pt>
                <c:pt idx="2980">
                  <c:v>137</c:v>
                </c:pt>
                <c:pt idx="2981">
                  <c:v>58.479166666666664</c:v>
                </c:pt>
                <c:pt idx="2982">
                  <c:v>146.83333333333334</c:v>
                </c:pt>
                <c:pt idx="2983">
                  <c:v>104.50416666666666</c:v>
                </c:pt>
                <c:pt idx="2984">
                  <c:v>40.458333333333336</c:v>
                </c:pt>
                <c:pt idx="2985">
                  <c:v>87.166666666666671</c:v>
                </c:pt>
                <c:pt idx="2986">
                  <c:v>171.47916666666666</c:v>
                </c:pt>
                <c:pt idx="2987">
                  <c:v>112.16666666666667</c:v>
                </c:pt>
                <c:pt idx="2988">
                  <c:v>113.70833333333333</c:v>
                </c:pt>
                <c:pt idx="2989">
                  <c:v>199.72916666666666</c:v>
                </c:pt>
                <c:pt idx="2990">
                  <c:v>26.375</c:v>
                </c:pt>
                <c:pt idx="2991">
                  <c:v>158.33333333333334</c:v>
                </c:pt>
                <c:pt idx="2992">
                  <c:v>108.9375</c:v>
                </c:pt>
                <c:pt idx="2993">
                  <c:v>69.520833333333329</c:v>
                </c:pt>
                <c:pt idx="2994">
                  <c:v>100.16666666666667</c:v>
                </c:pt>
                <c:pt idx="2995">
                  <c:v>151.5</c:v>
                </c:pt>
                <c:pt idx="2996">
                  <c:v>132.54166666666666</c:v>
                </c:pt>
                <c:pt idx="2997">
                  <c:v>105.27083333333333</c:v>
                </c:pt>
                <c:pt idx="2998">
                  <c:v>95.104166666666671</c:v>
                </c:pt>
                <c:pt idx="2999">
                  <c:v>82.0625</c:v>
                </c:pt>
                <c:pt idx="3000">
                  <c:v>31.208333333333332</c:v>
                </c:pt>
                <c:pt idx="3001">
                  <c:v>72.8125</c:v>
                </c:pt>
                <c:pt idx="3002">
                  <c:v>141.52083333333334</c:v>
                </c:pt>
                <c:pt idx="3003">
                  <c:v>144.35416666666666</c:v>
                </c:pt>
                <c:pt idx="3004">
                  <c:v>65.541666666666671</c:v>
                </c:pt>
                <c:pt idx="3005">
                  <c:v>184.04166666666666</c:v>
                </c:pt>
                <c:pt idx="3006">
                  <c:v>102.89583333333333</c:v>
                </c:pt>
                <c:pt idx="3007">
                  <c:v>76.208333333333329</c:v>
                </c:pt>
                <c:pt idx="3008">
                  <c:v>127.97916666666667</c:v>
                </c:pt>
                <c:pt idx="3009">
                  <c:v>19.541666666666668</c:v>
                </c:pt>
                <c:pt idx="3010">
                  <c:v>13.125</c:v>
                </c:pt>
                <c:pt idx="3011">
                  <c:v>117.29166666666667</c:v>
                </c:pt>
                <c:pt idx="3012">
                  <c:v>158.8125</c:v>
                </c:pt>
                <c:pt idx="3013">
                  <c:v>155.95833333333334</c:v>
                </c:pt>
                <c:pt idx="3014">
                  <c:v>124.97916666666667</c:v>
                </c:pt>
                <c:pt idx="3015">
                  <c:v>198.125</c:v>
                </c:pt>
                <c:pt idx="3016">
                  <c:v>131.97916666666666</c:v>
                </c:pt>
                <c:pt idx="3017">
                  <c:v>190.60416666666666</c:v>
                </c:pt>
                <c:pt idx="3018">
                  <c:v>147.1875</c:v>
                </c:pt>
                <c:pt idx="3019">
                  <c:v>191.83333333333334</c:v>
                </c:pt>
                <c:pt idx="3020">
                  <c:v>178.22916666666666</c:v>
                </c:pt>
                <c:pt idx="3021">
                  <c:v>169.72916666666666</c:v>
                </c:pt>
                <c:pt idx="3022">
                  <c:v>58.4375</c:v>
                </c:pt>
                <c:pt idx="3023">
                  <c:v>126.58333333333333</c:v>
                </c:pt>
                <c:pt idx="3024">
                  <c:v>128.16666666666666</c:v>
                </c:pt>
                <c:pt idx="3025">
                  <c:v>170.75</c:v>
                </c:pt>
                <c:pt idx="3026">
                  <c:v>158.9375</c:v>
                </c:pt>
                <c:pt idx="3027">
                  <c:v>124.3125</c:v>
                </c:pt>
                <c:pt idx="3028">
                  <c:v>164</c:v>
                </c:pt>
                <c:pt idx="3029">
                  <c:v>166.16666666666666</c:v>
                </c:pt>
                <c:pt idx="3030">
                  <c:v>80.041666666666671</c:v>
                </c:pt>
                <c:pt idx="3031">
                  <c:v>134.29166666666666</c:v>
                </c:pt>
                <c:pt idx="3032">
                  <c:v>98.833333333333329</c:v>
                </c:pt>
                <c:pt idx="3033">
                  <c:v>50.916666666666664</c:v>
                </c:pt>
                <c:pt idx="3034">
                  <c:v>0</c:v>
                </c:pt>
                <c:pt idx="3035">
                  <c:v>78.4375</c:v>
                </c:pt>
                <c:pt idx="3036">
                  <c:v>70.729166666666671</c:v>
                </c:pt>
                <c:pt idx="3037">
                  <c:v>126.34722222222223</c:v>
                </c:pt>
                <c:pt idx="3038">
                  <c:v>170.35416666666666</c:v>
                </c:pt>
                <c:pt idx="3039">
                  <c:v>138.54166666666666</c:v>
                </c:pt>
                <c:pt idx="3040">
                  <c:v>54.270833333333336</c:v>
                </c:pt>
                <c:pt idx="3041">
                  <c:v>68.854166666666671</c:v>
                </c:pt>
                <c:pt idx="3042">
                  <c:v>170.91666666666666</c:v>
                </c:pt>
                <c:pt idx="3043">
                  <c:v>88.75</c:v>
                </c:pt>
                <c:pt idx="3044">
                  <c:v>130.16666666666666</c:v>
                </c:pt>
                <c:pt idx="3045">
                  <c:v>0</c:v>
                </c:pt>
                <c:pt idx="3046">
                  <c:v>180.16666666666666</c:v>
                </c:pt>
                <c:pt idx="3047">
                  <c:v>178.0625</c:v>
                </c:pt>
                <c:pt idx="3048">
                  <c:v>189.4375</c:v>
                </c:pt>
                <c:pt idx="3049">
                  <c:v>181.25</c:v>
                </c:pt>
                <c:pt idx="3050">
                  <c:v>108.52083333333333</c:v>
                </c:pt>
                <c:pt idx="3051">
                  <c:v>59.333333333333336</c:v>
                </c:pt>
                <c:pt idx="3052">
                  <c:v>24</c:v>
                </c:pt>
                <c:pt idx="3053">
                  <c:v>51.145833333333336</c:v>
                </c:pt>
                <c:pt idx="3054">
                  <c:v>0</c:v>
                </c:pt>
                <c:pt idx="3055">
                  <c:v>156.875</c:v>
                </c:pt>
                <c:pt idx="3056">
                  <c:v>123.79166666666667</c:v>
                </c:pt>
                <c:pt idx="3057">
                  <c:v>176.20833333333334</c:v>
                </c:pt>
                <c:pt idx="3058">
                  <c:v>191.85416666666666</c:v>
                </c:pt>
                <c:pt idx="3059">
                  <c:v>161.22916666666666</c:v>
                </c:pt>
                <c:pt idx="3060">
                  <c:v>178.52083333333334</c:v>
                </c:pt>
                <c:pt idx="3061">
                  <c:v>96.958333333333329</c:v>
                </c:pt>
                <c:pt idx="3062">
                  <c:v>52.020833333333336</c:v>
                </c:pt>
                <c:pt idx="3063">
                  <c:v>73.604166666666671</c:v>
                </c:pt>
                <c:pt idx="3064">
                  <c:v>100.64583333333333</c:v>
                </c:pt>
                <c:pt idx="3065">
                  <c:v>81.541666666666671</c:v>
                </c:pt>
                <c:pt idx="3066">
                  <c:v>88.125</c:v>
                </c:pt>
                <c:pt idx="3067">
                  <c:v>115.66666666666667</c:v>
                </c:pt>
                <c:pt idx="3068">
                  <c:v>183.95833333333334</c:v>
                </c:pt>
                <c:pt idx="3069">
                  <c:v>147.41666666666666</c:v>
                </c:pt>
                <c:pt idx="3070">
                  <c:v>56.041666666666664</c:v>
                </c:pt>
                <c:pt idx="3071">
                  <c:v>144.85416666666666</c:v>
                </c:pt>
                <c:pt idx="3072">
                  <c:v>113.16666666666667</c:v>
                </c:pt>
                <c:pt idx="3073">
                  <c:v>108.33333333333333</c:v>
                </c:pt>
                <c:pt idx="3074">
                  <c:v>87.541666666666671</c:v>
                </c:pt>
                <c:pt idx="3075">
                  <c:v>174.79166666666666</c:v>
                </c:pt>
                <c:pt idx="3076">
                  <c:v>17.125</c:v>
                </c:pt>
                <c:pt idx="3077">
                  <c:v>26.5625</c:v>
                </c:pt>
                <c:pt idx="3078">
                  <c:v>138.10416666666666</c:v>
                </c:pt>
                <c:pt idx="3079">
                  <c:v>105.89583333333333</c:v>
                </c:pt>
                <c:pt idx="3080">
                  <c:v>78.729166666666671</c:v>
                </c:pt>
                <c:pt idx="3081">
                  <c:v>116.04166666666667</c:v>
                </c:pt>
                <c:pt idx="3082">
                  <c:v>99.0625</c:v>
                </c:pt>
                <c:pt idx="3083">
                  <c:v>119.95833333333333</c:v>
                </c:pt>
                <c:pt idx="3084">
                  <c:v>169.02083333333334</c:v>
                </c:pt>
                <c:pt idx="3085">
                  <c:v>165.22916666666666</c:v>
                </c:pt>
                <c:pt idx="3086">
                  <c:v>108.54166666666667</c:v>
                </c:pt>
                <c:pt idx="3087">
                  <c:v>135.9375</c:v>
                </c:pt>
                <c:pt idx="3088">
                  <c:v>180.16666666666666</c:v>
                </c:pt>
                <c:pt idx="3089">
                  <c:v>162.125</c:v>
                </c:pt>
                <c:pt idx="3090">
                  <c:v>147.35416666666666</c:v>
                </c:pt>
                <c:pt idx="3091">
                  <c:v>105.33333333333333</c:v>
                </c:pt>
                <c:pt idx="3092">
                  <c:v>175.29166666666666</c:v>
                </c:pt>
                <c:pt idx="3093">
                  <c:v>128.33333333333334</c:v>
                </c:pt>
                <c:pt idx="3094">
                  <c:v>193.85416666666666</c:v>
                </c:pt>
                <c:pt idx="3095">
                  <c:v>201.08333333333334</c:v>
                </c:pt>
                <c:pt idx="3096">
                  <c:v>67.125</c:v>
                </c:pt>
                <c:pt idx="3097">
                  <c:v>120.1875</c:v>
                </c:pt>
                <c:pt idx="3098">
                  <c:v>163.70833333333334</c:v>
                </c:pt>
                <c:pt idx="3099">
                  <c:v>123.27272727272727</c:v>
                </c:pt>
                <c:pt idx="3100">
                  <c:v>108.89583333333333</c:v>
                </c:pt>
                <c:pt idx="3101">
                  <c:v>213.02083333333334</c:v>
                </c:pt>
                <c:pt idx="3102">
                  <c:v>90.020833333333329</c:v>
                </c:pt>
                <c:pt idx="3103">
                  <c:v>80.354166666666671</c:v>
                </c:pt>
                <c:pt idx="3104">
                  <c:v>182.4375</c:v>
                </c:pt>
                <c:pt idx="3105">
                  <c:v>21.645833333333332</c:v>
                </c:pt>
                <c:pt idx="3106">
                  <c:v>172.1875</c:v>
                </c:pt>
                <c:pt idx="3107">
                  <c:v>127.22916666666667</c:v>
                </c:pt>
                <c:pt idx="3108">
                  <c:v>205.29166666666666</c:v>
                </c:pt>
                <c:pt idx="3109">
                  <c:v>155.9375</c:v>
                </c:pt>
                <c:pt idx="3110">
                  <c:v>132.125</c:v>
                </c:pt>
                <c:pt idx="3111">
                  <c:v>74.375</c:v>
                </c:pt>
                <c:pt idx="3112">
                  <c:v>114.02083333333333</c:v>
                </c:pt>
                <c:pt idx="3113">
                  <c:v>159.3125</c:v>
                </c:pt>
                <c:pt idx="3114">
                  <c:v>153.04166666666666</c:v>
                </c:pt>
                <c:pt idx="3115">
                  <c:v>101.5</c:v>
                </c:pt>
                <c:pt idx="3116">
                  <c:v>75.125</c:v>
                </c:pt>
                <c:pt idx="3117">
                  <c:v>118.39583333333333</c:v>
                </c:pt>
                <c:pt idx="3118">
                  <c:v>173.70833333333334</c:v>
                </c:pt>
                <c:pt idx="3119">
                  <c:v>111.02083333333333</c:v>
                </c:pt>
                <c:pt idx="3120">
                  <c:v>0</c:v>
                </c:pt>
                <c:pt idx="3121">
                  <c:v>158.1875</c:v>
                </c:pt>
                <c:pt idx="3122">
                  <c:v>151.625</c:v>
                </c:pt>
                <c:pt idx="3123">
                  <c:v>182.08333333333334</c:v>
                </c:pt>
                <c:pt idx="3124">
                  <c:v>145.3125</c:v>
                </c:pt>
                <c:pt idx="3125">
                  <c:v>102.125</c:v>
                </c:pt>
                <c:pt idx="3126">
                  <c:v>168.95833333333334</c:v>
                </c:pt>
                <c:pt idx="3127">
                  <c:v>99.434027777777771</c:v>
                </c:pt>
                <c:pt idx="3128">
                  <c:v>137.5625</c:v>
                </c:pt>
                <c:pt idx="3129">
                  <c:v>152.91666666666666</c:v>
                </c:pt>
                <c:pt idx="3130">
                  <c:v>62.625</c:v>
                </c:pt>
                <c:pt idx="3131">
                  <c:v>163.97916666666666</c:v>
                </c:pt>
                <c:pt idx="3132">
                  <c:v>92.645833333333329</c:v>
                </c:pt>
                <c:pt idx="3133">
                  <c:v>97.5</c:v>
                </c:pt>
                <c:pt idx="3134">
                  <c:v>142.83333333333334</c:v>
                </c:pt>
                <c:pt idx="3135">
                  <c:v>158.91666666666666</c:v>
                </c:pt>
                <c:pt idx="3136">
                  <c:v>177.66666666666666</c:v>
                </c:pt>
                <c:pt idx="3137">
                  <c:v>161.25</c:v>
                </c:pt>
                <c:pt idx="3138">
                  <c:v>32.9375</c:v>
                </c:pt>
                <c:pt idx="3139">
                  <c:v>137.41666666666666</c:v>
                </c:pt>
                <c:pt idx="3140">
                  <c:v>94.708333333333329</c:v>
                </c:pt>
                <c:pt idx="3141">
                  <c:v>190.08333333333334</c:v>
                </c:pt>
                <c:pt idx="3142">
                  <c:v>149.97727272727272</c:v>
                </c:pt>
                <c:pt idx="3143">
                  <c:v>136.02083333333334</c:v>
                </c:pt>
                <c:pt idx="3144">
                  <c:v>151.375</c:v>
                </c:pt>
                <c:pt idx="3145">
                  <c:v>166.04166666666666</c:v>
                </c:pt>
                <c:pt idx="3146">
                  <c:v>130.27083333333334</c:v>
                </c:pt>
                <c:pt idx="3147">
                  <c:v>213.875</c:v>
                </c:pt>
                <c:pt idx="3148">
                  <c:v>72.166666666666671</c:v>
                </c:pt>
                <c:pt idx="3149">
                  <c:v>182.72916666666666</c:v>
                </c:pt>
                <c:pt idx="3150">
                  <c:v>148.70833333333334</c:v>
                </c:pt>
                <c:pt idx="3151">
                  <c:v>70.8125</c:v>
                </c:pt>
                <c:pt idx="3152">
                  <c:v>78.541666666666671</c:v>
                </c:pt>
                <c:pt idx="3153">
                  <c:v>85.6875</c:v>
                </c:pt>
                <c:pt idx="3154">
                  <c:v>149.54166666666666</c:v>
                </c:pt>
                <c:pt idx="3155">
                  <c:v>69.291666666666671</c:v>
                </c:pt>
                <c:pt idx="3156">
                  <c:v>117.79166666666667</c:v>
                </c:pt>
                <c:pt idx="3157">
                  <c:v>142.08333333333334</c:v>
                </c:pt>
                <c:pt idx="3158">
                  <c:v>169.04166666666666</c:v>
                </c:pt>
                <c:pt idx="3159">
                  <c:v>36.5</c:v>
                </c:pt>
                <c:pt idx="3160">
                  <c:v>84.3125</c:v>
                </c:pt>
                <c:pt idx="3161">
                  <c:v>53.979166666666664</c:v>
                </c:pt>
                <c:pt idx="3162">
                  <c:v>171.47916666666666</c:v>
                </c:pt>
                <c:pt idx="3163">
                  <c:v>103.3125</c:v>
                </c:pt>
                <c:pt idx="3164">
                  <c:v>177.125</c:v>
                </c:pt>
                <c:pt idx="3165">
                  <c:v>146.02083333333334</c:v>
                </c:pt>
                <c:pt idx="3166">
                  <c:v>105.83333333333333</c:v>
                </c:pt>
                <c:pt idx="3167">
                  <c:v>147.3125</c:v>
                </c:pt>
                <c:pt idx="3168">
                  <c:v>0</c:v>
                </c:pt>
                <c:pt idx="3169">
                  <c:v>13.041666666666666</c:v>
                </c:pt>
                <c:pt idx="3170">
                  <c:v>131</c:v>
                </c:pt>
                <c:pt idx="3171">
                  <c:v>125.10416666666667</c:v>
                </c:pt>
                <c:pt idx="3172">
                  <c:v>70.916666666666671</c:v>
                </c:pt>
                <c:pt idx="3173">
                  <c:v>162.9375</c:v>
                </c:pt>
                <c:pt idx="3174">
                  <c:v>134.72916666666666</c:v>
                </c:pt>
                <c:pt idx="3175">
                  <c:v>189.54166666666666</c:v>
                </c:pt>
                <c:pt idx="3176">
                  <c:v>185.0625</c:v>
                </c:pt>
                <c:pt idx="3177">
                  <c:v>125.8125</c:v>
                </c:pt>
                <c:pt idx="3178">
                  <c:v>63.708333333333336</c:v>
                </c:pt>
                <c:pt idx="3179">
                  <c:v>54.083333333333336</c:v>
                </c:pt>
                <c:pt idx="3180">
                  <c:v>181.1875</c:v>
                </c:pt>
                <c:pt idx="3181">
                  <c:v>198</c:v>
                </c:pt>
                <c:pt idx="3182">
                  <c:v>101.66666666666667</c:v>
                </c:pt>
                <c:pt idx="3183">
                  <c:v>111.22916666666667</c:v>
                </c:pt>
                <c:pt idx="3184">
                  <c:v>0</c:v>
                </c:pt>
                <c:pt idx="3185">
                  <c:v>47.229166666666664</c:v>
                </c:pt>
                <c:pt idx="3186">
                  <c:v>175.22916666666666</c:v>
                </c:pt>
                <c:pt idx="3187">
                  <c:v>17.4375</c:v>
                </c:pt>
                <c:pt idx="3188">
                  <c:v>153.35416666666666</c:v>
                </c:pt>
                <c:pt idx="3189">
                  <c:v>0</c:v>
                </c:pt>
                <c:pt idx="3190">
                  <c:v>95.25</c:v>
                </c:pt>
                <c:pt idx="3191">
                  <c:v>179.3125</c:v>
                </c:pt>
                <c:pt idx="3192">
                  <c:v>112.125</c:v>
                </c:pt>
                <c:pt idx="3193">
                  <c:v>151.95833333333334</c:v>
                </c:pt>
                <c:pt idx="3194">
                  <c:v>121.5625</c:v>
                </c:pt>
                <c:pt idx="3195">
                  <c:v>166.14583333333334</c:v>
                </c:pt>
                <c:pt idx="3196">
                  <c:v>117.33333333333333</c:v>
                </c:pt>
                <c:pt idx="3197">
                  <c:v>143.85416666666666</c:v>
                </c:pt>
                <c:pt idx="3198">
                  <c:v>173.70833333333334</c:v>
                </c:pt>
                <c:pt idx="3199">
                  <c:v>101.10416666666667</c:v>
                </c:pt>
                <c:pt idx="3200">
                  <c:v>153.125</c:v>
                </c:pt>
                <c:pt idx="3201">
                  <c:v>112.20833333333333</c:v>
                </c:pt>
                <c:pt idx="3202">
                  <c:v>188.22916666666666</c:v>
                </c:pt>
                <c:pt idx="3203">
                  <c:v>81.125</c:v>
                </c:pt>
                <c:pt idx="3204">
                  <c:v>98.375</c:v>
                </c:pt>
                <c:pt idx="3205">
                  <c:v>74.5625</c:v>
                </c:pt>
                <c:pt idx="3206">
                  <c:v>90.333333333333329</c:v>
                </c:pt>
                <c:pt idx="3207">
                  <c:v>159.02083333333334</c:v>
                </c:pt>
                <c:pt idx="3208">
                  <c:v>139.35416666666666</c:v>
                </c:pt>
                <c:pt idx="3209">
                  <c:v>186.14583333333334</c:v>
                </c:pt>
                <c:pt idx="3210">
                  <c:v>151.9375</c:v>
                </c:pt>
                <c:pt idx="3211">
                  <c:v>108.04166666666667</c:v>
                </c:pt>
                <c:pt idx="3212">
                  <c:v>65.270833333333329</c:v>
                </c:pt>
                <c:pt idx="3213">
                  <c:v>155.04166666666666</c:v>
                </c:pt>
                <c:pt idx="3214">
                  <c:v>64.375</c:v>
                </c:pt>
                <c:pt idx="3215">
                  <c:v>74.125</c:v>
                </c:pt>
                <c:pt idx="3216">
                  <c:v>189.97916666666666</c:v>
                </c:pt>
                <c:pt idx="3217">
                  <c:v>175.95833333333334</c:v>
                </c:pt>
                <c:pt idx="3218">
                  <c:v>120.14583333333333</c:v>
                </c:pt>
                <c:pt idx="3219">
                  <c:v>69.833333333333329</c:v>
                </c:pt>
                <c:pt idx="3220">
                  <c:v>75.479166666666671</c:v>
                </c:pt>
                <c:pt idx="3221">
                  <c:v>186.58333333333334</c:v>
                </c:pt>
                <c:pt idx="3222">
                  <c:v>203.77083333333334</c:v>
                </c:pt>
                <c:pt idx="3223">
                  <c:v>93.467592592592595</c:v>
                </c:pt>
                <c:pt idx="3224">
                  <c:v>38.291666666666664</c:v>
                </c:pt>
                <c:pt idx="3225">
                  <c:v>126.02083333333333</c:v>
                </c:pt>
                <c:pt idx="3226">
                  <c:v>151.14583333333334</c:v>
                </c:pt>
                <c:pt idx="3227">
                  <c:v>112.54166666666667</c:v>
                </c:pt>
                <c:pt idx="3228">
                  <c:v>220.66666666666666</c:v>
                </c:pt>
                <c:pt idx="3229">
                  <c:v>145.66666666666666</c:v>
                </c:pt>
                <c:pt idx="3230">
                  <c:v>172.25</c:v>
                </c:pt>
                <c:pt idx="3231">
                  <c:v>121.3125</c:v>
                </c:pt>
                <c:pt idx="3232">
                  <c:v>106.20833333333333</c:v>
                </c:pt>
                <c:pt idx="3233">
                  <c:v>136.45833333333334</c:v>
                </c:pt>
                <c:pt idx="3234">
                  <c:v>158.20833333333334</c:v>
                </c:pt>
                <c:pt idx="3235">
                  <c:v>209.75</c:v>
                </c:pt>
                <c:pt idx="3236">
                  <c:v>68.395833333333329</c:v>
                </c:pt>
                <c:pt idx="3237">
                  <c:v>148.25</c:v>
                </c:pt>
                <c:pt idx="3238">
                  <c:v>179.3125</c:v>
                </c:pt>
                <c:pt idx="3239">
                  <c:v>98.4375</c:v>
                </c:pt>
                <c:pt idx="3240">
                  <c:v>150.5</c:v>
                </c:pt>
                <c:pt idx="3241">
                  <c:v>72.354166666666671</c:v>
                </c:pt>
                <c:pt idx="3242">
                  <c:v>96.496794871794876</c:v>
                </c:pt>
                <c:pt idx="3243">
                  <c:v>198.27083333333334</c:v>
                </c:pt>
                <c:pt idx="3244">
                  <c:v>128.4375</c:v>
                </c:pt>
                <c:pt idx="3245">
                  <c:v>16.166666666666668</c:v>
                </c:pt>
                <c:pt idx="3246">
                  <c:v>33.333333333333336</c:v>
                </c:pt>
                <c:pt idx="3247">
                  <c:v>157.47916666666666</c:v>
                </c:pt>
                <c:pt idx="3248">
                  <c:v>79.479166666666671</c:v>
                </c:pt>
                <c:pt idx="3249">
                  <c:v>31.833333333333332</c:v>
                </c:pt>
                <c:pt idx="3250">
                  <c:v>112.29166666666667</c:v>
                </c:pt>
                <c:pt idx="3251">
                  <c:v>198.70833333333334</c:v>
                </c:pt>
                <c:pt idx="3252">
                  <c:v>134.5625</c:v>
                </c:pt>
                <c:pt idx="3253">
                  <c:v>131.72916666666666</c:v>
                </c:pt>
                <c:pt idx="3254">
                  <c:v>47.291666666666664</c:v>
                </c:pt>
                <c:pt idx="3255">
                  <c:v>91.25</c:v>
                </c:pt>
                <c:pt idx="3256">
                  <c:v>102.95833333333333</c:v>
                </c:pt>
                <c:pt idx="3257">
                  <c:v>70.354166666666671</c:v>
                </c:pt>
                <c:pt idx="3258">
                  <c:v>188.6875</c:v>
                </c:pt>
                <c:pt idx="3259">
                  <c:v>181.20833333333334</c:v>
                </c:pt>
                <c:pt idx="3260">
                  <c:v>154.22916666666666</c:v>
                </c:pt>
                <c:pt idx="3261">
                  <c:v>71.125</c:v>
                </c:pt>
                <c:pt idx="3262">
                  <c:v>185.125</c:v>
                </c:pt>
                <c:pt idx="3263">
                  <c:v>159.79166666666666</c:v>
                </c:pt>
                <c:pt idx="3264">
                  <c:v>227.66666666666666</c:v>
                </c:pt>
                <c:pt idx="3265">
                  <c:v>128.36458333333334</c:v>
                </c:pt>
                <c:pt idx="3266">
                  <c:v>174.4375</c:v>
                </c:pt>
                <c:pt idx="3267">
                  <c:v>184.25</c:v>
                </c:pt>
                <c:pt idx="3268">
                  <c:v>113.875</c:v>
                </c:pt>
                <c:pt idx="3269">
                  <c:v>41.645833333333336</c:v>
                </c:pt>
                <c:pt idx="3270">
                  <c:v>69.375</c:v>
                </c:pt>
                <c:pt idx="3271">
                  <c:v>171.95833333333334</c:v>
                </c:pt>
                <c:pt idx="3272">
                  <c:v>150.22916666666666</c:v>
                </c:pt>
                <c:pt idx="3273">
                  <c:v>171.875</c:v>
                </c:pt>
                <c:pt idx="3274">
                  <c:v>204.5</c:v>
                </c:pt>
                <c:pt idx="3275">
                  <c:v>14.104166666666666</c:v>
                </c:pt>
                <c:pt idx="3276">
                  <c:v>173.875</c:v>
                </c:pt>
                <c:pt idx="3277">
                  <c:v>97.541666666666671</c:v>
                </c:pt>
                <c:pt idx="3278">
                  <c:v>162.66666666666666</c:v>
                </c:pt>
                <c:pt idx="3279">
                  <c:v>89.416666666666671</c:v>
                </c:pt>
                <c:pt idx="3280">
                  <c:v>156.0625</c:v>
                </c:pt>
                <c:pt idx="3281">
                  <c:v>19.583333333333332</c:v>
                </c:pt>
                <c:pt idx="3282">
                  <c:v>88.208333333333329</c:v>
                </c:pt>
                <c:pt idx="3283">
                  <c:v>101.89015151515152</c:v>
                </c:pt>
                <c:pt idx="3284">
                  <c:v>49.020833333333336</c:v>
                </c:pt>
                <c:pt idx="3285">
                  <c:v>56.8125</c:v>
                </c:pt>
                <c:pt idx="3286">
                  <c:v>130.08333333333334</c:v>
                </c:pt>
                <c:pt idx="3287">
                  <c:v>8.625</c:v>
                </c:pt>
                <c:pt idx="3288">
                  <c:v>97.9375</c:v>
                </c:pt>
                <c:pt idx="3289">
                  <c:v>82.604166666666671</c:v>
                </c:pt>
                <c:pt idx="3290">
                  <c:v>97.138888888888886</c:v>
                </c:pt>
                <c:pt idx="3291">
                  <c:v>164.625</c:v>
                </c:pt>
                <c:pt idx="3292">
                  <c:v>216.625</c:v>
                </c:pt>
                <c:pt idx="3293">
                  <c:v>155.54166666666666</c:v>
                </c:pt>
                <c:pt idx="3294">
                  <c:v>145.1875</c:v>
                </c:pt>
                <c:pt idx="3295">
                  <c:v>197.875</c:v>
                </c:pt>
                <c:pt idx="3296">
                  <c:v>24.888888888888889</c:v>
                </c:pt>
                <c:pt idx="3297">
                  <c:v>157.3125</c:v>
                </c:pt>
                <c:pt idx="3298">
                  <c:v>103.47916666666667</c:v>
                </c:pt>
                <c:pt idx="3299">
                  <c:v>140.125</c:v>
                </c:pt>
                <c:pt idx="3300">
                  <c:v>122.91666666666667</c:v>
                </c:pt>
                <c:pt idx="3301">
                  <c:v>186.33333333333334</c:v>
                </c:pt>
                <c:pt idx="3302">
                  <c:v>67.583333333333329</c:v>
                </c:pt>
                <c:pt idx="3303">
                  <c:v>112.72916666666667</c:v>
                </c:pt>
                <c:pt idx="3304">
                  <c:v>122.875</c:v>
                </c:pt>
                <c:pt idx="3305">
                  <c:v>36.833333333333336</c:v>
                </c:pt>
                <c:pt idx="3306">
                  <c:v>96.145833333333329</c:v>
                </c:pt>
                <c:pt idx="3307">
                  <c:v>94.291666666666671</c:v>
                </c:pt>
                <c:pt idx="3308">
                  <c:v>126.79166666666667</c:v>
                </c:pt>
                <c:pt idx="3309">
                  <c:v>126.35416666666667</c:v>
                </c:pt>
                <c:pt idx="3310">
                  <c:v>93.916666666666671</c:v>
                </c:pt>
                <c:pt idx="3311">
                  <c:v>112.10416666666667</c:v>
                </c:pt>
                <c:pt idx="3312">
                  <c:v>195.8125</c:v>
                </c:pt>
                <c:pt idx="3313">
                  <c:v>164.60416666666666</c:v>
                </c:pt>
                <c:pt idx="3314">
                  <c:v>89.083333333333329</c:v>
                </c:pt>
                <c:pt idx="3315">
                  <c:v>15.1875</c:v>
                </c:pt>
                <c:pt idx="3316">
                  <c:v>152.125</c:v>
                </c:pt>
                <c:pt idx="3317">
                  <c:v>164.5</c:v>
                </c:pt>
                <c:pt idx="3318">
                  <c:v>169.375</c:v>
                </c:pt>
                <c:pt idx="3319">
                  <c:v>197.20833333333334</c:v>
                </c:pt>
                <c:pt idx="3320">
                  <c:v>21.4375</c:v>
                </c:pt>
                <c:pt idx="3321">
                  <c:v>142.89583333333334</c:v>
                </c:pt>
                <c:pt idx="3322">
                  <c:v>198.58333333333334</c:v>
                </c:pt>
                <c:pt idx="3323">
                  <c:v>167.52083333333334</c:v>
                </c:pt>
                <c:pt idx="3324">
                  <c:v>125.8125</c:v>
                </c:pt>
                <c:pt idx="3325">
                  <c:v>114.75925925925925</c:v>
                </c:pt>
                <c:pt idx="3326">
                  <c:v>157.27083333333334</c:v>
                </c:pt>
                <c:pt idx="3327">
                  <c:v>64.041666666666671</c:v>
                </c:pt>
                <c:pt idx="3328">
                  <c:v>181.58333333333334</c:v>
                </c:pt>
                <c:pt idx="3329">
                  <c:v>165.66666666666666</c:v>
                </c:pt>
                <c:pt idx="3330">
                  <c:v>180.3125</c:v>
                </c:pt>
                <c:pt idx="3331">
                  <c:v>145.875</c:v>
                </c:pt>
                <c:pt idx="3332">
                  <c:v>139.33333333333334</c:v>
                </c:pt>
                <c:pt idx="3333">
                  <c:v>33.75</c:v>
                </c:pt>
                <c:pt idx="3334">
                  <c:v>187.3125</c:v>
                </c:pt>
                <c:pt idx="3335">
                  <c:v>117.25</c:v>
                </c:pt>
                <c:pt idx="3336">
                  <c:v>85.229166666666671</c:v>
                </c:pt>
                <c:pt idx="3337">
                  <c:v>77.125</c:v>
                </c:pt>
                <c:pt idx="3338">
                  <c:v>159.22916666666666</c:v>
                </c:pt>
                <c:pt idx="3339">
                  <c:v>167.5</c:v>
                </c:pt>
                <c:pt idx="3340">
                  <c:v>142.29166666666666</c:v>
                </c:pt>
                <c:pt idx="3341">
                  <c:v>140.54166666666666</c:v>
                </c:pt>
                <c:pt idx="3342">
                  <c:v>169.0625</c:v>
                </c:pt>
                <c:pt idx="3343">
                  <c:v>126.125</c:v>
                </c:pt>
                <c:pt idx="3344">
                  <c:v>82.895833333333329</c:v>
                </c:pt>
                <c:pt idx="3345">
                  <c:v>186.875</c:v>
                </c:pt>
                <c:pt idx="3346">
                  <c:v>180.16666666666666</c:v>
                </c:pt>
                <c:pt idx="3347">
                  <c:v>173.54166666666666</c:v>
                </c:pt>
                <c:pt idx="3348">
                  <c:v>167.3125</c:v>
                </c:pt>
                <c:pt idx="3349">
                  <c:v>153.625</c:v>
                </c:pt>
                <c:pt idx="3350">
                  <c:v>32.625</c:v>
                </c:pt>
                <c:pt idx="3351">
                  <c:v>70.354166666666671</c:v>
                </c:pt>
                <c:pt idx="3352">
                  <c:v>138.625</c:v>
                </c:pt>
                <c:pt idx="3353">
                  <c:v>181.72916666666666</c:v>
                </c:pt>
                <c:pt idx="3354">
                  <c:v>96.666666666666671</c:v>
                </c:pt>
                <c:pt idx="3355">
                  <c:v>195.29166666666666</c:v>
                </c:pt>
                <c:pt idx="3356">
                  <c:v>186.75</c:v>
                </c:pt>
                <c:pt idx="3357">
                  <c:v>136.54166666666666</c:v>
                </c:pt>
                <c:pt idx="3358">
                  <c:v>147.1875</c:v>
                </c:pt>
                <c:pt idx="3359">
                  <c:v>98.854166666666671</c:v>
                </c:pt>
                <c:pt idx="3360">
                  <c:v>57.791666666666664</c:v>
                </c:pt>
                <c:pt idx="3361">
                  <c:v>81.645833333333329</c:v>
                </c:pt>
                <c:pt idx="3362">
                  <c:v>163.54166666666666</c:v>
                </c:pt>
                <c:pt idx="3363">
                  <c:v>163.35416666666666</c:v>
                </c:pt>
                <c:pt idx="3364">
                  <c:v>183.52083333333334</c:v>
                </c:pt>
                <c:pt idx="3365">
                  <c:v>190.83333333333334</c:v>
                </c:pt>
                <c:pt idx="3366">
                  <c:v>135.66666666666666</c:v>
                </c:pt>
                <c:pt idx="3367">
                  <c:v>170.10416666666666</c:v>
                </c:pt>
                <c:pt idx="3368">
                  <c:v>133.95833333333334</c:v>
                </c:pt>
                <c:pt idx="3369">
                  <c:v>99.125</c:v>
                </c:pt>
                <c:pt idx="3370">
                  <c:v>191.39583333333334</c:v>
                </c:pt>
                <c:pt idx="3371">
                  <c:v>164.14583333333334</c:v>
                </c:pt>
                <c:pt idx="3372">
                  <c:v>29.041666666666668</c:v>
                </c:pt>
                <c:pt idx="3373">
                  <c:v>98.645833333333329</c:v>
                </c:pt>
                <c:pt idx="3374">
                  <c:v>100</c:v>
                </c:pt>
                <c:pt idx="3375">
                  <c:v>47.125</c:v>
                </c:pt>
                <c:pt idx="3376">
                  <c:v>142.20833333333334</c:v>
                </c:pt>
                <c:pt idx="3377">
                  <c:v>156.89583333333334</c:v>
                </c:pt>
                <c:pt idx="3378">
                  <c:v>90.375</c:v>
                </c:pt>
                <c:pt idx="3379">
                  <c:v>167.20833333333334</c:v>
                </c:pt>
                <c:pt idx="3380">
                  <c:v>157.64583333333334</c:v>
                </c:pt>
                <c:pt idx="3381">
                  <c:v>133.75</c:v>
                </c:pt>
                <c:pt idx="3382">
                  <c:v>175.8125</c:v>
                </c:pt>
                <c:pt idx="3383">
                  <c:v>103.45833333333333</c:v>
                </c:pt>
                <c:pt idx="3384">
                  <c:v>145.6875</c:v>
                </c:pt>
                <c:pt idx="3385">
                  <c:v>184.97916666666666</c:v>
                </c:pt>
                <c:pt idx="3386">
                  <c:v>152.1875</c:v>
                </c:pt>
                <c:pt idx="3387">
                  <c:v>133.0625</c:v>
                </c:pt>
                <c:pt idx="3388">
                  <c:v>68.104166666666671</c:v>
                </c:pt>
                <c:pt idx="3389">
                  <c:v>78.645833333333329</c:v>
                </c:pt>
                <c:pt idx="3390">
                  <c:v>107.875</c:v>
                </c:pt>
                <c:pt idx="3391">
                  <c:v>193.10416666666666</c:v>
                </c:pt>
                <c:pt idx="3392">
                  <c:v>86.8125</c:v>
                </c:pt>
                <c:pt idx="3393">
                  <c:v>30.333333333333332</c:v>
                </c:pt>
                <c:pt idx="3394">
                  <c:v>194.91666666666666</c:v>
                </c:pt>
                <c:pt idx="3395">
                  <c:v>43.895833333333336</c:v>
                </c:pt>
                <c:pt idx="3396">
                  <c:v>174.08333333333334</c:v>
                </c:pt>
                <c:pt idx="3397">
                  <c:v>103.22916666666667</c:v>
                </c:pt>
                <c:pt idx="3398">
                  <c:v>142.79166666666666</c:v>
                </c:pt>
                <c:pt idx="3399">
                  <c:v>81.958333333333329</c:v>
                </c:pt>
                <c:pt idx="3400">
                  <c:v>118.72222222222223</c:v>
                </c:pt>
                <c:pt idx="3401">
                  <c:v>78.125</c:v>
                </c:pt>
                <c:pt idx="3402">
                  <c:v>135.5625</c:v>
                </c:pt>
                <c:pt idx="3403">
                  <c:v>108.91666666666667</c:v>
                </c:pt>
                <c:pt idx="3404">
                  <c:v>187.0625</c:v>
                </c:pt>
                <c:pt idx="3405">
                  <c:v>111.33333333333333</c:v>
                </c:pt>
                <c:pt idx="3406">
                  <c:v>187.91666666666666</c:v>
                </c:pt>
                <c:pt idx="3407">
                  <c:v>90.604166666666671</c:v>
                </c:pt>
                <c:pt idx="3408">
                  <c:v>39.166666666666664</c:v>
                </c:pt>
                <c:pt idx="3409">
                  <c:v>163.10416666666666</c:v>
                </c:pt>
                <c:pt idx="3410">
                  <c:v>137.625</c:v>
                </c:pt>
                <c:pt idx="3411">
                  <c:v>151.83333333333334</c:v>
                </c:pt>
                <c:pt idx="3412">
                  <c:v>168.5</c:v>
                </c:pt>
                <c:pt idx="3413">
                  <c:v>151.5625</c:v>
                </c:pt>
                <c:pt idx="3414">
                  <c:v>145</c:v>
                </c:pt>
                <c:pt idx="3415">
                  <c:v>168.22916666666666</c:v>
                </c:pt>
                <c:pt idx="3416">
                  <c:v>233.54166666666666</c:v>
                </c:pt>
                <c:pt idx="3417">
                  <c:v>83.916666666666671</c:v>
                </c:pt>
                <c:pt idx="3418">
                  <c:v>178.47916666666666</c:v>
                </c:pt>
                <c:pt idx="3419">
                  <c:v>61.833333333333336</c:v>
                </c:pt>
                <c:pt idx="3420">
                  <c:v>164.33333333333334</c:v>
                </c:pt>
                <c:pt idx="3421">
                  <c:v>62.541666666666664</c:v>
                </c:pt>
                <c:pt idx="3422">
                  <c:v>137.5</c:v>
                </c:pt>
                <c:pt idx="3423">
                  <c:v>153.20833333333334</c:v>
                </c:pt>
                <c:pt idx="3424">
                  <c:v>119.36666666666666</c:v>
                </c:pt>
                <c:pt idx="3425">
                  <c:v>153.75</c:v>
                </c:pt>
                <c:pt idx="3426">
                  <c:v>120.35416666666667</c:v>
                </c:pt>
                <c:pt idx="3427">
                  <c:v>141.875</c:v>
                </c:pt>
                <c:pt idx="3428">
                  <c:v>90.75</c:v>
                </c:pt>
                <c:pt idx="3429">
                  <c:v>36.770833333333336</c:v>
                </c:pt>
                <c:pt idx="3430">
                  <c:v>139.9375</c:v>
                </c:pt>
                <c:pt idx="3431">
                  <c:v>0</c:v>
                </c:pt>
                <c:pt idx="3432">
                  <c:v>131.47916666666666</c:v>
                </c:pt>
                <c:pt idx="3433">
                  <c:v>223.60416666666666</c:v>
                </c:pt>
                <c:pt idx="3434">
                  <c:v>158.83333333333334</c:v>
                </c:pt>
                <c:pt idx="3435">
                  <c:v>160.72916666666666</c:v>
                </c:pt>
                <c:pt idx="3436">
                  <c:v>151.04545454545453</c:v>
                </c:pt>
                <c:pt idx="3437">
                  <c:v>166.29166666666666</c:v>
                </c:pt>
                <c:pt idx="3438">
                  <c:v>162.4375</c:v>
                </c:pt>
                <c:pt idx="3439">
                  <c:v>59.208333333333336</c:v>
                </c:pt>
                <c:pt idx="3440">
                  <c:v>161.08333333333334</c:v>
                </c:pt>
                <c:pt idx="3441">
                  <c:v>96.541666666666671</c:v>
                </c:pt>
                <c:pt idx="3442">
                  <c:v>147.51041666666666</c:v>
                </c:pt>
                <c:pt idx="3443">
                  <c:v>205.89583333333334</c:v>
                </c:pt>
                <c:pt idx="3444">
                  <c:v>159.85416666666666</c:v>
                </c:pt>
                <c:pt idx="3445">
                  <c:v>70.583333333333329</c:v>
                </c:pt>
                <c:pt idx="3446">
                  <c:v>153.27083333333334</c:v>
                </c:pt>
                <c:pt idx="3447">
                  <c:v>147.875</c:v>
                </c:pt>
                <c:pt idx="3448">
                  <c:v>153.95833333333334</c:v>
                </c:pt>
                <c:pt idx="3449">
                  <c:v>148.58333333333334</c:v>
                </c:pt>
                <c:pt idx="3450">
                  <c:v>93.729166666666671</c:v>
                </c:pt>
                <c:pt idx="3451">
                  <c:v>94.645833333333329</c:v>
                </c:pt>
                <c:pt idx="3452">
                  <c:v>162.6875</c:v>
                </c:pt>
                <c:pt idx="3453">
                  <c:v>21.208333333333332</c:v>
                </c:pt>
                <c:pt idx="3454">
                  <c:v>51.9375</c:v>
                </c:pt>
                <c:pt idx="3455">
                  <c:v>105.66666666666667</c:v>
                </c:pt>
                <c:pt idx="3456">
                  <c:v>127.60416666666667</c:v>
                </c:pt>
                <c:pt idx="3457">
                  <c:v>162.20833333333334</c:v>
                </c:pt>
                <c:pt idx="3458">
                  <c:v>85.5</c:v>
                </c:pt>
                <c:pt idx="3459">
                  <c:v>65.083333333333329</c:v>
                </c:pt>
                <c:pt idx="3460">
                  <c:v>64.645833333333329</c:v>
                </c:pt>
                <c:pt idx="3461">
                  <c:v>156.91666666666666</c:v>
                </c:pt>
                <c:pt idx="3462">
                  <c:v>88.958333333333329</c:v>
                </c:pt>
                <c:pt idx="3463">
                  <c:v>109.79166666666667</c:v>
                </c:pt>
                <c:pt idx="3464">
                  <c:v>167.04166666666666</c:v>
                </c:pt>
                <c:pt idx="3465">
                  <c:v>90.854166666666671</c:v>
                </c:pt>
                <c:pt idx="3466">
                  <c:v>86.229166666666671</c:v>
                </c:pt>
                <c:pt idx="3467">
                  <c:v>104.91666666666667</c:v>
                </c:pt>
                <c:pt idx="3468">
                  <c:v>82.083333333333329</c:v>
                </c:pt>
                <c:pt idx="3469">
                  <c:v>88.145833333333329</c:v>
                </c:pt>
                <c:pt idx="3470">
                  <c:v>1.9791666666666667</c:v>
                </c:pt>
                <c:pt idx="3471">
                  <c:v>132.91666666666666</c:v>
                </c:pt>
                <c:pt idx="3472">
                  <c:v>207.47916666666666</c:v>
                </c:pt>
                <c:pt idx="3473">
                  <c:v>202.54166666666666</c:v>
                </c:pt>
                <c:pt idx="3474">
                  <c:v>168.625</c:v>
                </c:pt>
                <c:pt idx="3475">
                  <c:v>220.70833333333334</c:v>
                </c:pt>
                <c:pt idx="3476">
                  <c:v>193.27083333333334</c:v>
                </c:pt>
                <c:pt idx="3477">
                  <c:v>67.625</c:v>
                </c:pt>
                <c:pt idx="3478">
                  <c:v>188.72916666666666</c:v>
                </c:pt>
                <c:pt idx="3479">
                  <c:v>51.666666666666664</c:v>
                </c:pt>
                <c:pt idx="3480">
                  <c:v>92.729166666666671</c:v>
                </c:pt>
                <c:pt idx="3481">
                  <c:v>0</c:v>
                </c:pt>
                <c:pt idx="3482">
                  <c:v>150.95833333333334</c:v>
                </c:pt>
                <c:pt idx="3483">
                  <c:v>183.875</c:v>
                </c:pt>
                <c:pt idx="3484">
                  <c:v>169.375</c:v>
                </c:pt>
                <c:pt idx="3485">
                  <c:v>147.625</c:v>
                </c:pt>
                <c:pt idx="3486">
                  <c:v>167.90277777777777</c:v>
                </c:pt>
                <c:pt idx="3487">
                  <c:v>75.354166666666671</c:v>
                </c:pt>
                <c:pt idx="3488">
                  <c:v>85.125</c:v>
                </c:pt>
                <c:pt idx="3489">
                  <c:v>140.20833333333334</c:v>
                </c:pt>
                <c:pt idx="3490">
                  <c:v>62.270833333333336</c:v>
                </c:pt>
                <c:pt idx="3491">
                  <c:v>45.916666666666664</c:v>
                </c:pt>
                <c:pt idx="3492">
                  <c:v>105.79166666666667</c:v>
                </c:pt>
                <c:pt idx="3493">
                  <c:v>96.375</c:v>
                </c:pt>
                <c:pt idx="3494">
                  <c:v>0</c:v>
                </c:pt>
                <c:pt idx="3495">
                  <c:v>171</c:v>
                </c:pt>
                <c:pt idx="3496">
                  <c:v>105.5625</c:v>
                </c:pt>
                <c:pt idx="3497">
                  <c:v>60.729166666666664</c:v>
                </c:pt>
                <c:pt idx="3498">
                  <c:v>198.4375</c:v>
                </c:pt>
                <c:pt idx="3499">
                  <c:v>133.33333333333334</c:v>
                </c:pt>
                <c:pt idx="3500">
                  <c:v>181.875</c:v>
                </c:pt>
                <c:pt idx="3501">
                  <c:v>120.27083333333333</c:v>
                </c:pt>
                <c:pt idx="3502">
                  <c:v>69.083333333333329</c:v>
                </c:pt>
                <c:pt idx="3503">
                  <c:v>29.875</c:v>
                </c:pt>
                <c:pt idx="3504">
                  <c:v>73.791666666666671</c:v>
                </c:pt>
                <c:pt idx="3505">
                  <c:v>34.916666666666664</c:v>
                </c:pt>
                <c:pt idx="3506">
                  <c:v>99.208333333333329</c:v>
                </c:pt>
                <c:pt idx="3507">
                  <c:v>139.98958333333334</c:v>
                </c:pt>
                <c:pt idx="3508">
                  <c:v>15.916666666666666</c:v>
                </c:pt>
                <c:pt idx="3509">
                  <c:v>121.04166666666667</c:v>
                </c:pt>
                <c:pt idx="3510">
                  <c:v>166.64583333333334</c:v>
                </c:pt>
                <c:pt idx="3511">
                  <c:v>77.416666666666671</c:v>
                </c:pt>
                <c:pt idx="3512">
                  <c:v>116.77083333333333</c:v>
                </c:pt>
                <c:pt idx="3513">
                  <c:v>125.70833333333333</c:v>
                </c:pt>
                <c:pt idx="3514">
                  <c:v>92.395833333333329</c:v>
                </c:pt>
                <c:pt idx="3515">
                  <c:v>164.04166666666666</c:v>
                </c:pt>
                <c:pt idx="3516">
                  <c:v>144.0625</c:v>
                </c:pt>
                <c:pt idx="3517">
                  <c:v>76.75</c:v>
                </c:pt>
                <c:pt idx="3518">
                  <c:v>145.70833333333334</c:v>
                </c:pt>
                <c:pt idx="3519">
                  <c:v>76.333333333333329</c:v>
                </c:pt>
                <c:pt idx="3520">
                  <c:v>179.625</c:v>
                </c:pt>
                <c:pt idx="3521">
                  <c:v>32.645833333333336</c:v>
                </c:pt>
                <c:pt idx="3522">
                  <c:v>162.72916666666666</c:v>
                </c:pt>
                <c:pt idx="3523">
                  <c:v>124.64015151515152</c:v>
                </c:pt>
                <c:pt idx="3524">
                  <c:v>82.0625</c:v>
                </c:pt>
                <c:pt idx="3525">
                  <c:v>174.5625</c:v>
                </c:pt>
                <c:pt idx="3526">
                  <c:v>165.375</c:v>
                </c:pt>
                <c:pt idx="3527">
                  <c:v>81.3125</c:v>
                </c:pt>
                <c:pt idx="3528">
                  <c:v>14.395833333333334</c:v>
                </c:pt>
                <c:pt idx="3529">
                  <c:v>109.95833333333333</c:v>
                </c:pt>
                <c:pt idx="3530">
                  <c:v>185.27083333333334</c:v>
                </c:pt>
                <c:pt idx="3531">
                  <c:v>198.45833333333334</c:v>
                </c:pt>
                <c:pt idx="3532">
                  <c:v>167.8125</c:v>
                </c:pt>
                <c:pt idx="3533">
                  <c:v>157.20833333333334</c:v>
                </c:pt>
                <c:pt idx="3534">
                  <c:v>126.22916666666667</c:v>
                </c:pt>
                <c:pt idx="3535">
                  <c:v>95.020833333333329</c:v>
                </c:pt>
                <c:pt idx="3536">
                  <c:v>65.020833333333329</c:v>
                </c:pt>
                <c:pt idx="3537">
                  <c:v>128.85416666666666</c:v>
                </c:pt>
                <c:pt idx="3538">
                  <c:v>102.5</c:v>
                </c:pt>
                <c:pt idx="3539">
                  <c:v>175.9375</c:v>
                </c:pt>
                <c:pt idx="3540">
                  <c:v>98.9375</c:v>
                </c:pt>
                <c:pt idx="3541">
                  <c:v>26.708333333333332</c:v>
                </c:pt>
                <c:pt idx="3542">
                  <c:v>224.41666666666666</c:v>
                </c:pt>
                <c:pt idx="3543">
                  <c:v>82.5625</c:v>
                </c:pt>
                <c:pt idx="3544">
                  <c:v>143</c:v>
                </c:pt>
                <c:pt idx="3545">
                  <c:v>104.54166666666667</c:v>
                </c:pt>
                <c:pt idx="3546">
                  <c:v>63.3125</c:v>
                </c:pt>
                <c:pt idx="3547">
                  <c:v>101.33333333333333</c:v>
                </c:pt>
                <c:pt idx="3548">
                  <c:v>187.64583333333334</c:v>
                </c:pt>
                <c:pt idx="3549">
                  <c:v>58.166666666666664</c:v>
                </c:pt>
                <c:pt idx="3550">
                  <c:v>136.35416666666666</c:v>
                </c:pt>
                <c:pt idx="3551">
                  <c:v>132.3125</c:v>
                </c:pt>
                <c:pt idx="3552">
                  <c:v>158.9375</c:v>
                </c:pt>
                <c:pt idx="3553">
                  <c:v>209.25</c:v>
                </c:pt>
                <c:pt idx="3554">
                  <c:v>138.79166666666666</c:v>
                </c:pt>
                <c:pt idx="3555">
                  <c:v>80.416666666666671</c:v>
                </c:pt>
                <c:pt idx="3556">
                  <c:v>198.85416666666666</c:v>
                </c:pt>
                <c:pt idx="3557">
                  <c:v>112.39583333333333</c:v>
                </c:pt>
                <c:pt idx="3558">
                  <c:v>83.416666666666671</c:v>
                </c:pt>
                <c:pt idx="3559">
                  <c:v>131.04166666666666</c:v>
                </c:pt>
                <c:pt idx="3560">
                  <c:v>125.95833333333333</c:v>
                </c:pt>
                <c:pt idx="3561">
                  <c:v>96.208333333333329</c:v>
                </c:pt>
                <c:pt idx="3562">
                  <c:v>117.66666666666667</c:v>
                </c:pt>
                <c:pt idx="3563">
                  <c:v>152.35416666666666</c:v>
                </c:pt>
                <c:pt idx="3564">
                  <c:v>132.39583333333334</c:v>
                </c:pt>
                <c:pt idx="3565">
                  <c:v>115.35416666666667</c:v>
                </c:pt>
                <c:pt idx="3566">
                  <c:v>63.25</c:v>
                </c:pt>
                <c:pt idx="3567">
                  <c:v>185.04166666666666</c:v>
                </c:pt>
                <c:pt idx="3568">
                  <c:v>17.354166666666668</c:v>
                </c:pt>
                <c:pt idx="3569">
                  <c:v>4.583333333333333</c:v>
                </c:pt>
                <c:pt idx="3570">
                  <c:v>0</c:v>
                </c:pt>
                <c:pt idx="3571">
                  <c:v>116.70833333333333</c:v>
                </c:pt>
                <c:pt idx="3572">
                  <c:v>179.91666666666666</c:v>
                </c:pt>
                <c:pt idx="3573">
                  <c:v>73.416666666666671</c:v>
                </c:pt>
                <c:pt idx="3574">
                  <c:v>179.85416666666666</c:v>
                </c:pt>
                <c:pt idx="3575">
                  <c:v>191.66666666666666</c:v>
                </c:pt>
                <c:pt idx="3576">
                  <c:v>141</c:v>
                </c:pt>
                <c:pt idx="3577">
                  <c:v>168.41666666666666</c:v>
                </c:pt>
                <c:pt idx="3578">
                  <c:v>175.41666666666666</c:v>
                </c:pt>
                <c:pt idx="3579">
                  <c:v>117.0625</c:v>
                </c:pt>
                <c:pt idx="3580">
                  <c:v>115.02083333333333</c:v>
                </c:pt>
                <c:pt idx="3581">
                  <c:v>70.354166666666671</c:v>
                </c:pt>
                <c:pt idx="3582">
                  <c:v>139.625</c:v>
                </c:pt>
                <c:pt idx="3583">
                  <c:v>167.66666666666666</c:v>
                </c:pt>
                <c:pt idx="3584">
                  <c:v>156.5</c:v>
                </c:pt>
                <c:pt idx="3585">
                  <c:v>72.375</c:v>
                </c:pt>
                <c:pt idx="3586">
                  <c:v>93.916666666666671</c:v>
                </c:pt>
                <c:pt idx="3587">
                  <c:v>160.29166666666666</c:v>
                </c:pt>
                <c:pt idx="3588">
                  <c:v>90.625</c:v>
                </c:pt>
                <c:pt idx="3589">
                  <c:v>112.66666666666667</c:v>
                </c:pt>
                <c:pt idx="3590">
                  <c:v>194.5</c:v>
                </c:pt>
                <c:pt idx="3591">
                  <c:v>156.6875</c:v>
                </c:pt>
                <c:pt idx="3592">
                  <c:v>141.6875</c:v>
                </c:pt>
                <c:pt idx="3593">
                  <c:v>121.625</c:v>
                </c:pt>
                <c:pt idx="3594">
                  <c:v>145.0625</c:v>
                </c:pt>
                <c:pt idx="3595">
                  <c:v>180</c:v>
                </c:pt>
                <c:pt idx="3596">
                  <c:v>156.08333333333334</c:v>
                </c:pt>
                <c:pt idx="3597">
                  <c:v>114.27083333333333</c:v>
                </c:pt>
                <c:pt idx="3598">
                  <c:v>140.70833333333334</c:v>
                </c:pt>
                <c:pt idx="3599">
                  <c:v>106.625</c:v>
                </c:pt>
                <c:pt idx="3600">
                  <c:v>88.916666666666671</c:v>
                </c:pt>
                <c:pt idx="3601">
                  <c:v>208.35416666666666</c:v>
                </c:pt>
                <c:pt idx="3602">
                  <c:v>147.03125</c:v>
                </c:pt>
                <c:pt idx="3603">
                  <c:v>191.35416666666666</c:v>
                </c:pt>
                <c:pt idx="3604">
                  <c:v>203.3125</c:v>
                </c:pt>
                <c:pt idx="3605">
                  <c:v>164.1875</c:v>
                </c:pt>
                <c:pt idx="3606">
                  <c:v>123.8125</c:v>
                </c:pt>
                <c:pt idx="3607">
                  <c:v>160.77083333333334</c:v>
                </c:pt>
                <c:pt idx="3608">
                  <c:v>83.333333333333329</c:v>
                </c:pt>
                <c:pt idx="3609">
                  <c:v>149.4375</c:v>
                </c:pt>
                <c:pt idx="3610">
                  <c:v>165.72916666666666</c:v>
                </c:pt>
                <c:pt idx="3611">
                  <c:v>78.5</c:v>
                </c:pt>
                <c:pt idx="3612">
                  <c:v>149.83333333333334</c:v>
                </c:pt>
                <c:pt idx="3613">
                  <c:v>140.79166666666666</c:v>
                </c:pt>
                <c:pt idx="3614">
                  <c:v>147.3125</c:v>
                </c:pt>
                <c:pt idx="3615">
                  <c:v>208.75</c:v>
                </c:pt>
                <c:pt idx="3616">
                  <c:v>132.57986111111111</c:v>
                </c:pt>
                <c:pt idx="3617">
                  <c:v>127.66666666666667</c:v>
                </c:pt>
                <c:pt idx="3618">
                  <c:v>71.208333333333329</c:v>
                </c:pt>
                <c:pt idx="3619">
                  <c:v>211.54166666666666</c:v>
                </c:pt>
                <c:pt idx="3620">
                  <c:v>78.354166666666671</c:v>
                </c:pt>
                <c:pt idx="3621">
                  <c:v>157.72916666666666</c:v>
                </c:pt>
                <c:pt idx="3622">
                  <c:v>198.5</c:v>
                </c:pt>
                <c:pt idx="3623">
                  <c:v>123.14166666666667</c:v>
                </c:pt>
                <c:pt idx="3624">
                  <c:v>179.39583333333334</c:v>
                </c:pt>
                <c:pt idx="3625">
                  <c:v>90.770833333333329</c:v>
                </c:pt>
                <c:pt idx="3626">
                  <c:v>169.75</c:v>
                </c:pt>
                <c:pt idx="3627">
                  <c:v>168.79166666666666</c:v>
                </c:pt>
                <c:pt idx="3628">
                  <c:v>178.02083333333334</c:v>
                </c:pt>
                <c:pt idx="3629">
                  <c:v>74.416666666666671</c:v>
                </c:pt>
                <c:pt idx="3630">
                  <c:v>109.83333333333333</c:v>
                </c:pt>
                <c:pt idx="3631">
                  <c:v>159</c:v>
                </c:pt>
                <c:pt idx="3632">
                  <c:v>212.5625</c:v>
                </c:pt>
                <c:pt idx="3633">
                  <c:v>102.58333333333333</c:v>
                </c:pt>
                <c:pt idx="3634">
                  <c:v>0</c:v>
                </c:pt>
                <c:pt idx="3635">
                  <c:v>119.25</c:v>
                </c:pt>
                <c:pt idx="3636">
                  <c:v>104</c:v>
                </c:pt>
                <c:pt idx="3637">
                  <c:v>141.3125</c:v>
                </c:pt>
                <c:pt idx="3638">
                  <c:v>218.79166666666666</c:v>
                </c:pt>
                <c:pt idx="3639">
                  <c:v>217.45833333333334</c:v>
                </c:pt>
                <c:pt idx="3640">
                  <c:v>146.75</c:v>
                </c:pt>
                <c:pt idx="3641">
                  <c:v>177.875</c:v>
                </c:pt>
                <c:pt idx="3642">
                  <c:v>153.875</c:v>
                </c:pt>
                <c:pt idx="3643">
                  <c:v>116.71969696969697</c:v>
                </c:pt>
                <c:pt idx="3644">
                  <c:v>95.770833333333329</c:v>
                </c:pt>
                <c:pt idx="3645">
                  <c:v>102.5625</c:v>
                </c:pt>
                <c:pt idx="3646">
                  <c:v>107.55555555555556</c:v>
                </c:pt>
                <c:pt idx="3647">
                  <c:v>174.26388888888889</c:v>
                </c:pt>
                <c:pt idx="3648">
                  <c:v>196.22916666666666</c:v>
                </c:pt>
                <c:pt idx="3649">
                  <c:v>184.1875</c:v>
                </c:pt>
                <c:pt idx="3650">
                  <c:v>149.20138888888889</c:v>
                </c:pt>
                <c:pt idx="3651">
                  <c:v>93.5</c:v>
                </c:pt>
                <c:pt idx="3652">
                  <c:v>162.10416666666666</c:v>
                </c:pt>
                <c:pt idx="3653">
                  <c:v>149.72916666666666</c:v>
                </c:pt>
                <c:pt idx="3654">
                  <c:v>173.08333333333334</c:v>
                </c:pt>
                <c:pt idx="3655">
                  <c:v>157.39583333333334</c:v>
                </c:pt>
                <c:pt idx="3656">
                  <c:v>111.6875</c:v>
                </c:pt>
                <c:pt idx="3657">
                  <c:v>38.895833333333336</c:v>
                </c:pt>
                <c:pt idx="3658">
                  <c:v>134.02083333333334</c:v>
                </c:pt>
                <c:pt idx="3659">
                  <c:v>2.4583333333333335</c:v>
                </c:pt>
                <c:pt idx="3660">
                  <c:v>69.354166666666671</c:v>
                </c:pt>
                <c:pt idx="3661">
                  <c:v>82.395833333333329</c:v>
                </c:pt>
                <c:pt idx="3662">
                  <c:v>108.5625</c:v>
                </c:pt>
                <c:pt idx="3663">
                  <c:v>80.833333333333329</c:v>
                </c:pt>
                <c:pt idx="3664">
                  <c:v>81.583333333333329</c:v>
                </c:pt>
                <c:pt idx="3665">
                  <c:v>142.5625</c:v>
                </c:pt>
                <c:pt idx="3666">
                  <c:v>177.64583333333334</c:v>
                </c:pt>
                <c:pt idx="3667">
                  <c:v>156.375</c:v>
                </c:pt>
                <c:pt idx="3668">
                  <c:v>157.875</c:v>
                </c:pt>
                <c:pt idx="3669">
                  <c:v>148.97916666666666</c:v>
                </c:pt>
                <c:pt idx="3670">
                  <c:v>64.208333333333329</c:v>
                </c:pt>
                <c:pt idx="3671">
                  <c:v>90</c:v>
                </c:pt>
                <c:pt idx="3672">
                  <c:v>193.125</c:v>
                </c:pt>
                <c:pt idx="3673">
                  <c:v>209.83333333333334</c:v>
                </c:pt>
                <c:pt idx="3674">
                  <c:v>150.20833333333334</c:v>
                </c:pt>
                <c:pt idx="3675">
                  <c:v>212.75</c:v>
                </c:pt>
                <c:pt idx="3676">
                  <c:v>19.375</c:v>
                </c:pt>
                <c:pt idx="3677">
                  <c:v>84.333333333333329</c:v>
                </c:pt>
                <c:pt idx="3678">
                  <c:v>98.416666666666671</c:v>
                </c:pt>
                <c:pt idx="3679">
                  <c:v>0</c:v>
                </c:pt>
                <c:pt idx="3680">
                  <c:v>60.125</c:v>
                </c:pt>
                <c:pt idx="3681">
                  <c:v>64.0625</c:v>
                </c:pt>
                <c:pt idx="3682">
                  <c:v>95.645833333333329</c:v>
                </c:pt>
                <c:pt idx="3683">
                  <c:v>131.18181818181819</c:v>
                </c:pt>
                <c:pt idx="3684">
                  <c:v>182.3125</c:v>
                </c:pt>
                <c:pt idx="3685">
                  <c:v>126.0625</c:v>
                </c:pt>
                <c:pt idx="3686">
                  <c:v>119.33333333333333</c:v>
                </c:pt>
                <c:pt idx="3687">
                  <c:v>115.58333333333333</c:v>
                </c:pt>
                <c:pt idx="3688">
                  <c:v>91.083333333333329</c:v>
                </c:pt>
                <c:pt idx="3689">
                  <c:v>95.895833333333329</c:v>
                </c:pt>
                <c:pt idx="3690">
                  <c:v>118.97916666666667</c:v>
                </c:pt>
                <c:pt idx="3691">
                  <c:v>105.9375</c:v>
                </c:pt>
                <c:pt idx="3692">
                  <c:v>186.14583333333334</c:v>
                </c:pt>
                <c:pt idx="3693">
                  <c:v>86.125</c:v>
                </c:pt>
                <c:pt idx="3694">
                  <c:v>78.729166666666671</c:v>
                </c:pt>
                <c:pt idx="3695">
                  <c:v>96.75</c:v>
                </c:pt>
                <c:pt idx="3696">
                  <c:v>163.375</c:v>
                </c:pt>
                <c:pt idx="3697">
                  <c:v>175.5625</c:v>
                </c:pt>
                <c:pt idx="3698">
                  <c:v>168.33333333333334</c:v>
                </c:pt>
                <c:pt idx="3699">
                  <c:v>158.27083333333334</c:v>
                </c:pt>
                <c:pt idx="3700">
                  <c:v>97.970833333333331</c:v>
                </c:pt>
                <c:pt idx="3701">
                  <c:v>170.875</c:v>
                </c:pt>
                <c:pt idx="3702">
                  <c:v>85.145833333333329</c:v>
                </c:pt>
                <c:pt idx="3703">
                  <c:v>161.875</c:v>
                </c:pt>
                <c:pt idx="3704">
                  <c:v>21.354166666666668</c:v>
                </c:pt>
                <c:pt idx="3705">
                  <c:v>79.229166666666671</c:v>
                </c:pt>
                <c:pt idx="3706">
                  <c:v>97.770833333333329</c:v>
                </c:pt>
                <c:pt idx="3707">
                  <c:v>50</c:v>
                </c:pt>
                <c:pt idx="3708">
                  <c:v>106.75</c:v>
                </c:pt>
                <c:pt idx="3709">
                  <c:v>30.729166666666668</c:v>
                </c:pt>
                <c:pt idx="3710">
                  <c:v>89.729166666666671</c:v>
                </c:pt>
                <c:pt idx="3711">
                  <c:v>106.20833333333333</c:v>
                </c:pt>
                <c:pt idx="3712">
                  <c:v>127.70833333333333</c:v>
                </c:pt>
                <c:pt idx="3713">
                  <c:v>132.79166666666666</c:v>
                </c:pt>
                <c:pt idx="3714">
                  <c:v>81.6875</c:v>
                </c:pt>
                <c:pt idx="3715">
                  <c:v>104.52083333333333</c:v>
                </c:pt>
                <c:pt idx="3716">
                  <c:v>158.78333333333333</c:v>
                </c:pt>
                <c:pt idx="3717">
                  <c:v>107.16666666666667</c:v>
                </c:pt>
                <c:pt idx="3718">
                  <c:v>71.75</c:v>
                </c:pt>
                <c:pt idx="3719">
                  <c:v>160.875</c:v>
                </c:pt>
                <c:pt idx="3720">
                  <c:v>32.583333333333336</c:v>
                </c:pt>
                <c:pt idx="3721">
                  <c:v>0</c:v>
                </c:pt>
                <c:pt idx="3722">
                  <c:v>156.97916666666666</c:v>
                </c:pt>
                <c:pt idx="3723">
                  <c:v>136.72916666666666</c:v>
                </c:pt>
                <c:pt idx="3724">
                  <c:v>121.14583333333333</c:v>
                </c:pt>
                <c:pt idx="3725">
                  <c:v>168.89583333333334</c:v>
                </c:pt>
                <c:pt idx="3726">
                  <c:v>81.791666666666671</c:v>
                </c:pt>
                <c:pt idx="3727">
                  <c:v>85.5</c:v>
                </c:pt>
                <c:pt idx="3728">
                  <c:v>101</c:v>
                </c:pt>
                <c:pt idx="3729">
                  <c:v>108.60416666666667</c:v>
                </c:pt>
                <c:pt idx="3730">
                  <c:v>167.75</c:v>
                </c:pt>
                <c:pt idx="3731">
                  <c:v>116.5625</c:v>
                </c:pt>
                <c:pt idx="3732">
                  <c:v>120.09848484848484</c:v>
                </c:pt>
                <c:pt idx="3733">
                  <c:v>139.52083333333334</c:v>
                </c:pt>
                <c:pt idx="3734">
                  <c:v>85.854166666666671</c:v>
                </c:pt>
                <c:pt idx="3735">
                  <c:v>95.166666666666671</c:v>
                </c:pt>
                <c:pt idx="3736">
                  <c:v>198.02083333333334</c:v>
                </c:pt>
                <c:pt idx="3737">
                  <c:v>115.4375</c:v>
                </c:pt>
                <c:pt idx="3738">
                  <c:v>158.04166666666666</c:v>
                </c:pt>
                <c:pt idx="3739">
                  <c:v>162.8125</c:v>
                </c:pt>
                <c:pt idx="3740">
                  <c:v>70.958333333333329</c:v>
                </c:pt>
                <c:pt idx="3741">
                  <c:v>168.60416666666666</c:v>
                </c:pt>
                <c:pt idx="3742">
                  <c:v>105.875</c:v>
                </c:pt>
                <c:pt idx="3743">
                  <c:v>124.625</c:v>
                </c:pt>
                <c:pt idx="3744">
                  <c:v>0</c:v>
                </c:pt>
                <c:pt idx="3745">
                  <c:v>132.14583333333334</c:v>
                </c:pt>
                <c:pt idx="3746">
                  <c:v>110.125</c:v>
                </c:pt>
                <c:pt idx="3747">
                  <c:v>122.6875</c:v>
                </c:pt>
                <c:pt idx="3748">
                  <c:v>137.10416666666666</c:v>
                </c:pt>
                <c:pt idx="3749">
                  <c:v>76.666666666666671</c:v>
                </c:pt>
                <c:pt idx="3750">
                  <c:v>209.6875</c:v>
                </c:pt>
                <c:pt idx="3751">
                  <c:v>149.72916666666666</c:v>
                </c:pt>
                <c:pt idx="3752">
                  <c:v>146.8125</c:v>
                </c:pt>
                <c:pt idx="3753">
                  <c:v>184.91666666666666</c:v>
                </c:pt>
                <c:pt idx="3754">
                  <c:v>156.79166666666666</c:v>
                </c:pt>
                <c:pt idx="3755">
                  <c:v>184.33333333333334</c:v>
                </c:pt>
                <c:pt idx="3756">
                  <c:v>126.22916666666667</c:v>
                </c:pt>
                <c:pt idx="3757">
                  <c:v>152.77083333333334</c:v>
                </c:pt>
                <c:pt idx="3758">
                  <c:v>140</c:v>
                </c:pt>
                <c:pt idx="3759">
                  <c:v>180.35416666666666</c:v>
                </c:pt>
                <c:pt idx="3760">
                  <c:v>159.02083333333334</c:v>
                </c:pt>
                <c:pt idx="3761">
                  <c:v>123.64583333333333</c:v>
                </c:pt>
                <c:pt idx="3762">
                  <c:v>133.8125</c:v>
                </c:pt>
                <c:pt idx="3763">
                  <c:v>114.125</c:v>
                </c:pt>
                <c:pt idx="3764">
                  <c:v>139.45833333333334</c:v>
                </c:pt>
                <c:pt idx="3765">
                  <c:v>105.99242424242425</c:v>
                </c:pt>
                <c:pt idx="3766">
                  <c:v>170.72916666666666</c:v>
                </c:pt>
                <c:pt idx="3767">
                  <c:v>167.54166666666666</c:v>
                </c:pt>
                <c:pt idx="3768">
                  <c:v>141.52083333333334</c:v>
                </c:pt>
                <c:pt idx="3769">
                  <c:v>156.875</c:v>
                </c:pt>
                <c:pt idx="3770">
                  <c:v>198.08333333333334</c:v>
                </c:pt>
                <c:pt idx="3771">
                  <c:v>98.944444444444443</c:v>
                </c:pt>
                <c:pt idx="3772">
                  <c:v>0</c:v>
                </c:pt>
                <c:pt idx="3773">
                  <c:v>110.95833333333333</c:v>
                </c:pt>
                <c:pt idx="3774">
                  <c:v>81.9375</c:v>
                </c:pt>
                <c:pt idx="3775">
                  <c:v>110.9375</c:v>
                </c:pt>
                <c:pt idx="3776">
                  <c:v>0</c:v>
                </c:pt>
                <c:pt idx="3777">
                  <c:v>73.8125</c:v>
                </c:pt>
                <c:pt idx="3778">
                  <c:v>138.58333333333334</c:v>
                </c:pt>
                <c:pt idx="3779">
                  <c:v>104.5625</c:v>
                </c:pt>
                <c:pt idx="3780">
                  <c:v>132.77083333333334</c:v>
                </c:pt>
                <c:pt idx="3781">
                  <c:v>156.125</c:v>
                </c:pt>
                <c:pt idx="3782">
                  <c:v>167.22916666666666</c:v>
                </c:pt>
                <c:pt idx="3783">
                  <c:v>105.875</c:v>
                </c:pt>
                <c:pt idx="3784">
                  <c:v>127.79166666666667</c:v>
                </c:pt>
                <c:pt idx="3785">
                  <c:v>110.77083333333333</c:v>
                </c:pt>
                <c:pt idx="3786">
                  <c:v>171.1875</c:v>
                </c:pt>
                <c:pt idx="3787">
                  <c:v>149.25</c:v>
                </c:pt>
                <c:pt idx="3788">
                  <c:v>187.8125</c:v>
                </c:pt>
                <c:pt idx="3789">
                  <c:v>117.58333333333333</c:v>
                </c:pt>
                <c:pt idx="3790">
                  <c:v>60.25</c:v>
                </c:pt>
                <c:pt idx="3791">
                  <c:v>151.66666666666666</c:v>
                </c:pt>
                <c:pt idx="3792">
                  <c:v>132.34848484848484</c:v>
                </c:pt>
                <c:pt idx="3793">
                  <c:v>25.083333333333332</c:v>
                </c:pt>
                <c:pt idx="3794">
                  <c:v>166.04166666666666</c:v>
                </c:pt>
                <c:pt idx="3795">
                  <c:v>30.25</c:v>
                </c:pt>
                <c:pt idx="3796">
                  <c:v>172.14583333333334</c:v>
                </c:pt>
                <c:pt idx="3797">
                  <c:v>86.020833333333329</c:v>
                </c:pt>
                <c:pt idx="3798">
                  <c:v>105.5625</c:v>
                </c:pt>
                <c:pt idx="3799">
                  <c:v>196.5</c:v>
                </c:pt>
                <c:pt idx="3800">
                  <c:v>184.9375</c:v>
                </c:pt>
                <c:pt idx="3801">
                  <c:v>155.5</c:v>
                </c:pt>
                <c:pt idx="3802">
                  <c:v>106.97916666666667</c:v>
                </c:pt>
                <c:pt idx="3803">
                  <c:v>88.791666666666671</c:v>
                </c:pt>
                <c:pt idx="3804">
                  <c:v>179.77083333333334</c:v>
                </c:pt>
                <c:pt idx="3805">
                  <c:v>143.6875</c:v>
                </c:pt>
                <c:pt idx="3806">
                  <c:v>177.45833333333334</c:v>
                </c:pt>
                <c:pt idx="3807">
                  <c:v>127.22916666666667</c:v>
                </c:pt>
                <c:pt idx="3808">
                  <c:v>130.3125</c:v>
                </c:pt>
                <c:pt idx="3809">
                  <c:v>139.20833333333334</c:v>
                </c:pt>
                <c:pt idx="3810">
                  <c:v>168.97916666666666</c:v>
                </c:pt>
                <c:pt idx="3811">
                  <c:v>127.02083333333333</c:v>
                </c:pt>
                <c:pt idx="3812">
                  <c:v>143.0625</c:v>
                </c:pt>
                <c:pt idx="3813">
                  <c:v>177.29166666666666</c:v>
                </c:pt>
                <c:pt idx="3814">
                  <c:v>156.60416666666666</c:v>
                </c:pt>
                <c:pt idx="3815">
                  <c:v>83.666666666666671</c:v>
                </c:pt>
                <c:pt idx="3816">
                  <c:v>85.625</c:v>
                </c:pt>
                <c:pt idx="3817">
                  <c:v>20.166666666666668</c:v>
                </c:pt>
                <c:pt idx="3818">
                  <c:v>74.354166666666671</c:v>
                </c:pt>
                <c:pt idx="3819">
                  <c:v>113.29166666666667</c:v>
                </c:pt>
                <c:pt idx="3820">
                  <c:v>176.625</c:v>
                </c:pt>
                <c:pt idx="3821">
                  <c:v>5.541666666666667</c:v>
                </c:pt>
                <c:pt idx="3822">
                  <c:v>125.32986111111111</c:v>
                </c:pt>
                <c:pt idx="3823">
                  <c:v>198.4375</c:v>
                </c:pt>
                <c:pt idx="3824">
                  <c:v>124.4375</c:v>
                </c:pt>
                <c:pt idx="3825">
                  <c:v>69.854166666666671</c:v>
                </c:pt>
                <c:pt idx="3826">
                  <c:v>61.145833333333336</c:v>
                </c:pt>
                <c:pt idx="3827">
                  <c:v>45.0625</c:v>
                </c:pt>
                <c:pt idx="3828">
                  <c:v>102.66666666666667</c:v>
                </c:pt>
                <c:pt idx="3829">
                  <c:v>0</c:v>
                </c:pt>
                <c:pt idx="3830">
                  <c:v>79.354166666666671</c:v>
                </c:pt>
                <c:pt idx="3831">
                  <c:v>142.6875</c:v>
                </c:pt>
                <c:pt idx="3832">
                  <c:v>66.270833333333329</c:v>
                </c:pt>
                <c:pt idx="3833">
                  <c:v>171.29166666666666</c:v>
                </c:pt>
                <c:pt idx="3834">
                  <c:v>165.60416666666666</c:v>
                </c:pt>
                <c:pt idx="3835">
                  <c:v>149.25</c:v>
                </c:pt>
                <c:pt idx="3836">
                  <c:v>171.95833333333334</c:v>
                </c:pt>
                <c:pt idx="3837">
                  <c:v>148.6875</c:v>
                </c:pt>
                <c:pt idx="3838">
                  <c:v>79</c:v>
                </c:pt>
                <c:pt idx="3839">
                  <c:v>173.95833333333334</c:v>
                </c:pt>
                <c:pt idx="3840">
                  <c:v>169.14583333333334</c:v>
                </c:pt>
                <c:pt idx="3841">
                  <c:v>123.125</c:v>
                </c:pt>
                <c:pt idx="3842">
                  <c:v>133.75</c:v>
                </c:pt>
                <c:pt idx="3843">
                  <c:v>117.3125</c:v>
                </c:pt>
                <c:pt idx="3844">
                  <c:v>99.854166666666671</c:v>
                </c:pt>
                <c:pt idx="3845">
                  <c:v>122.9375</c:v>
                </c:pt>
                <c:pt idx="3846">
                  <c:v>162.33333333333334</c:v>
                </c:pt>
                <c:pt idx="3847">
                  <c:v>73.479166666666671</c:v>
                </c:pt>
                <c:pt idx="3848">
                  <c:v>191.875</c:v>
                </c:pt>
                <c:pt idx="3849">
                  <c:v>30.854166666666668</c:v>
                </c:pt>
                <c:pt idx="3850">
                  <c:v>142.16666666666666</c:v>
                </c:pt>
                <c:pt idx="3851">
                  <c:v>110.20833333333333</c:v>
                </c:pt>
                <c:pt idx="3852">
                  <c:v>107.95833333333333</c:v>
                </c:pt>
                <c:pt idx="3853">
                  <c:v>36.958333333333336</c:v>
                </c:pt>
                <c:pt idx="3854">
                  <c:v>55.791666666666664</c:v>
                </c:pt>
                <c:pt idx="3855">
                  <c:v>76.729166666666671</c:v>
                </c:pt>
                <c:pt idx="3856">
                  <c:v>132.27777777777777</c:v>
                </c:pt>
                <c:pt idx="3857">
                  <c:v>80.958333333333329</c:v>
                </c:pt>
                <c:pt idx="3858">
                  <c:v>134.45833333333334</c:v>
                </c:pt>
                <c:pt idx="3859">
                  <c:v>114.125</c:v>
                </c:pt>
                <c:pt idx="3860">
                  <c:v>167.16666666666666</c:v>
                </c:pt>
                <c:pt idx="3861">
                  <c:v>161.76041666666666</c:v>
                </c:pt>
                <c:pt idx="3862">
                  <c:v>125.29166666666667</c:v>
                </c:pt>
                <c:pt idx="3863">
                  <c:v>211.64583333333334</c:v>
                </c:pt>
                <c:pt idx="3864">
                  <c:v>152.41666666666666</c:v>
                </c:pt>
                <c:pt idx="3865">
                  <c:v>56.486111111111114</c:v>
                </c:pt>
                <c:pt idx="3866">
                  <c:v>191.95833333333334</c:v>
                </c:pt>
                <c:pt idx="3867">
                  <c:v>159.91666666666666</c:v>
                </c:pt>
                <c:pt idx="3868">
                  <c:v>65.291666666666671</c:v>
                </c:pt>
                <c:pt idx="3869">
                  <c:v>191.54166666666666</c:v>
                </c:pt>
                <c:pt idx="3870">
                  <c:v>37.875</c:v>
                </c:pt>
                <c:pt idx="3871">
                  <c:v>160.95833333333334</c:v>
                </c:pt>
                <c:pt idx="3872">
                  <c:v>0</c:v>
                </c:pt>
                <c:pt idx="3873">
                  <c:v>195.72916666666666</c:v>
                </c:pt>
                <c:pt idx="3874">
                  <c:v>106.9375</c:v>
                </c:pt>
                <c:pt idx="3875">
                  <c:v>169.875</c:v>
                </c:pt>
                <c:pt idx="3876">
                  <c:v>151.35416666666666</c:v>
                </c:pt>
                <c:pt idx="3877">
                  <c:v>129.60416666666666</c:v>
                </c:pt>
                <c:pt idx="3878">
                  <c:v>119.125</c:v>
                </c:pt>
                <c:pt idx="3879">
                  <c:v>98.041666666666671</c:v>
                </c:pt>
                <c:pt idx="3880">
                  <c:v>0</c:v>
                </c:pt>
                <c:pt idx="3881">
                  <c:v>83.520833333333329</c:v>
                </c:pt>
                <c:pt idx="3882">
                  <c:v>140.8125</c:v>
                </c:pt>
                <c:pt idx="3883">
                  <c:v>77.5625</c:v>
                </c:pt>
                <c:pt idx="3884">
                  <c:v>121.20833333333333</c:v>
                </c:pt>
                <c:pt idx="3885">
                  <c:v>126.91666666666667</c:v>
                </c:pt>
                <c:pt idx="3886">
                  <c:v>174.64583333333334</c:v>
                </c:pt>
                <c:pt idx="3887">
                  <c:v>114.83333333333333</c:v>
                </c:pt>
                <c:pt idx="3888">
                  <c:v>84.291666666666671</c:v>
                </c:pt>
                <c:pt idx="3889">
                  <c:v>84.479166666666671</c:v>
                </c:pt>
                <c:pt idx="3890">
                  <c:v>133.91666666666666</c:v>
                </c:pt>
                <c:pt idx="3891">
                  <c:v>83.25</c:v>
                </c:pt>
                <c:pt idx="3892">
                  <c:v>90.388888888888886</c:v>
                </c:pt>
                <c:pt idx="3893">
                  <c:v>45.270833333333336</c:v>
                </c:pt>
                <c:pt idx="3894">
                  <c:v>94.75</c:v>
                </c:pt>
                <c:pt idx="3895">
                  <c:v>141.47916666666666</c:v>
                </c:pt>
                <c:pt idx="3896">
                  <c:v>114.95833333333333</c:v>
                </c:pt>
                <c:pt idx="3897">
                  <c:v>167.85416666666666</c:v>
                </c:pt>
                <c:pt idx="3898">
                  <c:v>195.8125</c:v>
                </c:pt>
                <c:pt idx="3899">
                  <c:v>82.583333333333329</c:v>
                </c:pt>
                <c:pt idx="3900">
                  <c:v>99.729166666666671</c:v>
                </c:pt>
                <c:pt idx="3901">
                  <c:v>188.27083333333334</c:v>
                </c:pt>
                <c:pt idx="3902">
                  <c:v>119.64583333333333</c:v>
                </c:pt>
                <c:pt idx="3903">
                  <c:v>0</c:v>
                </c:pt>
                <c:pt idx="3904">
                  <c:v>156.375</c:v>
                </c:pt>
                <c:pt idx="3905">
                  <c:v>148.04166666666666</c:v>
                </c:pt>
                <c:pt idx="3906">
                  <c:v>103.9375</c:v>
                </c:pt>
                <c:pt idx="3907">
                  <c:v>100.66666666666667</c:v>
                </c:pt>
                <c:pt idx="3908">
                  <c:v>157.39583333333334</c:v>
                </c:pt>
                <c:pt idx="3909">
                  <c:v>90.729166666666671</c:v>
                </c:pt>
                <c:pt idx="3910">
                  <c:v>89.25</c:v>
                </c:pt>
                <c:pt idx="3911">
                  <c:v>76.958333333333329</c:v>
                </c:pt>
                <c:pt idx="3912">
                  <c:v>139.91666666666666</c:v>
                </c:pt>
                <c:pt idx="3913">
                  <c:v>107.20833333333333</c:v>
                </c:pt>
                <c:pt idx="3914">
                  <c:v>210.60416666666666</c:v>
                </c:pt>
                <c:pt idx="3915">
                  <c:v>95.625</c:v>
                </c:pt>
                <c:pt idx="3916">
                  <c:v>169.72916666666666</c:v>
                </c:pt>
                <c:pt idx="3917">
                  <c:v>139.52083333333334</c:v>
                </c:pt>
                <c:pt idx="3918">
                  <c:v>182.45833333333334</c:v>
                </c:pt>
                <c:pt idx="3919">
                  <c:v>175.79166666666666</c:v>
                </c:pt>
                <c:pt idx="3920">
                  <c:v>168.47916666666666</c:v>
                </c:pt>
                <c:pt idx="3921">
                  <c:v>151.0625</c:v>
                </c:pt>
                <c:pt idx="3922">
                  <c:v>107.41666666666667</c:v>
                </c:pt>
                <c:pt idx="3923">
                  <c:v>188.33333333333334</c:v>
                </c:pt>
                <c:pt idx="3924">
                  <c:v>128</c:v>
                </c:pt>
                <c:pt idx="3925">
                  <c:v>81.458333333333329</c:v>
                </c:pt>
                <c:pt idx="3926">
                  <c:v>18.458333333333332</c:v>
                </c:pt>
                <c:pt idx="3927">
                  <c:v>115.33333333333333</c:v>
                </c:pt>
                <c:pt idx="3928">
                  <c:v>106.50757575757575</c:v>
                </c:pt>
                <c:pt idx="3929">
                  <c:v>134.0625</c:v>
                </c:pt>
                <c:pt idx="3930">
                  <c:v>69.395833333333329</c:v>
                </c:pt>
                <c:pt idx="3931">
                  <c:v>125.0625</c:v>
                </c:pt>
                <c:pt idx="3932">
                  <c:v>47.416666666666664</c:v>
                </c:pt>
                <c:pt idx="3933">
                  <c:v>119.25</c:v>
                </c:pt>
                <c:pt idx="3934">
                  <c:v>94.729166666666671</c:v>
                </c:pt>
                <c:pt idx="3935">
                  <c:v>71.666666666666671</c:v>
                </c:pt>
                <c:pt idx="3936">
                  <c:v>0</c:v>
                </c:pt>
                <c:pt idx="3937">
                  <c:v>131.16666666666666</c:v>
                </c:pt>
                <c:pt idx="3938">
                  <c:v>150.25</c:v>
                </c:pt>
                <c:pt idx="3939">
                  <c:v>154.79166666666666</c:v>
                </c:pt>
                <c:pt idx="3940">
                  <c:v>160.58333333333334</c:v>
                </c:pt>
                <c:pt idx="3941">
                  <c:v>127.97916666666667</c:v>
                </c:pt>
                <c:pt idx="3942">
                  <c:v>96.229166666666671</c:v>
                </c:pt>
                <c:pt idx="3943">
                  <c:v>166.375</c:v>
                </c:pt>
                <c:pt idx="3944">
                  <c:v>175.85416666666666</c:v>
                </c:pt>
                <c:pt idx="3945">
                  <c:v>164.64583333333334</c:v>
                </c:pt>
                <c:pt idx="3946">
                  <c:v>96.645833333333329</c:v>
                </c:pt>
                <c:pt idx="3947">
                  <c:v>116.33333333333333</c:v>
                </c:pt>
                <c:pt idx="3948">
                  <c:v>132.15530303030303</c:v>
                </c:pt>
                <c:pt idx="3949">
                  <c:v>205.3125</c:v>
                </c:pt>
                <c:pt idx="3950">
                  <c:v>57.229166666666664</c:v>
                </c:pt>
                <c:pt idx="3951">
                  <c:v>71.520833333333329</c:v>
                </c:pt>
                <c:pt idx="3952">
                  <c:v>114.26388888888889</c:v>
                </c:pt>
                <c:pt idx="3953">
                  <c:v>149.6875</c:v>
                </c:pt>
                <c:pt idx="3954">
                  <c:v>130.35416666666666</c:v>
                </c:pt>
                <c:pt idx="3955">
                  <c:v>155.45833333333334</c:v>
                </c:pt>
                <c:pt idx="3956">
                  <c:v>115.22916666666667</c:v>
                </c:pt>
                <c:pt idx="3957">
                  <c:v>206.0625</c:v>
                </c:pt>
                <c:pt idx="3958">
                  <c:v>110.14583333333333</c:v>
                </c:pt>
                <c:pt idx="3959">
                  <c:v>201.54166666666666</c:v>
                </c:pt>
                <c:pt idx="3960">
                  <c:v>50.916666666666664</c:v>
                </c:pt>
                <c:pt idx="3961">
                  <c:v>80.083333333333329</c:v>
                </c:pt>
                <c:pt idx="3962">
                  <c:v>115.89583333333333</c:v>
                </c:pt>
                <c:pt idx="3963">
                  <c:v>131.45833333333334</c:v>
                </c:pt>
                <c:pt idx="3964">
                  <c:v>186.77083333333334</c:v>
                </c:pt>
                <c:pt idx="3965">
                  <c:v>177.25</c:v>
                </c:pt>
                <c:pt idx="3966">
                  <c:v>56.895833333333336</c:v>
                </c:pt>
                <c:pt idx="3967">
                  <c:v>89.666666666666671</c:v>
                </c:pt>
                <c:pt idx="3968">
                  <c:v>145.85416666666666</c:v>
                </c:pt>
                <c:pt idx="3969">
                  <c:v>146.33333333333334</c:v>
                </c:pt>
                <c:pt idx="3970">
                  <c:v>134.35416666666666</c:v>
                </c:pt>
                <c:pt idx="3971">
                  <c:v>124.1875</c:v>
                </c:pt>
                <c:pt idx="3972">
                  <c:v>151.54166666666666</c:v>
                </c:pt>
                <c:pt idx="3973">
                  <c:v>40.208333333333336</c:v>
                </c:pt>
                <c:pt idx="3974">
                  <c:v>112.4375</c:v>
                </c:pt>
                <c:pt idx="3975">
                  <c:v>35</c:v>
                </c:pt>
                <c:pt idx="3976">
                  <c:v>145.6875</c:v>
                </c:pt>
                <c:pt idx="3977">
                  <c:v>148.08333333333334</c:v>
                </c:pt>
                <c:pt idx="3978">
                  <c:v>174.875</c:v>
                </c:pt>
                <c:pt idx="3979">
                  <c:v>74.75</c:v>
                </c:pt>
                <c:pt idx="3980">
                  <c:v>31.208333333333332</c:v>
                </c:pt>
                <c:pt idx="3981">
                  <c:v>91.666666666666671</c:v>
                </c:pt>
                <c:pt idx="3982">
                  <c:v>64.729166666666671</c:v>
                </c:pt>
                <c:pt idx="3983">
                  <c:v>111.20833333333333</c:v>
                </c:pt>
                <c:pt idx="3984">
                  <c:v>111.25</c:v>
                </c:pt>
                <c:pt idx="3985">
                  <c:v>128.95833333333334</c:v>
                </c:pt>
                <c:pt idx="3986">
                  <c:v>75.0625</c:v>
                </c:pt>
                <c:pt idx="3987">
                  <c:v>99.958333333333329</c:v>
                </c:pt>
                <c:pt idx="3988">
                  <c:v>200.58333333333334</c:v>
                </c:pt>
                <c:pt idx="3989">
                  <c:v>78.208333333333329</c:v>
                </c:pt>
                <c:pt idx="3990">
                  <c:v>171.52083333333334</c:v>
                </c:pt>
                <c:pt idx="3991">
                  <c:v>111.39583333333333</c:v>
                </c:pt>
                <c:pt idx="3992">
                  <c:v>113.1875</c:v>
                </c:pt>
                <c:pt idx="3993">
                  <c:v>194.625</c:v>
                </c:pt>
                <c:pt idx="3994">
                  <c:v>94.0625</c:v>
                </c:pt>
                <c:pt idx="3995">
                  <c:v>72.270833333333329</c:v>
                </c:pt>
                <c:pt idx="3996">
                  <c:v>55.520833333333336</c:v>
                </c:pt>
                <c:pt idx="3997">
                  <c:v>84.354166666666671</c:v>
                </c:pt>
                <c:pt idx="3998">
                  <c:v>139.9375</c:v>
                </c:pt>
                <c:pt idx="3999">
                  <c:v>186.5625</c:v>
                </c:pt>
                <c:pt idx="4000">
                  <c:v>127.79166666666667</c:v>
                </c:pt>
                <c:pt idx="4001">
                  <c:v>156.7348484848485</c:v>
                </c:pt>
                <c:pt idx="4002">
                  <c:v>119.33333333333333</c:v>
                </c:pt>
                <c:pt idx="4003">
                  <c:v>157.79166666666666</c:v>
                </c:pt>
                <c:pt idx="4004">
                  <c:v>167.8125</c:v>
                </c:pt>
                <c:pt idx="4005">
                  <c:v>81</c:v>
                </c:pt>
                <c:pt idx="4006">
                  <c:v>46.3125</c:v>
                </c:pt>
                <c:pt idx="4007">
                  <c:v>195.29166666666666</c:v>
                </c:pt>
                <c:pt idx="4008">
                  <c:v>156.02083333333334</c:v>
                </c:pt>
                <c:pt idx="4009">
                  <c:v>29.541666666666668</c:v>
                </c:pt>
                <c:pt idx="4010">
                  <c:v>83.625</c:v>
                </c:pt>
                <c:pt idx="4011">
                  <c:v>9.1666666666666661</c:v>
                </c:pt>
                <c:pt idx="4012">
                  <c:v>176.9375</c:v>
                </c:pt>
                <c:pt idx="4013">
                  <c:v>80.229166666666671</c:v>
                </c:pt>
                <c:pt idx="4014">
                  <c:v>238.29166666666666</c:v>
                </c:pt>
                <c:pt idx="4015">
                  <c:v>31.354166666666668</c:v>
                </c:pt>
                <c:pt idx="4016">
                  <c:v>155.58333333333334</c:v>
                </c:pt>
                <c:pt idx="4017">
                  <c:v>173.27083333333334</c:v>
                </c:pt>
                <c:pt idx="4018">
                  <c:v>189.47916666666666</c:v>
                </c:pt>
                <c:pt idx="4019">
                  <c:v>114.66666666666667</c:v>
                </c:pt>
                <c:pt idx="4020">
                  <c:v>16.333333333333332</c:v>
                </c:pt>
                <c:pt idx="4021">
                  <c:v>96.25</c:v>
                </c:pt>
                <c:pt idx="4022">
                  <c:v>149.9375</c:v>
                </c:pt>
                <c:pt idx="4023">
                  <c:v>175</c:v>
                </c:pt>
                <c:pt idx="4024">
                  <c:v>133.64583333333334</c:v>
                </c:pt>
                <c:pt idx="4025">
                  <c:v>155.04166666666666</c:v>
                </c:pt>
                <c:pt idx="4026">
                  <c:v>0</c:v>
                </c:pt>
                <c:pt idx="4027">
                  <c:v>14.145833333333334</c:v>
                </c:pt>
                <c:pt idx="4028">
                  <c:v>188.8125</c:v>
                </c:pt>
                <c:pt idx="4029">
                  <c:v>110</c:v>
                </c:pt>
                <c:pt idx="4030">
                  <c:v>171.8125</c:v>
                </c:pt>
                <c:pt idx="4031">
                  <c:v>33.958333333333336</c:v>
                </c:pt>
                <c:pt idx="4032">
                  <c:v>158.04166666666666</c:v>
                </c:pt>
                <c:pt idx="4033">
                  <c:v>154.625</c:v>
                </c:pt>
                <c:pt idx="4034">
                  <c:v>89.479166666666671</c:v>
                </c:pt>
                <c:pt idx="4035">
                  <c:v>171.41666666666666</c:v>
                </c:pt>
                <c:pt idx="4036">
                  <c:v>138.89583333333334</c:v>
                </c:pt>
                <c:pt idx="4037">
                  <c:v>138.85416666666666</c:v>
                </c:pt>
                <c:pt idx="4038">
                  <c:v>131.1875</c:v>
                </c:pt>
                <c:pt idx="4039">
                  <c:v>33.145833333333336</c:v>
                </c:pt>
                <c:pt idx="4040">
                  <c:v>48.291666666666664</c:v>
                </c:pt>
                <c:pt idx="4041">
                  <c:v>144.66666666666666</c:v>
                </c:pt>
                <c:pt idx="4042">
                  <c:v>130.54166666666666</c:v>
                </c:pt>
                <c:pt idx="4043">
                  <c:v>182.04166666666666</c:v>
                </c:pt>
                <c:pt idx="4044">
                  <c:v>51.083333333333336</c:v>
                </c:pt>
                <c:pt idx="4045">
                  <c:v>151.5625</c:v>
                </c:pt>
                <c:pt idx="4046">
                  <c:v>167.89583333333334</c:v>
                </c:pt>
                <c:pt idx="4047">
                  <c:v>124.85416666666667</c:v>
                </c:pt>
                <c:pt idx="4048">
                  <c:v>71.125</c:v>
                </c:pt>
                <c:pt idx="4049">
                  <c:v>92.625</c:v>
                </c:pt>
                <c:pt idx="4050">
                  <c:v>130</c:v>
                </c:pt>
                <c:pt idx="4051">
                  <c:v>193.25</c:v>
                </c:pt>
                <c:pt idx="4052">
                  <c:v>128.20833333333334</c:v>
                </c:pt>
                <c:pt idx="4053">
                  <c:v>13.541666666666666</c:v>
                </c:pt>
                <c:pt idx="4054">
                  <c:v>67.145833333333329</c:v>
                </c:pt>
                <c:pt idx="4055">
                  <c:v>164.375</c:v>
                </c:pt>
                <c:pt idx="4056">
                  <c:v>142.29166666666666</c:v>
                </c:pt>
                <c:pt idx="4057">
                  <c:v>0</c:v>
                </c:pt>
                <c:pt idx="4058">
                  <c:v>67.75</c:v>
                </c:pt>
                <c:pt idx="4059">
                  <c:v>95</c:v>
                </c:pt>
                <c:pt idx="4060">
                  <c:v>177</c:v>
                </c:pt>
                <c:pt idx="4061">
                  <c:v>152.375</c:v>
                </c:pt>
                <c:pt idx="4062">
                  <c:v>30.395833333333332</c:v>
                </c:pt>
                <c:pt idx="4063">
                  <c:v>66.875</c:v>
                </c:pt>
                <c:pt idx="4064">
                  <c:v>61.020833333333336</c:v>
                </c:pt>
                <c:pt idx="4065">
                  <c:v>152.04166666666666</c:v>
                </c:pt>
                <c:pt idx="4066">
                  <c:v>178.3125</c:v>
                </c:pt>
                <c:pt idx="4067">
                  <c:v>127.41666666666667</c:v>
                </c:pt>
                <c:pt idx="4068">
                  <c:v>61.875</c:v>
                </c:pt>
                <c:pt idx="4069">
                  <c:v>57.25</c:v>
                </c:pt>
                <c:pt idx="4070">
                  <c:v>104.73263888888889</c:v>
                </c:pt>
                <c:pt idx="4071">
                  <c:v>133.5625</c:v>
                </c:pt>
                <c:pt idx="4072">
                  <c:v>111.25</c:v>
                </c:pt>
                <c:pt idx="4073">
                  <c:v>147.79166666666666</c:v>
                </c:pt>
                <c:pt idx="4074">
                  <c:v>55.041666666666664</c:v>
                </c:pt>
                <c:pt idx="4075">
                  <c:v>95.416666666666671</c:v>
                </c:pt>
                <c:pt idx="4076">
                  <c:v>159.8125</c:v>
                </c:pt>
                <c:pt idx="4077">
                  <c:v>111.75</c:v>
                </c:pt>
                <c:pt idx="4078">
                  <c:v>171.375</c:v>
                </c:pt>
                <c:pt idx="4079">
                  <c:v>206.5</c:v>
                </c:pt>
                <c:pt idx="4080">
                  <c:v>79.4375</c:v>
                </c:pt>
                <c:pt idx="4081">
                  <c:v>78.145833333333329</c:v>
                </c:pt>
                <c:pt idx="4082">
                  <c:v>77.875</c:v>
                </c:pt>
                <c:pt idx="4083">
                  <c:v>50.770833333333336</c:v>
                </c:pt>
                <c:pt idx="4084">
                  <c:v>164.20833333333334</c:v>
                </c:pt>
                <c:pt idx="4085">
                  <c:v>108.79166666666667</c:v>
                </c:pt>
                <c:pt idx="4086">
                  <c:v>60.479166666666664</c:v>
                </c:pt>
                <c:pt idx="4087">
                  <c:v>188.29166666666666</c:v>
                </c:pt>
                <c:pt idx="4088">
                  <c:v>108.1875</c:v>
                </c:pt>
                <c:pt idx="4089">
                  <c:v>22.875</c:v>
                </c:pt>
                <c:pt idx="4090">
                  <c:v>53.645833333333336</c:v>
                </c:pt>
                <c:pt idx="4091">
                  <c:v>123.33333333333333</c:v>
                </c:pt>
                <c:pt idx="4092">
                  <c:v>82.125</c:v>
                </c:pt>
                <c:pt idx="4093">
                  <c:v>150.41666666666666</c:v>
                </c:pt>
                <c:pt idx="4094">
                  <c:v>160.1875</c:v>
                </c:pt>
                <c:pt idx="4095">
                  <c:v>194.41666666666666</c:v>
                </c:pt>
                <c:pt idx="4096">
                  <c:v>95.916666666666671</c:v>
                </c:pt>
                <c:pt idx="4097">
                  <c:v>155.64583333333334</c:v>
                </c:pt>
                <c:pt idx="4098">
                  <c:v>108.16666666666667</c:v>
                </c:pt>
                <c:pt idx="4099">
                  <c:v>136.85416666666666</c:v>
                </c:pt>
                <c:pt idx="4100">
                  <c:v>126.9375</c:v>
                </c:pt>
                <c:pt idx="4101">
                  <c:v>145.79166666666666</c:v>
                </c:pt>
                <c:pt idx="4102">
                  <c:v>16.25</c:v>
                </c:pt>
                <c:pt idx="4103">
                  <c:v>10.583333333333334</c:v>
                </c:pt>
                <c:pt idx="4104">
                  <c:v>145.16666666666666</c:v>
                </c:pt>
                <c:pt idx="4105">
                  <c:v>108.15530303030303</c:v>
                </c:pt>
                <c:pt idx="4106">
                  <c:v>110.29166666666667</c:v>
                </c:pt>
                <c:pt idx="4107">
                  <c:v>169.3125</c:v>
                </c:pt>
                <c:pt idx="4108">
                  <c:v>125.71527777777777</c:v>
                </c:pt>
                <c:pt idx="4109">
                  <c:v>140.14583333333334</c:v>
                </c:pt>
                <c:pt idx="4110">
                  <c:v>160.625</c:v>
                </c:pt>
                <c:pt idx="4111">
                  <c:v>155.79166666666666</c:v>
                </c:pt>
                <c:pt idx="4112">
                  <c:v>115.02083333333333</c:v>
                </c:pt>
                <c:pt idx="4113">
                  <c:v>53.520833333333336</c:v>
                </c:pt>
                <c:pt idx="4114">
                  <c:v>125.91666666666667</c:v>
                </c:pt>
                <c:pt idx="4115">
                  <c:v>191.8125</c:v>
                </c:pt>
                <c:pt idx="4116">
                  <c:v>105.92708333333333</c:v>
                </c:pt>
                <c:pt idx="4117">
                  <c:v>100.61805555555556</c:v>
                </c:pt>
                <c:pt idx="4118">
                  <c:v>154.375</c:v>
                </c:pt>
                <c:pt idx="4119">
                  <c:v>80.479166666666671</c:v>
                </c:pt>
                <c:pt idx="4120">
                  <c:v>108.22916666666667</c:v>
                </c:pt>
                <c:pt idx="4121">
                  <c:v>39.208333333333336</c:v>
                </c:pt>
                <c:pt idx="4122">
                  <c:v>147.70833333333334</c:v>
                </c:pt>
                <c:pt idx="4123">
                  <c:v>167.79166666666666</c:v>
                </c:pt>
                <c:pt idx="4124">
                  <c:v>166.52083333333334</c:v>
                </c:pt>
                <c:pt idx="4125">
                  <c:v>35.166666666666664</c:v>
                </c:pt>
                <c:pt idx="4126">
                  <c:v>103.4375</c:v>
                </c:pt>
                <c:pt idx="4127">
                  <c:v>134.625</c:v>
                </c:pt>
                <c:pt idx="4128">
                  <c:v>201.25</c:v>
                </c:pt>
                <c:pt idx="4129">
                  <c:v>159.8125</c:v>
                </c:pt>
                <c:pt idx="4130">
                  <c:v>121.5625</c:v>
                </c:pt>
                <c:pt idx="4131">
                  <c:v>128.9375</c:v>
                </c:pt>
                <c:pt idx="4132">
                  <c:v>83.25</c:v>
                </c:pt>
                <c:pt idx="4133">
                  <c:v>101.58333333333333</c:v>
                </c:pt>
                <c:pt idx="4134">
                  <c:v>181.97916666666666</c:v>
                </c:pt>
                <c:pt idx="4135">
                  <c:v>147.89583333333334</c:v>
                </c:pt>
                <c:pt idx="4136">
                  <c:v>99.0625</c:v>
                </c:pt>
                <c:pt idx="4137">
                  <c:v>83.098484848484844</c:v>
                </c:pt>
                <c:pt idx="4138">
                  <c:v>113.85416666666667</c:v>
                </c:pt>
                <c:pt idx="4139">
                  <c:v>122.75</c:v>
                </c:pt>
                <c:pt idx="4140">
                  <c:v>146.5625</c:v>
                </c:pt>
                <c:pt idx="4141">
                  <c:v>153.9375</c:v>
                </c:pt>
                <c:pt idx="4142">
                  <c:v>169.3125</c:v>
                </c:pt>
                <c:pt idx="4143">
                  <c:v>98.481060606060609</c:v>
                </c:pt>
                <c:pt idx="4144">
                  <c:v>112.18055555555556</c:v>
                </c:pt>
                <c:pt idx="4145">
                  <c:v>70.3125</c:v>
                </c:pt>
                <c:pt idx="4146">
                  <c:v>203.1875</c:v>
                </c:pt>
                <c:pt idx="4147">
                  <c:v>170.54166666666666</c:v>
                </c:pt>
                <c:pt idx="4148">
                  <c:v>197.54166666666666</c:v>
                </c:pt>
                <c:pt idx="4149">
                  <c:v>104.14583333333333</c:v>
                </c:pt>
                <c:pt idx="4150">
                  <c:v>190.45833333333334</c:v>
                </c:pt>
                <c:pt idx="4151">
                  <c:v>132.45833333333334</c:v>
                </c:pt>
                <c:pt idx="4152">
                  <c:v>102.79166666666667</c:v>
                </c:pt>
                <c:pt idx="4153">
                  <c:v>154.41666666666666</c:v>
                </c:pt>
                <c:pt idx="4154">
                  <c:v>132.125</c:v>
                </c:pt>
                <c:pt idx="4155">
                  <c:v>174.85416666666666</c:v>
                </c:pt>
                <c:pt idx="4156">
                  <c:v>170.14583333333334</c:v>
                </c:pt>
                <c:pt idx="4157">
                  <c:v>158.1875</c:v>
                </c:pt>
                <c:pt idx="4158">
                  <c:v>173.54166666666666</c:v>
                </c:pt>
                <c:pt idx="4159">
                  <c:v>113.75</c:v>
                </c:pt>
                <c:pt idx="4160">
                  <c:v>149.54166666666666</c:v>
                </c:pt>
                <c:pt idx="4161">
                  <c:v>84.541666666666671</c:v>
                </c:pt>
                <c:pt idx="4162">
                  <c:v>120.22916666666667</c:v>
                </c:pt>
                <c:pt idx="4163">
                  <c:v>129.375</c:v>
                </c:pt>
                <c:pt idx="4164">
                  <c:v>51.416666666666664</c:v>
                </c:pt>
                <c:pt idx="4165">
                  <c:v>159.45833333333334</c:v>
                </c:pt>
                <c:pt idx="4166">
                  <c:v>95.916666666666671</c:v>
                </c:pt>
                <c:pt idx="4167">
                  <c:v>153.95833333333334</c:v>
                </c:pt>
                <c:pt idx="4168">
                  <c:v>80.958333333333329</c:v>
                </c:pt>
                <c:pt idx="4169">
                  <c:v>90.145833333333329</c:v>
                </c:pt>
                <c:pt idx="4170">
                  <c:v>158.25</c:v>
                </c:pt>
                <c:pt idx="4171">
                  <c:v>123.14583333333333</c:v>
                </c:pt>
                <c:pt idx="4172">
                  <c:v>149.79166666666666</c:v>
                </c:pt>
                <c:pt idx="4173">
                  <c:v>120.3125</c:v>
                </c:pt>
                <c:pt idx="4174">
                  <c:v>174.83333333333334</c:v>
                </c:pt>
                <c:pt idx="4175">
                  <c:v>88.1875</c:v>
                </c:pt>
                <c:pt idx="4176">
                  <c:v>77.875</c:v>
                </c:pt>
                <c:pt idx="4177">
                  <c:v>63.013888888888886</c:v>
                </c:pt>
                <c:pt idx="4178">
                  <c:v>113.77083333333333</c:v>
                </c:pt>
                <c:pt idx="4179">
                  <c:v>129.02083333333334</c:v>
                </c:pt>
                <c:pt idx="4180">
                  <c:v>24.875</c:v>
                </c:pt>
                <c:pt idx="4181">
                  <c:v>185.79166666666666</c:v>
                </c:pt>
                <c:pt idx="4182">
                  <c:v>66.625</c:v>
                </c:pt>
                <c:pt idx="4183">
                  <c:v>106.14583333333333</c:v>
                </c:pt>
                <c:pt idx="4184">
                  <c:v>157.95833333333334</c:v>
                </c:pt>
                <c:pt idx="4185">
                  <c:v>61.5</c:v>
                </c:pt>
                <c:pt idx="4186">
                  <c:v>139.375</c:v>
                </c:pt>
                <c:pt idx="4187">
                  <c:v>122</c:v>
                </c:pt>
                <c:pt idx="4188">
                  <c:v>81.541666666666671</c:v>
                </c:pt>
                <c:pt idx="4189">
                  <c:v>158.04166666666666</c:v>
                </c:pt>
                <c:pt idx="4190">
                  <c:v>8.8541666666666661</c:v>
                </c:pt>
                <c:pt idx="4191">
                  <c:v>180.66666666666666</c:v>
                </c:pt>
                <c:pt idx="4192">
                  <c:v>129.65277777777777</c:v>
                </c:pt>
                <c:pt idx="4193">
                  <c:v>141.75</c:v>
                </c:pt>
                <c:pt idx="4194">
                  <c:v>99.979166666666671</c:v>
                </c:pt>
                <c:pt idx="4195">
                  <c:v>110.25</c:v>
                </c:pt>
                <c:pt idx="4196">
                  <c:v>91.041666666666671</c:v>
                </c:pt>
                <c:pt idx="4197">
                  <c:v>152.58333333333334</c:v>
                </c:pt>
                <c:pt idx="4198">
                  <c:v>104.5625</c:v>
                </c:pt>
                <c:pt idx="4199">
                  <c:v>70.166666666666671</c:v>
                </c:pt>
                <c:pt idx="4200">
                  <c:v>199.97916666666666</c:v>
                </c:pt>
                <c:pt idx="4201">
                  <c:v>99.645833333333329</c:v>
                </c:pt>
                <c:pt idx="4202">
                  <c:v>140.10416666666666</c:v>
                </c:pt>
                <c:pt idx="4203">
                  <c:v>77</c:v>
                </c:pt>
                <c:pt idx="4204">
                  <c:v>140.20833333333334</c:v>
                </c:pt>
                <c:pt idx="4205">
                  <c:v>107.0625</c:v>
                </c:pt>
                <c:pt idx="4206">
                  <c:v>124.77083333333333</c:v>
                </c:pt>
                <c:pt idx="4207">
                  <c:v>111.39583333333333</c:v>
                </c:pt>
                <c:pt idx="4208">
                  <c:v>209.875</c:v>
                </c:pt>
                <c:pt idx="4209">
                  <c:v>146</c:v>
                </c:pt>
                <c:pt idx="4210">
                  <c:v>140.29166666666666</c:v>
                </c:pt>
                <c:pt idx="4211">
                  <c:v>162.83333333333334</c:v>
                </c:pt>
                <c:pt idx="4212">
                  <c:v>149.16666666666666</c:v>
                </c:pt>
                <c:pt idx="4213">
                  <c:v>28.604166666666668</c:v>
                </c:pt>
                <c:pt idx="4214">
                  <c:v>84.479166666666671</c:v>
                </c:pt>
                <c:pt idx="4215">
                  <c:v>141.29166666666666</c:v>
                </c:pt>
                <c:pt idx="4216">
                  <c:v>141.125</c:v>
                </c:pt>
                <c:pt idx="4217">
                  <c:v>146.6875</c:v>
                </c:pt>
                <c:pt idx="4218">
                  <c:v>80.1875</c:v>
                </c:pt>
                <c:pt idx="4219">
                  <c:v>163.29166666666666</c:v>
                </c:pt>
                <c:pt idx="4220">
                  <c:v>120.45833333333333</c:v>
                </c:pt>
                <c:pt idx="4221">
                  <c:v>195.35416666666666</c:v>
                </c:pt>
                <c:pt idx="4222">
                  <c:v>174.02083333333334</c:v>
                </c:pt>
                <c:pt idx="4223">
                  <c:v>167.60416666666666</c:v>
                </c:pt>
                <c:pt idx="4224">
                  <c:v>56.166666666666664</c:v>
                </c:pt>
                <c:pt idx="4225">
                  <c:v>199.75</c:v>
                </c:pt>
                <c:pt idx="4226">
                  <c:v>194.16666666666666</c:v>
                </c:pt>
                <c:pt idx="4227">
                  <c:v>177.35416666666666</c:v>
                </c:pt>
                <c:pt idx="4228">
                  <c:v>0</c:v>
                </c:pt>
                <c:pt idx="4229">
                  <c:v>136.125</c:v>
                </c:pt>
                <c:pt idx="4230">
                  <c:v>119.16666666666667</c:v>
                </c:pt>
                <c:pt idx="4231">
                  <c:v>168.75</c:v>
                </c:pt>
                <c:pt idx="4232">
                  <c:v>144.39583333333334</c:v>
                </c:pt>
                <c:pt idx="4233">
                  <c:v>167.47916666666666</c:v>
                </c:pt>
                <c:pt idx="4234">
                  <c:v>144.16666666666666</c:v>
                </c:pt>
                <c:pt idx="4235">
                  <c:v>103.8125</c:v>
                </c:pt>
                <c:pt idx="4236">
                  <c:v>155.45833333333334</c:v>
                </c:pt>
                <c:pt idx="4237">
                  <c:v>162.22916666666666</c:v>
                </c:pt>
                <c:pt idx="4238">
                  <c:v>172.66666666666666</c:v>
                </c:pt>
                <c:pt idx="4239">
                  <c:v>131.84090909090909</c:v>
                </c:pt>
                <c:pt idx="4240">
                  <c:v>130.45833333333334</c:v>
                </c:pt>
                <c:pt idx="4241">
                  <c:v>45.5</c:v>
                </c:pt>
                <c:pt idx="4242">
                  <c:v>184.66666666666666</c:v>
                </c:pt>
                <c:pt idx="4243">
                  <c:v>140.04166666666666</c:v>
                </c:pt>
                <c:pt idx="4244">
                  <c:v>172.5</c:v>
                </c:pt>
                <c:pt idx="4245">
                  <c:v>123.71296296296296</c:v>
                </c:pt>
                <c:pt idx="4246">
                  <c:v>58.729166666666664</c:v>
                </c:pt>
                <c:pt idx="4247">
                  <c:v>154.625</c:v>
                </c:pt>
                <c:pt idx="4248">
                  <c:v>145.41666666666666</c:v>
                </c:pt>
                <c:pt idx="4249">
                  <c:v>154.33333333333334</c:v>
                </c:pt>
                <c:pt idx="4250">
                  <c:v>0</c:v>
                </c:pt>
                <c:pt idx="4251">
                  <c:v>185.35416666666666</c:v>
                </c:pt>
                <c:pt idx="4252">
                  <c:v>109.83333333333333</c:v>
                </c:pt>
                <c:pt idx="4253">
                  <c:v>164.6875</c:v>
                </c:pt>
                <c:pt idx="4254">
                  <c:v>94.25</c:v>
                </c:pt>
                <c:pt idx="4255">
                  <c:v>140.125</c:v>
                </c:pt>
                <c:pt idx="4256">
                  <c:v>189.375</c:v>
                </c:pt>
                <c:pt idx="4257">
                  <c:v>152.41666666666666</c:v>
                </c:pt>
                <c:pt idx="4258">
                  <c:v>95.229166666666671</c:v>
                </c:pt>
                <c:pt idx="4259">
                  <c:v>83.166666666666671</c:v>
                </c:pt>
                <c:pt idx="4260">
                  <c:v>166.97916666666666</c:v>
                </c:pt>
                <c:pt idx="4261">
                  <c:v>48.229166666666664</c:v>
                </c:pt>
                <c:pt idx="4262">
                  <c:v>78.645833333333329</c:v>
                </c:pt>
                <c:pt idx="4263">
                  <c:v>203.125</c:v>
                </c:pt>
                <c:pt idx="4264">
                  <c:v>213.125</c:v>
                </c:pt>
                <c:pt idx="4265">
                  <c:v>155.04166666666666</c:v>
                </c:pt>
                <c:pt idx="4266">
                  <c:v>158.64583333333334</c:v>
                </c:pt>
                <c:pt idx="4267">
                  <c:v>104.8125</c:v>
                </c:pt>
                <c:pt idx="4268">
                  <c:v>37.041666666666664</c:v>
                </c:pt>
                <c:pt idx="4269">
                  <c:v>205.70833333333334</c:v>
                </c:pt>
                <c:pt idx="4270">
                  <c:v>164.125</c:v>
                </c:pt>
                <c:pt idx="4271">
                  <c:v>147.25</c:v>
                </c:pt>
                <c:pt idx="4272">
                  <c:v>93.895833333333329</c:v>
                </c:pt>
                <c:pt idx="4273">
                  <c:v>182.85416666666666</c:v>
                </c:pt>
                <c:pt idx="4274">
                  <c:v>207.27083333333334</c:v>
                </c:pt>
                <c:pt idx="4275">
                  <c:v>105.39583333333333</c:v>
                </c:pt>
                <c:pt idx="4276">
                  <c:v>154.64583333333334</c:v>
                </c:pt>
                <c:pt idx="4277">
                  <c:v>83.583333333333329</c:v>
                </c:pt>
                <c:pt idx="4278">
                  <c:v>183.29166666666666</c:v>
                </c:pt>
                <c:pt idx="4279">
                  <c:v>106.29166666666667</c:v>
                </c:pt>
                <c:pt idx="4280">
                  <c:v>193.91666666666666</c:v>
                </c:pt>
                <c:pt idx="4281">
                  <c:v>200.79166666666666</c:v>
                </c:pt>
                <c:pt idx="4282">
                  <c:v>97.3125</c:v>
                </c:pt>
                <c:pt idx="4283">
                  <c:v>51</c:v>
                </c:pt>
                <c:pt idx="4284">
                  <c:v>186.52083333333334</c:v>
                </c:pt>
                <c:pt idx="4285">
                  <c:v>173.3125</c:v>
                </c:pt>
                <c:pt idx="4286">
                  <c:v>154.75</c:v>
                </c:pt>
                <c:pt idx="4287">
                  <c:v>180.45833333333334</c:v>
                </c:pt>
                <c:pt idx="4288">
                  <c:v>129.5625</c:v>
                </c:pt>
                <c:pt idx="4289">
                  <c:v>167.54166666666666</c:v>
                </c:pt>
                <c:pt idx="4290">
                  <c:v>23.833333333333332</c:v>
                </c:pt>
                <c:pt idx="4291">
                  <c:v>142.66666666666666</c:v>
                </c:pt>
                <c:pt idx="4292">
                  <c:v>44.208333333333336</c:v>
                </c:pt>
                <c:pt idx="4293">
                  <c:v>114.125</c:v>
                </c:pt>
                <c:pt idx="4294">
                  <c:v>111.75</c:v>
                </c:pt>
                <c:pt idx="4295">
                  <c:v>110.375</c:v>
                </c:pt>
                <c:pt idx="4296">
                  <c:v>93.458333333333329</c:v>
                </c:pt>
                <c:pt idx="4297">
                  <c:v>74.270833333333329</c:v>
                </c:pt>
                <c:pt idx="4298">
                  <c:v>119.79545454545455</c:v>
                </c:pt>
                <c:pt idx="4299">
                  <c:v>114.85984848484848</c:v>
                </c:pt>
                <c:pt idx="4300">
                  <c:v>137.16666666666666</c:v>
                </c:pt>
                <c:pt idx="4301">
                  <c:v>0</c:v>
                </c:pt>
                <c:pt idx="4302">
                  <c:v>67.604166666666671</c:v>
                </c:pt>
                <c:pt idx="4303">
                  <c:v>69.125</c:v>
                </c:pt>
                <c:pt idx="4304">
                  <c:v>192.875</c:v>
                </c:pt>
                <c:pt idx="4305">
                  <c:v>152.85416666666666</c:v>
                </c:pt>
                <c:pt idx="4306">
                  <c:v>74.479166666666671</c:v>
                </c:pt>
                <c:pt idx="4307">
                  <c:v>123.625</c:v>
                </c:pt>
                <c:pt idx="4308">
                  <c:v>114.60416666666667</c:v>
                </c:pt>
                <c:pt idx="4309">
                  <c:v>71.9375</c:v>
                </c:pt>
                <c:pt idx="4310">
                  <c:v>86.597222222222229</c:v>
                </c:pt>
                <c:pt idx="4311">
                  <c:v>174.875</c:v>
                </c:pt>
                <c:pt idx="4312">
                  <c:v>49.291666666666664</c:v>
                </c:pt>
                <c:pt idx="4313">
                  <c:v>179.20833333333334</c:v>
                </c:pt>
                <c:pt idx="4314">
                  <c:v>203.47916666666666</c:v>
                </c:pt>
                <c:pt idx="4315">
                  <c:v>101.33333333333333</c:v>
                </c:pt>
                <c:pt idx="4316">
                  <c:v>107.04166666666667</c:v>
                </c:pt>
                <c:pt idx="4317">
                  <c:v>97.916666666666671</c:v>
                </c:pt>
                <c:pt idx="4318">
                  <c:v>78.583333333333329</c:v>
                </c:pt>
                <c:pt idx="4319">
                  <c:v>175.58333333333334</c:v>
                </c:pt>
                <c:pt idx="4320">
                  <c:v>39.0625</c:v>
                </c:pt>
                <c:pt idx="4321">
                  <c:v>142.22916666666666</c:v>
                </c:pt>
                <c:pt idx="4322">
                  <c:v>139.39583333333334</c:v>
                </c:pt>
                <c:pt idx="4323">
                  <c:v>157.16666666666666</c:v>
                </c:pt>
                <c:pt idx="4324">
                  <c:v>70.291666666666671</c:v>
                </c:pt>
                <c:pt idx="4325">
                  <c:v>126.9375</c:v>
                </c:pt>
                <c:pt idx="4326">
                  <c:v>125.54166666666667</c:v>
                </c:pt>
                <c:pt idx="4327">
                  <c:v>123.04166666666667</c:v>
                </c:pt>
                <c:pt idx="4328">
                  <c:v>157.29166666666666</c:v>
                </c:pt>
                <c:pt idx="4329">
                  <c:v>175.70833333333334</c:v>
                </c:pt>
                <c:pt idx="4330">
                  <c:v>123.85416666666667</c:v>
                </c:pt>
                <c:pt idx="4331">
                  <c:v>167.58333333333334</c:v>
                </c:pt>
                <c:pt idx="4332">
                  <c:v>199.33333333333334</c:v>
                </c:pt>
                <c:pt idx="4333">
                  <c:v>184.1875</c:v>
                </c:pt>
                <c:pt idx="4334">
                  <c:v>155.85416666666666</c:v>
                </c:pt>
                <c:pt idx="4335">
                  <c:v>67.472222222222229</c:v>
                </c:pt>
                <c:pt idx="4336">
                  <c:v>126.97916666666667</c:v>
                </c:pt>
                <c:pt idx="4337">
                  <c:v>153.91666666666666</c:v>
                </c:pt>
                <c:pt idx="4338">
                  <c:v>142.58333333333334</c:v>
                </c:pt>
                <c:pt idx="4339">
                  <c:v>131.95833333333334</c:v>
                </c:pt>
                <c:pt idx="4340">
                  <c:v>125.70833333333333</c:v>
                </c:pt>
                <c:pt idx="4341">
                  <c:v>146.27083333333334</c:v>
                </c:pt>
                <c:pt idx="4342">
                  <c:v>97.041666666666671</c:v>
                </c:pt>
                <c:pt idx="4343">
                  <c:v>99.75</c:v>
                </c:pt>
                <c:pt idx="4344">
                  <c:v>147.83333333333334</c:v>
                </c:pt>
                <c:pt idx="4345">
                  <c:v>126.72916666666667</c:v>
                </c:pt>
                <c:pt idx="4346">
                  <c:v>165.875</c:v>
                </c:pt>
                <c:pt idx="4347">
                  <c:v>103.79166666666667</c:v>
                </c:pt>
                <c:pt idx="4348">
                  <c:v>127.85416666666667</c:v>
                </c:pt>
                <c:pt idx="4349">
                  <c:v>168.41666666666666</c:v>
                </c:pt>
                <c:pt idx="4350">
                  <c:v>142.25</c:v>
                </c:pt>
                <c:pt idx="4351">
                  <c:v>212.1875</c:v>
                </c:pt>
                <c:pt idx="4352">
                  <c:v>177.25</c:v>
                </c:pt>
                <c:pt idx="4353">
                  <c:v>71.902777777777771</c:v>
                </c:pt>
                <c:pt idx="4354">
                  <c:v>111.08333333333333</c:v>
                </c:pt>
                <c:pt idx="4355">
                  <c:v>158.64583333333334</c:v>
                </c:pt>
                <c:pt idx="4356">
                  <c:v>145.47916666666666</c:v>
                </c:pt>
                <c:pt idx="4357">
                  <c:v>109.1875</c:v>
                </c:pt>
                <c:pt idx="4358">
                  <c:v>155.29166666666666</c:v>
                </c:pt>
                <c:pt idx="4359">
                  <c:v>218.79166666666666</c:v>
                </c:pt>
                <c:pt idx="4360">
                  <c:v>62.895833333333336</c:v>
                </c:pt>
                <c:pt idx="4361">
                  <c:v>72.416666666666671</c:v>
                </c:pt>
                <c:pt idx="4362">
                  <c:v>149.70833333333334</c:v>
                </c:pt>
                <c:pt idx="4363">
                  <c:v>135.16666666666666</c:v>
                </c:pt>
                <c:pt idx="4364">
                  <c:v>137.4375</c:v>
                </c:pt>
                <c:pt idx="4365">
                  <c:v>147.3125</c:v>
                </c:pt>
                <c:pt idx="4366">
                  <c:v>176.875</c:v>
                </c:pt>
                <c:pt idx="4367">
                  <c:v>156.64583333333334</c:v>
                </c:pt>
                <c:pt idx="4368">
                  <c:v>94.48863636363636</c:v>
                </c:pt>
                <c:pt idx="4369">
                  <c:v>90.4375</c:v>
                </c:pt>
                <c:pt idx="4370">
                  <c:v>112.47916666666667</c:v>
                </c:pt>
                <c:pt idx="4371">
                  <c:v>173.3125</c:v>
                </c:pt>
                <c:pt idx="4372">
                  <c:v>161.6875</c:v>
                </c:pt>
                <c:pt idx="4373">
                  <c:v>29.708333333333332</c:v>
                </c:pt>
                <c:pt idx="4374">
                  <c:v>150.25</c:v>
                </c:pt>
                <c:pt idx="4375">
                  <c:v>157.45833333333334</c:v>
                </c:pt>
                <c:pt idx="4376">
                  <c:v>92.645833333333329</c:v>
                </c:pt>
                <c:pt idx="4377">
                  <c:v>96.916666666666671</c:v>
                </c:pt>
                <c:pt idx="4378">
                  <c:v>152.04166666666666</c:v>
                </c:pt>
                <c:pt idx="4379">
                  <c:v>166.75</c:v>
                </c:pt>
                <c:pt idx="4380">
                  <c:v>152.02083333333334</c:v>
                </c:pt>
                <c:pt idx="4381">
                  <c:v>34.166666666666664</c:v>
                </c:pt>
                <c:pt idx="4382">
                  <c:v>148</c:v>
                </c:pt>
                <c:pt idx="4383">
                  <c:v>160.33333333333334</c:v>
                </c:pt>
                <c:pt idx="4384">
                  <c:v>158.85416666666666</c:v>
                </c:pt>
                <c:pt idx="4385">
                  <c:v>83.333333333333329</c:v>
                </c:pt>
                <c:pt idx="4386">
                  <c:v>42.125</c:v>
                </c:pt>
                <c:pt idx="4387">
                  <c:v>179.125</c:v>
                </c:pt>
                <c:pt idx="4388">
                  <c:v>246.95833333333334</c:v>
                </c:pt>
                <c:pt idx="4389">
                  <c:v>193.0625</c:v>
                </c:pt>
                <c:pt idx="4390">
                  <c:v>97.5</c:v>
                </c:pt>
                <c:pt idx="4391">
                  <c:v>175.5625</c:v>
                </c:pt>
                <c:pt idx="4392">
                  <c:v>106.41666666666667</c:v>
                </c:pt>
                <c:pt idx="4393">
                  <c:v>217.08333333333334</c:v>
                </c:pt>
                <c:pt idx="4394">
                  <c:v>17.104166666666668</c:v>
                </c:pt>
                <c:pt idx="4395">
                  <c:v>155</c:v>
                </c:pt>
                <c:pt idx="4396">
                  <c:v>146.04166666666666</c:v>
                </c:pt>
                <c:pt idx="4397">
                  <c:v>47.166666666666664</c:v>
                </c:pt>
                <c:pt idx="4398">
                  <c:v>145.04166666666666</c:v>
                </c:pt>
                <c:pt idx="4399">
                  <c:v>112.22916666666667</c:v>
                </c:pt>
                <c:pt idx="4400">
                  <c:v>119.04166666666667</c:v>
                </c:pt>
                <c:pt idx="4401">
                  <c:v>206.64583333333334</c:v>
                </c:pt>
                <c:pt idx="4402">
                  <c:v>185.97916666666666</c:v>
                </c:pt>
                <c:pt idx="4403">
                  <c:v>77.5</c:v>
                </c:pt>
                <c:pt idx="4404">
                  <c:v>139.0625</c:v>
                </c:pt>
                <c:pt idx="4405">
                  <c:v>118.1875</c:v>
                </c:pt>
                <c:pt idx="4406">
                  <c:v>159.8125</c:v>
                </c:pt>
                <c:pt idx="4407">
                  <c:v>94.1875</c:v>
                </c:pt>
                <c:pt idx="4408">
                  <c:v>90.3125</c:v>
                </c:pt>
                <c:pt idx="4409">
                  <c:v>123.72916666666667</c:v>
                </c:pt>
                <c:pt idx="4410">
                  <c:v>0</c:v>
                </c:pt>
                <c:pt idx="4411">
                  <c:v>29.625</c:v>
                </c:pt>
                <c:pt idx="4412">
                  <c:v>78.520833333333329</c:v>
                </c:pt>
                <c:pt idx="4413">
                  <c:v>179.52083333333334</c:v>
                </c:pt>
                <c:pt idx="4414">
                  <c:v>181.26388888888889</c:v>
                </c:pt>
                <c:pt idx="4415">
                  <c:v>22.854166666666668</c:v>
                </c:pt>
                <c:pt idx="4416">
                  <c:v>97.770833333333329</c:v>
                </c:pt>
                <c:pt idx="4417">
                  <c:v>67.75</c:v>
                </c:pt>
                <c:pt idx="4418">
                  <c:v>172.70833333333334</c:v>
                </c:pt>
                <c:pt idx="4419">
                  <c:v>135.41666666666666</c:v>
                </c:pt>
                <c:pt idx="4420">
                  <c:v>167.39583333333334</c:v>
                </c:pt>
                <c:pt idx="4421">
                  <c:v>146.35416666666666</c:v>
                </c:pt>
                <c:pt idx="4422">
                  <c:v>124.6875</c:v>
                </c:pt>
                <c:pt idx="4423">
                  <c:v>33.375</c:v>
                </c:pt>
                <c:pt idx="4424">
                  <c:v>113</c:v>
                </c:pt>
                <c:pt idx="4425">
                  <c:v>128.35416666666666</c:v>
                </c:pt>
                <c:pt idx="4426">
                  <c:v>0</c:v>
                </c:pt>
                <c:pt idx="4427">
                  <c:v>158.5</c:v>
                </c:pt>
                <c:pt idx="4428">
                  <c:v>181.64583333333334</c:v>
                </c:pt>
                <c:pt idx="4429">
                  <c:v>198.04166666666666</c:v>
                </c:pt>
                <c:pt idx="4430">
                  <c:v>193.0625</c:v>
                </c:pt>
                <c:pt idx="4431">
                  <c:v>218.45833333333334</c:v>
                </c:pt>
                <c:pt idx="4432">
                  <c:v>117.60416666666667</c:v>
                </c:pt>
                <c:pt idx="4433">
                  <c:v>154.41666666666666</c:v>
                </c:pt>
                <c:pt idx="4434">
                  <c:v>106.0625</c:v>
                </c:pt>
                <c:pt idx="4435">
                  <c:v>154.25</c:v>
                </c:pt>
                <c:pt idx="4436">
                  <c:v>121</c:v>
                </c:pt>
                <c:pt idx="4437">
                  <c:v>72.208333333333329</c:v>
                </c:pt>
                <c:pt idx="4438">
                  <c:v>79.104166666666671</c:v>
                </c:pt>
                <c:pt idx="4439">
                  <c:v>89.875</c:v>
                </c:pt>
                <c:pt idx="4440">
                  <c:v>0</c:v>
                </c:pt>
                <c:pt idx="4441">
                  <c:v>92.3125</c:v>
                </c:pt>
                <c:pt idx="4442">
                  <c:v>66</c:v>
                </c:pt>
                <c:pt idx="4443">
                  <c:v>20.541666666666668</c:v>
                </c:pt>
                <c:pt idx="4444">
                  <c:v>122.97916666666667</c:v>
                </c:pt>
                <c:pt idx="4445">
                  <c:v>133.27083333333334</c:v>
                </c:pt>
                <c:pt idx="4446">
                  <c:v>115.97916666666667</c:v>
                </c:pt>
                <c:pt idx="4447">
                  <c:v>188.29166666666666</c:v>
                </c:pt>
                <c:pt idx="4448">
                  <c:v>92.8125</c:v>
                </c:pt>
                <c:pt idx="4449">
                  <c:v>149.5</c:v>
                </c:pt>
                <c:pt idx="4450">
                  <c:v>115.02430555555556</c:v>
                </c:pt>
                <c:pt idx="4451">
                  <c:v>114.16666666666667</c:v>
                </c:pt>
                <c:pt idx="4452">
                  <c:v>129.83333333333334</c:v>
                </c:pt>
                <c:pt idx="4453">
                  <c:v>173.91666666666666</c:v>
                </c:pt>
                <c:pt idx="4454">
                  <c:v>214.20833333333334</c:v>
                </c:pt>
                <c:pt idx="4455">
                  <c:v>51.208333333333336</c:v>
                </c:pt>
                <c:pt idx="4456">
                  <c:v>148.27083333333334</c:v>
                </c:pt>
                <c:pt idx="4457">
                  <c:v>89.291666666666671</c:v>
                </c:pt>
                <c:pt idx="4458">
                  <c:v>32.416666666666664</c:v>
                </c:pt>
                <c:pt idx="4459">
                  <c:v>107.64583333333333</c:v>
                </c:pt>
                <c:pt idx="4460">
                  <c:v>81.041666666666671</c:v>
                </c:pt>
                <c:pt idx="4461">
                  <c:v>108.5</c:v>
                </c:pt>
                <c:pt idx="4462">
                  <c:v>178</c:v>
                </c:pt>
                <c:pt idx="4463">
                  <c:v>185.61111111111111</c:v>
                </c:pt>
                <c:pt idx="4464">
                  <c:v>160.73611111111111</c:v>
                </c:pt>
                <c:pt idx="4465">
                  <c:v>175.22916666666666</c:v>
                </c:pt>
                <c:pt idx="4466">
                  <c:v>110.875</c:v>
                </c:pt>
                <c:pt idx="4467">
                  <c:v>152.0625</c:v>
                </c:pt>
                <c:pt idx="4468">
                  <c:v>152.45833333333334</c:v>
                </c:pt>
                <c:pt idx="4469">
                  <c:v>98.8125</c:v>
                </c:pt>
                <c:pt idx="4470">
                  <c:v>125.22916666666667</c:v>
                </c:pt>
                <c:pt idx="4471">
                  <c:v>141.08333333333334</c:v>
                </c:pt>
                <c:pt idx="4472">
                  <c:v>168.375</c:v>
                </c:pt>
                <c:pt idx="4473">
                  <c:v>46.854166666666664</c:v>
                </c:pt>
                <c:pt idx="4474">
                  <c:v>152.3125</c:v>
                </c:pt>
                <c:pt idx="4475">
                  <c:v>159.29166666666666</c:v>
                </c:pt>
                <c:pt idx="4476">
                  <c:v>153.60416666666666</c:v>
                </c:pt>
                <c:pt idx="4477">
                  <c:v>176.1875</c:v>
                </c:pt>
                <c:pt idx="4478">
                  <c:v>173.33333333333334</c:v>
                </c:pt>
                <c:pt idx="4479">
                  <c:v>160.47916666666666</c:v>
                </c:pt>
                <c:pt idx="4480">
                  <c:v>90.395833333333329</c:v>
                </c:pt>
                <c:pt idx="4481">
                  <c:v>167.52083333333334</c:v>
                </c:pt>
                <c:pt idx="4482">
                  <c:v>162.97916666666666</c:v>
                </c:pt>
                <c:pt idx="4483">
                  <c:v>124.125</c:v>
                </c:pt>
                <c:pt idx="4484">
                  <c:v>167</c:v>
                </c:pt>
                <c:pt idx="4485">
                  <c:v>128.66666666666666</c:v>
                </c:pt>
                <c:pt idx="4486">
                  <c:v>159.20833333333334</c:v>
                </c:pt>
                <c:pt idx="4487">
                  <c:v>43.333333333333336</c:v>
                </c:pt>
                <c:pt idx="4488">
                  <c:v>59.083333333333336</c:v>
                </c:pt>
                <c:pt idx="4489">
                  <c:v>161.45833333333334</c:v>
                </c:pt>
                <c:pt idx="4490">
                  <c:v>112.39583333333333</c:v>
                </c:pt>
                <c:pt idx="4491">
                  <c:v>219.45833333333334</c:v>
                </c:pt>
                <c:pt idx="4492">
                  <c:v>162.83333333333334</c:v>
                </c:pt>
                <c:pt idx="4493">
                  <c:v>83.229166666666671</c:v>
                </c:pt>
                <c:pt idx="4494">
                  <c:v>135.41666666666666</c:v>
                </c:pt>
                <c:pt idx="4495">
                  <c:v>116.16666666666667</c:v>
                </c:pt>
                <c:pt idx="4496">
                  <c:v>137.41666666666666</c:v>
                </c:pt>
                <c:pt idx="4497">
                  <c:v>2.75</c:v>
                </c:pt>
                <c:pt idx="4498">
                  <c:v>164.22916666666666</c:v>
                </c:pt>
                <c:pt idx="4499">
                  <c:v>29.895833333333332</c:v>
                </c:pt>
                <c:pt idx="4500">
                  <c:v>170.91666666666666</c:v>
                </c:pt>
                <c:pt idx="4501">
                  <c:v>178.25</c:v>
                </c:pt>
                <c:pt idx="4502">
                  <c:v>113.5</c:v>
                </c:pt>
                <c:pt idx="4503">
                  <c:v>173.14583333333334</c:v>
                </c:pt>
                <c:pt idx="4504">
                  <c:v>161.35416666666666</c:v>
                </c:pt>
                <c:pt idx="4505">
                  <c:v>123.25</c:v>
                </c:pt>
                <c:pt idx="4506">
                  <c:v>170.5625</c:v>
                </c:pt>
                <c:pt idx="4507">
                  <c:v>111.375</c:v>
                </c:pt>
                <c:pt idx="4508">
                  <c:v>169.125</c:v>
                </c:pt>
                <c:pt idx="4509">
                  <c:v>179.14583333333334</c:v>
                </c:pt>
                <c:pt idx="4510">
                  <c:v>132.6875</c:v>
                </c:pt>
                <c:pt idx="4511">
                  <c:v>117.39583333333333</c:v>
                </c:pt>
                <c:pt idx="4512">
                  <c:v>107.4375</c:v>
                </c:pt>
                <c:pt idx="4513">
                  <c:v>148.10416666666666</c:v>
                </c:pt>
                <c:pt idx="4514">
                  <c:v>183.04166666666666</c:v>
                </c:pt>
                <c:pt idx="4515">
                  <c:v>166.04166666666666</c:v>
                </c:pt>
                <c:pt idx="4516">
                  <c:v>31.604166666666668</c:v>
                </c:pt>
                <c:pt idx="4517">
                  <c:v>87.895833333333329</c:v>
                </c:pt>
                <c:pt idx="4518">
                  <c:v>38.208333333333336</c:v>
                </c:pt>
                <c:pt idx="4519">
                  <c:v>83.8125</c:v>
                </c:pt>
                <c:pt idx="4520">
                  <c:v>51.270833333333336</c:v>
                </c:pt>
                <c:pt idx="4521">
                  <c:v>105.66666666666667</c:v>
                </c:pt>
                <c:pt idx="4522">
                  <c:v>111.875</c:v>
                </c:pt>
                <c:pt idx="4523">
                  <c:v>94.416666666666671</c:v>
                </c:pt>
                <c:pt idx="4524">
                  <c:v>186.66666666666666</c:v>
                </c:pt>
                <c:pt idx="4525">
                  <c:v>59.583333333333336</c:v>
                </c:pt>
                <c:pt idx="4526">
                  <c:v>160.4375</c:v>
                </c:pt>
                <c:pt idx="4527">
                  <c:v>169.625</c:v>
                </c:pt>
                <c:pt idx="4528">
                  <c:v>192.0625</c:v>
                </c:pt>
                <c:pt idx="4529">
                  <c:v>65.854166666666671</c:v>
                </c:pt>
                <c:pt idx="4530">
                  <c:v>155.29166666666666</c:v>
                </c:pt>
                <c:pt idx="4531">
                  <c:v>161</c:v>
                </c:pt>
                <c:pt idx="4532">
                  <c:v>139.59848484848484</c:v>
                </c:pt>
                <c:pt idx="4533">
                  <c:v>163.83333333333334</c:v>
                </c:pt>
                <c:pt idx="4534">
                  <c:v>123.54166666666667</c:v>
                </c:pt>
                <c:pt idx="4535">
                  <c:v>96.270833333333329</c:v>
                </c:pt>
                <c:pt idx="4536">
                  <c:v>146.1875</c:v>
                </c:pt>
                <c:pt idx="4537">
                  <c:v>113.0625</c:v>
                </c:pt>
                <c:pt idx="4538">
                  <c:v>85.583333333333329</c:v>
                </c:pt>
                <c:pt idx="4539">
                  <c:v>99.6875</c:v>
                </c:pt>
                <c:pt idx="4540">
                  <c:v>140.04166666666666</c:v>
                </c:pt>
                <c:pt idx="4541">
                  <c:v>173.83333333333334</c:v>
                </c:pt>
                <c:pt idx="4542">
                  <c:v>171.0625</c:v>
                </c:pt>
                <c:pt idx="4543">
                  <c:v>145.45833333333334</c:v>
                </c:pt>
                <c:pt idx="4544">
                  <c:v>106.58333333333333</c:v>
                </c:pt>
                <c:pt idx="4545">
                  <c:v>7.875</c:v>
                </c:pt>
                <c:pt idx="4546">
                  <c:v>154.77083333333334</c:v>
                </c:pt>
                <c:pt idx="4547">
                  <c:v>119.4375</c:v>
                </c:pt>
                <c:pt idx="4548">
                  <c:v>130.29166666666666</c:v>
                </c:pt>
                <c:pt idx="4549">
                  <c:v>91.916666666666671</c:v>
                </c:pt>
                <c:pt idx="4550">
                  <c:v>118.20833333333333</c:v>
                </c:pt>
                <c:pt idx="4551">
                  <c:v>142.04166666666666</c:v>
                </c:pt>
                <c:pt idx="4552">
                  <c:v>75</c:v>
                </c:pt>
                <c:pt idx="4553">
                  <c:v>135.5625</c:v>
                </c:pt>
                <c:pt idx="4554">
                  <c:v>201.29166666666666</c:v>
                </c:pt>
                <c:pt idx="4555">
                  <c:v>145.85416666666666</c:v>
                </c:pt>
                <c:pt idx="4556">
                  <c:v>226.41666666666666</c:v>
                </c:pt>
                <c:pt idx="4557">
                  <c:v>167.22916666666666</c:v>
                </c:pt>
                <c:pt idx="4558">
                  <c:v>86.5</c:v>
                </c:pt>
                <c:pt idx="4559">
                  <c:v>59.569444444444443</c:v>
                </c:pt>
                <c:pt idx="4560">
                  <c:v>117.14583333333333</c:v>
                </c:pt>
                <c:pt idx="4561">
                  <c:v>51.5</c:v>
                </c:pt>
                <c:pt idx="4562">
                  <c:v>166</c:v>
                </c:pt>
                <c:pt idx="4563">
                  <c:v>140.04166666666666</c:v>
                </c:pt>
                <c:pt idx="4564">
                  <c:v>163.83333333333334</c:v>
                </c:pt>
                <c:pt idx="4565">
                  <c:v>153.20833333333334</c:v>
                </c:pt>
                <c:pt idx="4566">
                  <c:v>113.66666666666667</c:v>
                </c:pt>
                <c:pt idx="4567">
                  <c:v>170.58333333333334</c:v>
                </c:pt>
                <c:pt idx="4568">
                  <c:v>120.22916666666667</c:v>
                </c:pt>
                <c:pt idx="4569">
                  <c:v>118.14583333333333</c:v>
                </c:pt>
                <c:pt idx="4570">
                  <c:v>86.416666666666671</c:v>
                </c:pt>
                <c:pt idx="4571">
                  <c:v>0</c:v>
                </c:pt>
                <c:pt idx="4572">
                  <c:v>146.29166666666666</c:v>
                </c:pt>
                <c:pt idx="4573">
                  <c:v>161.54166666666666</c:v>
                </c:pt>
                <c:pt idx="4574">
                  <c:v>185.875</c:v>
                </c:pt>
                <c:pt idx="4575">
                  <c:v>126</c:v>
                </c:pt>
                <c:pt idx="4576">
                  <c:v>186.8125</c:v>
                </c:pt>
                <c:pt idx="4577">
                  <c:v>175.91666666666666</c:v>
                </c:pt>
                <c:pt idx="4578">
                  <c:v>130.875</c:v>
                </c:pt>
                <c:pt idx="4579">
                  <c:v>175.52083333333334</c:v>
                </c:pt>
                <c:pt idx="4580">
                  <c:v>160.04166666666666</c:v>
                </c:pt>
                <c:pt idx="4581">
                  <c:v>169.97916666666666</c:v>
                </c:pt>
                <c:pt idx="4582">
                  <c:v>93.4375</c:v>
                </c:pt>
                <c:pt idx="4583">
                  <c:v>129.89583333333334</c:v>
                </c:pt>
                <c:pt idx="4584">
                  <c:v>106.04166666666667</c:v>
                </c:pt>
                <c:pt idx="4585">
                  <c:v>50.375</c:v>
                </c:pt>
                <c:pt idx="4586">
                  <c:v>151.29166666666666</c:v>
                </c:pt>
                <c:pt idx="4587">
                  <c:v>106.625</c:v>
                </c:pt>
                <c:pt idx="4588">
                  <c:v>131.29166666666666</c:v>
                </c:pt>
                <c:pt idx="4589">
                  <c:v>154.875</c:v>
                </c:pt>
                <c:pt idx="4590">
                  <c:v>98.604166666666671</c:v>
                </c:pt>
                <c:pt idx="4591">
                  <c:v>75.541666666666671</c:v>
                </c:pt>
                <c:pt idx="4592">
                  <c:v>143.83333333333334</c:v>
                </c:pt>
                <c:pt idx="4593">
                  <c:v>181.41666666666666</c:v>
                </c:pt>
                <c:pt idx="4594">
                  <c:v>161.79166666666666</c:v>
                </c:pt>
                <c:pt idx="4595">
                  <c:v>174.83333333333334</c:v>
                </c:pt>
                <c:pt idx="4596">
                  <c:v>110.64583333333333</c:v>
                </c:pt>
                <c:pt idx="4597">
                  <c:v>5.9375</c:v>
                </c:pt>
                <c:pt idx="4598">
                  <c:v>131.20833333333334</c:v>
                </c:pt>
                <c:pt idx="4599">
                  <c:v>103.14583333333333</c:v>
                </c:pt>
                <c:pt idx="4600">
                  <c:v>137.47916666666666</c:v>
                </c:pt>
                <c:pt idx="4601">
                  <c:v>116</c:v>
                </c:pt>
                <c:pt idx="4602">
                  <c:v>166.41666666666666</c:v>
                </c:pt>
                <c:pt idx="4603">
                  <c:v>147.14583333333334</c:v>
                </c:pt>
                <c:pt idx="4604">
                  <c:v>174.04166666666666</c:v>
                </c:pt>
                <c:pt idx="4605">
                  <c:v>149.39583333333334</c:v>
                </c:pt>
                <c:pt idx="4606">
                  <c:v>27.958333333333332</c:v>
                </c:pt>
                <c:pt idx="4607">
                  <c:v>112.04166666666667</c:v>
                </c:pt>
                <c:pt idx="4608">
                  <c:v>71.958333333333329</c:v>
                </c:pt>
                <c:pt idx="4609">
                  <c:v>142.52083333333334</c:v>
                </c:pt>
                <c:pt idx="4610">
                  <c:v>179.1875</c:v>
                </c:pt>
                <c:pt idx="4611">
                  <c:v>95.666666666666671</c:v>
                </c:pt>
                <c:pt idx="4612">
                  <c:v>152.97916666666666</c:v>
                </c:pt>
                <c:pt idx="4613">
                  <c:v>137.39583333333334</c:v>
                </c:pt>
                <c:pt idx="4614">
                  <c:v>45.9375</c:v>
                </c:pt>
                <c:pt idx="4615">
                  <c:v>27.104166666666668</c:v>
                </c:pt>
                <c:pt idx="4616">
                  <c:v>74.666666666666671</c:v>
                </c:pt>
                <c:pt idx="4617">
                  <c:v>106.08333333333333</c:v>
                </c:pt>
                <c:pt idx="4618">
                  <c:v>138.08333333333334</c:v>
                </c:pt>
                <c:pt idx="4619">
                  <c:v>43.583333333333336</c:v>
                </c:pt>
                <c:pt idx="4620">
                  <c:v>150.08333333333334</c:v>
                </c:pt>
                <c:pt idx="4621">
                  <c:v>194.25</c:v>
                </c:pt>
                <c:pt idx="4622">
                  <c:v>208.08333333333334</c:v>
                </c:pt>
                <c:pt idx="4623">
                  <c:v>121.79166666666667</c:v>
                </c:pt>
                <c:pt idx="4624">
                  <c:v>190.66666666666666</c:v>
                </c:pt>
                <c:pt idx="4625">
                  <c:v>153.5625</c:v>
                </c:pt>
                <c:pt idx="4626">
                  <c:v>174</c:v>
                </c:pt>
                <c:pt idx="4627">
                  <c:v>148.75</c:v>
                </c:pt>
                <c:pt idx="4628">
                  <c:v>145</c:v>
                </c:pt>
                <c:pt idx="4629">
                  <c:v>60.875</c:v>
                </c:pt>
                <c:pt idx="4630">
                  <c:v>173.89583333333334</c:v>
                </c:pt>
                <c:pt idx="4631">
                  <c:v>145.97083333333333</c:v>
                </c:pt>
                <c:pt idx="4632">
                  <c:v>132.54166666666666</c:v>
                </c:pt>
                <c:pt idx="4633">
                  <c:v>158.33333333333334</c:v>
                </c:pt>
                <c:pt idx="4634">
                  <c:v>126.66666666666667</c:v>
                </c:pt>
                <c:pt idx="4635">
                  <c:v>103.77083333333333</c:v>
                </c:pt>
                <c:pt idx="4636">
                  <c:v>176.45833333333334</c:v>
                </c:pt>
                <c:pt idx="4637">
                  <c:v>161.8125</c:v>
                </c:pt>
                <c:pt idx="4638">
                  <c:v>146.375</c:v>
                </c:pt>
                <c:pt idx="4639">
                  <c:v>146.02083333333334</c:v>
                </c:pt>
                <c:pt idx="4640">
                  <c:v>164.20833333333334</c:v>
                </c:pt>
                <c:pt idx="4641">
                  <c:v>71.0625</c:v>
                </c:pt>
                <c:pt idx="4642">
                  <c:v>80.541666666666671</c:v>
                </c:pt>
                <c:pt idx="4643">
                  <c:v>106.27083333333333</c:v>
                </c:pt>
                <c:pt idx="4644">
                  <c:v>20.416666666666668</c:v>
                </c:pt>
                <c:pt idx="4645">
                  <c:v>35.8125</c:v>
                </c:pt>
                <c:pt idx="4646">
                  <c:v>45.541666666666664</c:v>
                </c:pt>
                <c:pt idx="4647">
                  <c:v>183.58333333333334</c:v>
                </c:pt>
                <c:pt idx="4648">
                  <c:v>45.666666666666664</c:v>
                </c:pt>
                <c:pt idx="4649">
                  <c:v>16.645833333333332</c:v>
                </c:pt>
                <c:pt idx="4650">
                  <c:v>102.58333333333333</c:v>
                </c:pt>
                <c:pt idx="4651">
                  <c:v>168.58333333333334</c:v>
                </c:pt>
                <c:pt idx="4652">
                  <c:v>80.1875</c:v>
                </c:pt>
                <c:pt idx="4653">
                  <c:v>112.10416666666667</c:v>
                </c:pt>
                <c:pt idx="4654">
                  <c:v>62.9375</c:v>
                </c:pt>
                <c:pt idx="4655">
                  <c:v>182.02083333333334</c:v>
                </c:pt>
                <c:pt idx="4656">
                  <c:v>58.458333333333336</c:v>
                </c:pt>
                <c:pt idx="4657">
                  <c:v>161.39583333333334</c:v>
                </c:pt>
                <c:pt idx="4658">
                  <c:v>195.16666666666666</c:v>
                </c:pt>
                <c:pt idx="4659">
                  <c:v>84.395833333333329</c:v>
                </c:pt>
                <c:pt idx="4660">
                  <c:v>177.60416666666666</c:v>
                </c:pt>
                <c:pt idx="4661">
                  <c:v>15.9375</c:v>
                </c:pt>
                <c:pt idx="4662">
                  <c:v>183.5625</c:v>
                </c:pt>
                <c:pt idx="4663">
                  <c:v>79.416666666666671</c:v>
                </c:pt>
                <c:pt idx="4664">
                  <c:v>175</c:v>
                </c:pt>
                <c:pt idx="4665">
                  <c:v>97.833333333333329</c:v>
                </c:pt>
                <c:pt idx="4666">
                  <c:v>136.625</c:v>
                </c:pt>
                <c:pt idx="4667">
                  <c:v>146.14583333333334</c:v>
                </c:pt>
                <c:pt idx="4668">
                  <c:v>156.20833333333334</c:v>
                </c:pt>
                <c:pt idx="4669">
                  <c:v>167.14583333333334</c:v>
                </c:pt>
                <c:pt idx="4670">
                  <c:v>162.20833333333334</c:v>
                </c:pt>
                <c:pt idx="4671">
                  <c:v>95.0625</c:v>
                </c:pt>
                <c:pt idx="4672">
                  <c:v>186.52083333333334</c:v>
                </c:pt>
                <c:pt idx="4673">
                  <c:v>123.58333333333333</c:v>
                </c:pt>
                <c:pt idx="4674">
                  <c:v>73.541666666666671</c:v>
                </c:pt>
                <c:pt idx="4675">
                  <c:v>104.6875</c:v>
                </c:pt>
                <c:pt idx="4676">
                  <c:v>110.10416666666667</c:v>
                </c:pt>
                <c:pt idx="4677">
                  <c:v>0</c:v>
                </c:pt>
                <c:pt idx="4678">
                  <c:v>129.97916666666666</c:v>
                </c:pt>
                <c:pt idx="4679">
                  <c:v>134.75</c:v>
                </c:pt>
                <c:pt idx="4680">
                  <c:v>87.354166666666671</c:v>
                </c:pt>
                <c:pt idx="4681">
                  <c:v>146.79166666666666</c:v>
                </c:pt>
                <c:pt idx="4682">
                  <c:v>181.77083333333334</c:v>
                </c:pt>
                <c:pt idx="4683">
                  <c:v>82.958333333333329</c:v>
                </c:pt>
                <c:pt idx="4684">
                  <c:v>100</c:v>
                </c:pt>
                <c:pt idx="4685">
                  <c:v>182.27083333333334</c:v>
                </c:pt>
                <c:pt idx="4686">
                  <c:v>143.29166666666666</c:v>
                </c:pt>
                <c:pt idx="4687">
                  <c:v>175.45833333333334</c:v>
                </c:pt>
                <c:pt idx="4688">
                  <c:v>110.08333333333333</c:v>
                </c:pt>
                <c:pt idx="4689">
                  <c:v>219.29166666666666</c:v>
                </c:pt>
                <c:pt idx="4690">
                  <c:v>207.3125</c:v>
                </c:pt>
                <c:pt idx="4691">
                  <c:v>197.8125</c:v>
                </c:pt>
                <c:pt idx="4692">
                  <c:v>118.10416666666667</c:v>
                </c:pt>
                <c:pt idx="4693">
                  <c:v>182.625</c:v>
                </c:pt>
                <c:pt idx="4694">
                  <c:v>53.75</c:v>
                </c:pt>
                <c:pt idx="4695">
                  <c:v>124.14583333333333</c:v>
                </c:pt>
                <c:pt idx="4696">
                  <c:v>159.6875</c:v>
                </c:pt>
                <c:pt idx="4697">
                  <c:v>84.916666666666671</c:v>
                </c:pt>
                <c:pt idx="4698">
                  <c:v>151.60416666666666</c:v>
                </c:pt>
                <c:pt idx="4699">
                  <c:v>107.875</c:v>
                </c:pt>
                <c:pt idx="4700">
                  <c:v>98.25</c:v>
                </c:pt>
                <c:pt idx="4701">
                  <c:v>142.72916666666666</c:v>
                </c:pt>
                <c:pt idx="4702">
                  <c:v>160.125</c:v>
                </c:pt>
                <c:pt idx="4703">
                  <c:v>128.22916666666666</c:v>
                </c:pt>
                <c:pt idx="4704">
                  <c:v>96.541666666666671</c:v>
                </c:pt>
                <c:pt idx="4705">
                  <c:v>105.39583333333333</c:v>
                </c:pt>
                <c:pt idx="4706">
                  <c:v>86.104166666666671</c:v>
                </c:pt>
                <c:pt idx="4707">
                  <c:v>149.91666666666666</c:v>
                </c:pt>
                <c:pt idx="4708">
                  <c:v>129.1875</c:v>
                </c:pt>
                <c:pt idx="4709">
                  <c:v>84.875</c:v>
                </c:pt>
                <c:pt idx="4710">
                  <c:v>127.4375</c:v>
                </c:pt>
                <c:pt idx="4711">
                  <c:v>174.79166666666666</c:v>
                </c:pt>
                <c:pt idx="4712">
                  <c:v>115.97916666666667</c:v>
                </c:pt>
                <c:pt idx="4713">
                  <c:v>46.895833333333336</c:v>
                </c:pt>
                <c:pt idx="4714">
                  <c:v>186.375</c:v>
                </c:pt>
                <c:pt idx="4715">
                  <c:v>93.0625</c:v>
                </c:pt>
                <c:pt idx="4716">
                  <c:v>158.29166666666666</c:v>
                </c:pt>
                <c:pt idx="4717">
                  <c:v>16.041666666666668</c:v>
                </c:pt>
                <c:pt idx="4718">
                  <c:v>162.79166666666666</c:v>
                </c:pt>
                <c:pt idx="4719">
                  <c:v>102.04166666666667</c:v>
                </c:pt>
                <c:pt idx="4720">
                  <c:v>104.33333333333333</c:v>
                </c:pt>
                <c:pt idx="4721">
                  <c:v>156.91666666666666</c:v>
                </c:pt>
                <c:pt idx="4722">
                  <c:v>117.91666666666667</c:v>
                </c:pt>
                <c:pt idx="4723">
                  <c:v>214.5</c:v>
                </c:pt>
                <c:pt idx="4724">
                  <c:v>163.375</c:v>
                </c:pt>
                <c:pt idx="4725">
                  <c:v>99.916666666666671</c:v>
                </c:pt>
                <c:pt idx="4726">
                  <c:v>145.20833333333334</c:v>
                </c:pt>
                <c:pt idx="4727">
                  <c:v>186.875</c:v>
                </c:pt>
                <c:pt idx="4728">
                  <c:v>175.95833333333334</c:v>
                </c:pt>
                <c:pt idx="4729">
                  <c:v>144.875</c:v>
                </c:pt>
                <c:pt idx="4730">
                  <c:v>27.625</c:v>
                </c:pt>
                <c:pt idx="4731">
                  <c:v>124.60416666666667</c:v>
                </c:pt>
                <c:pt idx="4732">
                  <c:v>185.75</c:v>
                </c:pt>
                <c:pt idx="4733">
                  <c:v>157.89166666666668</c:v>
                </c:pt>
                <c:pt idx="4734">
                  <c:v>114.66666666666667</c:v>
                </c:pt>
                <c:pt idx="4735">
                  <c:v>4.75</c:v>
                </c:pt>
                <c:pt idx="4736">
                  <c:v>0</c:v>
                </c:pt>
                <c:pt idx="4737">
                  <c:v>161.125</c:v>
                </c:pt>
                <c:pt idx="4738">
                  <c:v>5.895833333333333</c:v>
                </c:pt>
                <c:pt idx="4739">
                  <c:v>170.5625</c:v>
                </c:pt>
                <c:pt idx="4740">
                  <c:v>138.9375</c:v>
                </c:pt>
                <c:pt idx="4741">
                  <c:v>44.5</c:v>
                </c:pt>
                <c:pt idx="4742">
                  <c:v>185.25</c:v>
                </c:pt>
                <c:pt idx="4743">
                  <c:v>83</c:v>
                </c:pt>
                <c:pt idx="4744">
                  <c:v>184.41666666666666</c:v>
                </c:pt>
                <c:pt idx="4745">
                  <c:v>0</c:v>
                </c:pt>
                <c:pt idx="4746">
                  <c:v>160.54166666666666</c:v>
                </c:pt>
                <c:pt idx="4747">
                  <c:v>103.54166666666667</c:v>
                </c:pt>
                <c:pt idx="4748">
                  <c:v>176.14583333333334</c:v>
                </c:pt>
                <c:pt idx="4749">
                  <c:v>78.75</c:v>
                </c:pt>
                <c:pt idx="4750">
                  <c:v>178.08333333333334</c:v>
                </c:pt>
                <c:pt idx="4751">
                  <c:v>13.708333333333334</c:v>
                </c:pt>
                <c:pt idx="4752">
                  <c:v>162.85416666666666</c:v>
                </c:pt>
                <c:pt idx="4753">
                  <c:v>147.41666666666666</c:v>
                </c:pt>
                <c:pt idx="4754">
                  <c:v>202.66666666666666</c:v>
                </c:pt>
                <c:pt idx="4755">
                  <c:v>157.875</c:v>
                </c:pt>
                <c:pt idx="4756">
                  <c:v>69.583333333333329</c:v>
                </c:pt>
                <c:pt idx="4757">
                  <c:v>132.91666666666666</c:v>
                </c:pt>
                <c:pt idx="4758">
                  <c:v>165.91666666666666</c:v>
                </c:pt>
                <c:pt idx="4759">
                  <c:v>173.29166666666666</c:v>
                </c:pt>
                <c:pt idx="4760">
                  <c:v>153.3125</c:v>
                </c:pt>
                <c:pt idx="4761">
                  <c:v>76.5</c:v>
                </c:pt>
                <c:pt idx="4762">
                  <c:v>105.83333333333333</c:v>
                </c:pt>
                <c:pt idx="4763">
                  <c:v>164.60416666666666</c:v>
                </c:pt>
                <c:pt idx="4764">
                  <c:v>200.08333333333334</c:v>
                </c:pt>
                <c:pt idx="4765">
                  <c:v>146.95833333333334</c:v>
                </c:pt>
                <c:pt idx="4766">
                  <c:v>97.4375</c:v>
                </c:pt>
                <c:pt idx="4767">
                  <c:v>132.70833333333334</c:v>
                </c:pt>
                <c:pt idx="4768">
                  <c:v>53.125</c:v>
                </c:pt>
                <c:pt idx="4769">
                  <c:v>131.79166666666666</c:v>
                </c:pt>
                <c:pt idx="4770">
                  <c:v>138.45833333333334</c:v>
                </c:pt>
                <c:pt idx="4771">
                  <c:v>80.9375</c:v>
                </c:pt>
                <c:pt idx="4772">
                  <c:v>116.02083333333333</c:v>
                </c:pt>
                <c:pt idx="4773">
                  <c:v>70.958333333333329</c:v>
                </c:pt>
                <c:pt idx="4774">
                  <c:v>156.47916666666666</c:v>
                </c:pt>
                <c:pt idx="4775">
                  <c:v>168.72916666666666</c:v>
                </c:pt>
                <c:pt idx="4776">
                  <c:v>148.45833333333334</c:v>
                </c:pt>
                <c:pt idx="4777">
                  <c:v>227.58333333333334</c:v>
                </c:pt>
                <c:pt idx="4778">
                  <c:v>167.20833333333334</c:v>
                </c:pt>
                <c:pt idx="4779">
                  <c:v>39.9375</c:v>
                </c:pt>
                <c:pt idx="4780">
                  <c:v>147.875</c:v>
                </c:pt>
                <c:pt idx="4781">
                  <c:v>110.27083333333333</c:v>
                </c:pt>
                <c:pt idx="4782">
                  <c:v>126.66666666666667</c:v>
                </c:pt>
                <c:pt idx="4783">
                  <c:v>75.0625</c:v>
                </c:pt>
                <c:pt idx="4784">
                  <c:v>97.729166666666671</c:v>
                </c:pt>
                <c:pt idx="4785">
                  <c:v>164.41666666666666</c:v>
                </c:pt>
                <c:pt idx="4786">
                  <c:v>174.66666666666666</c:v>
                </c:pt>
                <c:pt idx="4787">
                  <c:v>54.041666666666664</c:v>
                </c:pt>
                <c:pt idx="4788">
                  <c:v>173.16666666666666</c:v>
                </c:pt>
                <c:pt idx="4789">
                  <c:v>149.27083333333334</c:v>
                </c:pt>
                <c:pt idx="4790">
                  <c:v>106.60416666666667</c:v>
                </c:pt>
                <c:pt idx="4791">
                  <c:v>17.770833333333332</c:v>
                </c:pt>
                <c:pt idx="4792">
                  <c:v>95.3125</c:v>
                </c:pt>
                <c:pt idx="4793">
                  <c:v>51.645833333333336</c:v>
                </c:pt>
                <c:pt idx="4794">
                  <c:v>156.375</c:v>
                </c:pt>
                <c:pt idx="4795">
                  <c:v>173.89583333333334</c:v>
                </c:pt>
                <c:pt idx="4796">
                  <c:v>90.458333333333329</c:v>
                </c:pt>
                <c:pt idx="4797">
                  <c:v>154.8125</c:v>
                </c:pt>
                <c:pt idx="4798">
                  <c:v>88.458333333333329</c:v>
                </c:pt>
                <c:pt idx="4799">
                  <c:v>110.02777777777777</c:v>
                </c:pt>
                <c:pt idx="4800">
                  <c:v>140.83333333333334</c:v>
                </c:pt>
                <c:pt idx="4801">
                  <c:v>113.8125</c:v>
                </c:pt>
                <c:pt idx="4802">
                  <c:v>78.125</c:v>
                </c:pt>
                <c:pt idx="4803">
                  <c:v>130.3125</c:v>
                </c:pt>
                <c:pt idx="4804">
                  <c:v>194.14583333333334</c:v>
                </c:pt>
                <c:pt idx="4805">
                  <c:v>175.45833333333334</c:v>
                </c:pt>
                <c:pt idx="4806">
                  <c:v>126.16666666666667</c:v>
                </c:pt>
                <c:pt idx="4807">
                  <c:v>71.3125</c:v>
                </c:pt>
                <c:pt idx="4808">
                  <c:v>150</c:v>
                </c:pt>
                <c:pt idx="4809">
                  <c:v>82.479166666666671</c:v>
                </c:pt>
                <c:pt idx="4810">
                  <c:v>205.22916666666666</c:v>
                </c:pt>
                <c:pt idx="4811">
                  <c:v>113.70833333333333</c:v>
                </c:pt>
                <c:pt idx="4812">
                  <c:v>140.70833333333334</c:v>
                </c:pt>
                <c:pt idx="4813">
                  <c:v>58.166666666666664</c:v>
                </c:pt>
                <c:pt idx="4814">
                  <c:v>92.833333333333329</c:v>
                </c:pt>
                <c:pt idx="4815">
                  <c:v>176.14583333333334</c:v>
                </c:pt>
                <c:pt idx="4816">
                  <c:v>131.40277777777777</c:v>
                </c:pt>
                <c:pt idx="4817">
                  <c:v>140.45833333333334</c:v>
                </c:pt>
                <c:pt idx="4818">
                  <c:v>65.604166666666671</c:v>
                </c:pt>
                <c:pt idx="4819">
                  <c:v>156.8125</c:v>
                </c:pt>
                <c:pt idx="4820">
                  <c:v>206.22916666666666</c:v>
                </c:pt>
                <c:pt idx="4821">
                  <c:v>136.83333333333334</c:v>
                </c:pt>
                <c:pt idx="4822">
                  <c:v>70.666666666666671</c:v>
                </c:pt>
                <c:pt idx="4823">
                  <c:v>0</c:v>
                </c:pt>
                <c:pt idx="4824">
                  <c:v>85.4375</c:v>
                </c:pt>
                <c:pt idx="4825">
                  <c:v>81.9375</c:v>
                </c:pt>
                <c:pt idx="4826">
                  <c:v>36.833333333333336</c:v>
                </c:pt>
                <c:pt idx="4827">
                  <c:v>107</c:v>
                </c:pt>
                <c:pt idx="4828">
                  <c:v>117.1875</c:v>
                </c:pt>
                <c:pt idx="4829">
                  <c:v>105.60416666666667</c:v>
                </c:pt>
                <c:pt idx="4830">
                  <c:v>105.89583333333333</c:v>
                </c:pt>
                <c:pt idx="4831">
                  <c:v>161.375</c:v>
                </c:pt>
                <c:pt idx="4832">
                  <c:v>102.8125</c:v>
                </c:pt>
                <c:pt idx="4833">
                  <c:v>185.39583333333334</c:v>
                </c:pt>
                <c:pt idx="4834">
                  <c:v>173.97916666666666</c:v>
                </c:pt>
                <c:pt idx="4835">
                  <c:v>143.91666666666666</c:v>
                </c:pt>
                <c:pt idx="4836">
                  <c:v>187</c:v>
                </c:pt>
                <c:pt idx="4837">
                  <c:v>5.833333333333333</c:v>
                </c:pt>
                <c:pt idx="4838">
                  <c:v>70.75</c:v>
                </c:pt>
                <c:pt idx="4839">
                  <c:v>118.60416666666667</c:v>
                </c:pt>
                <c:pt idx="4840">
                  <c:v>155.79166666666666</c:v>
                </c:pt>
                <c:pt idx="4841">
                  <c:v>194</c:v>
                </c:pt>
                <c:pt idx="4842">
                  <c:v>171.58333333333334</c:v>
                </c:pt>
                <c:pt idx="4843">
                  <c:v>136.375</c:v>
                </c:pt>
                <c:pt idx="4844">
                  <c:v>54.791666666666664</c:v>
                </c:pt>
                <c:pt idx="4845">
                  <c:v>35.958333333333336</c:v>
                </c:pt>
                <c:pt idx="4846">
                  <c:v>158.75</c:v>
                </c:pt>
                <c:pt idx="4847">
                  <c:v>144.08333333333334</c:v>
                </c:pt>
                <c:pt idx="4848">
                  <c:v>112.08333333333333</c:v>
                </c:pt>
                <c:pt idx="4849">
                  <c:v>120.83333333333333</c:v>
                </c:pt>
                <c:pt idx="4850">
                  <c:v>102.375</c:v>
                </c:pt>
                <c:pt idx="4851">
                  <c:v>109.3125</c:v>
                </c:pt>
                <c:pt idx="4852">
                  <c:v>155.10416666666666</c:v>
                </c:pt>
                <c:pt idx="4853">
                  <c:v>99.458333333333329</c:v>
                </c:pt>
                <c:pt idx="4854">
                  <c:v>10.770833333333334</c:v>
                </c:pt>
                <c:pt idx="4855">
                  <c:v>53.125</c:v>
                </c:pt>
                <c:pt idx="4856">
                  <c:v>239.5</c:v>
                </c:pt>
                <c:pt idx="4857">
                  <c:v>144.45833333333334</c:v>
                </c:pt>
                <c:pt idx="4858">
                  <c:v>168.8125</c:v>
                </c:pt>
                <c:pt idx="4859">
                  <c:v>85.125</c:v>
                </c:pt>
                <c:pt idx="4860">
                  <c:v>114.875</c:v>
                </c:pt>
                <c:pt idx="4861">
                  <c:v>154.39583333333334</c:v>
                </c:pt>
                <c:pt idx="4862">
                  <c:v>178.25</c:v>
                </c:pt>
                <c:pt idx="4863">
                  <c:v>171.02083333333334</c:v>
                </c:pt>
                <c:pt idx="4864">
                  <c:v>100.375</c:v>
                </c:pt>
                <c:pt idx="4865">
                  <c:v>40.875</c:v>
                </c:pt>
                <c:pt idx="4866">
                  <c:v>214.95833333333334</c:v>
                </c:pt>
                <c:pt idx="4867">
                  <c:v>164.54166666666666</c:v>
                </c:pt>
                <c:pt idx="4868">
                  <c:v>0</c:v>
                </c:pt>
                <c:pt idx="4869">
                  <c:v>161.70833333333334</c:v>
                </c:pt>
                <c:pt idx="4870">
                  <c:v>13.520833333333334</c:v>
                </c:pt>
                <c:pt idx="4871">
                  <c:v>193</c:v>
                </c:pt>
                <c:pt idx="4872">
                  <c:v>156.89583333333334</c:v>
                </c:pt>
                <c:pt idx="4873">
                  <c:v>169.95833333333334</c:v>
                </c:pt>
                <c:pt idx="4874">
                  <c:v>0</c:v>
                </c:pt>
                <c:pt idx="4875">
                  <c:v>89.666666666666671</c:v>
                </c:pt>
                <c:pt idx="4876">
                  <c:v>124.25</c:v>
                </c:pt>
                <c:pt idx="4877">
                  <c:v>20.916666666666668</c:v>
                </c:pt>
                <c:pt idx="4878">
                  <c:v>150.04166666666666</c:v>
                </c:pt>
                <c:pt idx="4879">
                  <c:v>132.22916666666666</c:v>
                </c:pt>
                <c:pt idx="4880">
                  <c:v>131.16666666666666</c:v>
                </c:pt>
                <c:pt idx="4881">
                  <c:v>127.5625</c:v>
                </c:pt>
                <c:pt idx="4882">
                  <c:v>41.770833333333336</c:v>
                </c:pt>
                <c:pt idx="4883">
                  <c:v>148.25</c:v>
                </c:pt>
                <c:pt idx="4884">
                  <c:v>188.5</c:v>
                </c:pt>
                <c:pt idx="4885">
                  <c:v>58.479166666666664</c:v>
                </c:pt>
                <c:pt idx="4886">
                  <c:v>138.4375</c:v>
                </c:pt>
                <c:pt idx="4887">
                  <c:v>102.72916666666667</c:v>
                </c:pt>
                <c:pt idx="4888">
                  <c:v>148.60416666666666</c:v>
                </c:pt>
                <c:pt idx="4889">
                  <c:v>93.520833333333329</c:v>
                </c:pt>
                <c:pt idx="4890">
                  <c:v>70.854166666666671</c:v>
                </c:pt>
                <c:pt idx="4891">
                  <c:v>186.125</c:v>
                </c:pt>
                <c:pt idx="4892">
                  <c:v>165.375</c:v>
                </c:pt>
                <c:pt idx="4893">
                  <c:v>176.91666666666666</c:v>
                </c:pt>
                <c:pt idx="4894">
                  <c:v>160.22916666666666</c:v>
                </c:pt>
                <c:pt idx="4895">
                  <c:v>133.70833333333334</c:v>
                </c:pt>
                <c:pt idx="4896">
                  <c:v>137.54166666666666</c:v>
                </c:pt>
                <c:pt idx="4897">
                  <c:v>109.1875</c:v>
                </c:pt>
                <c:pt idx="4898">
                  <c:v>125.79166666666667</c:v>
                </c:pt>
                <c:pt idx="4899">
                  <c:v>126.375</c:v>
                </c:pt>
                <c:pt idx="4900">
                  <c:v>167.27083333333334</c:v>
                </c:pt>
                <c:pt idx="4901">
                  <c:v>96.979166666666671</c:v>
                </c:pt>
                <c:pt idx="4902">
                  <c:v>135.95833333333334</c:v>
                </c:pt>
                <c:pt idx="4903">
                  <c:v>178.29166666666666</c:v>
                </c:pt>
                <c:pt idx="4904">
                  <c:v>53.625</c:v>
                </c:pt>
                <c:pt idx="4905">
                  <c:v>62.395833333333336</c:v>
                </c:pt>
                <c:pt idx="4906">
                  <c:v>191.64583333333334</c:v>
                </c:pt>
                <c:pt idx="4907">
                  <c:v>143.875</c:v>
                </c:pt>
                <c:pt idx="4908">
                  <c:v>179.39583333333334</c:v>
                </c:pt>
                <c:pt idx="4909">
                  <c:v>107.5</c:v>
                </c:pt>
                <c:pt idx="4910">
                  <c:v>148.04166666666666</c:v>
                </c:pt>
                <c:pt idx="4911">
                  <c:v>150.05555555555554</c:v>
                </c:pt>
                <c:pt idx="4912">
                  <c:v>36.5</c:v>
                </c:pt>
                <c:pt idx="4913">
                  <c:v>186.16666666666666</c:v>
                </c:pt>
                <c:pt idx="4914">
                  <c:v>191.95833333333334</c:v>
                </c:pt>
                <c:pt idx="4915">
                  <c:v>162.10416666666666</c:v>
                </c:pt>
                <c:pt idx="4916">
                  <c:v>149.5625</c:v>
                </c:pt>
                <c:pt idx="4917">
                  <c:v>0</c:v>
                </c:pt>
                <c:pt idx="4918">
                  <c:v>116.27083333333333</c:v>
                </c:pt>
                <c:pt idx="4919">
                  <c:v>158.875</c:v>
                </c:pt>
                <c:pt idx="4920">
                  <c:v>109.29166666666667</c:v>
                </c:pt>
                <c:pt idx="4921">
                  <c:v>168.08333333333334</c:v>
                </c:pt>
                <c:pt idx="4922">
                  <c:v>133.79166666666666</c:v>
                </c:pt>
                <c:pt idx="4923">
                  <c:v>171.30555555555554</c:v>
                </c:pt>
                <c:pt idx="4924">
                  <c:v>68.291666666666671</c:v>
                </c:pt>
                <c:pt idx="4925">
                  <c:v>78.270833333333329</c:v>
                </c:pt>
                <c:pt idx="4926">
                  <c:v>97.75</c:v>
                </c:pt>
                <c:pt idx="4927">
                  <c:v>144.66666666666666</c:v>
                </c:pt>
                <c:pt idx="4928">
                  <c:v>116.70833333333333</c:v>
                </c:pt>
                <c:pt idx="4929">
                  <c:v>75.479166666666671</c:v>
                </c:pt>
                <c:pt idx="4930">
                  <c:v>47.333333333333336</c:v>
                </c:pt>
                <c:pt idx="4931">
                  <c:v>150.125</c:v>
                </c:pt>
                <c:pt idx="4932">
                  <c:v>69.666666666666671</c:v>
                </c:pt>
                <c:pt idx="4933">
                  <c:v>173.27083333333334</c:v>
                </c:pt>
                <c:pt idx="4934">
                  <c:v>195.54166666666666</c:v>
                </c:pt>
                <c:pt idx="4935">
                  <c:v>90.666666666666671</c:v>
                </c:pt>
                <c:pt idx="4936">
                  <c:v>146.83333333333334</c:v>
                </c:pt>
                <c:pt idx="4937">
                  <c:v>135.79166666666666</c:v>
                </c:pt>
                <c:pt idx="4938">
                  <c:v>61.8125</c:v>
                </c:pt>
                <c:pt idx="4939">
                  <c:v>126.89583333333333</c:v>
                </c:pt>
                <c:pt idx="4940">
                  <c:v>54.583333333333336</c:v>
                </c:pt>
                <c:pt idx="4941">
                  <c:v>106.66666666666667</c:v>
                </c:pt>
                <c:pt idx="4942">
                  <c:v>119.25</c:v>
                </c:pt>
                <c:pt idx="4943">
                  <c:v>145.875</c:v>
                </c:pt>
                <c:pt idx="4944">
                  <c:v>50.9375</c:v>
                </c:pt>
                <c:pt idx="4945">
                  <c:v>97.1875</c:v>
                </c:pt>
                <c:pt idx="4946">
                  <c:v>104.10416666666667</c:v>
                </c:pt>
                <c:pt idx="4947">
                  <c:v>152.33680555555554</c:v>
                </c:pt>
                <c:pt idx="4948">
                  <c:v>164.04166666666666</c:v>
                </c:pt>
                <c:pt idx="4949">
                  <c:v>155</c:v>
                </c:pt>
                <c:pt idx="4950">
                  <c:v>104.66666666666667</c:v>
                </c:pt>
                <c:pt idx="4951">
                  <c:v>165.45833333333334</c:v>
                </c:pt>
                <c:pt idx="4952">
                  <c:v>117.4375</c:v>
                </c:pt>
                <c:pt idx="4953">
                  <c:v>2.4791666666666665</c:v>
                </c:pt>
                <c:pt idx="4954">
                  <c:v>162.22916666666666</c:v>
                </c:pt>
                <c:pt idx="4955">
                  <c:v>130.45833333333334</c:v>
                </c:pt>
                <c:pt idx="4956">
                  <c:v>111.04166666666667</c:v>
                </c:pt>
                <c:pt idx="4957">
                  <c:v>132.60416666666666</c:v>
                </c:pt>
                <c:pt idx="4958">
                  <c:v>194.5</c:v>
                </c:pt>
                <c:pt idx="4959">
                  <c:v>135.77083333333334</c:v>
                </c:pt>
                <c:pt idx="4960">
                  <c:v>4.020833333333333</c:v>
                </c:pt>
                <c:pt idx="4961">
                  <c:v>108.625</c:v>
                </c:pt>
                <c:pt idx="4962">
                  <c:v>153.52083333333334</c:v>
                </c:pt>
                <c:pt idx="4963">
                  <c:v>92.229166666666671</c:v>
                </c:pt>
                <c:pt idx="4964">
                  <c:v>123</c:v>
                </c:pt>
                <c:pt idx="4965">
                  <c:v>118.29166666666667</c:v>
                </c:pt>
                <c:pt idx="4966">
                  <c:v>88.333333333333329</c:v>
                </c:pt>
                <c:pt idx="4967">
                  <c:v>122.75</c:v>
                </c:pt>
                <c:pt idx="4968">
                  <c:v>137.25</c:v>
                </c:pt>
                <c:pt idx="4969">
                  <c:v>158.18055555555554</c:v>
                </c:pt>
                <c:pt idx="4970">
                  <c:v>72.0625</c:v>
                </c:pt>
                <c:pt idx="4971">
                  <c:v>170.79166666666666</c:v>
                </c:pt>
                <c:pt idx="4972">
                  <c:v>43.708333333333336</c:v>
                </c:pt>
                <c:pt idx="4973">
                  <c:v>151.72916666666666</c:v>
                </c:pt>
                <c:pt idx="4974">
                  <c:v>163.97916666666666</c:v>
                </c:pt>
                <c:pt idx="4975">
                  <c:v>45.229166666666664</c:v>
                </c:pt>
                <c:pt idx="4976">
                  <c:v>160.10416666666666</c:v>
                </c:pt>
                <c:pt idx="4977">
                  <c:v>139.25</c:v>
                </c:pt>
                <c:pt idx="4978">
                  <c:v>155.45833333333334</c:v>
                </c:pt>
                <c:pt idx="4979">
                  <c:v>164.29166666666666</c:v>
                </c:pt>
                <c:pt idx="4980">
                  <c:v>139.4375</c:v>
                </c:pt>
                <c:pt idx="4981">
                  <c:v>92.479166666666671</c:v>
                </c:pt>
                <c:pt idx="4982">
                  <c:v>29.666666666666668</c:v>
                </c:pt>
                <c:pt idx="4983">
                  <c:v>138.75</c:v>
                </c:pt>
                <c:pt idx="4984">
                  <c:v>115.14772727272727</c:v>
                </c:pt>
                <c:pt idx="4985">
                  <c:v>0</c:v>
                </c:pt>
                <c:pt idx="4986">
                  <c:v>86.125</c:v>
                </c:pt>
                <c:pt idx="4987">
                  <c:v>113.875</c:v>
                </c:pt>
                <c:pt idx="4988">
                  <c:v>105.72916666666667</c:v>
                </c:pt>
                <c:pt idx="4989">
                  <c:v>170.58333333333334</c:v>
                </c:pt>
                <c:pt idx="4990">
                  <c:v>117.52083333333333</c:v>
                </c:pt>
                <c:pt idx="4991">
                  <c:v>97.365384615384613</c:v>
                </c:pt>
                <c:pt idx="4992">
                  <c:v>111.79166666666667</c:v>
                </c:pt>
                <c:pt idx="4993">
                  <c:v>190.95833333333334</c:v>
                </c:pt>
                <c:pt idx="4994">
                  <c:v>124.83333333333333</c:v>
                </c:pt>
                <c:pt idx="4995">
                  <c:v>95.708333333333329</c:v>
                </c:pt>
                <c:pt idx="4996">
                  <c:v>151.125</c:v>
                </c:pt>
                <c:pt idx="4997">
                  <c:v>85.0625</c:v>
                </c:pt>
                <c:pt idx="4998">
                  <c:v>91.104166666666671</c:v>
                </c:pt>
                <c:pt idx="4999">
                  <c:v>136.39583333333334</c:v>
                </c:pt>
                <c:pt idx="5000">
                  <c:v>107.70833333333333</c:v>
                </c:pt>
                <c:pt idx="5001">
                  <c:v>116.5625</c:v>
                </c:pt>
                <c:pt idx="5002">
                  <c:v>197.1875</c:v>
                </c:pt>
                <c:pt idx="5003">
                  <c:v>155.10416666666666</c:v>
                </c:pt>
                <c:pt idx="5004">
                  <c:v>171.5</c:v>
                </c:pt>
                <c:pt idx="5005">
                  <c:v>176.54166666666666</c:v>
                </c:pt>
                <c:pt idx="5006">
                  <c:v>115.47916666666667</c:v>
                </c:pt>
                <c:pt idx="5007">
                  <c:v>176.6875</c:v>
                </c:pt>
                <c:pt idx="5008">
                  <c:v>189.25</c:v>
                </c:pt>
                <c:pt idx="5009">
                  <c:v>194.91666666666666</c:v>
                </c:pt>
                <c:pt idx="5010">
                  <c:v>193.95833333333334</c:v>
                </c:pt>
                <c:pt idx="5011">
                  <c:v>97.4375</c:v>
                </c:pt>
                <c:pt idx="5012">
                  <c:v>89.104166666666671</c:v>
                </c:pt>
                <c:pt idx="5013">
                  <c:v>134.58333333333334</c:v>
                </c:pt>
                <c:pt idx="5014">
                  <c:v>116.6875</c:v>
                </c:pt>
                <c:pt idx="5015">
                  <c:v>113.5625</c:v>
                </c:pt>
                <c:pt idx="5016">
                  <c:v>35.5</c:v>
                </c:pt>
                <c:pt idx="5017">
                  <c:v>169.875</c:v>
                </c:pt>
                <c:pt idx="5018">
                  <c:v>114.79166666666667</c:v>
                </c:pt>
                <c:pt idx="5019">
                  <c:v>74.229166666666671</c:v>
                </c:pt>
                <c:pt idx="5020">
                  <c:v>146.29166666666666</c:v>
                </c:pt>
                <c:pt idx="5021">
                  <c:v>155.85416666666666</c:v>
                </c:pt>
                <c:pt idx="5022">
                  <c:v>148.66666666666666</c:v>
                </c:pt>
                <c:pt idx="5023">
                  <c:v>120.20833333333333</c:v>
                </c:pt>
                <c:pt idx="5024">
                  <c:v>161.4375</c:v>
                </c:pt>
                <c:pt idx="5025">
                  <c:v>124.79166666666667</c:v>
                </c:pt>
                <c:pt idx="5026">
                  <c:v>87.958333333333329</c:v>
                </c:pt>
                <c:pt idx="5027">
                  <c:v>222.9375</c:v>
                </c:pt>
                <c:pt idx="5028">
                  <c:v>175.66666666666666</c:v>
                </c:pt>
                <c:pt idx="5029">
                  <c:v>121.5625</c:v>
                </c:pt>
                <c:pt idx="5030">
                  <c:v>153.85416666666666</c:v>
                </c:pt>
                <c:pt idx="5031">
                  <c:v>86.75</c:v>
                </c:pt>
                <c:pt idx="5032">
                  <c:v>116.89236111111111</c:v>
                </c:pt>
                <c:pt idx="5033">
                  <c:v>130.29166666666666</c:v>
                </c:pt>
                <c:pt idx="5034">
                  <c:v>175.14583333333334</c:v>
                </c:pt>
                <c:pt idx="5035">
                  <c:v>163.5</c:v>
                </c:pt>
                <c:pt idx="5036">
                  <c:v>107.75</c:v>
                </c:pt>
                <c:pt idx="5037">
                  <c:v>126.02083333333333</c:v>
                </c:pt>
                <c:pt idx="5038">
                  <c:v>91.333333333333329</c:v>
                </c:pt>
                <c:pt idx="5039">
                  <c:v>37.770833333333336</c:v>
                </c:pt>
                <c:pt idx="5040">
                  <c:v>70.208333333333329</c:v>
                </c:pt>
                <c:pt idx="5041">
                  <c:v>6.125</c:v>
                </c:pt>
                <c:pt idx="5042">
                  <c:v>102.16666666666667</c:v>
                </c:pt>
                <c:pt idx="5043">
                  <c:v>107.45833333333333</c:v>
                </c:pt>
                <c:pt idx="5044">
                  <c:v>172.1875</c:v>
                </c:pt>
                <c:pt idx="5045">
                  <c:v>15.583333333333334</c:v>
                </c:pt>
                <c:pt idx="5046">
                  <c:v>196.4375</c:v>
                </c:pt>
                <c:pt idx="5047">
                  <c:v>122.39583333333333</c:v>
                </c:pt>
                <c:pt idx="5048">
                  <c:v>107.93055555555556</c:v>
                </c:pt>
                <c:pt idx="5049">
                  <c:v>118.52083333333333</c:v>
                </c:pt>
                <c:pt idx="5050">
                  <c:v>71.75</c:v>
                </c:pt>
                <c:pt idx="5051">
                  <c:v>187.64583333333334</c:v>
                </c:pt>
                <c:pt idx="5052">
                  <c:v>149.70833333333334</c:v>
                </c:pt>
                <c:pt idx="5053">
                  <c:v>80.395833333333329</c:v>
                </c:pt>
                <c:pt idx="5054">
                  <c:v>207.35416666666666</c:v>
                </c:pt>
                <c:pt idx="5055">
                  <c:v>0</c:v>
                </c:pt>
                <c:pt idx="5056">
                  <c:v>125.16666666666667</c:v>
                </c:pt>
                <c:pt idx="5057">
                  <c:v>0</c:v>
                </c:pt>
                <c:pt idx="5058">
                  <c:v>142.54166666666666</c:v>
                </c:pt>
                <c:pt idx="5059">
                  <c:v>23.25</c:v>
                </c:pt>
                <c:pt idx="5060">
                  <c:v>143.54166666666666</c:v>
                </c:pt>
                <c:pt idx="5061">
                  <c:v>115.41666666666667</c:v>
                </c:pt>
                <c:pt idx="5062">
                  <c:v>65.666666666666671</c:v>
                </c:pt>
                <c:pt idx="5063">
                  <c:v>140.125</c:v>
                </c:pt>
                <c:pt idx="5064">
                  <c:v>142.16666666666666</c:v>
                </c:pt>
                <c:pt idx="5065">
                  <c:v>194.1875</c:v>
                </c:pt>
                <c:pt idx="5066">
                  <c:v>133.875</c:v>
                </c:pt>
                <c:pt idx="5067">
                  <c:v>128.04166666666666</c:v>
                </c:pt>
                <c:pt idx="5068">
                  <c:v>155.95833333333334</c:v>
                </c:pt>
                <c:pt idx="5069">
                  <c:v>150.0625</c:v>
                </c:pt>
                <c:pt idx="5070">
                  <c:v>125.625</c:v>
                </c:pt>
                <c:pt idx="5071">
                  <c:v>36.708333333333336</c:v>
                </c:pt>
                <c:pt idx="5072">
                  <c:v>153.16666666666666</c:v>
                </c:pt>
                <c:pt idx="5073">
                  <c:v>166.97916666666666</c:v>
                </c:pt>
                <c:pt idx="5074">
                  <c:v>98.770833333333329</c:v>
                </c:pt>
                <c:pt idx="5075">
                  <c:v>155.5</c:v>
                </c:pt>
                <c:pt idx="5076">
                  <c:v>179.79166666666666</c:v>
                </c:pt>
                <c:pt idx="5077">
                  <c:v>86.291666666666671</c:v>
                </c:pt>
                <c:pt idx="5078">
                  <c:v>163.72916666666666</c:v>
                </c:pt>
                <c:pt idx="5079">
                  <c:v>0</c:v>
                </c:pt>
                <c:pt idx="5080">
                  <c:v>178.16666666666666</c:v>
                </c:pt>
                <c:pt idx="5081">
                  <c:v>131.6875</c:v>
                </c:pt>
                <c:pt idx="5082">
                  <c:v>147.8125</c:v>
                </c:pt>
                <c:pt idx="5083">
                  <c:v>149.89583333333334</c:v>
                </c:pt>
                <c:pt idx="5084">
                  <c:v>105.375</c:v>
                </c:pt>
                <c:pt idx="5085">
                  <c:v>167.70833333333334</c:v>
                </c:pt>
                <c:pt idx="5086">
                  <c:v>146.97916666666666</c:v>
                </c:pt>
                <c:pt idx="5087">
                  <c:v>107.22916666666667</c:v>
                </c:pt>
                <c:pt idx="5088">
                  <c:v>168.9375</c:v>
                </c:pt>
                <c:pt idx="5089">
                  <c:v>95.6875</c:v>
                </c:pt>
                <c:pt idx="5090">
                  <c:v>168.54166666666666</c:v>
                </c:pt>
                <c:pt idx="5091">
                  <c:v>80.958333333333329</c:v>
                </c:pt>
                <c:pt idx="5092">
                  <c:v>120.08333333333333</c:v>
                </c:pt>
                <c:pt idx="5093">
                  <c:v>178.1875</c:v>
                </c:pt>
                <c:pt idx="5094">
                  <c:v>153.14583333333334</c:v>
                </c:pt>
                <c:pt idx="5095">
                  <c:v>110.5</c:v>
                </c:pt>
                <c:pt idx="5096">
                  <c:v>141.125</c:v>
                </c:pt>
                <c:pt idx="5097">
                  <c:v>48.395833333333336</c:v>
                </c:pt>
                <c:pt idx="5098">
                  <c:v>103.64583333333333</c:v>
                </c:pt>
                <c:pt idx="5099">
                  <c:v>67</c:v>
                </c:pt>
                <c:pt idx="5100">
                  <c:v>120.35416666666667</c:v>
                </c:pt>
                <c:pt idx="5101">
                  <c:v>138.95833333333334</c:v>
                </c:pt>
                <c:pt idx="5102">
                  <c:v>105.97916666666667</c:v>
                </c:pt>
                <c:pt idx="5103">
                  <c:v>174.20833333333334</c:v>
                </c:pt>
                <c:pt idx="5104">
                  <c:v>157.95833333333334</c:v>
                </c:pt>
                <c:pt idx="5105">
                  <c:v>131.02083333333334</c:v>
                </c:pt>
                <c:pt idx="5106">
                  <c:v>152.66666666666666</c:v>
                </c:pt>
                <c:pt idx="5107">
                  <c:v>146.20833333333334</c:v>
                </c:pt>
                <c:pt idx="5108">
                  <c:v>138.9375</c:v>
                </c:pt>
                <c:pt idx="5109">
                  <c:v>110.375</c:v>
                </c:pt>
                <c:pt idx="5110">
                  <c:v>173.9375</c:v>
                </c:pt>
                <c:pt idx="5111">
                  <c:v>154.70833333333334</c:v>
                </c:pt>
                <c:pt idx="5112">
                  <c:v>172.39583333333334</c:v>
                </c:pt>
                <c:pt idx="5113">
                  <c:v>153.9375</c:v>
                </c:pt>
                <c:pt idx="5114">
                  <c:v>81.1875</c:v>
                </c:pt>
                <c:pt idx="5115">
                  <c:v>85.270833333333329</c:v>
                </c:pt>
                <c:pt idx="5116">
                  <c:v>123.08333333333333</c:v>
                </c:pt>
                <c:pt idx="5117">
                  <c:v>134.27083333333334</c:v>
                </c:pt>
                <c:pt idx="5118">
                  <c:v>182.4375</c:v>
                </c:pt>
                <c:pt idx="5119">
                  <c:v>160.97916666666666</c:v>
                </c:pt>
                <c:pt idx="5120">
                  <c:v>119.95833333333333</c:v>
                </c:pt>
                <c:pt idx="5121">
                  <c:v>9.0416666666666661</c:v>
                </c:pt>
                <c:pt idx="5122">
                  <c:v>0</c:v>
                </c:pt>
                <c:pt idx="5123">
                  <c:v>142.91666666666666</c:v>
                </c:pt>
                <c:pt idx="5124">
                  <c:v>87.5</c:v>
                </c:pt>
                <c:pt idx="5125">
                  <c:v>190.58333333333334</c:v>
                </c:pt>
                <c:pt idx="5126">
                  <c:v>152.66666666666666</c:v>
                </c:pt>
                <c:pt idx="5127">
                  <c:v>176.95833333333334</c:v>
                </c:pt>
                <c:pt idx="5128">
                  <c:v>70.666666666666671</c:v>
                </c:pt>
                <c:pt idx="5129">
                  <c:v>134.4375</c:v>
                </c:pt>
                <c:pt idx="5130">
                  <c:v>110.08333333333333</c:v>
                </c:pt>
                <c:pt idx="5131">
                  <c:v>184.66666666666666</c:v>
                </c:pt>
                <c:pt idx="5132">
                  <c:v>102.45833333333333</c:v>
                </c:pt>
                <c:pt idx="5133">
                  <c:v>109.625</c:v>
                </c:pt>
                <c:pt idx="5134">
                  <c:v>217.8125</c:v>
                </c:pt>
                <c:pt idx="5135">
                  <c:v>149.04166666666666</c:v>
                </c:pt>
                <c:pt idx="5136">
                  <c:v>23.020833333333332</c:v>
                </c:pt>
                <c:pt idx="5137">
                  <c:v>187.33333333333334</c:v>
                </c:pt>
                <c:pt idx="5138">
                  <c:v>106.79166666666667</c:v>
                </c:pt>
                <c:pt idx="5139">
                  <c:v>197.52083333333334</c:v>
                </c:pt>
                <c:pt idx="5140">
                  <c:v>92.1875</c:v>
                </c:pt>
                <c:pt idx="5141">
                  <c:v>198.72916666666666</c:v>
                </c:pt>
                <c:pt idx="5142">
                  <c:v>144.66666666666666</c:v>
                </c:pt>
                <c:pt idx="5143">
                  <c:v>134.54166666666666</c:v>
                </c:pt>
                <c:pt idx="5144">
                  <c:v>111.625</c:v>
                </c:pt>
                <c:pt idx="5145">
                  <c:v>137.52083333333334</c:v>
                </c:pt>
                <c:pt idx="5146">
                  <c:v>164.70833333333334</c:v>
                </c:pt>
                <c:pt idx="5147">
                  <c:v>83.479166666666671</c:v>
                </c:pt>
                <c:pt idx="5148">
                  <c:v>75.208333333333329</c:v>
                </c:pt>
                <c:pt idx="5149">
                  <c:v>90.333333333333329</c:v>
                </c:pt>
                <c:pt idx="5150">
                  <c:v>72.854166666666671</c:v>
                </c:pt>
                <c:pt idx="5151">
                  <c:v>123.875</c:v>
                </c:pt>
                <c:pt idx="5152">
                  <c:v>128.08333333333334</c:v>
                </c:pt>
                <c:pt idx="5153">
                  <c:v>124.39583333333333</c:v>
                </c:pt>
                <c:pt idx="5154">
                  <c:v>115.39583333333333</c:v>
                </c:pt>
                <c:pt idx="5155">
                  <c:v>160.9375</c:v>
                </c:pt>
                <c:pt idx="5156">
                  <c:v>4.604166666666667</c:v>
                </c:pt>
                <c:pt idx="5157">
                  <c:v>91.145833333333329</c:v>
                </c:pt>
                <c:pt idx="5158">
                  <c:v>183.08333333333334</c:v>
                </c:pt>
                <c:pt idx="5159">
                  <c:v>111.95833333333333</c:v>
                </c:pt>
                <c:pt idx="5160">
                  <c:v>163.20833333333334</c:v>
                </c:pt>
                <c:pt idx="5161">
                  <c:v>188.375</c:v>
                </c:pt>
                <c:pt idx="5162">
                  <c:v>132.29166666666666</c:v>
                </c:pt>
                <c:pt idx="5163">
                  <c:v>89.916666666666671</c:v>
                </c:pt>
                <c:pt idx="5164">
                  <c:v>86.0625</c:v>
                </c:pt>
                <c:pt idx="5165">
                  <c:v>91.604166666666671</c:v>
                </c:pt>
                <c:pt idx="5166">
                  <c:v>90.520833333333329</c:v>
                </c:pt>
                <c:pt idx="5167">
                  <c:v>108.85416666666667</c:v>
                </c:pt>
                <c:pt idx="5168">
                  <c:v>139.52083333333334</c:v>
                </c:pt>
                <c:pt idx="5169">
                  <c:v>144.66666666666666</c:v>
                </c:pt>
                <c:pt idx="5170">
                  <c:v>179.39583333333334</c:v>
                </c:pt>
                <c:pt idx="5171">
                  <c:v>77.083333333333329</c:v>
                </c:pt>
                <c:pt idx="5172">
                  <c:v>127.89583333333333</c:v>
                </c:pt>
                <c:pt idx="5173">
                  <c:v>85.75</c:v>
                </c:pt>
                <c:pt idx="5174">
                  <c:v>160</c:v>
                </c:pt>
                <c:pt idx="5175">
                  <c:v>119.04166666666667</c:v>
                </c:pt>
                <c:pt idx="5176">
                  <c:v>164.125</c:v>
                </c:pt>
                <c:pt idx="5177">
                  <c:v>154.29166666666666</c:v>
                </c:pt>
                <c:pt idx="5178">
                  <c:v>125.95833333333333</c:v>
                </c:pt>
                <c:pt idx="5179">
                  <c:v>185.125</c:v>
                </c:pt>
                <c:pt idx="5180">
                  <c:v>78.354166666666671</c:v>
                </c:pt>
                <c:pt idx="5181">
                  <c:v>96.291666666666671</c:v>
                </c:pt>
                <c:pt idx="5182">
                  <c:v>121.35416666666667</c:v>
                </c:pt>
                <c:pt idx="5183">
                  <c:v>137.79166666666666</c:v>
                </c:pt>
                <c:pt idx="5184">
                  <c:v>149.625</c:v>
                </c:pt>
                <c:pt idx="5185">
                  <c:v>188.20833333333334</c:v>
                </c:pt>
                <c:pt idx="5186">
                  <c:v>57.708333333333336</c:v>
                </c:pt>
                <c:pt idx="5187">
                  <c:v>143.41666666666666</c:v>
                </c:pt>
                <c:pt idx="5188">
                  <c:v>173.33333333333334</c:v>
                </c:pt>
                <c:pt idx="5189">
                  <c:v>114.25</c:v>
                </c:pt>
                <c:pt idx="5190">
                  <c:v>156.625</c:v>
                </c:pt>
                <c:pt idx="5191">
                  <c:v>166.29166666666666</c:v>
                </c:pt>
                <c:pt idx="5192">
                  <c:v>129.39583333333334</c:v>
                </c:pt>
                <c:pt idx="5193">
                  <c:v>172.35416666666666</c:v>
                </c:pt>
                <c:pt idx="5194">
                  <c:v>133.41666666666666</c:v>
                </c:pt>
                <c:pt idx="5195">
                  <c:v>113</c:v>
                </c:pt>
                <c:pt idx="5196">
                  <c:v>86.25</c:v>
                </c:pt>
                <c:pt idx="5197">
                  <c:v>138.54166666666666</c:v>
                </c:pt>
                <c:pt idx="5198">
                  <c:v>122.91666666666667</c:v>
                </c:pt>
                <c:pt idx="5199">
                  <c:v>161.83333333333334</c:v>
                </c:pt>
                <c:pt idx="5200">
                  <c:v>72.333333333333329</c:v>
                </c:pt>
                <c:pt idx="5201">
                  <c:v>107.125</c:v>
                </c:pt>
                <c:pt idx="5202">
                  <c:v>176.3125</c:v>
                </c:pt>
                <c:pt idx="5203">
                  <c:v>116.6875</c:v>
                </c:pt>
                <c:pt idx="5204">
                  <c:v>153.72916666666666</c:v>
                </c:pt>
                <c:pt idx="5205">
                  <c:v>188.20833333333334</c:v>
                </c:pt>
                <c:pt idx="5206">
                  <c:v>70.291666666666671</c:v>
                </c:pt>
                <c:pt idx="5207">
                  <c:v>221.47916666666666</c:v>
                </c:pt>
                <c:pt idx="5208">
                  <c:v>165.79166666666666</c:v>
                </c:pt>
                <c:pt idx="5209">
                  <c:v>79.25</c:v>
                </c:pt>
                <c:pt idx="5210">
                  <c:v>156.45833333333334</c:v>
                </c:pt>
                <c:pt idx="5211">
                  <c:v>122.35416666666667</c:v>
                </c:pt>
                <c:pt idx="5212">
                  <c:v>155.02651515151516</c:v>
                </c:pt>
                <c:pt idx="5213">
                  <c:v>131.9375</c:v>
                </c:pt>
                <c:pt idx="5214">
                  <c:v>17.583333333333332</c:v>
                </c:pt>
                <c:pt idx="5215">
                  <c:v>171.875</c:v>
                </c:pt>
                <c:pt idx="5216">
                  <c:v>70.027777777777771</c:v>
                </c:pt>
                <c:pt idx="5217">
                  <c:v>143.9375</c:v>
                </c:pt>
                <c:pt idx="5218">
                  <c:v>92.770833333333329</c:v>
                </c:pt>
                <c:pt idx="5219">
                  <c:v>104.29166666666667</c:v>
                </c:pt>
                <c:pt idx="5220">
                  <c:v>72.9375</c:v>
                </c:pt>
                <c:pt idx="5221">
                  <c:v>22.354166666666668</c:v>
                </c:pt>
                <c:pt idx="5222">
                  <c:v>169.97916666666666</c:v>
                </c:pt>
                <c:pt idx="5223">
                  <c:v>200.79166666666666</c:v>
                </c:pt>
                <c:pt idx="5224">
                  <c:v>10.354166666666666</c:v>
                </c:pt>
                <c:pt idx="5225">
                  <c:v>72.208333333333329</c:v>
                </c:pt>
                <c:pt idx="5226">
                  <c:v>157.60416666666666</c:v>
                </c:pt>
                <c:pt idx="5227">
                  <c:v>39.3125</c:v>
                </c:pt>
                <c:pt idx="5228">
                  <c:v>144.47916666666666</c:v>
                </c:pt>
                <c:pt idx="5229">
                  <c:v>70.916666666666671</c:v>
                </c:pt>
                <c:pt idx="5230">
                  <c:v>166.97916666666666</c:v>
                </c:pt>
                <c:pt idx="5231">
                  <c:v>111.82954545454545</c:v>
                </c:pt>
                <c:pt idx="5232">
                  <c:v>185.54166666666666</c:v>
                </c:pt>
                <c:pt idx="5233">
                  <c:v>151.04166666666666</c:v>
                </c:pt>
                <c:pt idx="5234">
                  <c:v>140</c:v>
                </c:pt>
                <c:pt idx="5235">
                  <c:v>0</c:v>
                </c:pt>
                <c:pt idx="5236">
                  <c:v>83.25</c:v>
                </c:pt>
                <c:pt idx="5237">
                  <c:v>205.8125</c:v>
                </c:pt>
                <c:pt idx="5238">
                  <c:v>0</c:v>
                </c:pt>
                <c:pt idx="5239">
                  <c:v>127</c:v>
                </c:pt>
                <c:pt idx="5240">
                  <c:v>25.375</c:v>
                </c:pt>
                <c:pt idx="5241">
                  <c:v>79.354166666666671</c:v>
                </c:pt>
                <c:pt idx="5242">
                  <c:v>59.5625</c:v>
                </c:pt>
                <c:pt idx="5243">
                  <c:v>171.125</c:v>
                </c:pt>
                <c:pt idx="5244">
                  <c:v>136.58333333333334</c:v>
                </c:pt>
                <c:pt idx="5245">
                  <c:v>149.72916666666666</c:v>
                </c:pt>
                <c:pt idx="5246">
                  <c:v>81.604166666666671</c:v>
                </c:pt>
                <c:pt idx="5247">
                  <c:v>15.291666666666666</c:v>
                </c:pt>
                <c:pt idx="5248">
                  <c:v>157.125</c:v>
                </c:pt>
                <c:pt idx="5249">
                  <c:v>212.5</c:v>
                </c:pt>
                <c:pt idx="5250">
                  <c:v>160.08333333333334</c:v>
                </c:pt>
                <c:pt idx="5251">
                  <c:v>169.29166666666666</c:v>
                </c:pt>
                <c:pt idx="5252">
                  <c:v>190.45833333333334</c:v>
                </c:pt>
                <c:pt idx="5253">
                  <c:v>195.08333333333334</c:v>
                </c:pt>
                <c:pt idx="5254">
                  <c:v>164.10416666666666</c:v>
                </c:pt>
                <c:pt idx="5255">
                  <c:v>156.54166666666666</c:v>
                </c:pt>
                <c:pt idx="5256">
                  <c:v>54.541666666666664</c:v>
                </c:pt>
                <c:pt idx="5257">
                  <c:v>103.625</c:v>
                </c:pt>
                <c:pt idx="5258">
                  <c:v>144.1875</c:v>
                </c:pt>
                <c:pt idx="5259">
                  <c:v>116.8125</c:v>
                </c:pt>
                <c:pt idx="5260">
                  <c:v>181.875</c:v>
                </c:pt>
                <c:pt idx="5261">
                  <c:v>97.354166666666671</c:v>
                </c:pt>
                <c:pt idx="5262">
                  <c:v>87.791666666666671</c:v>
                </c:pt>
                <c:pt idx="5263">
                  <c:v>35.375</c:v>
                </c:pt>
                <c:pt idx="5264">
                  <c:v>113.875</c:v>
                </c:pt>
                <c:pt idx="5265">
                  <c:v>136.9375</c:v>
                </c:pt>
                <c:pt idx="5266">
                  <c:v>58.5</c:v>
                </c:pt>
                <c:pt idx="5267">
                  <c:v>170.8125</c:v>
                </c:pt>
                <c:pt idx="5268">
                  <c:v>175.66666666666666</c:v>
                </c:pt>
                <c:pt idx="5269">
                  <c:v>159.79166666666666</c:v>
                </c:pt>
                <c:pt idx="5270">
                  <c:v>36.416666666666664</c:v>
                </c:pt>
                <c:pt idx="5271">
                  <c:v>89.916666666666671</c:v>
                </c:pt>
                <c:pt idx="5272">
                  <c:v>209.70833333333334</c:v>
                </c:pt>
                <c:pt idx="5273">
                  <c:v>99.708333333333329</c:v>
                </c:pt>
                <c:pt idx="5274">
                  <c:v>177.08333333333334</c:v>
                </c:pt>
                <c:pt idx="5275">
                  <c:v>48.375</c:v>
                </c:pt>
                <c:pt idx="5276">
                  <c:v>124.33333333333333</c:v>
                </c:pt>
                <c:pt idx="5277">
                  <c:v>160.625</c:v>
                </c:pt>
                <c:pt idx="5278">
                  <c:v>165.08333333333334</c:v>
                </c:pt>
                <c:pt idx="5279">
                  <c:v>80.666666666666671</c:v>
                </c:pt>
                <c:pt idx="5280">
                  <c:v>193.375</c:v>
                </c:pt>
                <c:pt idx="5281">
                  <c:v>84.333333333333329</c:v>
                </c:pt>
                <c:pt idx="5282">
                  <c:v>125.8125</c:v>
                </c:pt>
                <c:pt idx="5283">
                  <c:v>79.229166666666671</c:v>
                </c:pt>
                <c:pt idx="5284">
                  <c:v>162.41666666666666</c:v>
                </c:pt>
                <c:pt idx="5285">
                  <c:v>181.54166666666666</c:v>
                </c:pt>
                <c:pt idx="5286">
                  <c:v>155</c:v>
                </c:pt>
                <c:pt idx="5287">
                  <c:v>186.89583333333334</c:v>
                </c:pt>
                <c:pt idx="5288">
                  <c:v>96.416666666666671</c:v>
                </c:pt>
                <c:pt idx="5289">
                  <c:v>165.16666666666666</c:v>
                </c:pt>
                <c:pt idx="5290">
                  <c:v>111.97916666666667</c:v>
                </c:pt>
                <c:pt idx="5291">
                  <c:v>167.875</c:v>
                </c:pt>
                <c:pt idx="5292">
                  <c:v>48.145833333333336</c:v>
                </c:pt>
                <c:pt idx="5293">
                  <c:v>149.375</c:v>
                </c:pt>
                <c:pt idx="5294">
                  <c:v>140.75</c:v>
                </c:pt>
                <c:pt idx="5295">
                  <c:v>187.16666666666666</c:v>
                </c:pt>
                <c:pt idx="5296">
                  <c:v>121.6875</c:v>
                </c:pt>
                <c:pt idx="5297">
                  <c:v>198.54166666666666</c:v>
                </c:pt>
                <c:pt idx="5298">
                  <c:v>18.125</c:v>
                </c:pt>
                <c:pt idx="5299">
                  <c:v>151.27083333333334</c:v>
                </c:pt>
                <c:pt idx="5300">
                  <c:v>183.9375</c:v>
                </c:pt>
                <c:pt idx="5301">
                  <c:v>167.47916666666666</c:v>
                </c:pt>
                <c:pt idx="5302">
                  <c:v>173.45833333333334</c:v>
                </c:pt>
                <c:pt idx="5303">
                  <c:v>122.4375</c:v>
                </c:pt>
                <c:pt idx="5304">
                  <c:v>71.916666666666671</c:v>
                </c:pt>
                <c:pt idx="5305">
                  <c:v>162.04166666666666</c:v>
                </c:pt>
                <c:pt idx="5306">
                  <c:v>161.16666666666666</c:v>
                </c:pt>
                <c:pt idx="5307">
                  <c:v>157.5625</c:v>
                </c:pt>
                <c:pt idx="5308">
                  <c:v>127.04166666666667</c:v>
                </c:pt>
                <c:pt idx="5309">
                  <c:v>160.4375</c:v>
                </c:pt>
                <c:pt idx="5310">
                  <c:v>136.97916666666666</c:v>
                </c:pt>
                <c:pt idx="5311">
                  <c:v>100.79166666666667</c:v>
                </c:pt>
                <c:pt idx="5312">
                  <c:v>138.0625</c:v>
                </c:pt>
                <c:pt idx="5313">
                  <c:v>105.875</c:v>
                </c:pt>
                <c:pt idx="5314">
                  <c:v>91.479166666666671</c:v>
                </c:pt>
                <c:pt idx="5315">
                  <c:v>91.833333333333329</c:v>
                </c:pt>
                <c:pt idx="5316">
                  <c:v>205.04166666666666</c:v>
                </c:pt>
                <c:pt idx="5317">
                  <c:v>89.5</c:v>
                </c:pt>
                <c:pt idx="5318">
                  <c:v>213.20833333333334</c:v>
                </c:pt>
                <c:pt idx="5319">
                  <c:v>168.45833333333334</c:v>
                </c:pt>
                <c:pt idx="5320">
                  <c:v>64.395833333333329</c:v>
                </c:pt>
                <c:pt idx="5321">
                  <c:v>189.25</c:v>
                </c:pt>
                <c:pt idx="5322">
                  <c:v>142.3125</c:v>
                </c:pt>
                <c:pt idx="5323">
                  <c:v>183.20833333333334</c:v>
                </c:pt>
                <c:pt idx="5324">
                  <c:v>146.97916666666666</c:v>
                </c:pt>
                <c:pt idx="5325">
                  <c:v>97.416666666666671</c:v>
                </c:pt>
                <c:pt idx="5326">
                  <c:v>118.08333333333333</c:v>
                </c:pt>
                <c:pt idx="5327">
                  <c:v>154.1875</c:v>
                </c:pt>
                <c:pt idx="5328">
                  <c:v>143.77083333333334</c:v>
                </c:pt>
                <c:pt idx="5329">
                  <c:v>79.8125</c:v>
                </c:pt>
                <c:pt idx="5330">
                  <c:v>66.520833333333329</c:v>
                </c:pt>
                <c:pt idx="5331">
                  <c:v>180.27083333333334</c:v>
                </c:pt>
                <c:pt idx="5332">
                  <c:v>23.416666666666668</c:v>
                </c:pt>
                <c:pt idx="5333">
                  <c:v>141.54166666666666</c:v>
                </c:pt>
                <c:pt idx="5334">
                  <c:v>160.48958333333334</c:v>
                </c:pt>
                <c:pt idx="5335">
                  <c:v>175.33333333333334</c:v>
                </c:pt>
                <c:pt idx="5336">
                  <c:v>94.979166666666671</c:v>
                </c:pt>
                <c:pt idx="5337">
                  <c:v>14.833333333333334</c:v>
                </c:pt>
                <c:pt idx="5338">
                  <c:v>106.08333333333333</c:v>
                </c:pt>
                <c:pt idx="5339">
                  <c:v>112.7625</c:v>
                </c:pt>
                <c:pt idx="5340">
                  <c:v>153.04166666666666</c:v>
                </c:pt>
                <c:pt idx="5341">
                  <c:v>164.08333333333334</c:v>
                </c:pt>
                <c:pt idx="5342">
                  <c:v>105.4375</c:v>
                </c:pt>
                <c:pt idx="5343">
                  <c:v>148.6875</c:v>
                </c:pt>
                <c:pt idx="5344">
                  <c:v>160.125</c:v>
                </c:pt>
                <c:pt idx="5345">
                  <c:v>180.625</c:v>
                </c:pt>
                <c:pt idx="5346">
                  <c:v>18.145833333333332</c:v>
                </c:pt>
                <c:pt idx="5347">
                  <c:v>98.583333333333329</c:v>
                </c:pt>
                <c:pt idx="5348">
                  <c:v>131.5625</c:v>
                </c:pt>
                <c:pt idx="5349">
                  <c:v>129.1875</c:v>
                </c:pt>
                <c:pt idx="5350">
                  <c:v>112.41666666666667</c:v>
                </c:pt>
                <c:pt idx="5351">
                  <c:v>159.20833333333334</c:v>
                </c:pt>
                <c:pt idx="5352">
                  <c:v>93.895833333333329</c:v>
                </c:pt>
                <c:pt idx="5353">
                  <c:v>194.77083333333334</c:v>
                </c:pt>
                <c:pt idx="5354">
                  <c:v>94.4375</c:v>
                </c:pt>
                <c:pt idx="5355">
                  <c:v>169.89583333333334</c:v>
                </c:pt>
                <c:pt idx="5356">
                  <c:v>86.854166666666671</c:v>
                </c:pt>
                <c:pt idx="5357">
                  <c:v>132.52083333333334</c:v>
                </c:pt>
                <c:pt idx="5358">
                  <c:v>112.75</c:v>
                </c:pt>
                <c:pt idx="5359">
                  <c:v>90.604166666666671</c:v>
                </c:pt>
                <c:pt idx="5360">
                  <c:v>36.270833333333336</c:v>
                </c:pt>
                <c:pt idx="5361">
                  <c:v>86.916666666666671</c:v>
                </c:pt>
                <c:pt idx="5362">
                  <c:v>145.77083333333334</c:v>
                </c:pt>
                <c:pt idx="5363">
                  <c:v>83.1875</c:v>
                </c:pt>
                <c:pt idx="5364">
                  <c:v>186.4375</c:v>
                </c:pt>
                <c:pt idx="5365">
                  <c:v>148.75</c:v>
                </c:pt>
                <c:pt idx="5366">
                  <c:v>206.625</c:v>
                </c:pt>
                <c:pt idx="5367">
                  <c:v>122.39583333333333</c:v>
                </c:pt>
                <c:pt idx="5368">
                  <c:v>239.66666666666666</c:v>
                </c:pt>
                <c:pt idx="5369">
                  <c:v>204.04166666666666</c:v>
                </c:pt>
                <c:pt idx="5370">
                  <c:v>173.79166666666666</c:v>
                </c:pt>
                <c:pt idx="5371">
                  <c:v>125.9375</c:v>
                </c:pt>
                <c:pt idx="5372">
                  <c:v>104.0625</c:v>
                </c:pt>
                <c:pt idx="5373">
                  <c:v>141.14583333333334</c:v>
                </c:pt>
                <c:pt idx="5374">
                  <c:v>118.08333333333333</c:v>
                </c:pt>
                <c:pt idx="5375">
                  <c:v>115.14583333333333</c:v>
                </c:pt>
                <c:pt idx="5376">
                  <c:v>156.69444444444446</c:v>
                </c:pt>
                <c:pt idx="5377">
                  <c:v>171.125</c:v>
                </c:pt>
                <c:pt idx="5378">
                  <c:v>164.875</c:v>
                </c:pt>
                <c:pt idx="5379">
                  <c:v>159.5625</c:v>
                </c:pt>
                <c:pt idx="5380">
                  <c:v>176.04166666666666</c:v>
                </c:pt>
                <c:pt idx="5381">
                  <c:v>182.5</c:v>
                </c:pt>
                <c:pt idx="5382">
                  <c:v>142.84375</c:v>
                </c:pt>
                <c:pt idx="5383">
                  <c:v>197.125</c:v>
                </c:pt>
                <c:pt idx="5384">
                  <c:v>41.083333333333336</c:v>
                </c:pt>
                <c:pt idx="5385">
                  <c:v>54.1875</c:v>
                </c:pt>
                <c:pt idx="5386">
                  <c:v>154.91666666666666</c:v>
                </c:pt>
                <c:pt idx="5387">
                  <c:v>107.79166666666667</c:v>
                </c:pt>
                <c:pt idx="5388">
                  <c:v>145.625</c:v>
                </c:pt>
                <c:pt idx="5389">
                  <c:v>90.083333333333329</c:v>
                </c:pt>
                <c:pt idx="5390">
                  <c:v>100.5625</c:v>
                </c:pt>
                <c:pt idx="5391">
                  <c:v>118.6875</c:v>
                </c:pt>
                <c:pt idx="5392">
                  <c:v>136.22916666666666</c:v>
                </c:pt>
                <c:pt idx="5393">
                  <c:v>56.416666666666664</c:v>
                </c:pt>
                <c:pt idx="5394">
                  <c:v>101.25</c:v>
                </c:pt>
                <c:pt idx="5395">
                  <c:v>130.08333333333334</c:v>
                </c:pt>
                <c:pt idx="5396">
                  <c:v>124.125</c:v>
                </c:pt>
                <c:pt idx="5397">
                  <c:v>151.04166666666666</c:v>
                </c:pt>
                <c:pt idx="5398">
                  <c:v>140.91666666666666</c:v>
                </c:pt>
                <c:pt idx="5399">
                  <c:v>115.1875</c:v>
                </c:pt>
                <c:pt idx="5400">
                  <c:v>142.29166666666666</c:v>
                </c:pt>
                <c:pt idx="5401">
                  <c:v>72.604166666666671</c:v>
                </c:pt>
                <c:pt idx="5402">
                  <c:v>51.75</c:v>
                </c:pt>
                <c:pt idx="5403">
                  <c:v>183.77083333333334</c:v>
                </c:pt>
                <c:pt idx="5404">
                  <c:v>188.20833333333334</c:v>
                </c:pt>
                <c:pt idx="5405">
                  <c:v>126.89583333333333</c:v>
                </c:pt>
                <c:pt idx="5406">
                  <c:v>83.666666666666671</c:v>
                </c:pt>
                <c:pt idx="5407">
                  <c:v>89.020833333333329</c:v>
                </c:pt>
                <c:pt idx="5408">
                  <c:v>158.89583333333334</c:v>
                </c:pt>
                <c:pt idx="5409">
                  <c:v>136.14583333333334</c:v>
                </c:pt>
                <c:pt idx="5410">
                  <c:v>160.70833333333334</c:v>
                </c:pt>
                <c:pt idx="5411">
                  <c:v>141</c:v>
                </c:pt>
                <c:pt idx="5412">
                  <c:v>123.95833333333333</c:v>
                </c:pt>
                <c:pt idx="5413">
                  <c:v>82.9375</c:v>
                </c:pt>
                <c:pt idx="5414">
                  <c:v>145.15909090909091</c:v>
                </c:pt>
                <c:pt idx="5415">
                  <c:v>155.9375</c:v>
                </c:pt>
                <c:pt idx="5416">
                  <c:v>61.6875</c:v>
                </c:pt>
                <c:pt idx="5417">
                  <c:v>118.85416666666667</c:v>
                </c:pt>
                <c:pt idx="5418">
                  <c:v>134.10416666666666</c:v>
                </c:pt>
                <c:pt idx="5419">
                  <c:v>160.375</c:v>
                </c:pt>
                <c:pt idx="5420">
                  <c:v>130.375</c:v>
                </c:pt>
                <c:pt idx="5421">
                  <c:v>201.33333333333334</c:v>
                </c:pt>
                <c:pt idx="5422">
                  <c:v>184.45833333333334</c:v>
                </c:pt>
                <c:pt idx="5423">
                  <c:v>140.5</c:v>
                </c:pt>
                <c:pt idx="5424">
                  <c:v>172.83333333333334</c:v>
                </c:pt>
                <c:pt idx="5425">
                  <c:v>171.70833333333334</c:v>
                </c:pt>
                <c:pt idx="5426">
                  <c:v>89.583333333333329</c:v>
                </c:pt>
                <c:pt idx="5427">
                  <c:v>152.79166666666666</c:v>
                </c:pt>
                <c:pt idx="5428">
                  <c:v>0</c:v>
                </c:pt>
                <c:pt idx="5429">
                  <c:v>98.1875</c:v>
                </c:pt>
                <c:pt idx="5430">
                  <c:v>0</c:v>
                </c:pt>
                <c:pt idx="5431">
                  <c:v>100.9375</c:v>
                </c:pt>
                <c:pt idx="5432">
                  <c:v>55.4375</c:v>
                </c:pt>
                <c:pt idx="5433">
                  <c:v>109.02083333333333</c:v>
                </c:pt>
                <c:pt idx="5434">
                  <c:v>176.375</c:v>
                </c:pt>
                <c:pt idx="5435">
                  <c:v>196.29166666666666</c:v>
                </c:pt>
                <c:pt idx="5436">
                  <c:v>85.4375</c:v>
                </c:pt>
                <c:pt idx="5437">
                  <c:v>173.1875</c:v>
                </c:pt>
                <c:pt idx="5438">
                  <c:v>97.583333333333329</c:v>
                </c:pt>
                <c:pt idx="5439">
                  <c:v>140.04166666666666</c:v>
                </c:pt>
                <c:pt idx="5440">
                  <c:v>82.833333333333329</c:v>
                </c:pt>
                <c:pt idx="5441">
                  <c:v>84.270833333333329</c:v>
                </c:pt>
                <c:pt idx="5442">
                  <c:v>157.64583333333334</c:v>
                </c:pt>
                <c:pt idx="5443">
                  <c:v>104.29166666666667</c:v>
                </c:pt>
                <c:pt idx="5444">
                  <c:v>180.16666666666666</c:v>
                </c:pt>
                <c:pt idx="5445">
                  <c:v>173.41666666666666</c:v>
                </c:pt>
                <c:pt idx="5446">
                  <c:v>108.54166666666667</c:v>
                </c:pt>
                <c:pt idx="5447">
                  <c:v>172.20833333333334</c:v>
                </c:pt>
                <c:pt idx="5448">
                  <c:v>118.45833333333333</c:v>
                </c:pt>
                <c:pt idx="5449">
                  <c:v>171.08333333333334</c:v>
                </c:pt>
                <c:pt idx="5450">
                  <c:v>150.14583333333334</c:v>
                </c:pt>
                <c:pt idx="5451">
                  <c:v>167.29166666666666</c:v>
                </c:pt>
                <c:pt idx="5452">
                  <c:v>129.0625</c:v>
                </c:pt>
                <c:pt idx="5453">
                  <c:v>159.10416666666666</c:v>
                </c:pt>
                <c:pt idx="5454">
                  <c:v>157.89583333333334</c:v>
                </c:pt>
                <c:pt idx="5455">
                  <c:v>90.270833333333329</c:v>
                </c:pt>
                <c:pt idx="5456">
                  <c:v>141.54166666666666</c:v>
                </c:pt>
                <c:pt idx="5457">
                  <c:v>132.95833333333334</c:v>
                </c:pt>
                <c:pt idx="5458">
                  <c:v>106.33333333333333</c:v>
                </c:pt>
                <c:pt idx="5459">
                  <c:v>74.916666666666671</c:v>
                </c:pt>
                <c:pt idx="5460">
                  <c:v>137.89583333333334</c:v>
                </c:pt>
                <c:pt idx="5461">
                  <c:v>52.083333333333336</c:v>
                </c:pt>
                <c:pt idx="5462">
                  <c:v>124.95833333333333</c:v>
                </c:pt>
                <c:pt idx="5463">
                  <c:v>84.520833333333329</c:v>
                </c:pt>
                <c:pt idx="5464">
                  <c:v>18.4375</c:v>
                </c:pt>
                <c:pt idx="5465">
                  <c:v>179.41666666666666</c:v>
                </c:pt>
                <c:pt idx="5466">
                  <c:v>60.395833333333336</c:v>
                </c:pt>
                <c:pt idx="5467">
                  <c:v>89.666666666666671</c:v>
                </c:pt>
                <c:pt idx="5468">
                  <c:v>117.22916666666667</c:v>
                </c:pt>
                <c:pt idx="5469">
                  <c:v>114.08333333333333</c:v>
                </c:pt>
                <c:pt idx="5470">
                  <c:v>153.39583333333334</c:v>
                </c:pt>
                <c:pt idx="5471">
                  <c:v>113.75</c:v>
                </c:pt>
                <c:pt idx="5472">
                  <c:v>144.58333333333334</c:v>
                </c:pt>
                <c:pt idx="5473">
                  <c:v>164.83333333333334</c:v>
                </c:pt>
                <c:pt idx="5474">
                  <c:v>110.70833333333333</c:v>
                </c:pt>
                <c:pt idx="5475">
                  <c:v>87.833333333333329</c:v>
                </c:pt>
                <c:pt idx="5476">
                  <c:v>175.5</c:v>
                </c:pt>
                <c:pt idx="5477">
                  <c:v>198.9375</c:v>
                </c:pt>
                <c:pt idx="5478">
                  <c:v>115.45833333333333</c:v>
                </c:pt>
                <c:pt idx="5479">
                  <c:v>137.91666666666666</c:v>
                </c:pt>
                <c:pt idx="5480">
                  <c:v>101</c:v>
                </c:pt>
                <c:pt idx="5481">
                  <c:v>78.291666666666671</c:v>
                </c:pt>
                <c:pt idx="5482">
                  <c:v>164.22916666666666</c:v>
                </c:pt>
                <c:pt idx="5483">
                  <c:v>95.75</c:v>
                </c:pt>
                <c:pt idx="5484">
                  <c:v>168.89583333333334</c:v>
                </c:pt>
                <c:pt idx="5485">
                  <c:v>129.39583333333334</c:v>
                </c:pt>
                <c:pt idx="5486">
                  <c:v>114.125</c:v>
                </c:pt>
                <c:pt idx="5487">
                  <c:v>185.54166666666666</c:v>
                </c:pt>
                <c:pt idx="5488">
                  <c:v>104.14583333333333</c:v>
                </c:pt>
                <c:pt idx="5489">
                  <c:v>200.08333333333334</c:v>
                </c:pt>
                <c:pt idx="5490">
                  <c:v>170.97916666666666</c:v>
                </c:pt>
                <c:pt idx="5491">
                  <c:v>175.60416666666666</c:v>
                </c:pt>
                <c:pt idx="5492">
                  <c:v>110.25</c:v>
                </c:pt>
                <c:pt idx="5493">
                  <c:v>78.854166666666671</c:v>
                </c:pt>
                <c:pt idx="5494">
                  <c:v>139.3125</c:v>
                </c:pt>
                <c:pt idx="5495">
                  <c:v>220.04166666666666</c:v>
                </c:pt>
                <c:pt idx="5496">
                  <c:v>180.35416666666666</c:v>
                </c:pt>
                <c:pt idx="5497">
                  <c:v>125.35416666666667</c:v>
                </c:pt>
                <c:pt idx="5498">
                  <c:v>86.104166666666671</c:v>
                </c:pt>
                <c:pt idx="5499">
                  <c:v>85.145833333333329</c:v>
                </c:pt>
                <c:pt idx="5500">
                  <c:v>138.22916666666666</c:v>
                </c:pt>
                <c:pt idx="5501">
                  <c:v>131</c:v>
                </c:pt>
                <c:pt idx="5502">
                  <c:v>82.625</c:v>
                </c:pt>
                <c:pt idx="5503">
                  <c:v>120.08333333333333</c:v>
                </c:pt>
                <c:pt idx="5504">
                  <c:v>67.270833333333329</c:v>
                </c:pt>
                <c:pt idx="5505">
                  <c:v>141.47916666666666</c:v>
                </c:pt>
                <c:pt idx="5506">
                  <c:v>170.35416666666666</c:v>
                </c:pt>
                <c:pt idx="5507">
                  <c:v>173.45833333333334</c:v>
                </c:pt>
                <c:pt idx="5508">
                  <c:v>164.625</c:v>
                </c:pt>
                <c:pt idx="5509">
                  <c:v>82.8125</c:v>
                </c:pt>
                <c:pt idx="5510">
                  <c:v>148.25</c:v>
                </c:pt>
                <c:pt idx="5511">
                  <c:v>243.41666666666666</c:v>
                </c:pt>
                <c:pt idx="5512">
                  <c:v>156.875</c:v>
                </c:pt>
                <c:pt idx="5513">
                  <c:v>198.20833333333334</c:v>
                </c:pt>
                <c:pt idx="5514">
                  <c:v>173.41666666666666</c:v>
                </c:pt>
                <c:pt idx="5515">
                  <c:v>91.166666666666671</c:v>
                </c:pt>
                <c:pt idx="5516">
                  <c:v>174.6875</c:v>
                </c:pt>
                <c:pt idx="5517">
                  <c:v>135.20833333333334</c:v>
                </c:pt>
                <c:pt idx="5518">
                  <c:v>138.95833333333334</c:v>
                </c:pt>
                <c:pt idx="5519">
                  <c:v>167.08333333333334</c:v>
                </c:pt>
                <c:pt idx="5520">
                  <c:v>149.0625</c:v>
                </c:pt>
                <c:pt idx="5521">
                  <c:v>0</c:v>
                </c:pt>
                <c:pt idx="5522">
                  <c:v>81.854166666666671</c:v>
                </c:pt>
                <c:pt idx="5523">
                  <c:v>115.02083333333333</c:v>
                </c:pt>
                <c:pt idx="5524">
                  <c:v>108.125</c:v>
                </c:pt>
                <c:pt idx="5525">
                  <c:v>93.729166666666671</c:v>
                </c:pt>
                <c:pt idx="5526">
                  <c:v>51.208333333333336</c:v>
                </c:pt>
                <c:pt idx="5527">
                  <c:v>148.97916666666666</c:v>
                </c:pt>
                <c:pt idx="5528">
                  <c:v>208.45833333333334</c:v>
                </c:pt>
                <c:pt idx="5529">
                  <c:v>105.33333333333333</c:v>
                </c:pt>
                <c:pt idx="5530">
                  <c:v>92.458333333333329</c:v>
                </c:pt>
                <c:pt idx="5531">
                  <c:v>176.91666666666666</c:v>
                </c:pt>
                <c:pt idx="5532">
                  <c:v>69.166666666666671</c:v>
                </c:pt>
                <c:pt idx="5533">
                  <c:v>131.10416666666666</c:v>
                </c:pt>
                <c:pt idx="5534">
                  <c:v>33.645833333333336</c:v>
                </c:pt>
                <c:pt idx="5535">
                  <c:v>20.979166666666668</c:v>
                </c:pt>
                <c:pt idx="5536">
                  <c:v>129.97499999999999</c:v>
                </c:pt>
                <c:pt idx="5537">
                  <c:v>142.41666666666666</c:v>
                </c:pt>
                <c:pt idx="5538">
                  <c:v>135.375</c:v>
                </c:pt>
                <c:pt idx="5539">
                  <c:v>175.83333333333334</c:v>
                </c:pt>
                <c:pt idx="5540">
                  <c:v>155.97916666666666</c:v>
                </c:pt>
                <c:pt idx="5541">
                  <c:v>27.75</c:v>
                </c:pt>
                <c:pt idx="5542">
                  <c:v>179.125</c:v>
                </c:pt>
                <c:pt idx="5543">
                  <c:v>115.14583333333333</c:v>
                </c:pt>
                <c:pt idx="5544">
                  <c:v>136</c:v>
                </c:pt>
                <c:pt idx="5545">
                  <c:v>81.5</c:v>
                </c:pt>
                <c:pt idx="5546">
                  <c:v>97.520833333333329</c:v>
                </c:pt>
                <c:pt idx="5547">
                  <c:v>23.375</c:v>
                </c:pt>
                <c:pt idx="5548">
                  <c:v>126.10416666666667</c:v>
                </c:pt>
                <c:pt idx="5549">
                  <c:v>98.75</c:v>
                </c:pt>
                <c:pt idx="5550">
                  <c:v>81.75</c:v>
                </c:pt>
                <c:pt idx="5551">
                  <c:v>155.58333333333334</c:v>
                </c:pt>
                <c:pt idx="5552">
                  <c:v>99.125</c:v>
                </c:pt>
                <c:pt idx="5553">
                  <c:v>137.52083333333334</c:v>
                </c:pt>
                <c:pt idx="5554">
                  <c:v>48.833333333333336</c:v>
                </c:pt>
                <c:pt idx="5555">
                  <c:v>156.22916666666666</c:v>
                </c:pt>
                <c:pt idx="5556">
                  <c:v>157.375</c:v>
                </c:pt>
                <c:pt idx="5557">
                  <c:v>212.64583333333334</c:v>
                </c:pt>
                <c:pt idx="5558">
                  <c:v>70.583333333333329</c:v>
                </c:pt>
                <c:pt idx="5559">
                  <c:v>81.729166666666671</c:v>
                </c:pt>
                <c:pt idx="5560">
                  <c:v>124.35416666666667</c:v>
                </c:pt>
                <c:pt idx="5561">
                  <c:v>47.229166666666664</c:v>
                </c:pt>
                <c:pt idx="5562">
                  <c:v>94.666666666666671</c:v>
                </c:pt>
                <c:pt idx="5563">
                  <c:v>160.33333333333334</c:v>
                </c:pt>
                <c:pt idx="5564">
                  <c:v>28.416666666666668</c:v>
                </c:pt>
                <c:pt idx="5565">
                  <c:v>141.25</c:v>
                </c:pt>
                <c:pt idx="5566">
                  <c:v>105.6875</c:v>
                </c:pt>
                <c:pt idx="5567">
                  <c:v>162.85416666666666</c:v>
                </c:pt>
                <c:pt idx="5568">
                  <c:v>168.83333333333334</c:v>
                </c:pt>
                <c:pt idx="5569">
                  <c:v>163.64583333333334</c:v>
                </c:pt>
                <c:pt idx="5570">
                  <c:v>123.5625</c:v>
                </c:pt>
                <c:pt idx="5571">
                  <c:v>163.54166666666666</c:v>
                </c:pt>
                <c:pt idx="5572">
                  <c:v>169.89583333333334</c:v>
                </c:pt>
                <c:pt idx="5573">
                  <c:v>123</c:v>
                </c:pt>
                <c:pt idx="5574">
                  <c:v>186</c:v>
                </c:pt>
                <c:pt idx="5575">
                  <c:v>166.95833333333334</c:v>
                </c:pt>
                <c:pt idx="5576">
                  <c:v>41.708333333333336</c:v>
                </c:pt>
                <c:pt idx="5577">
                  <c:v>180.10416666666666</c:v>
                </c:pt>
                <c:pt idx="5578">
                  <c:v>142.10416666666666</c:v>
                </c:pt>
                <c:pt idx="5579">
                  <c:v>175.79166666666666</c:v>
                </c:pt>
                <c:pt idx="5580">
                  <c:v>129.83333333333334</c:v>
                </c:pt>
                <c:pt idx="5581">
                  <c:v>102.35416666666667</c:v>
                </c:pt>
                <c:pt idx="5582">
                  <c:v>105.05555555555556</c:v>
                </c:pt>
                <c:pt idx="5583">
                  <c:v>158.04166666666666</c:v>
                </c:pt>
                <c:pt idx="5584">
                  <c:v>135.33333333333334</c:v>
                </c:pt>
                <c:pt idx="5585">
                  <c:v>161.14583333333334</c:v>
                </c:pt>
                <c:pt idx="5586">
                  <c:v>11.708333333333334</c:v>
                </c:pt>
                <c:pt idx="5587">
                  <c:v>141.47916666666666</c:v>
                </c:pt>
                <c:pt idx="5588">
                  <c:v>70.729166666666671</c:v>
                </c:pt>
                <c:pt idx="5589">
                  <c:v>76.145833333333329</c:v>
                </c:pt>
                <c:pt idx="5590">
                  <c:v>66.791666666666671</c:v>
                </c:pt>
                <c:pt idx="5591">
                  <c:v>145.04166666666666</c:v>
                </c:pt>
                <c:pt idx="5592">
                  <c:v>176.9375</c:v>
                </c:pt>
                <c:pt idx="5593">
                  <c:v>193.29166666666666</c:v>
                </c:pt>
                <c:pt idx="5594">
                  <c:v>56.8125</c:v>
                </c:pt>
                <c:pt idx="5595">
                  <c:v>231.625</c:v>
                </c:pt>
                <c:pt idx="5596">
                  <c:v>156.14583333333334</c:v>
                </c:pt>
                <c:pt idx="5597">
                  <c:v>164.35416666666666</c:v>
                </c:pt>
                <c:pt idx="5598">
                  <c:v>199.75</c:v>
                </c:pt>
                <c:pt idx="5599">
                  <c:v>136.9375</c:v>
                </c:pt>
                <c:pt idx="5600">
                  <c:v>150.91666666666666</c:v>
                </c:pt>
                <c:pt idx="5601">
                  <c:v>92.583333333333329</c:v>
                </c:pt>
                <c:pt idx="5602">
                  <c:v>145.6875</c:v>
                </c:pt>
                <c:pt idx="5603">
                  <c:v>88.583333333333329</c:v>
                </c:pt>
                <c:pt idx="5604">
                  <c:v>169.72916666666666</c:v>
                </c:pt>
                <c:pt idx="5605">
                  <c:v>169.83333333333334</c:v>
                </c:pt>
                <c:pt idx="5606">
                  <c:v>148.29166666666666</c:v>
                </c:pt>
                <c:pt idx="5607">
                  <c:v>112.45833333333333</c:v>
                </c:pt>
                <c:pt idx="5608">
                  <c:v>150.91666666666666</c:v>
                </c:pt>
                <c:pt idx="5609">
                  <c:v>156.89583333333334</c:v>
                </c:pt>
                <c:pt idx="5610">
                  <c:v>68.875</c:v>
                </c:pt>
                <c:pt idx="5611">
                  <c:v>135.16666666666666</c:v>
                </c:pt>
                <c:pt idx="5612">
                  <c:v>126.25</c:v>
                </c:pt>
                <c:pt idx="5613">
                  <c:v>51.8125</c:v>
                </c:pt>
                <c:pt idx="5614">
                  <c:v>108.16666666666667</c:v>
                </c:pt>
                <c:pt idx="5615">
                  <c:v>103.97916666666667</c:v>
                </c:pt>
                <c:pt idx="5616">
                  <c:v>126.83333333333333</c:v>
                </c:pt>
                <c:pt idx="5617">
                  <c:v>48.145833333333336</c:v>
                </c:pt>
                <c:pt idx="5618">
                  <c:v>166.83333333333334</c:v>
                </c:pt>
                <c:pt idx="5619">
                  <c:v>119.02083333333333</c:v>
                </c:pt>
                <c:pt idx="5620">
                  <c:v>73.333333333333329</c:v>
                </c:pt>
                <c:pt idx="5621">
                  <c:v>140.54166666666666</c:v>
                </c:pt>
                <c:pt idx="5622">
                  <c:v>160.95833333333334</c:v>
                </c:pt>
                <c:pt idx="5623">
                  <c:v>158.29166666666666</c:v>
                </c:pt>
                <c:pt idx="5624">
                  <c:v>106.97083333333333</c:v>
                </c:pt>
                <c:pt idx="5625">
                  <c:v>128.24166666666667</c:v>
                </c:pt>
                <c:pt idx="5626">
                  <c:v>176.79166666666666</c:v>
                </c:pt>
                <c:pt idx="5627">
                  <c:v>121.875</c:v>
                </c:pt>
                <c:pt idx="5628">
                  <c:v>85.5625</c:v>
                </c:pt>
                <c:pt idx="5629">
                  <c:v>19.8125</c:v>
                </c:pt>
                <c:pt idx="5630">
                  <c:v>126.66666666666667</c:v>
                </c:pt>
                <c:pt idx="5631">
                  <c:v>110.72916666666667</c:v>
                </c:pt>
                <c:pt idx="5632">
                  <c:v>152.6875</c:v>
                </c:pt>
                <c:pt idx="5633">
                  <c:v>97.375</c:v>
                </c:pt>
                <c:pt idx="5634">
                  <c:v>168.66666666666666</c:v>
                </c:pt>
                <c:pt idx="5635">
                  <c:v>185.10416666666666</c:v>
                </c:pt>
                <c:pt idx="5636">
                  <c:v>146.04166666666666</c:v>
                </c:pt>
                <c:pt idx="5637">
                  <c:v>157.95833333333334</c:v>
                </c:pt>
                <c:pt idx="5638">
                  <c:v>134.14583333333334</c:v>
                </c:pt>
                <c:pt idx="5639">
                  <c:v>82.013888888888886</c:v>
                </c:pt>
                <c:pt idx="5640">
                  <c:v>94.291666666666671</c:v>
                </c:pt>
                <c:pt idx="5641">
                  <c:v>176.79166666666666</c:v>
                </c:pt>
                <c:pt idx="5642">
                  <c:v>145.66666666666666</c:v>
                </c:pt>
                <c:pt idx="5643">
                  <c:v>15.291666666666666</c:v>
                </c:pt>
                <c:pt idx="5644">
                  <c:v>158.3125</c:v>
                </c:pt>
                <c:pt idx="5645">
                  <c:v>65.625</c:v>
                </c:pt>
                <c:pt idx="5646">
                  <c:v>136.375</c:v>
                </c:pt>
                <c:pt idx="5647">
                  <c:v>96.041666666666671</c:v>
                </c:pt>
                <c:pt idx="5648">
                  <c:v>142.375</c:v>
                </c:pt>
                <c:pt idx="5649">
                  <c:v>81.75</c:v>
                </c:pt>
                <c:pt idx="5650">
                  <c:v>98.770833333333329</c:v>
                </c:pt>
                <c:pt idx="5651">
                  <c:v>153.16666666666666</c:v>
                </c:pt>
                <c:pt idx="5652">
                  <c:v>163.33333333333334</c:v>
                </c:pt>
                <c:pt idx="5653">
                  <c:v>165.29166666666666</c:v>
                </c:pt>
                <c:pt idx="5654">
                  <c:v>148.25</c:v>
                </c:pt>
                <c:pt idx="5655">
                  <c:v>100.77083333333333</c:v>
                </c:pt>
                <c:pt idx="5656">
                  <c:v>33.708333333333336</c:v>
                </c:pt>
                <c:pt idx="5657">
                  <c:v>177.22916666666666</c:v>
                </c:pt>
                <c:pt idx="5658">
                  <c:v>104.11111111111111</c:v>
                </c:pt>
                <c:pt idx="5659">
                  <c:v>183.02083333333334</c:v>
                </c:pt>
                <c:pt idx="5660">
                  <c:v>75.5625</c:v>
                </c:pt>
                <c:pt idx="5661">
                  <c:v>4</c:v>
                </c:pt>
                <c:pt idx="5662">
                  <c:v>56.375</c:v>
                </c:pt>
                <c:pt idx="5663">
                  <c:v>149.5</c:v>
                </c:pt>
                <c:pt idx="5664">
                  <c:v>136.79166666666666</c:v>
                </c:pt>
                <c:pt idx="5665">
                  <c:v>45.0625</c:v>
                </c:pt>
                <c:pt idx="5666">
                  <c:v>203.29166666666666</c:v>
                </c:pt>
                <c:pt idx="5667">
                  <c:v>134.77083333333334</c:v>
                </c:pt>
                <c:pt idx="5668">
                  <c:v>41.791666666666664</c:v>
                </c:pt>
                <c:pt idx="5669">
                  <c:v>133.29166666666666</c:v>
                </c:pt>
                <c:pt idx="5670">
                  <c:v>71.791666666666671</c:v>
                </c:pt>
                <c:pt idx="5671">
                  <c:v>117.77083333333333</c:v>
                </c:pt>
                <c:pt idx="5672">
                  <c:v>176.33333333333334</c:v>
                </c:pt>
                <c:pt idx="5673">
                  <c:v>101.9375</c:v>
                </c:pt>
                <c:pt idx="5674">
                  <c:v>132.85416666666666</c:v>
                </c:pt>
                <c:pt idx="5675">
                  <c:v>54.111111111111114</c:v>
                </c:pt>
                <c:pt idx="5676">
                  <c:v>143.97916666666666</c:v>
                </c:pt>
                <c:pt idx="5677">
                  <c:v>114.8125</c:v>
                </c:pt>
                <c:pt idx="5678">
                  <c:v>97.708333333333329</c:v>
                </c:pt>
                <c:pt idx="5679">
                  <c:v>182.1875</c:v>
                </c:pt>
                <c:pt idx="5680">
                  <c:v>54.916666666666664</c:v>
                </c:pt>
                <c:pt idx="5681">
                  <c:v>103.66666666666667</c:v>
                </c:pt>
                <c:pt idx="5682">
                  <c:v>145.79166666666666</c:v>
                </c:pt>
                <c:pt idx="5683">
                  <c:v>178.10416666666666</c:v>
                </c:pt>
                <c:pt idx="5684">
                  <c:v>146.27083333333334</c:v>
                </c:pt>
                <c:pt idx="5685">
                  <c:v>55.041666666666664</c:v>
                </c:pt>
                <c:pt idx="5686">
                  <c:v>165.41666666666666</c:v>
                </c:pt>
                <c:pt idx="5687">
                  <c:v>187.29166666666666</c:v>
                </c:pt>
                <c:pt idx="5688">
                  <c:v>125.08333333333333</c:v>
                </c:pt>
                <c:pt idx="5689">
                  <c:v>169.60416666666666</c:v>
                </c:pt>
                <c:pt idx="5690">
                  <c:v>186.125</c:v>
                </c:pt>
                <c:pt idx="5691">
                  <c:v>146.5</c:v>
                </c:pt>
                <c:pt idx="5692">
                  <c:v>156.4375</c:v>
                </c:pt>
                <c:pt idx="5693">
                  <c:v>113.85416666666667</c:v>
                </c:pt>
                <c:pt idx="5694">
                  <c:v>115.27083333333333</c:v>
                </c:pt>
                <c:pt idx="5695">
                  <c:v>161.0625</c:v>
                </c:pt>
                <c:pt idx="5696">
                  <c:v>72.9375</c:v>
                </c:pt>
                <c:pt idx="5697">
                  <c:v>86.666666666666671</c:v>
                </c:pt>
                <c:pt idx="5698">
                  <c:v>24.666666666666668</c:v>
                </c:pt>
                <c:pt idx="5699">
                  <c:v>140.14583333333334</c:v>
                </c:pt>
                <c:pt idx="5700">
                  <c:v>130.19444444444446</c:v>
                </c:pt>
                <c:pt idx="5701">
                  <c:v>0</c:v>
                </c:pt>
                <c:pt idx="5702">
                  <c:v>124.41666666666667</c:v>
                </c:pt>
                <c:pt idx="5703">
                  <c:v>170.60416666666666</c:v>
                </c:pt>
                <c:pt idx="5704">
                  <c:v>130.0625</c:v>
                </c:pt>
                <c:pt idx="5705">
                  <c:v>59.791666666666664</c:v>
                </c:pt>
                <c:pt idx="5706">
                  <c:v>77.333333333333329</c:v>
                </c:pt>
                <c:pt idx="5707">
                  <c:v>136.41666666666666</c:v>
                </c:pt>
                <c:pt idx="5708">
                  <c:v>80.479166666666671</c:v>
                </c:pt>
                <c:pt idx="5709">
                  <c:v>154.60416666666666</c:v>
                </c:pt>
                <c:pt idx="5710">
                  <c:v>148.41666666666666</c:v>
                </c:pt>
                <c:pt idx="5711">
                  <c:v>105.02083333333333</c:v>
                </c:pt>
                <c:pt idx="5712">
                  <c:v>148.85416666666666</c:v>
                </c:pt>
                <c:pt idx="5713">
                  <c:v>75.5625</c:v>
                </c:pt>
                <c:pt idx="5714">
                  <c:v>175.97916666666666</c:v>
                </c:pt>
                <c:pt idx="5715">
                  <c:v>200.83333333333334</c:v>
                </c:pt>
                <c:pt idx="5716">
                  <c:v>159.60416666666666</c:v>
                </c:pt>
                <c:pt idx="5717">
                  <c:v>179.9375</c:v>
                </c:pt>
                <c:pt idx="5718">
                  <c:v>141.5625</c:v>
                </c:pt>
                <c:pt idx="5719">
                  <c:v>160.83333333333334</c:v>
                </c:pt>
                <c:pt idx="5720">
                  <c:v>101.4375</c:v>
                </c:pt>
                <c:pt idx="5721">
                  <c:v>35.916666666666664</c:v>
                </c:pt>
                <c:pt idx="5722">
                  <c:v>163.29166666666666</c:v>
                </c:pt>
                <c:pt idx="5723">
                  <c:v>58.75</c:v>
                </c:pt>
                <c:pt idx="5724">
                  <c:v>72.145833333333329</c:v>
                </c:pt>
                <c:pt idx="5725">
                  <c:v>91.729166666666671</c:v>
                </c:pt>
                <c:pt idx="5726">
                  <c:v>144.68055555555554</c:v>
                </c:pt>
                <c:pt idx="5727">
                  <c:v>119.60416666666667</c:v>
                </c:pt>
                <c:pt idx="5728">
                  <c:v>233.91666666666666</c:v>
                </c:pt>
                <c:pt idx="5729">
                  <c:v>63.625</c:v>
                </c:pt>
                <c:pt idx="5730">
                  <c:v>77.208333333333329</c:v>
                </c:pt>
                <c:pt idx="5731">
                  <c:v>163.70833333333334</c:v>
                </c:pt>
                <c:pt idx="5732">
                  <c:v>144.04166666666666</c:v>
                </c:pt>
                <c:pt idx="5733">
                  <c:v>36.5</c:v>
                </c:pt>
                <c:pt idx="5734">
                  <c:v>181.20833333333334</c:v>
                </c:pt>
                <c:pt idx="5735">
                  <c:v>53.770833333333336</c:v>
                </c:pt>
                <c:pt idx="5736">
                  <c:v>150.85416666666666</c:v>
                </c:pt>
                <c:pt idx="5737">
                  <c:v>79.708333333333329</c:v>
                </c:pt>
                <c:pt idx="5738">
                  <c:v>71.604166666666671</c:v>
                </c:pt>
                <c:pt idx="5739">
                  <c:v>99</c:v>
                </c:pt>
                <c:pt idx="5740">
                  <c:v>0</c:v>
                </c:pt>
                <c:pt idx="5741">
                  <c:v>117</c:v>
                </c:pt>
                <c:pt idx="5742">
                  <c:v>61.5625</c:v>
                </c:pt>
                <c:pt idx="5743">
                  <c:v>200.1875</c:v>
                </c:pt>
                <c:pt idx="5744">
                  <c:v>120.73958333333333</c:v>
                </c:pt>
                <c:pt idx="5745">
                  <c:v>68</c:v>
                </c:pt>
                <c:pt idx="5746">
                  <c:v>138.41666666666666</c:v>
                </c:pt>
                <c:pt idx="5747">
                  <c:v>81.770833333333329</c:v>
                </c:pt>
                <c:pt idx="5748">
                  <c:v>48.895833333333336</c:v>
                </c:pt>
                <c:pt idx="5749">
                  <c:v>166.45833333333334</c:v>
                </c:pt>
                <c:pt idx="5750">
                  <c:v>152.66666666666666</c:v>
                </c:pt>
                <c:pt idx="5751">
                  <c:v>163.625</c:v>
                </c:pt>
                <c:pt idx="5752">
                  <c:v>64.25</c:v>
                </c:pt>
                <c:pt idx="5753">
                  <c:v>160.9375</c:v>
                </c:pt>
                <c:pt idx="5754">
                  <c:v>124.85416666666667</c:v>
                </c:pt>
                <c:pt idx="5755">
                  <c:v>147.79166666666666</c:v>
                </c:pt>
                <c:pt idx="5756">
                  <c:v>189.97916666666666</c:v>
                </c:pt>
                <c:pt idx="5757">
                  <c:v>132.04166666666666</c:v>
                </c:pt>
                <c:pt idx="5758">
                  <c:v>169.83333333333334</c:v>
                </c:pt>
                <c:pt idx="5759">
                  <c:v>61.583333333333336</c:v>
                </c:pt>
                <c:pt idx="5760">
                  <c:v>149.20833333333334</c:v>
                </c:pt>
                <c:pt idx="5761">
                  <c:v>61.1875</c:v>
                </c:pt>
                <c:pt idx="5762">
                  <c:v>136.99038461538461</c:v>
                </c:pt>
                <c:pt idx="5763">
                  <c:v>165.5</c:v>
                </c:pt>
                <c:pt idx="5764">
                  <c:v>0</c:v>
                </c:pt>
                <c:pt idx="5765">
                  <c:v>6.166666666666667</c:v>
                </c:pt>
                <c:pt idx="5766">
                  <c:v>15.416666666666666</c:v>
                </c:pt>
                <c:pt idx="5767">
                  <c:v>112.66666666666667</c:v>
                </c:pt>
                <c:pt idx="5768">
                  <c:v>52.375</c:v>
                </c:pt>
                <c:pt idx="5769">
                  <c:v>94.333333333333329</c:v>
                </c:pt>
                <c:pt idx="5770">
                  <c:v>137.1875</c:v>
                </c:pt>
                <c:pt idx="5771">
                  <c:v>135.47916666666666</c:v>
                </c:pt>
                <c:pt idx="5772">
                  <c:v>100.5</c:v>
                </c:pt>
                <c:pt idx="5773">
                  <c:v>80.375</c:v>
                </c:pt>
                <c:pt idx="5774">
                  <c:v>48.645833333333336</c:v>
                </c:pt>
                <c:pt idx="5775">
                  <c:v>31.916666666666668</c:v>
                </c:pt>
                <c:pt idx="5776">
                  <c:v>93.645833333333329</c:v>
                </c:pt>
                <c:pt idx="5777">
                  <c:v>159.85416666666666</c:v>
                </c:pt>
                <c:pt idx="5778">
                  <c:v>50.375</c:v>
                </c:pt>
                <c:pt idx="5779">
                  <c:v>130.14583333333334</c:v>
                </c:pt>
                <c:pt idx="5780">
                  <c:v>161.5</c:v>
                </c:pt>
                <c:pt idx="5781">
                  <c:v>150.6875</c:v>
                </c:pt>
                <c:pt idx="5782">
                  <c:v>161.27083333333334</c:v>
                </c:pt>
                <c:pt idx="5783">
                  <c:v>208.3125</c:v>
                </c:pt>
                <c:pt idx="5784">
                  <c:v>141.1875</c:v>
                </c:pt>
                <c:pt idx="5785">
                  <c:v>89.125</c:v>
                </c:pt>
                <c:pt idx="5786">
                  <c:v>163.875</c:v>
                </c:pt>
                <c:pt idx="5787">
                  <c:v>155.97916666666666</c:v>
                </c:pt>
                <c:pt idx="5788">
                  <c:v>150.1875</c:v>
                </c:pt>
                <c:pt idx="5789">
                  <c:v>147.3125</c:v>
                </c:pt>
                <c:pt idx="5790">
                  <c:v>140.25</c:v>
                </c:pt>
                <c:pt idx="5791">
                  <c:v>166.02083333333334</c:v>
                </c:pt>
                <c:pt idx="5792">
                  <c:v>103.44583333333334</c:v>
                </c:pt>
                <c:pt idx="5793">
                  <c:v>78.6875</c:v>
                </c:pt>
                <c:pt idx="5794">
                  <c:v>172.10416666666666</c:v>
                </c:pt>
                <c:pt idx="5795">
                  <c:v>179.10416666666666</c:v>
                </c:pt>
                <c:pt idx="5796">
                  <c:v>112.8125</c:v>
                </c:pt>
                <c:pt idx="5797">
                  <c:v>158.125</c:v>
                </c:pt>
                <c:pt idx="5798">
                  <c:v>178.85416666666666</c:v>
                </c:pt>
                <c:pt idx="5799">
                  <c:v>104.89583333333333</c:v>
                </c:pt>
                <c:pt idx="5800">
                  <c:v>95.5</c:v>
                </c:pt>
                <c:pt idx="5801">
                  <c:v>87.065972222222229</c:v>
                </c:pt>
                <c:pt idx="5802">
                  <c:v>142.0625</c:v>
                </c:pt>
                <c:pt idx="5803">
                  <c:v>135.625</c:v>
                </c:pt>
                <c:pt idx="5804">
                  <c:v>167.125</c:v>
                </c:pt>
                <c:pt idx="5805">
                  <c:v>125.5</c:v>
                </c:pt>
                <c:pt idx="5806">
                  <c:v>79.625</c:v>
                </c:pt>
                <c:pt idx="5807">
                  <c:v>81.770833333333329</c:v>
                </c:pt>
                <c:pt idx="5808">
                  <c:v>70.583333333333329</c:v>
                </c:pt>
                <c:pt idx="5809">
                  <c:v>192.27083333333334</c:v>
                </c:pt>
                <c:pt idx="5810">
                  <c:v>140.66666666666666</c:v>
                </c:pt>
                <c:pt idx="5811">
                  <c:v>190.41666666666666</c:v>
                </c:pt>
                <c:pt idx="5812">
                  <c:v>172.0625</c:v>
                </c:pt>
                <c:pt idx="5813">
                  <c:v>74.729166666666671</c:v>
                </c:pt>
                <c:pt idx="5814">
                  <c:v>151.64583333333334</c:v>
                </c:pt>
                <c:pt idx="5815">
                  <c:v>35.625</c:v>
                </c:pt>
                <c:pt idx="5816">
                  <c:v>151.64930555555554</c:v>
                </c:pt>
                <c:pt idx="5817">
                  <c:v>118.77083333333333</c:v>
                </c:pt>
                <c:pt idx="5818">
                  <c:v>69.958333333333329</c:v>
                </c:pt>
                <c:pt idx="5819">
                  <c:v>151.60416666666666</c:v>
                </c:pt>
                <c:pt idx="5820">
                  <c:v>164.72916666666666</c:v>
                </c:pt>
                <c:pt idx="5821">
                  <c:v>101.45833333333333</c:v>
                </c:pt>
                <c:pt idx="5822">
                  <c:v>136</c:v>
                </c:pt>
                <c:pt idx="5823">
                  <c:v>69.770833333333329</c:v>
                </c:pt>
                <c:pt idx="5824">
                  <c:v>183.14583333333334</c:v>
                </c:pt>
                <c:pt idx="5825">
                  <c:v>200.27083333333334</c:v>
                </c:pt>
                <c:pt idx="5826">
                  <c:v>135.14583333333334</c:v>
                </c:pt>
                <c:pt idx="5827">
                  <c:v>130.45833333333334</c:v>
                </c:pt>
                <c:pt idx="5828">
                  <c:v>178</c:v>
                </c:pt>
                <c:pt idx="5829">
                  <c:v>0</c:v>
                </c:pt>
                <c:pt idx="5830">
                  <c:v>114.47916666666667</c:v>
                </c:pt>
                <c:pt idx="5831">
                  <c:v>31.791666666666668</c:v>
                </c:pt>
                <c:pt idx="5832">
                  <c:v>93.916666666666671</c:v>
                </c:pt>
                <c:pt idx="5833">
                  <c:v>198.25</c:v>
                </c:pt>
                <c:pt idx="5834">
                  <c:v>108.25</c:v>
                </c:pt>
                <c:pt idx="5835">
                  <c:v>107</c:v>
                </c:pt>
                <c:pt idx="5836">
                  <c:v>75.041666666666671</c:v>
                </c:pt>
                <c:pt idx="5837">
                  <c:v>120.29166666666667</c:v>
                </c:pt>
                <c:pt idx="5838">
                  <c:v>133.41666666666666</c:v>
                </c:pt>
                <c:pt idx="5839">
                  <c:v>181.5625</c:v>
                </c:pt>
                <c:pt idx="5840">
                  <c:v>136.0625</c:v>
                </c:pt>
                <c:pt idx="5841">
                  <c:v>131.85416666666666</c:v>
                </c:pt>
                <c:pt idx="5842">
                  <c:v>182.375</c:v>
                </c:pt>
                <c:pt idx="5843">
                  <c:v>99.8125</c:v>
                </c:pt>
                <c:pt idx="5844">
                  <c:v>89.604166666666671</c:v>
                </c:pt>
                <c:pt idx="5845">
                  <c:v>183.58333333333334</c:v>
                </c:pt>
                <c:pt idx="5846">
                  <c:v>132.95833333333334</c:v>
                </c:pt>
                <c:pt idx="5847">
                  <c:v>64.104166666666671</c:v>
                </c:pt>
                <c:pt idx="5848">
                  <c:v>166.75</c:v>
                </c:pt>
                <c:pt idx="5849">
                  <c:v>203.83333333333334</c:v>
                </c:pt>
                <c:pt idx="5850">
                  <c:v>193.85416666666666</c:v>
                </c:pt>
                <c:pt idx="5851">
                  <c:v>182.61111111111111</c:v>
                </c:pt>
                <c:pt idx="5852">
                  <c:v>164.3125</c:v>
                </c:pt>
                <c:pt idx="5853">
                  <c:v>130.72916666666666</c:v>
                </c:pt>
                <c:pt idx="5854">
                  <c:v>85.145833333333329</c:v>
                </c:pt>
                <c:pt idx="5855">
                  <c:v>161.77083333333334</c:v>
                </c:pt>
                <c:pt idx="5856">
                  <c:v>71.5625</c:v>
                </c:pt>
                <c:pt idx="5857">
                  <c:v>185.58333333333334</c:v>
                </c:pt>
                <c:pt idx="5858">
                  <c:v>146.39583333333334</c:v>
                </c:pt>
                <c:pt idx="5859">
                  <c:v>204.9375</c:v>
                </c:pt>
                <c:pt idx="5860">
                  <c:v>59.958333333333336</c:v>
                </c:pt>
                <c:pt idx="5861">
                  <c:v>136.79166666666666</c:v>
                </c:pt>
                <c:pt idx="5862">
                  <c:v>114.54166666666667</c:v>
                </c:pt>
                <c:pt idx="5863">
                  <c:v>157.625</c:v>
                </c:pt>
                <c:pt idx="5864">
                  <c:v>101.45833333333333</c:v>
                </c:pt>
                <c:pt idx="5865">
                  <c:v>159.0625</c:v>
                </c:pt>
                <c:pt idx="5866">
                  <c:v>126.72916666666667</c:v>
                </c:pt>
                <c:pt idx="5867">
                  <c:v>109.4375</c:v>
                </c:pt>
                <c:pt idx="5868">
                  <c:v>51.427083333333336</c:v>
                </c:pt>
                <c:pt idx="5869">
                  <c:v>87.708333333333329</c:v>
                </c:pt>
                <c:pt idx="5870">
                  <c:v>111.5625</c:v>
                </c:pt>
                <c:pt idx="5871">
                  <c:v>137.42803030303031</c:v>
                </c:pt>
                <c:pt idx="5872">
                  <c:v>104.625</c:v>
                </c:pt>
                <c:pt idx="5873">
                  <c:v>150.85416666666666</c:v>
                </c:pt>
                <c:pt idx="5874">
                  <c:v>140.62121212121212</c:v>
                </c:pt>
                <c:pt idx="5875">
                  <c:v>193.75</c:v>
                </c:pt>
                <c:pt idx="5876">
                  <c:v>164.3125</c:v>
                </c:pt>
                <c:pt idx="5877">
                  <c:v>159.10416666666666</c:v>
                </c:pt>
                <c:pt idx="5878">
                  <c:v>91.166666666666671</c:v>
                </c:pt>
                <c:pt idx="5879">
                  <c:v>148.4375</c:v>
                </c:pt>
                <c:pt idx="5880">
                  <c:v>160.79166666666666</c:v>
                </c:pt>
                <c:pt idx="5881">
                  <c:v>92.875</c:v>
                </c:pt>
                <c:pt idx="5882">
                  <c:v>64.5625</c:v>
                </c:pt>
                <c:pt idx="5883">
                  <c:v>168.85416666666666</c:v>
                </c:pt>
                <c:pt idx="5884">
                  <c:v>0</c:v>
                </c:pt>
                <c:pt idx="5885">
                  <c:v>139.60416666666666</c:v>
                </c:pt>
                <c:pt idx="5886">
                  <c:v>116.41666666666667</c:v>
                </c:pt>
                <c:pt idx="5887">
                  <c:v>199.79166666666666</c:v>
                </c:pt>
                <c:pt idx="5888">
                  <c:v>33.791666666666664</c:v>
                </c:pt>
                <c:pt idx="5889">
                  <c:v>169.9375</c:v>
                </c:pt>
                <c:pt idx="5890">
                  <c:v>167.27083333333334</c:v>
                </c:pt>
                <c:pt idx="5891">
                  <c:v>162.5</c:v>
                </c:pt>
                <c:pt idx="5892">
                  <c:v>51.270833333333336</c:v>
                </c:pt>
                <c:pt idx="5893">
                  <c:v>119.16666666666667</c:v>
                </c:pt>
                <c:pt idx="5894">
                  <c:v>149.3125</c:v>
                </c:pt>
                <c:pt idx="5895">
                  <c:v>18.104166666666668</c:v>
                </c:pt>
                <c:pt idx="5896">
                  <c:v>166.95833333333334</c:v>
                </c:pt>
                <c:pt idx="5897">
                  <c:v>191.95833333333334</c:v>
                </c:pt>
                <c:pt idx="5898">
                  <c:v>0</c:v>
                </c:pt>
                <c:pt idx="5899">
                  <c:v>154.33333333333334</c:v>
                </c:pt>
                <c:pt idx="5900">
                  <c:v>86.8125</c:v>
                </c:pt>
                <c:pt idx="5901">
                  <c:v>164.25</c:v>
                </c:pt>
                <c:pt idx="5902">
                  <c:v>91.416666666666671</c:v>
                </c:pt>
                <c:pt idx="5903">
                  <c:v>84.958333333333329</c:v>
                </c:pt>
                <c:pt idx="5904">
                  <c:v>178.625</c:v>
                </c:pt>
                <c:pt idx="5905">
                  <c:v>193.72916666666666</c:v>
                </c:pt>
                <c:pt idx="5906">
                  <c:v>145.60416666666666</c:v>
                </c:pt>
                <c:pt idx="5907">
                  <c:v>169.29166666666666</c:v>
                </c:pt>
                <c:pt idx="5908">
                  <c:v>83.083333333333329</c:v>
                </c:pt>
                <c:pt idx="5909">
                  <c:v>165.27083333333334</c:v>
                </c:pt>
                <c:pt idx="5910">
                  <c:v>155.9375</c:v>
                </c:pt>
                <c:pt idx="5911">
                  <c:v>72</c:v>
                </c:pt>
                <c:pt idx="5912">
                  <c:v>135.58333333333334</c:v>
                </c:pt>
                <c:pt idx="5913">
                  <c:v>192.45833333333334</c:v>
                </c:pt>
                <c:pt idx="5914">
                  <c:v>202.4375</c:v>
                </c:pt>
                <c:pt idx="5915">
                  <c:v>217.8125</c:v>
                </c:pt>
                <c:pt idx="5916">
                  <c:v>171.45833333333334</c:v>
                </c:pt>
                <c:pt idx="5917">
                  <c:v>113.16666666666667</c:v>
                </c:pt>
                <c:pt idx="5918">
                  <c:v>146.1875</c:v>
                </c:pt>
                <c:pt idx="5919">
                  <c:v>161.6875</c:v>
                </c:pt>
                <c:pt idx="5920">
                  <c:v>6.541666666666667</c:v>
                </c:pt>
                <c:pt idx="5921">
                  <c:v>86.083333333333329</c:v>
                </c:pt>
                <c:pt idx="5922">
                  <c:v>71.208333333333329</c:v>
                </c:pt>
                <c:pt idx="5923">
                  <c:v>146.29166666666666</c:v>
                </c:pt>
                <c:pt idx="5924">
                  <c:v>122.47916666666667</c:v>
                </c:pt>
                <c:pt idx="5925">
                  <c:v>79.150000000000006</c:v>
                </c:pt>
                <c:pt idx="5926">
                  <c:v>107.16666666666667</c:v>
                </c:pt>
                <c:pt idx="5927">
                  <c:v>94.541666666666671</c:v>
                </c:pt>
                <c:pt idx="5928">
                  <c:v>154.64583333333334</c:v>
                </c:pt>
                <c:pt idx="5929">
                  <c:v>167.66666666666666</c:v>
                </c:pt>
                <c:pt idx="5930">
                  <c:v>92.083333333333329</c:v>
                </c:pt>
                <c:pt idx="5931">
                  <c:v>91.458333333333329</c:v>
                </c:pt>
                <c:pt idx="5932">
                  <c:v>72.083333333333329</c:v>
                </c:pt>
                <c:pt idx="5933">
                  <c:v>56.6875</c:v>
                </c:pt>
                <c:pt idx="5934">
                  <c:v>155.64583333333334</c:v>
                </c:pt>
                <c:pt idx="5935">
                  <c:v>174.45833333333334</c:v>
                </c:pt>
                <c:pt idx="5936">
                  <c:v>68.125</c:v>
                </c:pt>
                <c:pt idx="5937">
                  <c:v>110.4375</c:v>
                </c:pt>
                <c:pt idx="5938">
                  <c:v>75.5</c:v>
                </c:pt>
                <c:pt idx="5939">
                  <c:v>167.35416666666666</c:v>
                </c:pt>
                <c:pt idx="5940">
                  <c:v>123.9375</c:v>
                </c:pt>
                <c:pt idx="5941">
                  <c:v>0</c:v>
                </c:pt>
                <c:pt idx="5942">
                  <c:v>56.166666666666664</c:v>
                </c:pt>
                <c:pt idx="5943">
                  <c:v>164.95833333333334</c:v>
                </c:pt>
                <c:pt idx="5944">
                  <c:v>162.5625</c:v>
                </c:pt>
                <c:pt idx="5945">
                  <c:v>107.1875</c:v>
                </c:pt>
                <c:pt idx="5946">
                  <c:v>174.83333333333334</c:v>
                </c:pt>
                <c:pt idx="5947">
                  <c:v>113.58333333333333</c:v>
                </c:pt>
                <c:pt idx="5948">
                  <c:v>120.125</c:v>
                </c:pt>
                <c:pt idx="5949">
                  <c:v>177.58333333333334</c:v>
                </c:pt>
                <c:pt idx="5950">
                  <c:v>96.458333333333329</c:v>
                </c:pt>
                <c:pt idx="5951">
                  <c:v>142.45833333333334</c:v>
                </c:pt>
                <c:pt idx="5952">
                  <c:v>83.083333333333329</c:v>
                </c:pt>
                <c:pt idx="5953">
                  <c:v>107.5</c:v>
                </c:pt>
                <c:pt idx="5954">
                  <c:v>130.04166666666666</c:v>
                </c:pt>
                <c:pt idx="5955">
                  <c:v>152.77083333333334</c:v>
                </c:pt>
                <c:pt idx="5956">
                  <c:v>151.4375</c:v>
                </c:pt>
                <c:pt idx="5957">
                  <c:v>93.604166666666671</c:v>
                </c:pt>
                <c:pt idx="5958">
                  <c:v>97.833333333333329</c:v>
                </c:pt>
                <c:pt idx="5959">
                  <c:v>166.875</c:v>
                </c:pt>
                <c:pt idx="5960">
                  <c:v>166.35416666666666</c:v>
                </c:pt>
                <c:pt idx="5961">
                  <c:v>105.11458333333333</c:v>
                </c:pt>
                <c:pt idx="5962">
                  <c:v>0</c:v>
                </c:pt>
                <c:pt idx="5963">
                  <c:v>154</c:v>
                </c:pt>
                <c:pt idx="5964">
                  <c:v>121.60416666666667</c:v>
                </c:pt>
                <c:pt idx="5965">
                  <c:v>141.39583333333334</c:v>
                </c:pt>
                <c:pt idx="5966">
                  <c:v>109.83333333333333</c:v>
                </c:pt>
                <c:pt idx="5967">
                  <c:v>176.33333333333334</c:v>
                </c:pt>
                <c:pt idx="5968">
                  <c:v>82.354166666666671</c:v>
                </c:pt>
                <c:pt idx="5969">
                  <c:v>216.125</c:v>
                </c:pt>
                <c:pt idx="5970">
                  <c:v>97.791666666666671</c:v>
                </c:pt>
                <c:pt idx="5971">
                  <c:v>195.45833333333334</c:v>
                </c:pt>
                <c:pt idx="5972">
                  <c:v>175.6875</c:v>
                </c:pt>
                <c:pt idx="5973">
                  <c:v>147.83333333333334</c:v>
                </c:pt>
                <c:pt idx="5974">
                  <c:v>151.75</c:v>
                </c:pt>
                <c:pt idx="5975">
                  <c:v>0</c:v>
                </c:pt>
                <c:pt idx="5976">
                  <c:v>186.85416666666666</c:v>
                </c:pt>
                <c:pt idx="5977">
                  <c:v>86.5</c:v>
                </c:pt>
                <c:pt idx="5978">
                  <c:v>107.41666666666667</c:v>
                </c:pt>
                <c:pt idx="5979">
                  <c:v>121.5</c:v>
                </c:pt>
                <c:pt idx="5980">
                  <c:v>36.5</c:v>
                </c:pt>
                <c:pt idx="5981">
                  <c:v>131.91666666666666</c:v>
                </c:pt>
                <c:pt idx="5982">
                  <c:v>110.04166666666667</c:v>
                </c:pt>
                <c:pt idx="5983">
                  <c:v>161.58333333333334</c:v>
                </c:pt>
                <c:pt idx="5984">
                  <c:v>97.208333333333329</c:v>
                </c:pt>
                <c:pt idx="5985">
                  <c:v>152.5</c:v>
                </c:pt>
                <c:pt idx="5986">
                  <c:v>100.14583333333333</c:v>
                </c:pt>
                <c:pt idx="5987">
                  <c:v>153.125</c:v>
                </c:pt>
                <c:pt idx="5988">
                  <c:v>136.29166666666666</c:v>
                </c:pt>
                <c:pt idx="5989">
                  <c:v>143.72916666666666</c:v>
                </c:pt>
                <c:pt idx="5990">
                  <c:v>149.85416666666666</c:v>
                </c:pt>
                <c:pt idx="5991">
                  <c:v>164.9375</c:v>
                </c:pt>
                <c:pt idx="5992">
                  <c:v>127.16666666666667</c:v>
                </c:pt>
                <c:pt idx="5993">
                  <c:v>129.9375</c:v>
                </c:pt>
                <c:pt idx="5994">
                  <c:v>197.52083333333334</c:v>
                </c:pt>
                <c:pt idx="5995">
                  <c:v>44.5625</c:v>
                </c:pt>
                <c:pt idx="5996">
                  <c:v>115.20833333333333</c:v>
                </c:pt>
                <c:pt idx="5997">
                  <c:v>164</c:v>
                </c:pt>
                <c:pt idx="5998">
                  <c:v>157.875</c:v>
                </c:pt>
                <c:pt idx="5999">
                  <c:v>129.4375</c:v>
                </c:pt>
                <c:pt idx="6000">
                  <c:v>55.604166666666664</c:v>
                </c:pt>
                <c:pt idx="6001">
                  <c:v>74.5625</c:v>
                </c:pt>
                <c:pt idx="6002">
                  <c:v>60.041666666666664</c:v>
                </c:pt>
                <c:pt idx="6003">
                  <c:v>137.79166666666666</c:v>
                </c:pt>
                <c:pt idx="6004">
                  <c:v>136.83333333333334</c:v>
                </c:pt>
                <c:pt idx="6005">
                  <c:v>82.958333333333329</c:v>
                </c:pt>
                <c:pt idx="6006">
                  <c:v>23.0625</c:v>
                </c:pt>
                <c:pt idx="6007">
                  <c:v>207.70833333333334</c:v>
                </c:pt>
                <c:pt idx="6008">
                  <c:v>136.29166666666666</c:v>
                </c:pt>
                <c:pt idx="6009">
                  <c:v>117.79166666666667</c:v>
                </c:pt>
                <c:pt idx="6010">
                  <c:v>162.79166666666666</c:v>
                </c:pt>
                <c:pt idx="6011">
                  <c:v>140.20833333333334</c:v>
                </c:pt>
                <c:pt idx="6012">
                  <c:v>165.8125</c:v>
                </c:pt>
                <c:pt idx="6013">
                  <c:v>109.83333333333333</c:v>
                </c:pt>
                <c:pt idx="6014">
                  <c:v>54.875</c:v>
                </c:pt>
                <c:pt idx="6015">
                  <c:v>160.8125</c:v>
                </c:pt>
                <c:pt idx="6016">
                  <c:v>78.604166666666671</c:v>
                </c:pt>
                <c:pt idx="6017">
                  <c:v>75.979166666666671</c:v>
                </c:pt>
                <c:pt idx="6018">
                  <c:v>158.79166666666666</c:v>
                </c:pt>
                <c:pt idx="6019">
                  <c:v>57.104166666666664</c:v>
                </c:pt>
                <c:pt idx="6020">
                  <c:v>136.02777777777777</c:v>
                </c:pt>
                <c:pt idx="6021">
                  <c:v>135.64583333333334</c:v>
                </c:pt>
                <c:pt idx="6022">
                  <c:v>200.45833333333334</c:v>
                </c:pt>
                <c:pt idx="6023">
                  <c:v>106.25</c:v>
                </c:pt>
                <c:pt idx="6024">
                  <c:v>183.72916666666666</c:v>
                </c:pt>
                <c:pt idx="6025">
                  <c:v>149.22916666666666</c:v>
                </c:pt>
                <c:pt idx="6026">
                  <c:v>134.625</c:v>
                </c:pt>
                <c:pt idx="6027">
                  <c:v>89.916666666666671</c:v>
                </c:pt>
                <c:pt idx="6028">
                  <c:v>125.5719696969697</c:v>
                </c:pt>
                <c:pt idx="6029">
                  <c:v>99.479166666666671</c:v>
                </c:pt>
                <c:pt idx="6030">
                  <c:v>128.22916666666666</c:v>
                </c:pt>
                <c:pt idx="6031">
                  <c:v>162.625</c:v>
                </c:pt>
                <c:pt idx="6032">
                  <c:v>116.43181818181819</c:v>
                </c:pt>
                <c:pt idx="6033">
                  <c:v>164.77083333333334</c:v>
                </c:pt>
                <c:pt idx="6034">
                  <c:v>11.208333333333334</c:v>
                </c:pt>
                <c:pt idx="6035">
                  <c:v>79.5625</c:v>
                </c:pt>
                <c:pt idx="6036">
                  <c:v>123.83333333333333</c:v>
                </c:pt>
                <c:pt idx="6037">
                  <c:v>145.50378787878788</c:v>
                </c:pt>
                <c:pt idx="6038">
                  <c:v>148</c:v>
                </c:pt>
                <c:pt idx="6039">
                  <c:v>153.58333333333334</c:v>
                </c:pt>
                <c:pt idx="6040">
                  <c:v>159.875</c:v>
                </c:pt>
                <c:pt idx="6041">
                  <c:v>137.1875</c:v>
                </c:pt>
                <c:pt idx="6042">
                  <c:v>150.91666666666666</c:v>
                </c:pt>
                <c:pt idx="6043">
                  <c:v>128.54166666666666</c:v>
                </c:pt>
                <c:pt idx="6044">
                  <c:v>0</c:v>
                </c:pt>
                <c:pt idx="6045">
                  <c:v>200.625</c:v>
                </c:pt>
                <c:pt idx="6046">
                  <c:v>158.25</c:v>
                </c:pt>
                <c:pt idx="6047">
                  <c:v>7.895833333333333</c:v>
                </c:pt>
                <c:pt idx="6048">
                  <c:v>41.5</c:v>
                </c:pt>
                <c:pt idx="6049">
                  <c:v>76.9375</c:v>
                </c:pt>
                <c:pt idx="6050">
                  <c:v>89.50833333333334</c:v>
                </c:pt>
                <c:pt idx="6051">
                  <c:v>107.5</c:v>
                </c:pt>
                <c:pt idx="6052">
                  <c:v>168.85416666666666</c:v>
                </c:pt>
                <c:pt idx="6053">
                  <c:v>82.333333333333329</c:v>
                </c:pt>
                <c:pt idx="6054">
                  <c:v>97.145833333333329</c:v>
                </c:pt>
                <c:pt idx="6055">
                  <c:v>131.4375</c:v>
                </c:pt>
                <c:pt idx="6056">
                  <c:v>175.04166666666666</c:v>
                </c:pt>
                <c:pt idx="6057">
                  <c:v>128.79166666666666</c:v>
                </c:pt>
                <c:pt idx="6058">
                  <c:v>125.75</c:v>
                </c:pt>
                <c:pt idx="6059">
                  <c:v>97.242424242424249</c:v>
                </c:pt>
                <c:pt idx="6060">
                  <c:v>39.625</c:v>
                </c:pt>
                <c:pt idx="6061">
                  <c:v>140.92708333333334</c:v>
                </c:pt>
                <c:pt idx="6062">
                  <c:v>163.1875</c:v>
                </c:pt>
                <c:pt idx="6063">
                  <c:v>108.60416666666667</c:v>
                </c:pt>
                <c:pt idx="6064">
                  <c:v>75.875</c:v>
                </c:pt>
                <c:pt idx="6065">
                  <c:v>149.27083333333334</c:v>
                </c:pt>
                <c:pt idx="6066">
                  <c:v>131.79166666666666</c:v>
                </c:pt>
                <c:pt idx="6067">
                  <c:v>190.1875</c:v>
                </c:pt>
                <c:pt idx="6068">
                  <c:v>140.27083333333334</c:v>
                </c:pt>
                <c:pt idx="6069">
                  <c:v>67.729166666666671</c:v>
                </c:pt>
                <c:pt idx="6070">
                  <c:v>82.125</c:v>
                </c:pt>
                <c:pt idx="6071">
                  <c:v>182.54166666666666</c:v>
                </c:pt>
                <c:pt idx="6072">
                  <c:v>164.64583333333334</c:v>
                </c:pt>
                <c:pt idx="6073">
                  <c:v>103.77083333333333</c:v>
                </c:pt>
                <c:pt idx="6074">
                  <c:v>105.35416666666667</c:v>
                </c:pt>
                <c:pt idx="6075">
                  <c:v>84.666666666666671</c:v>
                </c:pt>
                <c:pt idx="6076">
                  <c:v>185</c:v>
                </c:pt>
                <c:pt idx="6077">
                  <c:v>202.77083333333334</c:v>
                </c:pt>
                <c:pt idx="6078">
                  <c:v>166.125</c:v>
                </c:pt>
                <c:pt idx="6079">
                  <c:v>181.625</c:v>
                </c:pt>
                <c:pt idx="6080">
                  <c:v>186.20833333333334</c:v>
                </c:pt>
                <c:pt idx="6081">
                  <c:v>135.16666666666666</c:v>
                </c:pt>
                <c:pt idx="6082">
                  <c:v>206.375</c:v>
                </c:pt>
                <c:pt idx="6083">
                  <c:v>125</c:v>
                </c:pt>
                <c:pt idx="6084">
                  <c:v>114.375</c:v>
                </c:pt>
                <c:pt idx="6085">
                  <c:v>161.14583333333334</c:v>
                </c:pt>
                <c:pt idx="6086">
                  <c:v>201.58333333333334</c:v>
                </c:pt>
                <c:pt idx="6087">
                  <c:v>91.083333333333329</c:v>
                </c:pt>
                <c:pt idx="6088">
                  <c:v>136.5</c:v>
                </c:pt>
                <c:pt idx="6089">
                  <c:v>175.02083333333334</c:v>
                </c:pt>
                <c:pt idx="6090">
                  <c:v>161.04166666666666</c:v>
                </c:pt>
                <c:pt idx="6091">
                  <c:v>74.208333333333329</c:v>
                </c:pt>
                <c:pt idx="6092">
                  <c:v>170</c:v>
                </c:pt>
                <c:pt idx="6093">
                  <c:v>197.04166666666666</c:v>
                </c:pt>
                <c:pt idx="6094">
                  <c:v>0</c:v>
                </c:pt>
                <c:pt idx="6095">
                  <c:v>164.27083333333334</c:v>
                </c:pt>
                <c:pt idx="6096">
                  <c:v>95.4375</c:v>
                </c:pt>
                <c:pt idx="6097">
                  <c:v>181.625</c:v>
                </c:pt>
                <c:pt idx="6098">
                  <c:v>144.35416666666666</c:v>
                </c:pt>
                <c:pt idx="6099">
                  <c:v>124.90277777777777</c:v>
                </c:pt>
                <c:pt idx="6100">
                  <c:v>85.291666666666671</c:v>
                </c:pt>
                <c:pt idx="6101">
                  <c:v>161.54166666666666</c:v>
                </c:pt>
                <c:pt idx="6102">
                  <c:v>163.20833333333334</c:v>
                </c:pt>
                <c:pt idx="6103">
                  <c:v>171.25</c:v>
                </c:pt>
                <c:pt idx="6104">
                  <c:v>163.91666666666666</c:v>
                </c:pt>
                <c:pt idx="6105">
                  <c:v>132.79166666666666</c:v>
                </c:pt>
                <c:pt idx="6106">
                  <c:v>76.895833333333329</c:v>
                </c:pt>
                <c:pt idx="6107">
                  <c:v>127.6875</c:v>
                </c:pt>
                <c:pt idx="6108">
                  <c:v>189.6875</c:v>
                </c:pt>
                <c:pt idx="6109">
                  <c:v>14.395833333333334</c:v>
                </c:pt>
                <c:pt idx="6110">
                  <c:v>191.60416666666666</c:v>
                </c:pt>
                <c:pt idx="6111">
                  <c:v>122.5625</c:v>
                </c:pt>
                <c:pt idx="6112">
                  <c:v>99.8125</c:v>
                </c:pt>
                <c:pt idx="6113">
                  <c:v>160.79166666666666</c:v>
                </c:pt>
                <c:pt idx="6114">
                  <c:v>65.333333333333329</c:v>
                </c:pt>
                <c:pt idx="6115">
                  <c:v>164.625</c:v>
                </c:pt>
                <c:pt idx="6116">
                  <c:v>81.25</c:v>
                </c:pt>
                <c:pt idx="6117">
                  <c:v>173.83333333333334</c:v>
                </c:pt>
                <c:pt idx="6118">
                  <c:v>62.166666666666664</c:v>
                </c:pt>
                <c:pt idx="6119">
                  <c:v>139.375</c:v>
                </c:pt>
                <c:pt idx="6120">
                  <c:v>172.60416666666666</c:v>
                </c:pt>
                <c:pt idx="6121">
                  <c:v>33.958333333333336</c:v>
                </c:pt>
                <c:pt idx="6122">
                  <c:v>139.85416666666666</c:v>
                </c:pt>
                <c:pt idx="6123">
                  <c:v>187.75</c:v>
                </c:pt>
                <c:pt idx="6124">
                  <c:v>165.45833333333334</c:v>
                </c:pt>
                <c:pt idx="6125">
                  <c:v>80.6875</c:v>
                </c:pt>
                <c:pt idx="6126">
                  <c:v>121.64583333333333</c:v>
                </c:pt>
                <c:pt idx="6127">
                  <c:v>161.875</c:v>
                </c:pt>
                <c:pt idx="6128">
                  <c:v>106.41666666666667</c:v>
                </c:pt>
                <c:pt idx="6129">
                  <c:v>118.85416666666667</c:v>
                </c:pt>
                <c:pt idx="6130">
                  <c:v>15.416666666666666</c:v>
                </c:pt>
                <c:pt idx="6131">
                  <c:v>79.833333333333329</c:v>
                </c:pt>
                <c:pt idx="6132">
                  <c:v>81.958333333333329</c:v>
                </c:pt>
                <c:pt idx="6133">
                  <c:v>172.375</c:v>
                </c:pt>
                <c:pt idx="6134">
                  <c:v>100.10416666666667</c:v>
                </c:pt>
                <c:pt idx="6135">
                  <c:v>188.16666666666666</c:v>
                </c:pt>
                <c:pt idx="6136">
                  <c:v>174.58333333333334</c:v>
                </c:pt>
                <c:pt idx="6137">
                  <c:v>150.0625</c:v>
                </c:pt>
                <c:pt idx="6138">
                  <c:v>193.35416666666666</c:v>
                </c:pt>
                <c:pt idx="6139">
                  <c:v>55.333333333333336</c:v>
                </c:pt>
                <c:pt idx="6140">
                  <c:v>211.45833333333334</c:v>
                </c:pt>
                <c:pt idx="6141">
                  <c:v>175.125</c:v>
                </c:pt>
                <c:pt idx="6142">
                  <c:v>168.8125</c:v>
                </c:pt>
                <c:pt idx="6143">
                  <c:v>117.45833333333333</c:v>
                </c:pt>
                <c:pt idx="6144">
                  <c:v>82.770833333333329</c:v>
                </c:pt>
                <c:pt idx="6145">
                  <c:v>146.125</c:v>
                </c:pt>
                <c:pt idx="6146">
                  <c:v>170.8125</c:v>
                </c:pt>
                <c:pt idx="6147">
                  <c:v>69.625</c:v>
                </c:pt>
                <c:pt idx="6148">
                  <c:v>129.41666666666666</c:v>
                </c:pt>
                <c:pt idx="6149">
                  <c:v>107.875</c:v>
                </c:pt>
                <c:pt idx="6150">
                  <c:v>117.58333333333333</c:v>
                </c:pt>
                <c:pt idx="6151">
                  <c:v>193.16666666666666</c:v>
                </c:pt>
                <c:pt idx="6152">
                  <c:v>67.208333333333329</c:v>
                </c:pt>
                <c:pt idx="6153">
                  <c:v>97.958333333333329</c:v>
                </c:pt>
                <c:pt idx="6154">
                  <c:v>181.72916666666666</c:v>
                </c:pt>
                <c:pt idx="6155">
                  <c:v>93.8125</c:v>
                </c:pt>
                <c:pt idx="6156">
                  <c:v>83.104166666666671</c:v>
                </c:pt>
                <c:pt idx="6157">
                  <c:v>184.6875</c:v>
                </c:pt>
                <c:pt idx="6158">
                  <c:v>37.666666666666664</c:v>
                </c:pt>
                <c:pt idx="6159">
                  <c:v>72.666666666666671</c:v>
                </c:pt>
                <c:pt idx="6160">
                  <c:v>70.166666666666671</c:v>
                </c:pt>
                <c:pt idx="6161">
                  <c:v>214.8125</c:v>
                </c:pt>
                <c:pt idx="6162">
                  <c:v>193.1875</c:v>
                </c:pt>
                <c:pt idx="6163">
                  <c:v>170.3125</c:v>
                </c:pt>
                <c:pt idx="6164">
                  <c:v>90.5</c:v>
                </c:pt>
                <c:pt idx="6165">
                  <c:v>161.41666666666666</c:v>
                </c:pt>
                <c:pt idx="6166">
                  <c:v>88.9375</c:v>
                </c:pt>
                <c:pt idx="6167">
                  <c:v>125.14583333333333</c:v>
                </c:pt>
                <c:pt idx="6168">
                  <c:v>184.125</c:v>
                </c:pt>
                <c:pt idx="6169">
                  <c:v>83.666666666666671</c:v>
                </c:pt>
                <c:pt idx="6170">
                  <c:v>11.1875</c:v>
                </c:pt>
                <c:pt idx="6171">
                  <c:v>157.45833333333334</c:v>
                </c:pt>
                <c:pt idx="6172">
                  <c:v>64.208333333333329</c:v>
                </c:pt>
                <c:pt idx="6173">
                  <c:v>145.375</c:v>
                </c:pt>
                <c:pt idx="6174">
                  <c:v>179.52083333333334</c:v>
                </c:pt>
                <c:pt idx="6175">
                  <c:v>91.875</c:v>
                </c:pt>
                <c:pt idx="6176">
                  <c:v>201.91666666666666</c:v>
                </c:pt>
                <c:pt idx="6177">
                  <c:v>106.83333333333333</c:v>
                </c:pt>
                <c:pt idx="6178">
                  <c:v>36.291666666666664</c:v>
                </c:pt>
                <c:pt idx="6179">
                  <c:v>88.3125</c:v>
                </c:pt>
                <c:pt idx="6180">
                  <c:v>155.52083333333334</c:v>
                </c:pt>
                <c:pt idx="6181">
                  <c:v>202.64583333333334</c:v>
                </c:pt>
                <c:pt idx="6182">
                  <c:v>89.8125</c:v>
                </c:pt>
                <c:pt idx="6183">
                  <c:v>150.0625</c:v>
                </c:pt>
                <c:pt idx="6184">
                  <c:v>161.72916666666666</c:v>
                </c:pt>
                <c:pt idx="6185">
                  <c:v>65.166666666666671</c:v>
                </c:pt>
                <c:pt idx="6186">
                  <c:v>200.95833333333334</c:v>
                </c:pt>
                <c:pt idx="6187">
                  <c:v>201.39583333333334</c:v>
                </c:pt>
                <c:pt idx="6188">
                  <c:v>77.416666666666671</c:v>
                </c:pt>
                <c:pt idx="6189">
                  <c:v>40</c:v>
                </c:pt>
                <c:pt idx="6190">
                  <c:v>94.916666666666671</c:v>
                </c:pt>
                <c:pt idx="6191">
                  <c:v>116.6875</c:v>
                </c:pt>
                <c:pt idx="6192">
                  <c:v>192.20833333333334</c:v>
                </c:pt>
                <c:pt idx="6193">
                  <c:v>133.89583333333334</c:v>
                </c:pt>
                <c:pt idx="6194">
                  <c:v>188.6875</c:v>
                </c:pt>
                <c:pt idx="6195">
                  <c:v>180.95833333333334</c:v>
                </c:pt>
                <c:pt idx="6196">
                  <c:v>134.02083333333334</c:v>
                </c:pt>
                <c:pt idx="6197">
                  <c:v>65.333333333333329</c:v>
                </c:pt>
                <c:pt idx="6198">
                  <c:v>171.10416666666666</c:v>
                </c:pt>
                <c:pt idx="6199">
                  <c:v>128.54166666666666</c:v>
                </c:pt>
                <c:pt idx="6200">
                  <c:v>149.83333333333334</c:v>
                </c:pt>
                <c:pt idx="6201">
                  <c:v>200.6875</c:v>
                </c:pt>
                <c:pt idx="6202">
                  <c:v>110.6875</c:v>
                </c:pt>
                <c:pt idx="6203">
                  <c:v>130.5625</c:v>
                </c:pt>
                <c:pt idx="6204">
                  <c:v>156.14583333333334</c:v>
                </c:pt>
                <c:pt idx="6205">
                  <c:v>62.041666666666664</c:v>
                </c:pt>
                <c:pt idx="6206">
                  <c:v>160.29166666666666</c:v>
                </c:pt>
                <c:pt idx="6207">
                  <c:v>111.125</c:v>
                </c:pt>
                <c:pt idx="6208">
                  <c:v>108.0625</c:v>
                </c:pt>
                <c:pt idx="6209">
                  <c:v>176.95833333333334</c:v>
                </c:pt>
                <c:pt idx="6210">
                  <c:v>185.66666666666666</c:v>
                </c:pt>
                <c:pt idx="6211">
                  <c:v>109.52083333333333</c:v>
                </c:pt>
                <c:pt idx="6212">
                  <c:v>105.47916666666667</c:v>
                </c:pt>
                <c:pt idx="6213">
                  <c:v>144.8125</c:v>
                </c:pt>
                <c:pt idx="6214">
                  <c:v>169.72916666666666</c:v>
                </c:pt>
                <c:pt idx="6215">
                  <c:v>107.08333333333333</c:v>
                </c:pt>
                <c:pt idx="6216">
                  <c:v>160.75</c:v>
                </c:pt>
                <c:pt idx="6217">
                  <c:v>78.541666666666671</c:v>
                </c:pt>
                <c:pt idx="6218">
                  <c:v>139.79166666666666</c:v>
                </c:pt>
                <c:pt idx="6219">
                  <c:v>7.75</c:v>
                </c:pt>
                <c:pt idx="6220">
                  <c:v>157.45833333333334</c:v>
                </c:pt>
                <c:pt idx="6221">
                  <c:v>138.04166666666666</c:v>
                </c:pt>
                <c:pt idx="6222">
                  <c:v>162.20833333333334</c:v>
                </c:pt>
                <c:pt idx="6223">
                  <c:v>135.58333333333334</c:v>
                </c:pt>
                <c:pt idx="6224">
                  <c:v>71.854166666666671</c:v>
                </c:pt>
                <c:pt idx="6225">
                  <c:v>170.41666666666666</c:v>
                </c:pt>
                <c:pt idx="6226">
                  <c:v>129.89583333333334</c:v>
                </c:pt>
                <c:pt idx="6227">
                  <c:v>166.83333333333334</c:v>
                </c:pt>
                <c:pt idx="6228">
                  <c:v>198.54166666666666</c:v>
                </c:pt>
                <c:pt idx="6229">
                  <c:v>154.29166666666666</c:v>
                </c:pt>
                <c:pt idx="6230">
                  <c:v>172.625</c:v>
                </c:pt>
                <c:pt idx="6231">
                  <c:v>99.041666666666671</c:v>
                </c:pt>
                <c:pt idx="6232">
                  <c:v>183.14583333333334</c:v>
                </c:pt>
                <c:pt idx="6233">
                  <c:v>146.77083333333334</c:v>
                </c:pt>
                <c:pt idx="6234">
                  <c:v>87.229166666666671</c:v>
                </c:pt>
                <c:pt idx="6235">
                  <c:v>91.854166666666671</c:v>
                </c:pt>
                <c:pt idx="6236">
                  <c:v>118.9375</c:v>
                </c:pt>
                <c:pt idx="6237">
                  <c:v>165.4375</c:v>
                </c:pt>
                <c:pt idx="6238">
                  <c:v>131.29166666666666</c:v>
                </c:pt>
                <c:pt idx="6239">
                  <c:v>139.6875</c:v>
                </c:pt>
                <c:pt idx="6240">
                  <c:v>150.85416666666666</c:v>
                </c:pt>
                <c:pt idx="6241">
                  <c:v>154.52083333333334</c:v>
                </c:pt>
                <c:pt idx="6242">
                  <c:v>92.416666666666671</c:v>
                </c:pt>
                <c:pt idx="6243">
                  <c:v>176.08333333333334</c:v>
                </c:pt>
                <c:pt idx="6244">
                  <c:v>173.70833333333334</c:v>
                </c:pt>
                <c:pt idx="6245">
                  <c:v>110.66666666666667</c:v>
                </c:pt>
                <c:pt idx="6246">
                  <c:v>162.75</c:v>
                </c:pt>
                <c:pt idx="6247">
                  <c:v>120.25</c:v>
                </c:pt>
                <c:pt idx="6248">
                  <c:v>109.77083333333333</c:v>
                </c:pt>
                <c:pt idx="6249">
                  <c:v>95</c:v>
                </c:pt>
                <c:pt idx="6250">
                  <c:v>149.5</c:v>
                </c:pt>
                <c:pt idx="6251">
                  <c:v>58.083333333333336</c:v>
                </c:pt>
                <c:pt idx="6252">
                  <c:v>121.97916666666667</c:v>
                </c:pt>
                <c:pt idx="6253">
                  <c:v>60.791666666666664</c:v>
                </c:pt>
                <c:pt idx="6254">
                  <c:v>112.54166666666667</c:v>
                </c:pt>
                <c:pt idx="6255">
                  <c:v>161.16666666666666</c:v>
                </c:pt>
                <c:pt idx="6256">
                  <c:v>81.479166666666671</c:v>
                </c:pt>
                <c:pt idx="6257">
                  <c:v>162.79166666666666</c:v>
                </c:pt>
                <c:pt idx="6258">
                  <c:v>107.41666666666667</c:v>
                </c:pt>
                <c:pt idx="6259">
                  <c:v>182.3125</c:v>
                </c:pt>
                <c:pt idx="6260">
                  <c:v>151.1875</c:v>
                </c:pt>
                <c:pt idx="6261">
                  <c:v>207.64583333333334</c:v>
                </c:pt>
                <c:pt idx="6262">
                  <c:v>11.125</c:v>
                </c:pt>
                <c:pt idx="6263">
                  <c:v>70.291666666666671</c:v>
                </c:pt>
                <c:pt idx="6264">
                  <c:v>126.91666666666667</c:v>
                </c:pt>
                <c:pt idx="6265">
                  <c:v>84.75</c:v>
                </c:pt>
                <c:pt idx="6266">
                  <c:v>112.83333333333333</c:v>
                </c:pt>
                <c:pt idx="6267">
                  <c:v>126.1875</c:v>
                </c:pt>
                <c:pt idx="6268">
                  <c:v>203.41666666666666</c:v>
                </c:pt>
                <c:pt idx="6269">
                  <c:v>161.125</c:v>
                </c:pt>
                <c:pt idx="6270">
                  <c:v>178.29166666666666</c:v>
                </c:pt>
                <c:pt idx="6271">
                  <c:v>171.25</c:v>
                </c:pt>
                <c:pt idx="6272">
                  <c:v>174.79166666666666</c:v>
                </c:pt>
                <c:pt idx="6273">
                  <c:v>176.33333333333334</c:v>
                </c:pt>
                <c:pt idx="6274">
                  <c:v>135.75757575757575</c:v>
                </c:pt>
                <c:pt idx="6275">
                  <c:v>155.25</c:v>
                </c:pt>
                <c:pt idx="6276">
                  <c:v>117.02083333333333</c:v>
                </c:pt>
                <c:pt idx="6277">
                  <c:v>96.4375</c:v>
                </c:pt>
                <c:pt idx="6278">
                  <c:v>106.9375</c:v>
                </c:pt>
                <c:pt idx="6279">
                  <c:v>183.85416666666666</c:v>
                </c:pt>
                <c:pt idx="6280">
                  <c:v>80.479166666666671</c:v>
                </c:pt>
                <c:pt idx="6281">
                  <c:v>177.125</c:v>
                </c:pt>
                <c:pt idx="6282">
                  <c:v>92.020833333333329</c:v>
                </c:pt>
                <c:pt idx="6283">
                  <c:v>103.6875</c:v>
                </c:pt>
                <c:pt idx="6284">
                  <c:v>206.52083333333334</c:v>
                </c:pt>
                <c:pt idx="6285">
                  <c:v>209.625</c:v>
                </c:pt>
                <c:pt idx="6286">
                  <c:v>156.4375</c:v>
                </c:pt>
                <c:pt idx="6287">
                  <c:v>74.895833333333329</c:v>
                </c:pt>
                <c:pt idx="6288">
                  <c:v>108.72916666666667</c:v>
                </c:pt>
                <c:pt idx="6289">
                  <c:v>171.66666666666666</c:v>
                </c:pt>
                <c:pt idx="6290">
                  <c:v>167.33333333333334</c:v>
                </c:pt>
                <c:pt idx="6291">
                  <c:v>209.25</c:v>
                </c:pt>
                <c:pt idx="6292">
                  <c:v>96.916666666666671</c:v>
                </c:pt>
                <c:pt idx="6293">
                  <c:v>130.3125</c:v>
                </c:pt>
                <c:pt idx="6294">
                  <c:v>156.54166666666666</c:v>
                </c:pt>
                <c:pt idx="6295">
                  <c:v>0</c:v>
                </c:pt>
                <c:pt idx="6296">
                  <c:v>98.916666666666671</c:v>
                </c:pt>
                <c:pt idx="6297">
                  <c:v>56.104166666666664</c:v>
                </c:pt>
                <c:pt idx="6298">
                  <c:v>155.1875</c:v>
                </c:pt>
                <c:pt idx="6299">
                  <c:v>113</c:v>
                </c:pt>
                <c:pt idx="6300">
                  <c:v>88.729166666666671</c:v>
                </c:pt>
                <c:pt idx="6301">
                  <c:v>158.3125</c:v>
                </c:pt>
                <c:pt idx="6302">
                  <c:v>161.64583333333334</c:v>
                </c:pt>
                <c:pt idx="6303">
                  <c:v>81</c:v>
                </c:pt>
                <c:pt idx="6304">
                  <c:v>190.60416666666666</c:v>
                </c:pt>
                <c:pt idx="6305">
                  <c:v>159.91666666666666</c:v>
                </c:pt>
                <c:pt idx="6306">
                  <c:v>181.91666666666666</c:v>
                </c:pt>
                <c:pt idx="6307">
                  <c:v>42.791666666666664</c:v>
                </c:pt>
                <c:pt idx="6308">
                  <c:v>194.89583333333334</c:v>
                </c:pt>
                <c:pt idx="6309">
                  <c:v>114.4375</c:v>
                </c:pt>
                <c:pt idx="6310">
                  <c:v>92.416666666666671</c:v>
                </c:pt>
                <c:pt idx="6311">
                  <c:v>74.125</c:v>
                </c:pt>
                <c:pt idx="6312">
                  <c:v>150.39583333333334</c:v>
                </c:pt>
                <c:pt idx="6313">
                  <c:v>98.458333333333329</c:v>
                </c:pt>
                <c:pt idx="6314">
                  <c:v>82.416666666666671</c:v>
                </c:pt>
                <c:pt idx="6315">
                  <c:v>141.16666666666666</c:v>
                </c:pt>
                <c:pt idx="6316">
                  <c:v>211</c:v>
                </c:pt>
                <c:pt idx="6317">
                  <c:v>135.66666666666666</c:v>
                </c:pt>
                <c:pt idx="6318">
                  <c:v>108.64583333333333</c:v>
                </c:pt>
                <c:pt idx="6319">
                  <c:v>148.52083333333334</c:v>
                </c:pt>
                <c:pt idx="6320">
                  <c:v>136.70833333333334</c:v>
                </c:pt>
                <c:pt idx="6321">
                  <c:v>68.25</c:v>
                </c:pt>
                <c:pt idx="6322">
                  <c:v>121.77430555555556</c:v>
                </c:pt>
                <c:pt idx="6323">
                  <c:v>156.6875</c:v>
                </c:pt>
                <c:pt idx="6324">
                  <c:v>212.77083333333334</c:v>
                </c:pt>
                <c:pt idx="6325">
                  <c:v>151.52083333333334</c:v>
                </c:pt>
                <c:pt idx="6326">
                  <c:v>86.625</c:v>
                </c:pt>
                <c:pt idx="6327">
                  <c:v>124.52083333333333</c:v>
                </c:pt>
                <c:pt idx="6328">
                  <c:v>16.791666666666668</c:v>
                </c:pt>
                <c:pt idx="6329">
                  <c:v>82.770833333333329</c:v>
                </c:pt>
                <c:pt idx="6330">
                  <c:v>100.89583333333333</c:v>
                </c:pt>
                <c:pt idx="6331">
                  <c:v>72.833333333333329</c:v>
                </c:pt>
                <c:pt idx="6332">
                  <c:v>167.58333333333334</c:v>
                </c:pt>
                <c:pt idx="6333">
                  <c:v>170.08333333333334</c:v>
                </c:pt>
                <c:pt idx="6334">
                  <c:v>80.166666666666671</c:v>
                </c:pt>
                <c:pt idx="6335">
                  <c:v>189.75</c:v>
                </c:pt>
                <c:pt idx="6336">
                  <c:v>92.291666666666671</c:v>
                </c:pt>
                <c:pt idx="6337">
                  <c:v>175.5</c:v>
                </c:pt>
                <c:pt idx="6338">
                  <c:v>49.375</c:v>
                </c:pt>
                <c:pt idx="6339">
                  <c:v>82.8125</c:v>
                </c:pt>
                <c:pt idx="6340">
                  <c:v>86.25</c:v>
                </c:pt>
                <c:pt idx="6341">
                  <c:v>58.166666666666664</c:v>
                </c:pt>
                <c:pt idx="6342">
                  <c:v>15.75</c:v>
                </c:pt>
                <c:pt idx="6343">
                  <c:v>174.70833333333334</c:v>
                </c:pt>
                <c:pt idx="6344">
                  <c:v>191.54166666666666</c:v>
                </c:pt>
                <c:pt idx="6345">
                  <c:v>142.41666666666666</c:v>
                </c:pt>
                <c:pt idx="6346">
                  <c:v>195.39583333333334</c:v>
                </c:pt>
                <c:pt idx="6347">
                  <c:v>201.29166666666666</c:v>
                </c:pt>
                <c:pt idx="6348">
                  <c:v>154.95833333333334</c:v>
                </c:pt>
                <c:pt idx="6349">
                  <c:v>141.35416666666666</c:v>
                </c:pt>
                <c:pt idx="6350">
                  <c:v>149.97916666666666</c:v>
                </c:pt>
                <c:pt idx="6351">
                  <c:v>134.4375</c:v>
                </c:pt>
                <c:pt idx="6352">
                  <c:v>176.5</c:v>
                </c:pt>
                <c:pt idx="6353">
                  <c:v>147.70833333333334</c:v>
                </c:pt>
                <c:pt idx="6354">
                  <c:v>190</c:v>
                </c:pt>
                <c:pt idx="6355">
                  <c:v>186.9375</c:v>
                </c:pt>
                <c:pt idx="6356">
                  <c:v>143.52083333333334</c:v>
                </c:pt>
                <c:pt idx="6357">
                  <c:v>161.1875</c:v>
                </c:pt>
                <c:pt idx="6358">
                  <c:v>149.85416666666666</c:v>
                </c:pt>
                <c:pt idx="6359">
                  <c:v>155.5</c:v>
                </c:pt>
                <c:pt idx="6360">
                  <c:v>14.458333333333334</c:v>
                </c:pt>
                <c:pt idx="6361">
                  <c:v>108.4375</c:v>
                </c:pt>
                <c:pt idx="6362">
                  <c:v>38.958333333333336</c:v>
                </c:pt>
                <c:pt idx="6363">
                  <c:v>174.04166666666666</c:v>
                </c:pt>
                <c:pt idx="6364">
                  <c:v>159.16666666666666</c:v>
                </c:pt>
                <c:pt idx="6365">
                  <c:v>132</c:v>
                </c:pt>
                <c:pt idx="6366">
                  <c:v>86.8125</c:v>
                </c:pt>
                <c:pt idx="6367">
                  <c:v>137.625</c:v>
                </c:pt>
                <c:pt idx="6368">
                  <c:v>28.166666666666668</c:v>
                </c:pt>
                <c:pt idx="6369">
                  <c:v>73.520833333333329</c:v>
                </c:pt>
                <c:pt idx="6370">
                  <c:v>121.54166666666667</c:v>
                </c:pt>
                <c:pt idx="6371">
                  <c:v>19.583333333333332</c:v>
                </c:pt>
                <c:pt idx="6372">
                  <c:v>100.9375</c:v>
                </c:pt>
                <c:pt idx="6373">
                  <c:v>39.6875</c:v>
                </c:pt>
                <c:pt idx="6374">
                  <c:v>83.104166666666671</c:v>
                </c:pt>
                <c:pt idx="6375">
                  <c:v>141.70833333333334</c:v>
                </c:pt>
                <c:pt idx="6376">
                  <c:v>129.71969696969697</c:v>
                </c:pt>
                <c:pt idx="6377">
                  <c:v>151.875</c:v>
                </c:pt>
                <c:pt idx="6378">
                  <c:v>75.333333333333329</c:v>
                </c:pt>
                <c:pt idx="6379">
                  <c:v>143.70833333333334</c:v>
                </c:pt>
                <c:pt idx="6380">
                  <c:v>211.08333333333334</c:v>
                </c:pt>
                <c:pt idx="6381">
                  <c:v>234.25</c:v>
                </c:pt>
                <c:pt idx="6382">
                  <c:v>124.20833333333333</c:v>
                </c:pt>
                <c:pt idx="6383">
                  <c:v>155.95833333333334</c:v>
                </c:pt>
                <c:pt idx="6384">
                  <c:v>175.27083333333334</c:v>
                </c:pt>
                <c:pt idx="6385">
                  <c:v>175.85416666666666</c:v>
                </c:pt>
                <c:pt idx="6386">
                  <c:v>175.64583333333334</c:v>
                </c:pt>
                <c:pt idx="6387">
                  <c:v>89.354166666666671</c:v>
                </c:pt>
                <c:pt idx="6388">
                  <c:v>73.770833333333329</c:v>
                </c:pt>
                <c:pt idx="6389">
                  <c:v>77.916666666666671</c:v>
                </c:pt>
                <c:pt idx="6390">
                  <c:v>144.91666666666666</c:v>
                </c:pt>
                <c:pt idx="6391">
                  <c:v>15.208333333333334</c:v>
                </c:pt>
                <c:pt idx="6392">
                  <c:v>135.29166666666666</c:v>
                </c:pt>
                <c:pt idx="6393">
                  <c:v>151.20833333333334</c:v>
                </c:pt>
                <c:pt idx="6394">
                  <c:v>134.79166666666666</c:v>
                </c:pt>
                <c:pt idx="6395">
                  <c:v>90.895833333333329</c:v>
                </c:pt>
                <c:pt idx="6396">
                  <c:v>124.33333333333333</c:v>
                </c:pt>
                <c:pt idx="6397">
                  <c:v>195.54166666666666</c:v>
                </c:pt>
                <c:pt idx="6398">
                  <c:v>106.75</c:v>
                </c:pt>
                <c:pt idx="6399">
                  <c:v>108.875</c:v>
                </c:pt>
                <c:pt idx="6400">
                  <c:v>148.70833333333334</c:v>
                </c:pt>
                <c:pt idx="6401">
                  <c:v>183.4375</c:v>
                </c:pt>
                <c:pt idx="6402">
                  <c:v>129.83333333333334</c:v>
                </c:pt>
                <c:pt idx="6403">
                  <c:v>139.22916666666666</c:v>
                </c:pt>
                <c:pt idx="6404">
                  <c:v>0</c:v>
                </c:pt>
                <c:pt idx="6405">
                  <c:v>76.479166666666671</c:v>
                </c:pt>
                <c:pt idx="6406">
                  <c:v>137.65384615384616</c:v>
                </c:pt>
                <c:pt idx="6407">
                  <c:v>88.041666666666671</c:v>
                </c:pt>
                <c:pt idx="6408">
                  <c:v>170.08333333333334</c:v>
                </c:pt>
                <c:pt idx="6409">
                  <c:v>149.16666666666666</c:v>
                </c:pt>
                <c:pt idx="6410">
                  <c:v>80.395833333333329</c:v>
                </c:pt>
                <c:pt idx="6411">
                  <c:v>25.458333333333332</c:v>
                </c:pt>
                <c:pt idx="6412">
                  <c:v>60.791666666666664</c:v>
                </c:pt>
                <c:pt idx="6413">
                  <c:v>102.52083333333333</c:v>
                </c:pt>
                <c:pt idx="6414">
                  <c:v>151.91666666666666</c:v>
                </c:pt>
                <c:pt idx="6415">
                  <c:v>182.47916666666666</c:v>
                </c:pt>
                <c:pt idx="6416">
                  <c:v>81.729166666666671</c:v>
                </c:pt>
                <c:pt idx="6417">
                  <c:v>204.0625</c:v>
                </c:pt>
                <c:pt idx="6418">
                  <c:v>84.895833333333329</c:v>
                </c:pt>
                <c:pt idx="6419">
                  <c:v>13.1875</c:v>
                </c:pt>
                <c:pt idx="6420">
                  <c:v>87.333333333333329</c:v>
                </c:pt>
                <c:pt idx="6421">
                  <c:v>152.91666666666666</c:v>
                </c:pt>
                <c:pt idx="6422">
                  <c:v>160.3125</c:v>
                </c:pt>
                <c:pt idx="6423">
                  <c:v>110.20833333333333</c:v>
                </c:pt>
                <c:pt idx="6424">
                  <c:v>165.25</c:v>
                </c:pt>
                <c:pt idx="6425">
                  <c:v>145.58333333333334</c:v>
                </c:pt>
                <c:pt idx="6426">
                  <c:v>104.80555555555556</c:v>
                </c:pt>
                <c:pt idx="6427">
                  <c:v>145.5</c:v>
                </c:pt>
                <c:pt idx="6428">
                  <c:v>178.91666666666666</c:v>
                </c:pt>
                <c:pt idx="6429">
                  <c:v>87.8125</c:v>
                </c:pt>
                <c:pt idx="6430">
                  <c:v>95.0625</c:v>
                </c:pt>
                <c:pt idx="6431">
                  <c:v>6.041666666666667</c:v>
                </c:pt>
                <c:pt idx="6432">
                  <c:v>114.75</c:v>
                </c:pt>
                <c:pt idx="6433">
                  <c:v>152.72916666666666</c:v>
                </c:pt>
                <c:pt idx="6434">
                  <c:v>144.625</c:v>
                </c:pt>
                <c:pt idx="6435">
                  <c:v>84.069444444444443</c:v>
                </c:pt>
                <c:pt idx="6436">
                  <c:v>152.33333333333334</c:v>
                </c:pt>
                <c:pt idx="6437">
                  <c:v>93.958333333333329</c:v>
                </c:pt>
                <c:pt idx="6438">
                  <c:v>130.66666666666666</c:v>
                </c:pt>
                <c:pt idx="6439">
                  <c:v>194.52083333333334</c:v>
                </c:pt>
                <c:pt idx="6440">
                  <c:v>181.16666666666666</c:v>
                </c:pt>
                <c:pt idx="6441">
                  <c:v>149.72916666666666</c:v>
                </c:pt>
                <c:pt idx="6442">
                  <c:v>161.0625</c:v>
                </c:pt>
                <c:pt idx="6443">
                  <c:v>190.4375</c:v>
                </c:pt>
                <c:pt idx="6444">
                  <c:v>218.375</c:v>
                </c:pt>
                <c:pt idx="6445">
                  <c:v>86.9375</c:v>
                </c:pt>
                <c:pt idx="6446">
                  <c:v>92.479166666666671</c:v>
                </c:pt>
                <c:pt idx="6447">
                  <c:v>19.604166666666668</c:v>
                </c:pt>
                <c:pt idx="6448">
                  <c:v>175.97916666666666</c:v>
                </c:pt>
                <c:pt idx="6449">
                  <c:v>45.75</c:v>
                </c:pt>
                <c:pt idx="6450">
                  <c:v>157.5625</c:v>
                </c:pt>
                <c:pt idx="6451">
                  <c:v>178.29166666666666</c:v>
                </c:pt>
                <c:pt idx="6452">
                  <c:v>111.25</c:v>
                </c:pt>
                <c:pt idx="6453">
                  <c:v>121.90151515151516</c:v>
                </c:pt>
                <c:pt idx="6454">
                  <c:v>184.4375</c:v>
                </c:pt>
                <c:pt idx="6455">
                  <c:v>121.375</c:v>
                </c:pt>
                <c:pt idx="6456">
                  <c:v>124.1875</c:v>
                </c:pt>
                <c:pt idx="6457">
                  <c:v>56.291666666666664</c:v>
                </c:pt>
                <c:pt idx="6458">
                  <c:v>94.958333333333329</c:v>
                </c:pt>
                <c:pt idx="6459">
                  <c:v>96.666666666666671</c:v>
                </c:pt>
                <c:pt idx="6460">
                  <c:v>85.666666666666671</c:v>
                </c:pt>
                <c:pt idx="6461">
                  <c:v>173</c:v>
                </c:pt>
                <c:pt idx="6462">
                  <c:v>131.8125</c:v>
                </c:pt>
                <c:pt idx="6463">
                  <c:v>79.916666666666671</c:v>
                </c:pt>
                <c:pt idx="6464">
                  <c:v>79.895833333333329</c:v>
                </c:pt>
                <c:pt idx="6465">
                  <c:v>110.1875</c:v>
                </c:pt>
                <c:pt idx="6466">
                  <c:v>90.229166666666671</c:v>
                </c:pt>
                <c:pt idx="6467">
                  <c:v>137</c:v>
                </c:pt>
                <c:pt idx="6468">
                  <c:v>157.08333333333334</c:v>
                </c:pt>
                <c:pt idx="6469">
                  <c:v>99.25</c:v>
                </c:pt>
                <c:pt idx="6470">
                  <c:v>101.57954545454545</c:v>
                </c:pt>
                <c:pt idx="6471">
                  <c:v>156.54166666666666</c:v>
                </c:pt>
                <c:pt idx="6472">
                  <c:v>178.25</c:v>
                </c:pt>
                <c:pt idx="6473">
                  <c:v>145.18055555555554</c:v>
                </c:pt>
                <c:pt idx="6474">
                  <c:v>36.916666666666664</c:v>
                </c:pt>
                <c:pt idx="6475">
                  <c:v>137.625</c:v>
                </c:pt>
                <c:pt idx="6476">
                  <c:v>200.54166666666666</c:v>
                </c:pt>
                <c:pt idx="6477">
                  <c:v>146.125</c:v>
                </c:pt>
                <c:pt idx="6478">
                  <c:v>131.58333333333334</c:v>
                </c:pt>
                <c:pt idx="6479">
                  <c:v>86.458333333333329</c:v>
                </c:pt>
                <c:pt idx="6480">
                  <c:v>156.83333333333334</c:v>
                </c:pt>
                <c:pt idx="6481">
                  <c:v>50.083333333333336</c:v>
                </c:pt>
                <c:pt idx="6482">
                  <c:v>119.54166666666667</c:v>
                </c:pt>
                <c:pt idx="6483">
                  <c:v>190.58333333333334</c:v>
                </c:pt>
                <c:pt idx="6484">
                  <c:v>157.375</c:v>
                </c:pt>
                <c:pt idx="6485">
                  <c:v>105.27083333333333</c:v>
                </c:pt>
                <c:pt idx="6486">
                  <c:v>209.29166666666666</c:v>
                </c:pt>
                <c:pt idx="6487">
                  <c:v>172.08333333333334</c:v>
                </c:pt>
                <c:pt idx="6488">
                  <c:v>194.4375</c:v>
                </c:pt>
                <c:pt idx="6489">
                  <c:v>193.4375</c:v>
                </c:pt>
                <c:pt idx="6490">
                  <c:v>194.29166666666666</c:v>
                </c:pt>
                <c:pt idx="6491">
                  <c:v>59.25</c:v>
                </c:pt>
                <c:pt idx="6492">
                  <c:v>147.66666666666666</c:v>
                </c:pt>
                <c:pt idx="6493">
                  <c:v>110.41666666666667</c:v>
                </c:pt>
                <c:pt idx="6494">
                  <c:v>180.6875</c:v>
                </c:pt>
                <c:pt idx="6495">
                  <c:v>157.6875</c:v>
                </c:pt>
                <c:pt idx="6496">
                  <c:v>156.85416666666666</c:v>
                </c:pt>
                <c:pt idx="6497">
                  <c:v>49.833333333333336</c:v>
                </c:pt>
                <c:pt idx="6498">
                  <c:v>216.5</c:v>
                </c:pt>
                <c:pt idx="6499">
                  <c:v>167.02083333333334</c:v>
                </c:pt>
                <c:pt idx="6500">
                  <c:v>113.4375</c:v>
                </c:pt>
                <c:pt idx="6501">
                  <c:v>53.75</c:v>
                </c:pt>
                <c:pt idx="6502">
                  <c:v>188.54166666666666</c:v>
                </c:pt>
                <c:pt idx="6503">
                  <c:v>212.5</c:v>
                </c:pt>
                <c:pt idx="6504">
                  <c:v>179.47916666666666</c:v>
                </c:pt>
                <c:pt idx="6505">
                  <c:v>77.479166666666671</c:v>
                </c:pt>
                <c:pt idx="6506">
                  <c:v>107</c:v>
                </c:pt>
                <c:pt idx="6507">
                  <c:v>109.54166666666667</c:v>
                </c:pt>
                <c:pt idx="6508">
                  <c:v>126.29166666666667</c:v>
                </c:pt>
                <c:pt idx="6509">
                  <c:v>2.6875</c:v>
                </c:pt>
                <c:pt idx="6510">
                  <c:v>181.64583333333334</c:v>
                </c:pt>
                <c:pt idx="6511">
                  <c:v>173.22916666666666</c:v>
                </c:pt>
                <c:pt idx="6512">
                  <c:v>172.54166666666666</c:v>
                </c:pt>
                <c:pt idx="6513">
                  <c:v>181.75</c:v>
                </c:pt>
                <c:pt idx="6514">
                  <c:v>123.60416666666667</c:v>
                </c:pt>
                <c:pt idx="6515">
                  <c:v>97.604166666666671</c:v>
                </c:pt>
                <c:pt idx="6516">
                  <c:v>53.479166666666664</c:v>
                </c:pt>
                <c:pt idx="6517">
                  <c:v>164.35416666666666</c:v>
                </c:pt>
                <c:pt idx="6518">
                  <c:v>156.6875</c:v>
                </c:pt>
                <c:pt idx="6519">
                  <c:v>107.45833333333333</c:v>
                </c:pt>
                <c:pt idx="6520">
                  <c:v>96.875</c:v>
                </c:pt>
                <c:pt idx="6521">
                  <c:v>59.145833333333336</c:v>
                </c:pt>
                <c:pt idx="6522">
                  <c:v>131.33333333333334</c:v>
                </c:pt>
                <c:pt idx="6523">
                  <c:v>162.52083333333334</c:v>
                </c:pt>
                <c:pt idx="6524">
                  <c:v>112.66666666666667</c:v>
                </c:pt>
                <c:pt idx="6525">
                  <c:v>153.04166666666666</c:v>
                </c:pt>
                <c:pt idx="6526">
                  <c:v>69.895833333333329</c:v>
                </c:pt>
                <c:pt idx="6527">
                  <c:v>46.625</c:v>
                </c:pt>
                <c:pt idx="6528">
                  <c:v>116.72916666666667</c:v>
                </c:pt>
                <c:pt idx="6529">
                  <c:v>17.666666666666668</c:v>
                </c:pt>
                <c:pt idx="6530">
                  <c:v>140.8125</c:v>
                </c:pt>
                <c:pt idx="6531">
                  <c:v>75.583333333333329</c:v>
                </c:pt>
                <c:pt idx="6532">
                  <c:v>181.16666666666666</c:v>
                </c:pt>
                <c:pt idx="6533">
                  <c:v>139.0625</c:v>
                </c:pt>
                <c:pt idx="6534">
                  <c:v>157.1875</c:v>
                </c:pt>
                <c:pt idx="6535">
                  <c:v>228.04166666666666</c:v>
                </c:pt>
                <c:pt idx="6536">
                  <c:v>53.229166666666664</c:v>
                </c:pt>
                <c:pt idx="6537">
                  <c:v>124.375</c:v>
                </c:pt>
                <c:pt idx="6538">
                  <c:v>24.229166666666668</c:v>
                </c:pt>
                <c:pt idx="6539">
                  <c:v>160.625</c:v>
                </c:pt>
                <c:pt idx="6540">
                  <c:v>104.16666666666667</c:v>
                </c:pt>
                <c:pt idx="6541">
                  <c:v>109.14583333333333</c:v>
                </c:pt>
                <c:pt idx="6542">
                  <c:v>169.66666666666666</c:v>
                </c:pt>
                <c:pt idx="6543">
                  <c:v>145.66666666666666</c:v>
                </c:pt>
                <c:pt idx="6544">
                  <c:v>112.6875</c:v>
                </c:pt>
                <c:pt idx="6545">
                  <c:v>52.708333333333336</c:v>
                </c:pt>
                <c:pt idx="6546">
                  <c:v>189.29166666666666</c:v>
                </c:pt>
                <c:pt idx="6547">
                  <c:v>155.08333333333334</c:v>
                </c:pt>
                <c:pt idx="6548">
                  <c:v>54.604166666666664</c:v>
                </c:pt>
                <c:pt idx="6549">
                  <c:v>71.8125</c:v>
                </c:pt>
                <c:pt idx="6550">
                  <c:v>77.291666666666671</c:v>
                </c:pt>
                <c:pt idx="6551">
                  <c:v>120.79166666666667</c:v>
                </c:pt>
                <c:pt idx="6552">
                  <c:v>146.125</c:v>
                </c:pt>
                <c:pt idx="6553">
                  <c:v>24.833333333333332</c:v>
                </c:pt>
                <c:pt idx="6554">
                  <c:v>164.58333333333334</c:v>
                </c:pt>
                <c:pt idx="6555">
                  <c:v>0</c:v>
                </c:pt>
                <c:pt idx="6556">
                  <c:v>149.0625</c:v>
                </c:pt>
                <c:pt idx="6557">
                  <c:v>35.375</c:v>
                </c:pt>
                <c:pt idx="6558">
                  <c:v>85.041666666666671</c:v>
                </c:pt>
                <c:pt idx="6559">
                  <c:v>160.89583333333334</c:v>
                </c:pt>
                <c:pt idx="6560">
                  <c:v>158.39583333333334</c:v>
                </c:pt>
                <c:pt idx="6561">
                  <c:v>155.77083333333334</c:v>
                </c:pt>
                <c:pt idx="6562">
                  <c:v>164.9375</c:v>
                </c:pt>
                <c:pt idx="6563">
                  <c:v>173.5625</c:v>
                </c:pt>
                <c:pt idx="6564">
                  <c:v>99.895833333333329</c:v>
                </c:pt>
                <c:pt idx="6565">
                  <c:v>76.541666666666671</c:v>
                </c:pt>
                <c:pt idx="6566">
                  <c:v>53</c:v>
                </c:pt>
                <c:pt idx="6567">
                  <c:v>172.02083333333334</c:v>
                </c:pt>
                <c:pt idx="6568">
                  <c:v>153.77083333333334</c:v>
                </c:pt>
                <c:pt idx="6569">
                  <c:v>153.91666666666666</c:v>
                </c:pt>
                <c:pt idx="6570">
                  <c:v>126.83333333333333</c:v>
                </c:pt>
                <c:pt idx="6571">
                  <c:v>100.1875</c:v>
                </c:pt>
                <c:pt idx="6572">
                  <c:v>113.34722222222223</c:v>
                </c:pt>
                <c:pt idx="6573">
                  <c:v>136.875</c:v>
                </c:pt>
                <c:pt idx="6574">
                  <c:v>114.49305555555556</c:v>
                </c:pt>
                <c:pt idx="6575">
                  <c:v>89.072916666666671</c:v>
                </c:pt>
                <c:pt idx="6576">
                  <c:v>99.291666666666671</c:v>
                </c:pt>
                <c:pt idx="6577">
                  <c:v>65</c:v>
                </c:pt>
                <c:pt idx="6578">
                  <c:v>188.20833333333334</c:v>
                </c:pt>
                <c:pt idx="6579">
                  <c:v>106.70833333333333</c:v>
                </c:pt>
                <c:pt idx="6580">
                  <c:v>156.29166666666666</c:v>
                </c:pt>
                <c:pt idx="6581">
                  <c:v>122.85416666666667</c:v>
                </c:pt>
                <c:pt idx="6582">
                  <c:v>118.375</c:v>
                </c:pt>
                <c:pt idx="6583">
                  <c:v>138.76893939393941</c:v>
                </c:pt>
                <c:pt idx="6584">
                  <c:v>151.97916666666666</c:v>
                </c:pt>
                <c:pt idx="6585">
                  <c:v>55.4375</c:v>
                </c:pt>
                <c:pt idx="6586">
                  <c:v>185.72916666666666</c:v>
                </c:pt>
                <c:pt idx="6587">
                  <c:v>121.3125</c:v>
                </c:pt>
                <c:pt idx="6588">
                  <c:v>133.8125</c:v>
                </c:pt>
                <c:pt idx="6589">
                  <c:v>99.166666666666671</c:v>
                </c:pt>
                <c:pt idx="6590">
                  <c:v>85.291666666666671</c:v>
                </c:pt>
                <c:pt idx="6591">
                  <c:v>101.95833333333333</c:v>
                </c:pt>
                <c:pt idx="6592">
                  <c:v>111.35416666666667</c:v>
                </c:pt>
                <c:pt idx="6593">
                  <c:v>0</c:v>
                </c:pt>
                <c:pt idx="6594">
                  <c:v>26.770833333333332</c:v>
                </c:pt>
                <c:pt idx="6595">
                  <c:v>86.708333333333329</c:v>
                </c:pt>
                <c:pt idx="6596">
                  <c:v>111.70833333333333</c:v>
                </c:pt>
                <c:pt idx="6597">
                  <c:v>97.145833333333329</c:v>
                </c:pt>
                <c:pt idx="6598">
                  <c:v>178.20833333333334</c:v>
                </c:pt>
                <c:pt idx="6599">
                  <c:v>118.85416666666667</c:v>
                </c:pt>
                <c:pt idx="6600">
                  <c:v>120.91666666666667</c:v>
                </c:pt>
                <c:pt idx="6601">
                  <c:v>166.10416666666666</c:v>
                </c:pt>
                <c:pt idx="6602">
                  <c:v>52.583333333333336</c:v>
                </c:pt>
                <c:pt idx="6603">
                  <c:v>152.33333333333334</c:v>
                </c:pt>
                <c:pt idx="6604">
                  <c:v>168.5</c:v>
                </c:pt>
                <c:pt idx="6605">
                  <c:v>122.77083333333333</c:v>
                </c:pt>
                <c:pt idx="6606">
                  <c:v>27.791666666666668</c:v>
                </c:pt>
                <c:pt idx="6607">
                  <c:v>184.60416666666666</c:v>
                </c:pt>
                <c:pt idx="6608">
                  <c:v>92.666666666666671</c:v>
                </c:pt>
                <c:pt idx="6609">
                  <c:v>107.6875</c:v>
                </c:pt>
                <c:pt idx="6610">
                  <c:v>182.85416666666666</c:v>
                </c:pt>
                <c:pt idx="6611">
                  <c:v>118.375</c:v>
                </c:pt>
                <c:pt idx="6612">
                  <c:v>176.4375</c:v>
                </c:pt>
                <c:pt idx="6613">
                  <c:v>181.3125</c:v>
                </c:pt>
                <c:pt idx="6614">
                  <c:v>185.625</c:v>
                </c:pt>
                <c:pt idx="6615">
                  <c:v>179.20833333333334</c:v>
                </c:pt>
                <c:pt idx="6616">
                  <c:v>109.79166666666667</c:v>
                </c:pt>
                <c:pt idx="6617">
                  <c:v>118.0625</c:v>
                </c:pt>
                <c:pt idx="6618">
                  <c:v>81</c:v>
                </c:pt>
                <c:pt idx="6619">
                  <c:v>110.89583333333333</c:v>
                </c:pt>
                <c:pt idx="6620">
                  <c:v>143</c:v>
                </c:pt>
                <c:pt idx="6621">
                  <c:v>122</c:v>
                </c:pt>
                <c:pt idx="6622">
                  <c:v>109.1875</c:v>
                </c:pt>
                <c:pt idx="6623">
                  <c:v>120.02083333333333</c:v>
                </c:pt>
                <c:pt idx="6624">
                  <c:v>192.375</c:v>
                </c:pt>
                <c:pt idx="6625">
                  <c:v>193.72916666666666</c:v>
                </c:pt>
                <c:pt idx="6626">
                  <c:v>169.3125</c:v>
                </c:pt>
                <c:pt idx="6627">
                  <c:v>197.16666666666666</c:v>
                </c:pt>
                <c:pt idx="6628">
                  <c:v>38.166666666666664</c:v>
                </c:pt>
                <c:pt idx="6629">
                  <c:v>98.895833333333329</c:v>
                </c:pt>
                <c:pt idx="6630">
                  <c:v>177.35416666666666</c:v>
                </c:pt>
                <c:pt idx="6631">
                  <c:v>192.54166666666666</c:v>
                </c:pt>
                <c:pt idx="6632">
                  <c:v>177.33333333333334</c:v>
                </c:pt>
                <c:pt idx="6633">
                  <c:v>120.45454545454545</c:v>
                </c:pt>
                <c:pt idx="6634">
                  <c:v>93.75</c:v>
                </c:pt>
                <c:pt idx="6635">
                  <c:v>97.625</c:v>
                </c:pt>
                <c:pt idx="6636">
                  <c:v>202.97916666666666</c:v>
                </c:pt>
                <c:pt idx="6637">
                  <c:v>154.45833333333334</c:v>
                </c:pt>
                <c:pt idx="6638">
                  <c:v>149.89583333333334</c:v>
                </c:pt>
                <c:pt idx="6639">
                  <c:v>64.791666666666671</c:v>
                </c:pt>
                <c:pt idx="6640">
                  <c:v>25.791666666666668</c:v>
                </c:pt>
                <c:pt idx="6641">
                  <c:v>160.70833333333334</c:v>
                </c:pt>
                <c:pt idx="6642">
                  <c:v>126.29166666666667</c:v>
                </c:pt>
                <c:pt idx="6643">
                  <c:v>86.104166666666671</c:v>
                </c:pt>
                <c:pt idx="6644">
                  <c:v>102.52083333333333</c:v>
                </c:pt>
                <c:pt idx="6645">
                  <c:v>168.375</c:v>
                </c:pt>
                <c:pt idx="6646">
                  <c:v>152.375</c:v>
                </c:pt>
                <c:pt idx="6647">
                  <c:v>103.125</c:v>
                </c:pt>
                <c:pt idx="6648">
                  <c:v>150.375</c:v>
                </c:pt>
                <c:pt idx="6649">
                  <c:v>180.52083333333334</c:v>
                </c:pt>
                <c:pt idx="6650">
                  <c:v>146.875</c:v>
                </c:pt>
                <c:pt idx="6651">
                  <c:v>126.54166666666667</c:v>
                </c:pt>
                <c:pt idx="6652">
                  <c:v>199.375</c:v>
                </c:pt>
                <c:pt idx="6653">
                  <c:v>172.625</c:v>
                </c:pt>
                <c:pt idx="6654">
                  <c:v>136.25</c:v>
                </c:pt>
                <c:pt idx="6655">
                  <c:v>155.14583333333334</c:v>
                </c:pt>
                <c:pt idx="6656">
                  <c:v>130.97916666666666</c:v>
                </c:pt>
                <c:pt idx="6657">
                  <c:v>41.520833333333336</c:v>
                </c:pt>
                <c:pt idx="6658">
                  <c:v>161.14583333333334</c:v>
                </c:pt>
                <c:pt idx="6659">
                  <c:v>217.91666666666666</c:v>
                </c:pt>
                <c:pt idx="6660">
                  <c:v>138.39583333333334</c:v>
                </c:pt>
                <c:pt idx="6661">
                  <c:v>89.5</c:v>
                </c:pt>
                <c:pt idx="6662">
                  <c:v>89.041666666666671</c:v>
                </c:pt>
                <c:pt idx="6663">
                  <c:v>169.77083333333334</c:v>
                </c:pt>
                <c:pt idx="6664">
                  <c:v>150.14583333333334</c:v>
                </c:pt>
                <c:pt idx="6665">
                  <c:v>34.458333333333336</c:v>
                </c:pt>
                <c:pt idx="6666">
                  <c:v>159.375</c:v>
                </c:pt>
                <c:pt idx="6667">
                  <c:v>135.27083333333334</c:v>
                </c:pt>
                <c:pt idx="6668">
                  <c:v>78.3125</c:v>
                </c:pt>
                <c:pt idx="6669">
                  <c:v>89.083333333333329</c:v>
                </c:pt>
                <c:pt idx="6670">
                  <c:v>106.22916666666667</c:v>
                </c:pt>
                <c:pt idx="6671">
                  <c:v>7.125</c:v>
                </c:pt>
                <c:pt idx="6672">
                  <c:v>172.5625</c:v>
                </c:pt>
                <c:pt idx="6673">
                  <c:v>129.08333333333334</c:v>
                </c:pt>
                <c:pt idx="6674">
                  <c:v>62.041666666666664</c:v>
                </c:pt>
                <c:pt idx="6675">
                  <c:v>120.625</c:v>
                </c:pt>
                <c:pt idx="6676">
                  <c:v>106</c:v>
                </c:pt>
                <c:pt idx="6677">
                  <c:v>97.666666666666671</c:v>
                </c:pt>
                <c:pt idx="6678">
                  <c:v>148.97916666666666</c:v>
                </c:pt>
                <c:pt idx="6679">
                  <c:v>208.54166666666666</c:v>
                </c:pt>
                <c:pt idx="6680">
                  <c:v>67.854166666666671</c:v>
                </c:pt>
                <c:pt idx="6681">
                  <c:v>117.72916666666667</c:v>
                </c:pt>
                <c:pt idx="6682">
                  <c:v>131.89583333333334</c:v>
                </c:pt>
                <c:pt idx="6683">
                  <c:v>176.04166666666666</c:v>
                </c:pt>
                <c:pt idx="6684">
                  <c:v>145.79166666666666</c:v>
                </c:pt>
                <c:pt idx="6685">
                  <c:v>53.416666666666664</c:v>
                </c:pt>
                <c:pt idx="6686">
                  <c:v>155.83333333333334</c:v>
                </c:pt>
                <c:pt idx="6687">
                  <c:v>91.958333333333329</c:v>
                </c:pt>
                <c:pt idx="6688">
                  <c:v>160.125</c:v>
                </c:pt>
                <c:pt idx="6689">
                  <c:v>159.35416666666666</c:v>
                </c:pt>
                <c:pt idx="6690">
                  <c:v>115.4375</c:v>
                </c:pt>
                <c:pt idx="6691">
                  <c:v>82.875</c:v>
                </c:pt>
                <c:pt idx="6692">
                  <c:v>103.41666666666667</c:v>
                </c:pt>
                <c:pt idx="6693">
                  <c:v>99</c:v>
                </c:pt>
                <c:pt idx="6694">
                  <c:v>180.4375</c:v>
                </c:pt>
                <c:pt idx="6695">
                  <c:v>163.29166666666666</c:v>
                </c:pt>
                <c:pt idx="6696">
                  <c:v>46.875</c:v>
                </c:pt>
                <c:pt idx="6697">
                  <c:v>138.875</c:v>
                </c:pt>
                <c:pt idx="6698">
                  <c:v>160.89583333333334</c:v>
                </c:pt>
                <c:pt idx="6699">
                  <c:v>218.60416666666666</c:v>
                </c:pt>
                <c:pt idx="6700">
                  <c:v>136.375</c:v>
                </c:pt>
                <c:pt idx="6701">
                  <c:v>147.79166666666666</c:v>
                </c:pt>
                <c:pt idx="6702">
                  <c:v>135.54166666666666</c:v>
                </c:pt>
                <c:pt idx="6703">
                  <c:v>134.08333333333334</c:v>
                </c:pt>
                <c:pt idx="6704">
                  <c:v>98.520833333333329</c:v>
                </c:pt>
                <c:pt idx="6705">
                  <c:v>94.8125</c:v>
                </c:pt>
                <c:pt idx="6706">
                  <c:v>80.291666666666671</c:v>
                </c:pt>
                <c:pt idx="6707">
                  <c:v>15.125</c:v>
                </c:pt>
                <c:pt idx="6708">
                  <c:v>179.45833333333334</c:v>
                </c:pt>
                <c:pt idx="6709">
                  <c:v>91.125</c:v>
                </c:pt>
                <c:pt idx="6710">
                  <c:v>169.52083333333334</c:v>
                </c:pt>
                <c:pt idx="6711">
                  <c:v>170.66666666666666</c:v>
                </c:pt>
                <c:pt idx="6712">
                  <c:v>165.4375</c:v>
                </c:pt>
                <c:pt idx="6713">
                  <c:v>147.08333333333334</c:v>
                </c:pt>
                <c:pt idx="6714">
                  <c:v>150.54166666666666</c:v>
                </c:pt>
                <c:pt idx="6715">
                  <c:v>106.85416666666667</c:v>
                </c:pt>
                <c:pt idx="6716">
                  <c:v>170.8125</c:v>
                </c:pt>
                <c:pt idx="6717">
                  <c:v>18.958333333333332</c:v>
                </c:pt>
                <c:pt idx="6718">
                  <c:v>127.52083333333333</c:v>
                </c:pt>
                <c:pt idx="6719">
                  <c:v>113.85416666666667</c:v>
                </c:pt>
                <c:pt idx="6720">
                  <c:v>127.95833333333333</c:v>
                </c:pt>
                <c:pt idx="6721">
                  <c:v>103.125</c:v>
                </c:pt>
                <c:pt idx="6722">
                  <c:v>0</c:v>
                </c:pt>
                <c:pt idx="6723">
                  <c:v>87.871212121212125</c:v>
                </c:pt>
                <c:pt idx="6724">
                  <c:v>156.66666666666666</c:v>
                </c:pt>
                <c:pt idx="6725">
                  <c:v>102.5625</c:v>
                </c:pt>
                <c:pt idx="6726">
                  <c:v>200.54166666666666</c:v>
                </c:pt>
                <c:pt idx="6727">
                  <c:v>83.5</c:v>
                </c:pt>
                <c:pt idx="6728">
                  <c:v>140.375</c:v>
                </c:pt>
                <c:pt idx="6729">
                  <c:v>125.20833333333333</c:v>
                </c:pt>
                <c:pt idx="6730">
                  <c:v>162.8125</c:v>
                </c:pt>
                <c:pt idx="6731">
                  <c:v>179.1875</c:v>
                </c:pt>
                <c:pt idx="6732">
                  <c:v>0</c:v>
                </c:pt>
                <c:pt idx="6733">
                  <c:v>130.8125</c:v>
                </c:pt>
                <c:pt idx="6734">
                  <c:v>161.14583333333334</c:v>
                </c:pt>
                <c:pt idx="6735">
                  <c:v>182.83333333333334</c:v>
                </c:pt>
                <c:pt idx="6736">
                  <c:v>177.0625</c:v>
                </c:pt>
                <c:pt idx="6737">
                  <c:v>27.270833333333332</c:v>
                </c:pt>
                <c:pt idx="6738">
                  <c:v>41.8125</c:v>
                </c:pt>
                <c:pt idx="6739">
                  <c:v>177.5</c:v>
                </c:pt>
                <c:pt idx="6740">
                  <c:v>163.95833333333334</c:v>
                </c:pt>
                <c:pt idx="6741">
                  <c:v>129.04166666666666</c:v>
                </c:pt>
                <c:pt idx="6742">
                  <c:v>19.625</c:v>
                </c:pt>
                <c:pt idx="6743">
                  <c:v>142.6875</c:v>
                </c:pt>
                <c:pt idx="6744">
                  <c:v>141.23333333333332</c:v>
                </c:pt>
                <c:pt idx="6745">
                  <c:v>188.47916666666666</c:v>
                </c:pt>
                <c:pt idx="6746">
                  <c:v>30.125</c:v>
                </c:pt>
                <c:pt idx="6747">
                  <c:v>188.72916666666666</c:v>
                </c:pt>
                <c:pt idx="6748">
                  <c:v>144</c:v>
                </c:pt>
                <c:pt idx="6749">
                  <c:v>85</c:v>
                </c:pt>
                <c:pt idx="6750">
                  <c:v>125.29166666666667</c:v>
                </c:pt>
                <c:pt idx="6751">
                  <c:v>148.0625</c:v>
                </c:pt>
                <c:pt idx="6752">
                  <c:v>150.58333333333334</c:v>
                </c:pt>
                <c:pt idx="6753">
                  <c:v>179.1875</c:v>
                </c:pt>
                <c:pt idx="6754">
                  <c:v>160.1875</c:v>
                </c:pt>
                <c:pt idx="6755">
                  <c:v>197.02083333333334</c:v>
                </c:pt>
                <c:pt idx="6756">
                  <c:v>0</c:v>
                </c:pt>
                <c:pt idx="6757">
                  <c:v>93.625</c:v>
                </c:pt>
                <c:pt idx="6758">
                  <c:v>123.14583333333333</c:v>
                </c:pt>
                <c:pt idx="6759">
                  <c:v>117.41666666666667</c:v>
                </c:pt>
                <c:pt idx="6760">
                  <c:v>129.82083333333333</c:v>
                </c:pt>
                <c:pt idx="6761">
                  <c:v>136.4375</c:v>
                </c:pt>
                <c:pt idx="6762">
                  <c:v>136.83333333333334</c:v>
                </c:pt>
                <c:pt idx="6763">
                  <c:v>132.29166666666666</c:v>
                </c:pt>
                <c:pt idx="6764">
                  <c:v>132.85227272727272</c:v>
                </c:pt>
                <c:pt idx="6765">
                  <c:v>167.18055555555554</c:v>
                </c:pt>
                <c:pt idx="6766">
                  <c:v>144.29166666666666</c:v>
                </c:pt>
                <c:pt idx="6767">
                  <c:v>126.29166666666667</c:v>
                </c:pt>
                <c:pt idx="6768">
                  <c:v>74.6875</c:v>
                </c:pt>
                <c:pt idx="6769">
                  <c:v>168.95833333333334</c:v>
                </c:pt>
                <c:pt idx="6770">
                  <c:v>8.6666666666666661</c:v>
                </c:pt>
                <c:pt idx="6771">
                  <c:v>171.29166666666666</c:v>
                </c:pt>
                <c:pt idx="6772">
                  <c:v>77.729166666666671</c:v>
                </c:pt>
                <c:pt idx="6773">
                  <c:v>166.29166666666666</c:v>
                </c:pt>
                <c:pt idx="6774">
                  <c:v>174.52083333333334</c:v>
                </c:pt>
                <c:pt idx="6775">
                  <c:v>136.39583333333334</c:v>
                </c:pt>
                <c:pt idx="6776">
                  <c:v>106.1875</c:v>
                </c:pt>
                <c:pt idx="6777">
                  <c:v>171.66666666666666</c:v>
                </c:pt>
                <c:pt idx="6778">
                  <c:v>166.66666666666666</c:v>
                </c:pt>
                <c:pt idx="6779">
                  <c:v>17.958333333333332</c:v>
                </c:pt>
                <c:pt idx="6780">
                  <c:v>180.72916666666666</c:v>
                </c:pt>
                <c:pt idx="6781">
                  <c:v>69.416666666666671</c:v>
                </c:pt>
                <c:pt idx="6782">
                  <c:v>63.729166666666664</c:v>
                </c:pt>
                <c:pt idx="6783">
                  <c:v>45.625</c:v>
                </c:pt>
                <c:pt idx="6784">
                  <c:v>165.45833333333334</c:v>
                </c:pt>
                <c:pt idx="6785">
                  <c:v>86.104166666666671</c:v>
                </c:pt>
                <c:pt idx="6786">
                  <c:v>154.76388888888889</c:v>
                </c:pt>
                <c:pt idx="6787">
                  <c:v>131.70833333333334</c:v>
                </c:pt>
                <c:pt idx="6788">
                  <c:v>0</c:v>
                </c:pt>
                <c:pt idx="6789">
                  <c:v>185.0625</c:v>
                </c:pt>
                <c:pt idx="6790">
                  <c:v>190.66666666666666</c:v>
                </c:pt>
                <c:pt idx="6791">
                  <c:v>153.70833333333334</c:v>
                </c:pt>
                <c:pt idx="6792">
                  <c:v>96.520833333333329</c:v>
                </c:pt>
                <c:pt idx="6793">
                  <c:v>50.208333333333336</c:v>
                </c:pt>
                <c:pt idx="6794">
                  <c:v>160.58333333333334</c:v>
                </c:pt>
                <c:pt idx="6795">
                  <c:v>85.395833333333329</c:v>
                </c:pt>
                <c:pt idx="6796">
                  <c:v>173.66666666666666</c:v>
                </c:pt>
                <c:pt idx="6797">
                  <c:v>4.6875</c:v>
                </c:pt>
                <c:pt idx="6798">
                  <c:v>134.9375</c:v>
                </c:pt>
                <c:pt idx="6799">
                  <c:v>139.625</c:v>
                </c:pt>
                <c:pt idx="6800">
                  <c:v>168.72916666666666</c:v>
                </c:pt>
                <c:pt idx="6801">
                  <c:v>73</c:v>
                </c:pt>
                <c:pt idx="6802">
                  <c:v>153.45833333333334</c:v>
                </c:pt>
                <c:pt idx="6803">
                  <c:v>15.854166666666666</c:v>
                </c:pt>
                <c:pt idx="6804">
                  <c:v>120.6875</c:v>
                </c:pt>
                <c:pt idx="6805">
                  <c:v>140.89583333333334</c:v>
                </c:pt>
                <c:pt idx="6806">
                  <c:v>25.979166666666668</c:v>
                </c:pt>
                <c:pt idx="6807">
                  <c:v>232.58333333333334</c:v>
                </c:pt>
                <c:pt idx="6808">
                  <c:v>154.22916666666666</c:v>
                </c:pt>
                <c:pt idx="6809">
                  <c:v>139.33333333333334</c:v>
                </c:pt>
                <c:pt idx="6810">
                  <c:v>75.020833333333329</c:v>
                </c:pt>
                <c:pt idx="6811">
                  <c:v>109.58333333333333</c:v>
                </c:pt>
                <c:pt idx="6812">
                  <c:v>197.70833333333334</c:v>
                </c:pt>
                <c:pt idx="6813">
                  <c:v>180.9375</c:v>
                </c:pt>
                <c:pt idx="6814">
                  <c:v>180.22916666666666</c:v>
                </c:pt>
                <c:pt idx="6815">
                  <c:v>212.66666666666666</c:v>
                </c:pt>
                <c:pt idx="6816">
                  <c:v>145.75</c:v>
                </c:pt>
                <c:pt idx="6817">
                  <c:v>121.37121212121212</c:v>
                </c:pt>
                <c:pt idx="6818">
                  <c:v>96.6875</c:v>
                </c:pt>
                <c:pt idx="6819">
                  <c:v>149.09090909090909</c:v>
                </c:pt>
                <c:pt idx="6820">
                  <c:v>94.666666666666671</c:v>
                </c:pt>
                <c:pt idx="6821">
                  <c:v>188.79166666666666</c:v>
                </c:pt>
                <c:pt idx="6822">
                  <c:v>213.91666666666666</c:v>
                </c:pt>
                <c:pt idx="6823">
                  <c:v>66.416666666666671</c:v>
                </c:pt>
                <c:pt idx="6824">
                  <c:v>171.29166666666666</c:v>
                </c:pt>
                <c:pt idx="6825">
                  <c:v>111.02083333333333</c:v>
                </c:pt>
                <c:pt idx="6826">
                  <c:v>136.75</c:v>
                </c:pt>
                <c:pt idx="6827">
                  <c:v>111.54166666666667</c:v>
                </c:pt>
                <c:pt idx="6828">
                  <c:v>186.875</c:v>
                </c:pt>
                <c:pt idx="6829">
                  <c:v>171.29166666666666</c:v>
                </c:pt>
                <c:pt idx="6830">
                  <c:v>143.04166666666666</c:v>
                </c:pt>
                <c:pt idx="6831">
                  <c:v>90.8125</c:v>
                </c:pt>
                <c:pt idx="6832">
                  <c:v>188.64583333333334</c:v>
                </c:pt>
                <c:pt idx="6833">
                  <c:v>172.35416666666666</c:v>
                </c:pt>
                <c:pt idx="6834">
                  <c:v>99.4375</c:v>
                </c:pt>
                <c:pt idx="6835">
                  <c:v>137.97916666666666</c:v>
                </c:pt>
                <c:pt idx="6836">
                  <c:v>150.25</c:v>
                </c:pt>
                <c:pt idx="6837">
                  <c:v>0</c:v>
                </c:pt>
                <c:pt idx="6838">
                  <c:v>65.8125</c:v>
                </c:pt>
                <c:pt idx="6839">
                  <c:v>107.5</c:v>
                </c:pt>
                <c:pt idx="6840">
                  <c:v>56.75</c:v>
                </c:pt>
                <c:pt idx="6841">
                  <c:v>172.47916666666666</c:v>
                </c:pt>
                <c:pt idx="6842">
                  <c:v>188.375</c:v>
                </c:pt>
                <c:pt idx="6843">
                  <c:v>68.604166666666671</c:v>
                </c:pt>
                <c:pt idx="6844">
                  <c:v>71.541666666666671</c:v>
                </c:pt>
                <c:pt idx="6845">
                  <c:v>20.0625</c:v>
                </c:pt>
                <c:pt idx="6846">
                  <c:v>92.895833333333329</c:v>
                </c:pt>
                <c:pt idx="6847">
                  <c:v>206.66666666666666</c:v>
                </c:pt>
                <c:pt idx="6848">
                  <c:v>90.375</c:v>
                </c:pt>
                <c:pt idx="6849">
                  <c:v>123.1875</c:v>
                </c:pt>
                <c:pt idx="6850">
                  <c:v>144.02083333333334</c:v>
                </c:pt>
                <c:pt idx="6851">
                  <c:v>57.041666666666664</c:v>
                </c:pt>
                <c:pt idx="6852">
                  <c:v>86.208333333333329</c:v>
                </c:pt>
                <c:pt idx="6853">
                  <c:v>89.916666666666671</c:v>
                </c:pt>
                <c:pt idx="6854">
                  <c:v>97.25</c:v>
                </c:pt>
                <c:pt idx="6855">
                  <c:v>30.5625</c:v>
                </c:pt>
                <c:pt idx="6856">
                  <c:v>124.75</c:v>
                </c:pt>
                <c:pt idx="6857">
                  <c:v>128.33333333333334</c:v>
                </c:pt>
                <c:pt idx="6858">
                  <c:v>174.29166666666666</c:v>
                </c:pt>
                <c:pt idx="6859">
                  <c:v>85.8125</c:v>
                </c:pt>
                <c:pt idx="6860">
                  <c:v>148.125</c:v>
                </c:pt>
                <c:pt idx="6861">
                  <c:v>121.83333333333333</c:v>
                </c:pt>
                <c:pt idx="6862">
                  <c:v>119.125</c:v>
                </c:pt>
                <c:pt idx="6863">
                  <c:v>112.25</c:v>
                </c:pt>
                <c:pt idx="6864">
                  <c:v>131.85416666666666</c:v>
                </c:pt>
                <c:pt idx="6865">
                  <c:v>132.66319444444446</c:v>
                </c:pt>
                <c:pt idx="6866">
                  <c:v>174.45833333333334</c:v>
                </c:pt>
                <c:pt idx="6867">
                  <c:v>108.4375</c:v>
                </c:pt>
                <c:pt idx="6868">
                  <c:v>190.77083333333334</c:v>
                </c:pt>
                <c:pt idx="6869">
                  <c:v>159.75</c:v>
                </c:pt>
                <c:pt idx="6870">
                  <c:v>151.45833333333334</c:v>
                </c:pt>
                <c:pt idx="6871">
                  <c:v>121.41666666666667</c:v>
                </c:pt>
                <c:pt idx="6872">
                  <c:v>186.4375</c:v>
                </c:pt>
                <c:pt idx="6873">
                  <c:v>96.125</c:v>
                </c:pt>
                <c:pt idx="6874">
                  <c:v>213.79166666666666</c:v>
                </c:pt>
                <c:pt idx="6875">
                  <c:v>154.95833333333334</c:v>
                </c:pt>
                <c:pt idx="6876">
                  <c:v>17.5</c:v>
                </c:pt>
                <c:pt idx="6877">
                  <c:v>181.41666666666666</c:v>
                </c:pt>
                <c:pt idx="6878">
                  <c:v>177.70833333333334</c:v>
                </c:pt>
                <c:pt idx="6879">
                  <c:v>173.52083333333334</c:v>
                </c:pt>
                <c:pt idx="6880">
                  <c:v>157.54166666666666</c:v>
                </c:pt>
                <c:pt idx="6881">
                  <c:v>139.85416666666666</c:v>
                </c:pt>
                <c:pt idx="6882">
                  <c:v>212.02083333333334</c:v>
                </c:pt>
                <c:pt idx="6883">
                  <c:v>148.02083333333334</c:v>
                </c:pt>
                <c:pt idx="6884">
                  <c:v>101.25</c:v>
                </c:pt>
                <c:pt idx="6885">
                  <c:v>149.625</c:v>
                </c:pt>
                <c:pt idx="6886">
                  <c:v>75.416666666666671</c:v>
                </c:pt>
                <c:pt idx="6887">
                  <c:v>160.125</c:v>
                </c:pt>
                <c:pt idx="6888">
                  <c:v>150.83333333333334</c:v>
                </c:pt>
                <c:pt idx="6889">
                  <c:v>108.60416666666667</c:v>
                </c:pt>
                <c:pt idx="6890">
                  <c:v>44.208333333333336</c:v>
                </c:pt>
                <c:pt idx="6891">
                  <c:v>105.60416666666667</c:v>
                </c:pt>
                <c:pt idx="6892">
                  <c:v>6.333333333333333</c:v>
                </c:pt>
                <c:pt idx="6893">
                  <c:v>178.04166666666666</c:v>
                </c:pt>
                <c:pt idx="6894">
                  <c:v>85.4375</c:v>
                </c:pt>
                <c:pt idx="6895">
                  <c:v>96.916666666666671</c:v>
                </c:pt>
                <c:pt idx="6896">
                  <c:v>175.64583333333334</c:v>
                </c:pt>
                <c:pt idx="6897">
                  <c:v>141.6875</c:v>
                </c:pt>
                <c:pt idx="6898">
                  <c:v>106.05555555555556</c:v>
                </c:pt>
                <c:pt idx="6899">
                  <c:v>178.47916666666666</c:v>
                </c:pt>
                <c:pt idx="6900">
                  <c:v>202.20833333333334</c:v>
                </c:pt>
                <c:pt idx="6901">
                  <c:v>180.45833333333334</c:v>
                </c:pt>
                <c:pt idx="6902">
                  <c:v>99</c:v>
                </c:pt>
                <c:pt idx="6903">
                  <c:v>118.9375</c:v>
                </c:pt>
                <c:pt idx="6904">
                  <c:v>75.4375</c:v>
                </c:pt>
                <c:pt idx="6905">
                  <c:v>147.625</c:v>
                </c:pt>
                <c:pt idx="6906">
                  <c:v>92.5</c:v>
                </c:pt>
                <c:pt idx="6907">
                  <c:v>106.5</c:v>
                </c:pt>
                <c:pt idx="6908">
                  <c:v>106.4375</c:v>
                </c:pt>
                <c:pt idx="6909">
                  <c:v>91.416666666666671</c:v>
                </c:pt>
                <c:pt idx="6910">
                  <c:v>137.91666666666666</c:v>
                </c:pt>
                <c:pt idx="6911">
                  <c:v>66.291666666666671</c:v>
                </c:pt>
                <c:pt idx="6912">
                  <c:v>161.33333333333334</c:v>
                </c:pt>
                <c:pt idx="6913">
                  <c:v>149.66666666666666</c:v>
                </c:pt>
                <c:pt idx="6914">
                  <c:v>178.33333333333334</c:v>
                </c:pt>
                <c:pt idx="6915">
                  <c:v>47.0625</c:v>
                </c:pt>
                <c:pt idx="6916">
                  <c:v>71.895833333333329</c:v>
                </c:pt>
                <c:pt idx="6917">
                  <c:v>94.875</c:v>
                </c:pt>
                <c:pt idx="6918">
                  <c:v>125.3125</c:v>
                </c:pt>
                <c:pt idx="6919">
                  <c:v>161.375</c:v>
                </c:pt>
                <c:pt idx="6920">
                  <c:v>194.29166666666666</c:v>
                </c:pt>
                <c:pt idx="6921">
                  <c:v>96.229166666666671</c:v>
                </c:pt>
                <c:pt idx="6922">
                  <c:v>0</c:v>
                </c:pt>
                <c:pt idx="6923">
                  <c:v>180.66666666666666</c:v>
                </c:pt>
                <c:pt idx="6924">
                  <c:v>140.70833333333334</c:v>
                </c:pt>
                <c:pt idx="6925">
                  <c:v>98.729166666666671</c:v>
                </c:pt>
                <c:pt idx="6926">
                  <c:v>148.79166666666666</c:v>
                </c:pt>
                <c:pt idx="6927">
                  <c:v>171.10416666666666</c:v>
                </c:pt>
                <c:pt idx="6928">
                  <c:v>161.97916666666666</c:v>
                </c:pt>
                <c:pt idx="6929">
                  <c:v>113.75</c:v>
                </c:pt>
                <c:pt idx="6930">
                  <c:v>172.54166666666666</c:v>
                </c:pt>
                <c:pt idx="6931">
                  <c:v>206.5</c:v>
                </c:pt>
                <c:pt idx="6932">
                  <c:v>99.666666666666671</c:v>
                </c:pt>
                <c:pt idx="6933">
                  <c:v>12.666666666666666</c:v>
                </c:pt>
                <c:pt idx="6934">
                  <c:v>126.5</c:v>
                </c:pt>
                <c:pt idx="6935">
                  <c:v>54.4375</c:v>
                </c:pt>
                <c:pt idx="6936">
                  <c:v>172.875</c:v>
                </c:pt>
                <c:pt idx="6937">
                  <c:v>117.6875</c:v>
                </c:pt>
                <c:pt idx="6938">
                  <c:v>170.25</c:v>
                </c:pt>
                <c:pt idx="6939">
                  <c:v>69.125</c:v>
                </c:pt>
                <c:pt idx="6940">
                  <c:v>48.833333333333336</c:v>
                </c:pt>
                <c:pt idx="6941">
                  <c:v>149.59722222222223</c:v>
                </c:pt>
                <c:pt idx="6942">
                  <c:v>177.35416666666666</c:v>
                </c:pt>
                <c:pt idx="6943">
                  <c:v>97.395833333333329</c:v>
                </c:pt>
                <c:pt idx="6944">
                  <c:v>208.39583333333334</c:v>
                </c:pt>
                <c:pt idx="6945">
                  <c:v>69.893939393939391</c:v>
                </c:pt>
                <c:pt idx="6946">
                  <c:v>0</c:v>
                </c:pt>
                <c:pt idx="6947">
                  <c:v>187.89583333333334</c:v>
                </c:pt>
                <c:pt idx="6948">
                  <c:v>188.9375</c:v>
                </c:pt>
                <c:pt idx="6949">
                  <c:v>178.75</c:v>
                </c:pt>
                <c:pt idx="6950">
                  <c:v>52.479166666666664</c:v>
                </c:pt>
                <c:pt idx="6951">
                  <c:v>102.5625</c:v>
                </c:pt>
                <c:pt idx="6952">
                  <c:v>155.60416666666666</c:v>
                </c:pt>
                <c:pt idx="6953">
                  <c:v>88.166666666666671</c:v>
                </c:pt>
                <c:pt idx="6954">
                  <c:v>199.6875</c:v>
                </c:pt>
                <c:pt idx="6955">
                  <c:v>143.64583333333334</c:v>
                </c:pt>
                <c:pt idx="6956">
                  <c:v>145.625</c:v>
                </c:pt>
                <c:pt idx="6957">
                  <c:v>96.666666666666671</c:v>
                </c:pt>
                <c:pt idx="6958">
                  <c:v>79.854166666666671</c:v>
                </c:pt>
                <c:pt idx="6959">
                  <c:v>56.833333333333336</c:v>
                </c:pt>
                <c:pt idx="6960">
                  <c:v>173.83333333333334</c:v>
                </c:pt>
                <c:pt idx="6961">
                  <c:v>132.75</c:v>
                </c:pt>
                <c:pt idx="6962">
                  <c:v>170.16666666666666</c:v>
                </c:pt>
                <c:pt idx="6963">
                  <c:v>151.0625</c:v>
                </c:pt>
                <c:pt idx="6964">
                  <c:v>88.9375</c:v>
                </c:pt>
                <c:pt idx="6965">
                  <c:v>64.1875</c:v>
                </c:pt>
                <c:pt idx="6966">
                  <c:v>80.5625</c:v>
                </c:pt>
                <c:pt idx="6967">
                  <c:v>130.97569444444446</c:v>
                </c:pt>
                <c:pt idx="6968">
                  <c:v>148.53749999999999</c:v>
                </c:pt>
                <c:pt idx="6969">
                  <c:v>189.3125</c:v>
                </c:pt>
                <c:pt idx="6970">
                  <c:v>138.72916666666666</c:v>
                </c:pt>
                <c:pt idx="6971">
                  <c:v>56.083333333333336</c:v>
                </c:pt>
                <c:pt idx="6972">
                  <c:v>60.1875</c:v>
                </c:pt>
                <c:pt idx="6973">
                  <c:v>151.625</c:v>
                </c:pt>
                <c:pt idx="6974">
                  <c:v>90.375</c:v>
                </c:pt>
                <c:pt idx="6975">
                  <c:v>151.9848484848485</c:v>
                </c:pt>
                <c:pt idx="6976">
                  <c:v>105.33333333333333</c:v>
                </c:pt>
                <c:pt idx="6977">
                  <c:v>172.39583333333334</c:v>
                </c:pt>
                <c:pt idx="6978">
                  <c:v>141.5625</c:v>
                </c:pt>
                <c:pt idx="6979">
                  <c:v>125.22916666666667</c:v>
                </c:pt>
                <c:pt idx="6980">
                  <c:v>112.5</c:v>
                </c:pt>
                <c:pt idx="6981">
                  <c:v>86.5</c:v>
                </c:pt>
                <c:pt idx="6982">
                  <c:v>100.08333333333333</c:v>
                </c:pt>
                <c:pt idx="6983">
                  <c:v>178.79166666666666</c:v>
                </c:pt>
                <c:pt idx="6984">
                  <c:v>57.25</c:v>
                </c:pt>
                <c:pt idx="6985">
                  <c:v>154.16666666666666</c:v>
                </c:pt>
                <c:pt idx="6986">
                  <c:v>178.60416666666666</c:v>
                </c:pt>
                <c:pt idx="6987">
                  <c:v>126.39393939393939</c:v>
                </c:pt>
                <c:pt idx="6988">
                  <c:v>59.541666666666664</c:v>
                </c:pt>
                <c:pt idx="6989">
                  <c:v>148.22916666666666</c:v>
                </c:pt>
                <c:pt idx="6990">
                  <c:v>116.83333333333333</c:v>
                </c:pt>
                <c:pt idx="6991">
                  <c:v>197.5625</c:v>
                </c:pt>
                <c:pt idx="6992">
                  <c:v>169.75</c:v>
                </c:pt>
                <c:pt idx="6993">
                  <c:v>12.291666666666666</c:v>
                </c:pt>
                <c:pt idx="6994">
                  <c:v>179.83333333333334</c:v>
                </c:pt>
                <c:pt idx="6995">
                  <c:v>99.354166666666671</c:v>
                </c:pt>
                <c:pt idx="6996">
                  <c:v>214.125</c:v>
                </c:pt>
                <c:pt idx="6997">
                  <c:v>85.833333333333329</c:v>
                </c:pt>
                <c:pt idx="6998">
                  <c:v>112.54166666666667</c:v>
                </c:pt>
                <c:pt idx="6999">
                  <c:v>157.16666666666666</c:v>
                </c:pt>
                <c:pt idx="7000">
                  <c:v>172.54166666666666</c:v>
                </c:pt>
                <c:pt idx="7001">
                  <c:v>79.104166666666671</c:v>
                </c:pt>
                <c:pt idx="7002">
                  <c:v>89.104166666666671</c:v>
                </c:pt>
                <c:pt idx="7003">
                  <c:v>140.16666666666666</c:v>
                </c:pt>
                <c:pt idx="7004">
                  <c:v>78.833333333333329</c:v>
                </c:pt>
                <c:pt idx="7005">
                  <c:v>134.27083333333334</c:v>
                </c:pt>
                <c:pt idx="7006">
                  <c:v>171.1875</c:v>
                </c:pt>
                <c:pt idx="7007">
                  <c:v>130.375</c:v>
                </c:pt>
                <c:pt idx="7008">
                  <c:v>50.270833333333336</c:v>
                </c:pt>
                <c:pt idx="7009">
                  <c:v>138.41666666666666</c:v>
                </c:pt>
                <c:pt idx="7010">
                  <c:v>87.722222222222229</c:v>
                </c:pt>
                <c:pt idx="7011">
                  <c:v>92.208333333333329</c:v>
                </c:pt>
                <c:pt idx="7012">
                  <c:v>71.145833333333329</c:v>
                </c:pt>
                <c:pt idx="7013">
                  <c:v>140.1875</c:v>
                </c:pt>
                <c:pt idx="7014">
                  <c:v>144.85416666666666</c:v>
                </c:pt>
                <c:pt idx="7015">
                  <c:v>141.20833333333334</c:v>
                </c:pt>
                <c:pt idx="7016">
                  <c:v>75.645833333333329</c:v>
                </c:pt>
                <c:pt idx="7017">
                  <c:v>58.875</c:v>
                </c:pt>
                <c:pt idx="7018">
                  <c:v>78.916666666666671</c:v>
                </c:pt>
                <c:pt idx="7019">
                  <c:v>130.41666666666666</c:v>
                </c:pt>
                <c:pt idx="7020">
                  <c:v>90.229166666666671</c:v>
                </c:pt>
                <c:pt idx="7021">
                  <c:v>169.79166666666666</c:v>
                </c:pt>
                <c:pt idx="7022">
                  <c:v>189.3125</c:v>
                </c:pt>
                <c:pt idx="7023">
                  <c:v>128.3125</c:v>
                </c:pt>
                <c:pt idx="7024">
                  <c:v>104.20833333333333</c:v>
                </c:pt>
                <c:pt idx="7025">
                  <c:v>181.4375</c:v>
                </c:pt>
                <c:pt idx="7026">
                  <c:v>108.08333333333333</c:v>
                </c:pt>
                <c:pt idx="7027">
                  <c:v>93.208333333333329</c:v>
                </c:pt>
                <c:pt idx="7028">
                  <c:v>131.22916666666666</c:v>
                </c:pt>
                <c:pt idx="7029">
                  <c:v>90.104166666666671</c:v>
                </c:pt>
                <c:pt idx="7030">
                  <c:v>54.25</c:v>
                </c:pt>
                <c:pt idx="7031">
                  <c:v>170.25</c:v>
                </c:pt>
                <c:pt idx="7032">
                  <c:v>133.83333333333334</c:v>
                </c:pt>
                <c:pt idx="7033">
                  <c:v>212.20833333333334</c:v>
                </c:pt>
                <c:pt idx="7034">
                  <c:v>144.54166666666666</c:v>
                </c:pt>
                <c:pt idx="7035">
                  <c:v>129</c:v>
                </c:pt>
                <c:pt idx="7036">
                  <c:v>190.79166666666666</c:v>
                </c:pt>
                <c:pt idx="7037">
                  <c:v>175.875</c:v>
                </c:pt>
                <c:pt idx="7038">
                  <c:v>93.9375</c:v>
                </c:pt>
                <c:pt idx="7039">
                  <c:v>117.125</c:v>
                </c:pt>
                <c:pt idx="7040">
                  <c:v>203</c:v>
                </c:pt>
                <c:pt idx="7041">
                  <c:v>88.5</c:v>
                </c:pt>
                <c:pt idx="7042">
                  <c:v>130.5</c:v>
                </c:pt>
                <c:pt idx="7043">
                  <c:v>46.041666666666664</c:v>
                </c:pt>
                <c:pt idx="7044">
                  <c:v>112.83333333333333</c:v>
                </c:pt>
                <c:pt idx="7045">
                  <c:v>109.14583333333333</c:v>
                </c:pt>
                <c:pt idx="7046">
                  <c:v>113.77083333333333</c:v>
                </c:pt>
                <c:pt idx="7047">
                  <c:v>144.54166666666666</c:v>
                </c:pt>
                <c:pt idx="7048">
                  <c:v>145.5625</c:v>
                </c:pt>
                <c:pt idx="7049">
                  <c:v>209.60416666666666</c:v>
                </c:pt>
                <c:pt idx="7050">
                  <c:v>77.270833333333329</c:v>
                </c:pt>
                <c:pt idx="7051">
                  <c:v>160.3125</c:v>
                </c:pt>
                <c:pt idx="7052">
                  <c:v>156.25</c:v>
                </c:pt>
                <c:pt idx="7053">
                  <c:v>181.58333333333334</c:v>
                </c:pt>
                <c:pt idx="7054">
                  <c:v>212.04166666666666</c:v>
                </c:pt>
                <c:pt idx="7055">
                  <c:v>167.875</c:v>
                </c:pt>
                <c:pt idx="7056">
                  <c:v>144.5</c:v>
                </c:pt>
                <c:pt idx="7057">
                  <c:v>188.29166666666666</c:v>
                </c:pt>
                <c:pt idx="7058">
                  <c:v>140.85416666666666</c:v>
                </c:pt>
                <c:pt idx="7059">
                  <c:v>145.41666666666666</c:v>
                </c:pt>
                <c:pt idx="7060">
                  <c:v>151.28645833333334</c:v>
                </c:pt>
                <c:pt idx="7061">
                  <c:v>89.5</c:v>
                </c:pt>
                <c:pt idx="7062">
                  <c:v>38.708333333333336</c:v>
                </c:pt>
                <c:pt idx="7063">
                  <c:v>17.770833333333332</c:v>
                </c:pt>
                <c:pt idx="7064">
                  <c:v>82.895833333333329</c:v>
                </c:pt>
                <c:pt idx="7065">
                  <c:v>68.208333333333329</c:v>
                </c:pt>
                <c:pt idx="7066">
                  <c:v>160.5</c:v>
                </c:pt>
                <c:pt idx="7067">
                  <c:v>156.91666666666666</c:v>
                </c:pt>
                <c:pt idx="7068">
                  <c:v>106.20833333333333</c:v>
                </c:pt>
                <c:pt idx="7069">
                  <c:v>202.875</c:v>
                </c:pt>
                <c:pt idx="7070">
                  <c:v>81.145833333333329</c:v>
                </c:pt>
                <c:pt idx="7071">
                  <c:v>71.229166666666671</c:v>
                </c:pt>
                <c:pt idx="7072">
                  <c:v>144.70833333333334</c:v>
                </c:pt>
                <c:pt idx="7073">
                  <c:v>111.66666666666667</c:v>
                </c:pt>
                <c:pt idx="7074">
                  <c:v>187.33333333333334</c:v>
                </c:pt>
                <c:pt idx="7075">
                  <c:v>99.729166666666671</c:v>
                </c:pt>
                <c:pt idx="7076">
                  <c:v>197.45833333333334</c:v>
                </c:pt>
                <c:pt idx="7077">
                  <c:v>143.14583333333334</c:v>
                </c:pt>
                <c:pt idx="7078">
                  <c:v>122.04166666666667</c:v>
                </c:pt>
                <c:pt idx="7079">
                  <c:v>0</c:v>
                </c:pt>
                <c:pt idx="7080">
                  <c:v>120.84375</c:v>
                </c:pt>
                <c:pt idx="7081">
                  <c:v>108.77083333333333</c:v>
                </c:pt>
                <c:pt idx="7082">
                  <c:v>133.75</c:v>
                </c:pt>
                <c:pt idx="7083">
                  <c:v>79.125</c:v>
                </c:pt>
                <c:pt idx="7084">
                  <c:v>158.16666666666666</c:v>
                </c:pt>
                <c:pt idx="7085">
                  <c:v>14.416666666666666</c:v>
                </c:pt>
                <c:pt idx="7086">
                  <c:v>160.58333333333334</c:v>
                </c:pt>
                <c:pt idx="7087">
                  <c:v>138.33333333333334</c:v>
                </c:pt>
                <c:pt idx="7088">
                  <c:v>158.29166666666666</c:v>
                </c:pt>
                <c:pt idx="7089">
                  <c:v>100.5</c:v>
                </c:pt>
                <c:pt idx="7090">
                  <c:v>181.58333333333334</c:v>
                </c:pt>
                <c:pt idx="7091">
                  <c:v>147.60416666666666</c:v>
                </c:pt>
                <c:pt idx="7092">
                  <c:v>127.20833333333333</c:v>
                </c:pt>
                <c:pt idx="7093">
                  <c:v>179.4375</c:v>
                </c:pt>
                <c:pt idx="7094">
                  <c:v>102.75</c:v>
                </c:pt>
                <c:pt idx="7095">
                  <c:v>210.58333333333334</c:v>
                </c:pt>
                <c:pt idx="7096">
                  <c:v>58.3125</c:v>
                </c:pt>
                <c:pt idx="7097">
                  <c:v>82.5625</c:v>
                </c:pt>
                <c:pt idx="7098">
                  <c:v>104.45833333333333</c:v>
                </c:pt>
                <c:pt idx="7099">
                  <c:v>151.97916666666666</c:v>
                </c:pt>
                <c:pt idx="7100">
                  <c:v>101.41666666666667</c:v>
                </c:pt>
                <c:pt idx="7101">
                  <c:v>76.416666666666671</c:v>
                </c:pt>
                <c:pt idx="7102">
                  <c:v>168.125</c:v>
                </c:pt>
                <c:pt idx="7103">
                  <c:v>104.20833333333333</c:v>
                </c:pt>
                <c:pt idx="7104">
                  <c:v>0</c:v>
                </c:pt>
                <c:pt idx="7105">
                  <c:v>117.41666666666667</c:v>
                </c:pt>
                <c:pt idx="7106">
                  <c:v>145.4375</c:v>
                </c:pt>
                <c:pt idx="7107">
                  <c:v>167.41666666666666</c:v>
                </c:pt>
                <c:pt idx="7108">
                  <c:v>139.16666666666666</c:v>
                </c:pt>
                <c:pt idx="7109">
                  <c:v>96.333333333333329</c:v>
                </c:pt>
                <c:pt idx="7110">
                  <c:v>152.625</c:v>
                </c:pt>
                <c:pt idx="7111">
                  <c:v>141.27083333333334</c:v>
                </c:pt>
                <c:pt idx="7112">
                  <c:v>42.541666666666664</c:v>
                </c:pt>
                <c:pt idx="7113">
                  <c:v>32.145833333333336</c:v>
                </c:pt>
                <c:pt idx="7114">
                  <c:v>125.45833333333333</c:v>
                </c:pt>
                <c:pt idx="7115">
                  <c:v>191.5625</c:v>
                </c:pt>
                <c:pt idx="7116">
                  <c:v>29.916666666666668</c:v>
                </c:pt>
                <c:pt idx="7117">
                  <c:v>86.416666666666671</c:v>
                </c:pt>
                <c:pt idx="7118">
                  <c:v>130.16666666666666</c:v>
                </c:pt>
                <c:pt idx="7119">
                  <c:v>85.875</c:v>
                </c:pt>
                <c:pt idx="7120">
                  <c:v>140.75</c:v>
                </c:pt>
                <c:pt idx="7121">
                  <c:v>102.27083333333333</c:v>
                </c:pt>
                <c:pt idx="7122">
                  <c:v>139.08333333333334</c:v>
                </c:pt>
                <c:pt idx="7123">
                  <c:v>183.4375</c:v>
                </c:pt>
                <c:pt idx="7124">
                  <c:v>121.95833333333333</c:v>
                </c:pt>
                <c:pt idx="7125">
                  <c:v>121.14583333333333</c:v>
                </c:pt>
                <c:pt idx="7126">
                  <c:v>98.354166666666671</c:v>
                </c:pt>
                <c:pt idx="7127">
                  <c:v>67.979166666666671</c:v>
                </c:pt>
                <c:pt idx="7128">
                  <c:v>121.33333333333333</c:v>
                </c:pt>
                <c:pt idx="7129">
                  <c:v>158.64583333333334</c:v>
                </c:pt>
                <c:pt idx="7130">
                  <c:v>144.58333333333334</c:v>
                </c:pt>
                <c:pt idx="7131">
                  <c:v>102.77083333333333</c:v>
                </c:pt>
                <c:pt idx="7132">
                  <c:v>166.20833333333334</c:v>
                </c:pt>
                <c:pt idx="7133">
                  <c:v>136.27500000000001</c:v>
                </c:pt>
                <c:pt idx="7134">
                  <c:v>201.95833333333334</c:v>
                </c:pt>
                <c:pt idx="7135">
                  <c:v>193.29166666666666</c:v>
                </c:pt>
                <c:pt idx="7136">
                  <c:v>96.479166666666671</c:v>
                </c:pt>
                <c:pt idx="7137">
                  <c:v>174.79166666666666</c:v>
                </c:pt>
                <c:pt idx="7138">
                  <c:v>49.854166666666664</c:v>
                </c:pt>
                <c:pt idx="7139">
                  <c:v>140.45833333333334</c:v>
                </c:pt>
                <c:pt idx="7140">
                  <c:v>162.91666666666666</c:v>
                </c:pt>
                <c:pt idx="7141">
                  <c:v>126.8125</c:v>
                </c:pt>
                <c:pt idx="7142">
                  <c:v>204</c:v>
                </c:pt>
                <c:pt idx="7143">
                  <c:v>66.395833333333329</c:v>
                </c:pt>
                <c:pt idx="7144">
                  <c:v>70.291666666666671</c:v>
                </c:pt>
                <c:pt idx="7145">
                  <c:v>189.83333333333334</c:v>
                </c:pt>
                <c:pt idx="7146">
                  <c:v>162.66666666666666</c:v>
                </c:pt>
                <c:pt idx="7147">
                  <c:v>0</c:v>
                </c:pt>
                <c:pt idx="7148">
                  <c:v>128.64583333333334</c:v>
                </c:pt>
                <c:pt idx="7149">
                  <c:v>163.41666666666666</c:v>
                </c:pt>
                <c:pt idx="7150">
                  <c:v>89.9375</c:v>
                </c:pt>
                <c:pt idx="7151">
                  <c:v>94.041666666666671</c:v>
                </c:pt>
                <c:pt idx="7152">
                  <c:v>195.14583333333334</c:v>
                </c:pt>
                <c:pt idx="7153">
                  <c:v>180.85416666666666</c:v>
                </c:pt>
                <c:pt idx="7154">
                  <c:v>170.04166666666666</c:v>
                </c:pt>
                <c:pt idx="7155">
                  <c:v>91.916666666666671</c:v>
                </c:pt>
                <c:pt idx="7156">
                  <c:v>61.791666666666664</c:v>
                </c:pt>
                <c:pt idx="7157">
                  <c:v>65.5625</c:v>
                </c:pt>
                <c:pt idx="7158">
                  <c:v>122.79166666666667</c:v>
                </c:pt>
                <c:pt idx="7159">
                  <c:v>47.666666666666664</c:v>
                </c:pt>
                <c:pt idx="7160">
                  <c:v>187.5</c:v>
                </c:pt>
                <c:pt idx="7161">
                  <c:v>89.979166666666671</c:v>
                </c:pt>
                <c:pt idx="7162">
                  <c:v>61.625</c:v>
                </c:pt>
                <c:pt idx="7163">
                  <c:v>79.083333333333329</c:v>
                </c:pt>
                <c:pt idx="7164">
                  <c:v>154.54166666666666</c:v>
                </c:pt>
                <c:pt idx="7165">
                  <c:v>177.3125</c:v>
                </c:pt>
                <c:pt idx="7166">
                  <c:v>93.958333333333329</c:v>
                </c:pt>
                <c:pt idx="7167">
                  <c:v>77.916666666666671</c:v>
                </c:pt>
                <c:pt idx="7168">
                  <c:v>80.875</c:v>
                </c:pt>
                <c:pt idx="7169">
                  <c:v>173.79166666666666</c:v>
                </c:pt>
                <c:pt idx="7170">
                  <c:v>185.22916666666666</c:v>
                </c:pt>
                <c:pt idx="7171">
                  <c:v>182.125</c:v>
                </c:pt>
                <c:pt idx="7172">
                  <c:v>157.54166666666666</c:v>
                </c:pt>
                <c:pt idx="7173">
                  <c:v>154.9375</c:v>
                </c:pt>
                <c:pt idx="7174">
                  <c:v>189.41666666666666</c:v>
                </c:pt>
                <c:pt idx="7175">
                  <c:v>142.64583333333334</c:v>
                </c:pt>
                <c:pt idx="7176">
                  <c:v>156.83333333333334</c:v>
                </c:pt>
                <c:pt idx="7177">
                  <c:v>85.354166666666671</c:v>
                </c:pt>
                <c:pt idx="7178">
                  <c:v>180.39583333333334</c:v>
                </c:pt>
                <c:pt idx="7179">
                  <c:v>116.75</c:v>
                </c:pt>
                <c:pt idx="7180">
                  <c:v>144.375</c:v>
                </c:pt>
                <c:pt idx="7181">
                  <c:v>165.875</c:v>
                </c:pt>
                <c:pt idx="7182">
                  <c:v>140.75</c:v>
                </c:pt>
                <c:pt idx="7183">
                  <c:v>150.22916666666666</c:v>
                </c:pt>
                <c:pt idx="7184">
                  <c:v>110.5625</c:v>
                </c:pt>
                <c:pt idx="7185">
                  <c:v>145.91666666666666</c:v>
                </c:pt>
                <c:pt idx="7186">
                  <c:v>170.375</c:v>
                </c:pt>
                <c:pt idx="7187">
                  <c:v>216.1875</c:v>
                </c:pt>
                <c:pt idx="7188">
                  <c:v>185.91666666666666</c:v>
                </c:pt>
                <c:pt idx="7189">
                  <c:v>173.70833333333334</c:v>
                </c:pt>
                <c:pt idx="7190">
                  <c:v>0</c:v>
                </c:pt>
                <c:pt idx="7191">
                  <c:v>97.791666666666671</c:v>
                </c:pt>
                <c:pt idx="7192">
                  <c:v>0</c:v>
                </c:pt>
                <c:pt idx="7193">
                  <c:v>44.125</c:v>
                </c:pt>
                <c:pt idx="7194">
                  <c:v>109.08333333333333</c:v>
                </c:pt>
                <c:pt idx="7195">
                  <c:v>210.35416666666666</c:v>
                </c:pt>
                <c:pt idx="7196">
                  <c:v>83.75</c:v>
                </c:pt>
                <c:pt idx="7197">
                  <c:v>71.958333333333329</c:v>
                </c:pt>
                <c:pt idx="7198">
                  <c:v>139.5</c:v>
                </c:pt>
                <c:pt idx="7199">
                  <c:v>181.14583333333334</c:v>
                </c:pt>
                <c:pt idx="7200">
                  <c:v>137.83333333333334</c:v>
                </c:pt>
                <c:pt idx="7201">
                  <c:v>77.958333333333329</c:v>
                </c:pt>
                <c:pt idx="7202">
                  <c:v>4.333333333333333</c:v>
                </c:pt>
                <c:pt idx="7203">
                  <c:v>194.3125</c:v>
                </c:pt>
                <c:pt idx="7204">
                  <c:v>178.91666666666666</c:v>
                </c:pt>
                <c:pt idx="7205">
                  <c:v>141.54166666666666</c:v>
                </c:pt>
                <c:pt idx="7206">
                  <c:v>102.1875</c:v>
                </c:pt>
                <c:pt idx="7207">
                  <c:v>66.3125</c:v>
                </c:pt>
                <c:pt idx="7208">
                  <c:v>169.6875</c:v>
                </c:pt>
                <c:pt idx="7209">
                  <c:v>119.64583333333333</c:v>
                </c:pt>
                <c:pt idx="7210">
                  <c:v>165.625</c:v>
                </c:pt>
                <c:pt idx="7211">
                  <c:v>132.3125</c:v>
                </c:pt>
                <c:pt idx="7212">
                  <c:v>146.875</c:v>
                </c:pt>
                <c:pt idx="7213">
                  <c:v>180.77083333333334</c:v>
                </c:pt>
                <c:pt idx="7214">
                  <c:v>88.583333333333329</c:v>
                </c:pt>
                <c:pt idx="7215">
                  <c:v>145.9375</c:v>
                </c:pt>
                <c:pt idx="7216">
                  <c:v>179.85416666666666</c:v>
                </c:pt>
                <c:pt idx="7217">
                  <c:v>164.0625</c:v>
                </c:pt>
                <c:pt idx="7218">
                  <c:v>101.60416666666667</c:v>
                </c:pt>
                <c:pt idx="7219">
                  <c:v>158.83333333333334</c:v>
                </c:pt>
                <c:pt idx="7220">
                  <c:v>148.64583333333334</c:v>
                </c:pt>
                <c:pt idx="7221">
                  <c:v>122.16666666666667</c:v>
                </c:pt>
                <c:pt idx="7222">
                  <c:v>155.27083333333334</c:v>
                </c:pt>
                <c:pt idx="7223">
                  <c:v>156.0625</c:v>
                </c:pt>
                <c:pt idx="7224">
                  <c:v>161.89583333333334</c:v>
                </c:pt>
                <c:pt idx="7225">
                  <c:v>99.4375</c:v>
                </c:pt>
                <c:pt idx="7226">
                  <c:v>74.6875</c:v>
                </c:pt>
                <c:pt idx="7227">
                  <c:v>120.9375</c:v>
                </c:pt>
                <c:pt idx="7228">
                  <c:v>118.5</c:v>
                </c:pt>
                <c:pt idx="7229">
                  <c:v>163.79166666666666</c:v>
                </c:pt>
                <c:pt idx="7230">
                  <c:v>93.145833333333329</c:v>
                </c:pt>
                <c:pt idx="7231">
                  <c:v>132.1875</c:v>
                </c:pt>
                <c:pt idx="7232">
                  <c:v>115.77083333333333</c:v>
                </c:pt>
                <c:pt idx="7233">
                  <c:v>116.60416666666667</c:v>
                </c:pt>
                <c:pt idx="7234">
                  <c:v>204.64583333333334</c:v>
                </c:pt>
                <c:pt idx="7235">
                  <c:v>78.8125</c:v>
                </c:pt>
                <c:pt idx="7236">
                  <c:v>172.33333333333334</c:v>
                </c:pt>
                <c:pt idx="7237">
                  <c:v>78.9375</c:v>
                </c:pt>
                <c:pt idx="7238">
                  <c:v>154.54166666666666</c:v>
                </c:pt>
                <c:pt idx="7239">
                  <c:v>73.083333333333329</c:v>
                </c:pt>
                <c:pt idx="7240">
                  <c:v>0</c:v>
                </c:pt>
                <c:pt idx="7241">
                  <c:v>37.291666666666664</c:v>
                </c:pt>
                <c:pt idx="7242">
                  <c:v>143.14583333333334</c:v>
                </c:pt>
                <c:pt idx="7243">
                  <c:v>183.58333333333334</c:v>
                </c:pt>
                <c:pt idx="7244">
                  <c:v>42.770833333333336</c:v>
                </c:pt>
                <c:pt idx="7245">
                  <c:v>82.895833333333329</c:v>
                </c:pt>
                <c:pt idx="7246">
                  <c:v>188.95833333333334</c:v>
                </c:pt>
                <c:pt idx="7247">
                  <c:v>51.083333333333336</c:v>
                </c:pt>
                <c:pt idx="7248">
                  <c:v>155.79166666666666</c:v>
                </c:pt>
                <c:pt idx="7249">
                  <c:v>164.25</c:v>
                </c:pt>
                <c:pt idx="7250">
                  <c:v>87.75</c:v>
                </c:pt>
                <c:pt idx="7251">
                  <c:v>98.375</c:v>
                </c:pt>
                <c:pt idx="7252">
                  <c:v>141.68402777777777</c:v>
                </c:pt>
                <c:pt idx="7253">
                  <c:v>181.22916666666666</c:v>
                </c:pt>
                <c:pt idx="7254">
                  <c:v>157.10416666666666</c:v>
                </c:pt>
                <c:pt idx="7255">
                  <c:v>138.83333333333334</c:v>
                </c:pt>
                <c:pt idx="7256">
                  <c:v>89.145833333333329</c:v>
                </c:pt>
                <c:pt idx="7257">
                  <c:v>190.35416666666666</c:v>
                </c:pt>
                <c:pt idx="7258">
                  <c:v>155.1875</c:v>
                </c:pt>
                <c:pt idx="7259">
                  <c:v>135.29166666666666</c:v>
                </c:pt>
                <c:pt idx="7260">
                  <c:v>117.04166666666667</c:v>
                </c:pt>
                <c:pt idx="7261">
                  <c:v>89.270833333333329</c:v>
                </c:pt>
                <c:pt idx="7262">
                  <c:v>73.333333333333329</c:v>
                </c:pt>
                <c:pt idx="7263">
                  <c:v>7.208333333333333</c:v>
                </c:pt>
                <c:pt idx="7264">
                  <c:v>137.45833333333334</c:v>
                </c:pt>
                <c:pt idx="7265">
                  <c:v>25.416666666666668</c:v>
                </c:pt>
                <c:pt idx="7266">
                  <c:v>99.229166666666671</c:v>
                </c:pt>
                <c:pt idx="7267">
                  <c:v>101.44444444444444</c:v>
                </c:pt>
                <c:pt idx="7268">
                  <c:v>66.666666666666671</c:v>
                </c:pt>
                <c:pt idx="7269">
                  <c:v>181.04166666666666</c:v>
                </c:pt>
                <c:pt idx="7270">
                  <c:v>136.20833333333334</c:v>
                </c:pt>
                <c:pt idx="7271">
                  <c:v>187.70833333333334</c:v>
                </c:pt>
                <c:pt idx="7272">
                  <c:v>72</c:v>
                </c:pt>
                <c:pt idx="7273">
                  <c:v>114.35416666666667</c:v>
                </c:pt>
                <c:pt idx="7274">
                  <c:v>79.520833333333329</c:v>
                </c:pt>
                <c:pt idx="7275">
                  <c:v>180.39583333333334</c:v>
                </c:pt>
                <c:pt idx="7276">
                  <c:v>114.77083333333333</c:v>
                </c:pt>
                <c:pt idx="7277">
                  <c:v>122.64583333333333</c:v>
                </c:pt>
                <c:pt idx="7278">
                  <c:v>93.666666666666671</c:v>
                </c:pt>
                <c:pt idx="7279">
                  <c:v>65.069444444444443</c:v>
                </c:pt>
                <c:pt idx="7280">
                  <c:v>143.60416666666666</c:v>
                </c:pt>
                <c:pt idx="7281">
                  <c:v>164.27083333333334</c:v>
                </c:pt>
                <c:pt idx="7282">
                  <c:v>77.020833333333329</c:v>
                </c:pt>
                <c:pt idx="7283">
                  <c:v>67.625</c:v>
                </c:pt>
                <c:pt idx="7284">
                  <c:v>164.33333333333334</c:v>
                </c:pt>
                <c:pt idx="7285">
                  <c:v>57.041666666666664</c:v>
                </c:pt>
                <c:pt idx="7286">
                  <c:v>183.83333333333334</c:v>
                </c:pt>
                <c:pt idx="7287">
                  <c:v>93.729166666666671</c:v>
                </c:pt>
                <c:pt idx="7288">
                  <c:v>97.104166666666671</c:v>
                </c:pt>
                <c:pt idx="7289">
                  <c:v>71.479166666666671</c:v>
                </c:pt>
                <c:pt idx="7290">
                  <c:v>16.291666666666668</c:v>
                </c:pt>
                <c:pt idx="7291">
                  <c:v>76.5625</c:v>
                </c:pt>
                <c:pt idx="7292">
                  <c:v>118.625</c:v>
                </c:pt>
                <c:pt idx="7293">
                  <c:v>107.3125</c:v>
                </c:pt>
                <c:pt idx="7294">
                  <c:v>177.91666666666666</c:v>
                </c:pt>
                <c:pt idx="7295">
                  <c:v>78.520833333333329</c:v>
                </c:pt>
                <c:pt idx="7296">
                  <c:v>169.83333333333334</c:v>
                </c:pt>
                <c:pt idx="7297">
                  <c:v>150.04166666666666</c:v>
                </c:pt>
                <c:pt idx="7298">
                  <c:v>197.27083333333334</c:v>
                </c:pt>
                <c:pt idx="7299">
                  <c:v>49.354166666666664</c:v>
                </c:pt>
                <c:pt idx="7300">
                  <c:v>195.29166666666666</c:v>
                </c:pt>
                <c:pt idx="7301">
                  <c:v>92.041666666666671</c:v>
                </c:pt>
                <c:pt idx="7302">
                  <c:v>161.83333333333334</c:v>
                </c:pt>
                <c:pt idx="7303">
                  <c:v>126.47916666666667</c:v>
                </c:pt>
                <c:pt idx="7304">
                  <c:v>81.458333333333329</c:v>
                </c:pt>
                <c:pt idx="7305">
                  <c:v>176.375</c:v>
                </c:pt>
                <c:pt idx="7306">
                  <c:v>41.729166666666664</c:v>
                </c:pt>
                <c:pt idx="7307">
                  <c:v>73.760416666666671</c:v>
                </c:pt>
                <c:pt idx="7308">
                  <c:v>167.02083333333334</c:v>
                </c:pt>
                <c:pt idx="7309">
                  <c:v>110.70833333333333</c:v>
                </c:pt>
                <c:pt idx="7310">
                  <c:v>162.91666666666666</c:v>
                </c:pt>
                <c:pt idx="7311">
                  <c:v>147.125</c:v>
                </c:pt>
                <c:pt idx="7312">
                  <c:v>73.291666666666671</c:v>
                </c:pt>
                <c:pt idx="7313">
                  <c:v>111.41666666666667</c:v>
                </c:pt>
                <c:pt idx="7314">
                  <c:v>163.0625</c:v>
                </c:pt>
                <c:pt idx="7315">
                  <c:v>98.875</c:v>
                </c:pt>
                <c:pt idx="7316">
                  <c:v>146.41666666666666</c:v>
                </c:pt>
                <c:pt idx="7317">
                  <c:v>83.4375</c:v>
                </c:pt>
                <c:pt idx="7318">
                  <c:v>130.85416666666666</c:v>
                </c:pt>
                <c:pt idx="7319">
                  <c:v>153.6875</c:v>
                </c:pt>
                <c:pt idx="7320">
                  <c:v>0</c:v>
                </c:pt>
                <c:pt idx="7321">
                  <c:v>178.625</c:v>
                </c:pt>
                <c:pt idx="7322">
                  <c:v>67.104166666666671</c:v>
                </c:pt>
                <c:pt idx="7323">
                  <c:v>34.229166666666664</c:v>
                </c:pt>
                <c:pt idx="7324">
                  <c:v>150.41666666666666</c:v>
                </c:pt>
                <c:pt idx="7325">
                  <c:v>154.41666666666666</c:v>
                </c:pt>
                <c:pt idx="7326">
                  <c:v>76.145833333333329</c:v>
                </c:pt>
                <c:pt idx="7327">
                  <c:v>4.125</c:v>
                </c:pt>
                <c:pt idx="7328">
                  <c:v>80.333333333333329</c:v>
                </c:pt>
                <c:pt idx="7329">
                  <c:v>124.29166666666667</c:v>
                </c:pt>
                <c:pt idx="7330">
                  <c:v>196.91666666666666</c:v>
                </c:pt>
                <c:pt idx="7331">
                  <c:v>170.84722222222223</c:v>
                </c:pt>
                <c:pt idx="7332">
                  <c:v>173.27083333333334</c:v>
                </c:pt>
                <c:pt idx="7333">
                  <c:v>84.1875</c:v>
                </c:pt>
                <c:pt idx="7334">
                  <c:v>191.5</c:v>
                </c:pt>
                <c:pt idx="7335">
                  <c:v>151.05555555555554</c:v>
                </c:pt>
                <c:pt idx="7336">
                  <c:v>103.04166666666667</c:v>
                </c:pt>
                <c:pt idx="7337">
                  <c:v>144.72916666666666</c:v>
                </c:pt>
                <c:pt idx="7338">
                  <c:v>124.74166666666666</c:v>
                </c:pt>
                <c:pt idx="7339">
                  <c:v>89.333333333333329</c:v>
                </c:pt>
                <c:pt idx="7340">
                  <c:v>160</c:v>
                </c:pt>
                <c:pt idx="7341">
                  <c:v>139.64583333333334</c:v>
                </c:pt>
                <c:pt idx="7342">
                  <c:v>78.395833333333329</c:v>
                </c:pt>
                <c:pt idx="7343">
                  <c:v>109.60416666666667</c:v>
                </c:pt>
                <c:pt idx="7344">
                  <c:v>219.83333333333334</c:v>
                </c:pt>
                <c:pt idx="7345">
                  <c:v>175.125</c:v>
                </c:pt>
                <c:pt idx="7346">
                  <c:v>69.625</c:v>
                </c:pt>
                <c:pt idx="7347">
                  <c:v>143.25</c:v>
                </c:pt>
                <c:pt idx="7348">
                  <c:v>169.5625</c:v>
                </c:pt>
                <c:pt idx="7349">
                  <c:v>133.22916666666666</c:v>
                </c:pt>
                <c:pt idx="7350">
                  <c:v>11.708333333333334</c:v>
                </c:pt>
                <c:pt idx="7351">
                  <c:v>207.58333333333334</c:v>
                </c:pt>
                <c:pt idx="7352">
                  <c:v>154.35416666666666</c:v>
                </c:pt>
                <c:pt idx="7353">
                  <c:v>160.1875</c:v>
                </c:pt>
                <c:pt idx="7354">
                  <c:v>56.541666666666664</c:v>
                </c:pt>
                <c:pt idx="7355">
                  <c:v>140.45833333333334</c:v>
                </c:pt>
                <c:pt idx="7356">
                  <c:v>171.70833333333334</c:v>
                </c:pt>
                <c:pt idx="7357">
                  <c:v>7.291666666666667</c:v>
                </c:pt>
                <c:pt idx="7358">
                  <c:v>75.6875</c:v>
                </c:pt>
                <c:pt idx="7359">
                  <c:v>12.0625</c:v>
                </c:pt>
                <c:pt idx="7360">
                  <c:v>74.770833333333329</c:v>
                </c:pt>
                <c:pt idx="7361">
                  <c:v>0</c:v>
                </c:pt>
                <c:pt idx="7362">
                  <c:v>173.85416666666666</c:v>
                </c:pt>
                <c:pt idx="7363">
                  <c:v>166</c:v>
                </c:pt>
                <c:pt idx="7364">
                  <c:v>190.95833333333334</c:v>
                </c:pt>
                <c:pt idx="7365">
                  <c:v>24.416666666666668</c:v>
                </c:pt>
                <c:pt idx="7366">
                  <c:v>198.83333333333334</c:v>
                </c:pt>
                <c:pt idx="7367">
                  <c:v>10.666666666666666</c:v>
                </c:pt>
                <c:pt idx="7368">
                  <c:v>148.04166666666666</c:v>
                </c:pt>
                <c:pt idx="7369">
                  <c:v>153.16666666666666</c:v>
                </c:pt>
                <c:pt idx="7370">
                  <c:v>101.58333333333333</c:v>
                </c:pt>
                <c:pt idx="7371">
                  <c:v>44.791666666666664</c:v>
                </c:pt>
                <c:pt idx="7372">
                  <c:v>110.27083333333333</c:v>
                </c:pt>
                <c:pt idx="7373">
                  <c:v>66.166666666666671</c:v>
                </c:pt>
                <c:pt idx="7374">
                  <c:v>194.04166666666666</c:v>
                </c:pt>
                <c:pt idx="7375">
                  <c:v>180.85416666666666</c:v>
                </c:pt>
                <c:pt idx="7376">
                  <c:v>210.29166666666666</c:v>
                </c:pt>
                <c:pt idx="7377">
                  <c:v>134.02083333333334</c:v>
                </c:pt>
                <c:pt idx="7378">
                  <c:v>229.04166666666666</c:v>
                </c:pt>
                <c:pt idx="7379">
                  <c:v>175.58333333333334</c:v>
                </c:pt>
                <c:pt idx="7380">
                  <c:v>180.85416666666666</c:v>
                </c:pt>
                <c:pt idx="7381">
                  <c:v>94.020833333333329</c:v>
                </c:pt>
                <c:pt idx="7382">
                  <c:v>69.25</c:v>
                </c:pt>
                <c:pt idx="7383">
                  <c:v>92.375</c:v>
                </c:pt>
                <c:pt idx="7384">
                  <c:v>159.5</c:v>
                </c:pt>
                <c:pt idx="7385">
                  <c:v>0</c:v>
                </c:pt>
                <c:pt idx="7386">
                  <c:v>147.75</c:v>
                </c:pt>
                <c:pt idx="7387">
                  <c:v>70.020833333333329</c:v>
                </c:pt>
                <c:pt idx="7388">
                  <c:v>89.354166666666671</c:v>
                </c:pt>
                <c:pt idx="7389">
                  <c:v>183.5625</c:v>
                </c:pt>
                <c:pt idx="7390">
                  <c:v>95.916666666666671</c:v>
                </c:pt>
                <c:pt idx="7391">
                  <c:v>121.83333333333333</c:v>
                </c:pt>
                <c:pt idx="7392">
                  <c:v>90.854166666666671</c:v>
                </c:pt>
                <c:pt idx="7393">
                  <c:v>171.20833333333334</c:v>
                </c:pt>
                <c:pt idx="7394">
                  <c:v>112.0625</c:v>
                </c:pt>
                <c:pt idx="7395">
                  <c:v>162.41666666666666</c:v>
                </c:pt>
                <c:pt idx="7396">
                  <c:v>163.66666666666666</c:v>
                </c:pt>
                <c:pt idx="7397">
                  <c:v>164.95833333333334</c:v>
                </c:pt>
                <c:pt idx="7398">
                  <c:v>86.0625</c:v>
                </c:pt>
                <c:pt idx="7399">
                  <c:v>87.8125</c:v>
                </c:pt>
                <c:pt idx="7400">
                  <c:v>155.79166666666666</c:v>
                </c:pt>
                <c:pt idx="7401">
                  <c:v>151.75</c:v>
                </c:pt>
                <c:pt idx="7402">
                  <c:v>117.95833333333333</c:v>
                </c:pt>
                <c:pt idx="7403">
                  <c:v>144.60416666666666</c:v>
                </c:pt>
                <c:pt idx="7404">
                  <c:v>199.45833333333334</c:v>
                </c:pt>
                <c:pt idx="7405">
                  <c:v>199.41666666666666</c:v>
                </c:pt>
                <c:pt idx="7406">
                  <c:v>196.16666666666666</c:v>
                </c:pt>
                <c:pt idx="7407">
                  <c:v>70.333333333333329</c:v>
                </c:pt>
                <c:pt idx="7408">
                  <c:v>149.16666666666666</c:v>
                </c:pt>
                <c:pt idx="7409">
                  <c:v>82.125</c:v>
                </c:pt>
                <c:pt idx="7410">
                  <c:v>115.0625</c:v>
                </c:pt>
                <c:pt idx="7411">
                  <c:v>182.33333333333334</c:v>
                </c:pt>
                <c:pt idx="7412">
                  <c:v>94.854166666666671</c:v>
                </c:pt>
                <c:pt idx="7413">
                  <c:v>30.416666666666668</c:v>
                </c:pt>
                <c:pt idx="7414">
                  <c:v>157.22916666666666</c:v>
                </c:pt>
                <c:pt idx="7415">
                  <c:v>158.91666666666666</c:v>
                </c:pt>
                <c:pt idx="7416">
                  <c:v>199.35416666666666</c:v>
                </c:pt>
                <c:pt idx="7417">
                  <c:v>56.208333333333336</c:v>
                </c:pt>
                <c:pt idx="7418">
                  <c:v>174.35416666666666</c:v>
                </c:pt>
                <c:pt idx="7419">
                  <c:v>137.91666666666666</c:v>
                </c:pt>
                <c:pt idx="7420">
                  <c:v>116.85416666666667</c:v>
                </c:pt>
                <c:pt idx="7421">
                  <c:v>56.229166666666664</c:v>
                </c:pt>
                <c:pt idx="7422">
                  <c:v>178.08333333333334</c:v>
                </c:pt>
                <c:pt idx="7423">
                  <c:v>174.25</c:v>
                </c:pt>
                <c:pt idx="7424">
                  <c:v>116.54166666666667</c:v>
                </c:pt>
                <c:pt idx="7425">
                  <c:v>101.25</c:v>
                </c:pt>
                <c:pt idx="7426">
                  <c:v>74.083333333333329</c:v>
                </c:pt>
                <c:pt idx="7427">
                  <c:v>193</c:v>
                </c:pt>
                <c:pt idx="7428">
                  <c:v>113.33333333333333</c:v>
                </c:pt>
                <c:pt idx="7429">
                  <c:v>112.8125</c:v>
                </c:pt>
                <c:pt idx="7430">
                  <c:v>95.854166666666671</c:v>
                </c:pt>
                <c:pt idx="7431">
                  <c:v>167.4375</c:v>
                </c:pt>
                <c:pt idx="7432">
                  <c:v>143.56439393939394</c:v>
                </c:pt>
                <c:pt idx="7433">
                  <c:v>160.375</c:v>
                </c:pt>
                <c:pt idx="7434">
                  <c:v>36.895833333333336</c:v>
                </c:pt>
                <c:pt idx="7435">
                  <c:v>43.4375</c:v>
                </c:pt>
                <c:pt idx="7436">
                  <c:v>179.33333333333334</c:v>
                </c:pt>
                <c:pt idx="7437">
                  <c:v>160.47916666666666</c:v>
                </c:pt>
                <c:pt idx="7438">
                  <c:v>175.625</c:v>
                </c:pt>
                <c:pt idx="7439">
                  <c:v>180.97916666666666</c:v>
                </c:pt>
                <c:pt idx="7440">
                  <c:v>187.5625</c:v>
                </c:pt>
                <c:pt idx="7441">
                  <c:v>160.39583333333334</c:v>
                </c:pt>
                <c:pt idx="7442">
                  <c:v>188.27083333333334</c:v>
                </c:pt>
                <c:pt idx="7443">
                  <c:v>129.70833333333334</c:v>
                </c:pt>
                <c:pt idx="7444">
                  <c:v>135.45833333333334</c:v>
                </c:pt>
                <c:pt idx="7445">
                  <c:v>146.33333333333334</c:v>
                </c:pt>
                <c:pt idx="7446">
                  <c:v>88.25</c:v>
                </c:pt>
                <c:pt idx="7447">
                  <c:v>79.375</c:v>
                </c:pt>
                <c:pt idx="7448">
                  <c:v>104.41666666666667</c:v>
                </c:pt>
                <c:pt idx="7449">
                  <c:v>66.5</c:v>
                </c:pt>
                <c:pt idx="7450">
                  <c:v>85.833333333333329</c:v>
                </c:pt>
                <c:pt idx="7451">
                  <c:v>70.270833333333329</c:v>
                </c:pt>
                <c:pt idx="7452">
                  <c:v>39.1875</c:v>
                </c:pt>
                <c:pt idx="7453">
                  <c:v>186.58333333333334</c:v>
                </c:pt>
                <c:pt idx="7454">
                  <c:v>120.0625</c:v>
                </c:pt>
                <c:pt idx="7455">
                  <c:v>38.958333333333336</c:v>
                </c:pt>
                <c:pt idx="7456">
                  <c:v>82.597222222222229</c:v>
                </c:pt>
                <c:pt idx="7457">
                  <c:v>51.041666666666664</c:v>
                </c:pt>
                <c:pt idx="7458">
                  <c:v>174.29166666666666</c:v>
                </c:pt>
                <c:pt idx="7459">
                  <c:v>178.60416666666666</c:v>
                </c:pt>
                <c:pt idx="7460">
                  <c:v>37.916666666666664</c:v>
                </c:pt>
                <c:pt idx="7461">
                  <c:v>142</c:v>
                </c:pt>
                <c:pt idx="7462">
                  <c:v>137.16666666666666</c:v>
                </c:pt>
                <c:pt idx="7463">
                  <c:v>73.395833333333329</c:v>
                </c:pt>
                <c:pt idx="7464">
                  <c:v>124.77777777777777</c:v>
                </c:pt>
                <c:pt idx="7465">
                  <c:v>178.77083333333334</c:v>
                </c:pt>
                <c:pt idx="7466">
                  <c:v>94.0625</c:v>
                </c:pt>
                <c:pt idx="7467">
                  <c:v>106.91666666666667</c:v>
                </c:pt>
                <c:pt idx="7468">
                  <c:v>51.333333333333336</c:v>
                </c:pt>
                <c:pt idx="7469">
                  <c:v>150.91666666666666</c:v>
                </c:pt>
                <c:pt idx="7470">
                  <c:v>114.875</c:v>
                </c:pt>
                <c:pt idx="7471">
                  <c:v>54.083333333333336</c:v>
                </c:pt>
                <c:pt idx="7472">
                  <c:v>89.166666666666671</c:v>
                </c:pt>
                <c:pt idx="7473">
                  <c:v>160.83333333333334</c:v>
                </c:pt>
                <c:pt idx="7474">
                  <c:v>105.27777777777777</c:v>
                </c:pt>
                <c:pt idx="7475">
                  <c:v>122.45833333333333</c:v>
                </c:pt>
                <c:pt idx="7476">
                  <c:v>182.79166666666666</c:v>
                </c:pt>
                <c:pt idx="7477">
                  <c:v>83.833333333333329</c:v>
                </c:pt>
                <c:pt idx="7478">
                  <c:v>126.91666666666667</c:v>
                </c:pt>
                <c:pt idx="7479">
                  <c:v>118.77083333333333</c:v>
                </c:pt>
                <c:pt idx="7480">
                  <c:v>69.541666666666671</c:v>
                </c:pt>
                <c:pt idx="7481">
                  <c:v>182</c:v>
                </c:pt>
                <c:pt idx="7482">
                  <c:v>181.85416666666666</c:v>
                </c:pt>
                <c:pt idx="7483">
                  <c:v>184.0625</c:v>
                </c:pt>
                <c:pt idx="7484">
                  <c:v>148.25378787878788</c:v>
                </c:pt>
                <c:pt idx="7485">
                  <c:v>112.16666666666667</c:v>
                </c:pt>
                <c:pt idx="7486">
                  <c:v>64.4375</c:v>
                </c:pt>
                <c:pt idx="7487">
                  <c:v>159.97916666666666</c:v>
                </c:pt>
                <c:pt idx="7488">
                  <c:v>161.72916666666666</c:v>
                </c:pt>
                <c:pt idx="7489">
                  <c:v>117.5</c:v>
                </c:pt>
                <c:pt idx="7490">
                  <c:v>174.45833333333334</c:v>
                </c:pt>
                <c:pt idx="7491">
                  <c:v>144.52083333333334</c:v>
                </c:pt>
                <c:pt idx="7492">
                  <c:v>75.708333333333329</c:v>
                </c:pt>
                <c:pt idx="7493">
                  <c:v>185.79166666666666</c:v>
                </c:pt>
                <c:pt idx="7494">
                  <c:v>99.479166666666671</c:v>
                </c:pt>
                <c:pt idx="7495">
                  <c:v>62.145833333333336</c:v>
                </c:pt>
                <c:pt idx="7496">
                  <c:v>97.270833333333329</c:v>
                </c:pt>
                <c:pt idx="7497">
                  <c:v>132.4375</c:v>
                </c:pt>
                <c:pt idx="7498">
                  <c:v>174.70833333333334</c:v>
                </c:pt>
                <c:pt idx="7499">
                  <c:v>0</c:v>
                </c:pt>
                <c:pt idx="7500">
                  <c:v>105.89583333333333</c:v>
                </c:pt>
                <c:pt idx="7501">
                  <c:v>119.5</c:v>
                </c:pt>
                <c:pt idx="7502">
                  <c:v>89.4375</c:v>
                </c:pt>
                <c:pt idx="7503">
                  <c:v>109.97916666666667</c:v>
                </c:pt>
                <c:pt idx="7504">
                  <c:v>76.854166666666671</c:v>
                </c:pt>
                <c:pt idx="7505">
                  <c:v>92.5</c:v>
                </c:pt>
                <c:pt idx="7506">
                  <c:v>164.375</c:v>
                </c:pt>
                <c:pt idx="7507">
                  <c:v>154.14583333333334</c:v>
                </c:pt>
                <c:pt idx="7508">
                  <c:v>97.041666666666671</c:v>
                </c:pt>
                <c:pt idx="7509">
                  <c:v>110</c:v>
                </c:pt>
                <c:pt idx="7510">
                  <c:v>25.166666666666668</c:v>
                </c:pt>
                <c:pt idx="7511">
                  <c:v>60.125</c:v>
                </c:pt>
                <c:pt idx="7512">
                  <c:v>178.6875</c:v>
                </c:pt>
                <c:pt idx="7513">
                  <c:v>186.14583333333334</c:v>
                </c:pt>
                <c:pt idx="7514">
                  <c:v>160.9375</c:v>
                </c:pt>
                <c:pt idx="7515">
                  <c:v>166.70833333333334</c:v>
                </c:pt>
                <c:pt idx="7516">
                  <c:v>58.708333333333336</c:v>
                </c:pt>
                <c:pt idx="7517">
                  <c:v>168.64583333333334</c:v>
                </c:pt>
                <c:pt idx="7518">
                  <c:v>140.3125</c:v>
                </c:pt>
                <c:pt idx="7519">
                  <c:v>102.54166666666667</c:v>
                </c:pt>
                <c:pt idx="7520">
                  <c:v>137.85416666666666</c:v>
                </c:pt>
                <c:pt idx="7521">
                  <c:v>156.04166666666666</c:v>
                </c:pt>
                <c:pt idx="7522">
                  <c:v>39.222222222222221</c:v>
                </c:pt>
                <c:pt idx="7523">
                  <c:v>101</c:v>
                </c:pt>
                <c:pt idx="7524">
                  <c:v>106.58333333333333</c:v>
                </c:pt>
                <c:pt idx="7525">
                  <c:v>185.125</c:v>
                </c:pt>
                <c:pt idx="7526">
                  <c:v>172.6875</c:v>
                </c:pt>
                <c:pt idx="7527">
                  <c:v>48.083333333333336</c:v>
                </c:pt>
                <c:pt idx="7528">
                  <c:v>185.83333333333334</c:v>
                </c:pt>
                <c:pt idx="7529">
                  <c:v>140.45833333333334</c:v>
                </c:pt>
                <c:pt idx="7530">
                  <c:v>163.66666666666666</c:v>
                </c:pt>
                <c:pt idx="7531">
                  <c:v>145.95833333333334</c:v>
                </c:pt>
                <c:pt idx="7532">
                  <c:v>161.39583333333334</c:v>
                </c:pt>
                <c:pt idx="7533">
                  <c:v>124.625</c:v>
                </c:pt>
                <c:pt idx="7534">
                  <c:v>99.916666666666671</c:v>
                </c:pt>
                <c:pt idx="7535">
                  <c:v>170.9375</c:v>
                </c:pt>
                <c:pt idx="7536">
                  <c:v>171.20833333333334</c:v>
                </c:pt>
                <c:pt idx="7537">
                  <c:v>170.10416666666666</c:v>
                </c:pt>
                <c:pt idx="7538">
                  <c:v>121.04166666666667</c:v>
                </c:pt>
                <c:pt idx="7539">
                  <c:v>156.70833333333334</c:v>
                </c:pt>
                <c:pt idx="7540">
                  <c:v>93.4375</c:v>
                </c:pt>
                <c:pt idx="7541">
                  <c:v>123.85416666666667</c:v>
                </c:pt>
                <c:pt idx="7542">
                  <c:v>79.104166666666671</c:v>
                </c:pt>
                <c:pt idx="7543">
                  <c:v>171.125</c:v>
                </c:pt>
                <c:pt idx="7544">
                  <c:v>127.08333333333333</c:v>
                </c:pt>
                <c:pt idx="7545">
                  <c:v>214.1875</c:v>
                </c:pt>
                <c:pt idx="7546">
                  <c:v>156.35416666666666</c:v>
                </c:pt>
                <c:pt idx="7547">
                  <c:v>71.729166666666671</c:v>
                </c:pt>
                <c:pt idx="7548">
                  <c:v>103.14583333333333</c:v>
                </c:pt>
                <c:pt idx="7549">
                  <c:v>171.79166666666666</c:v>
                </c:pt>
                <c:pt idx="7550">
                  <c:v>88.8125</c:v>
                </c:pt>
                <c:pt idx="7551">
                  <c:v>152.47916666666666</c:v>
                </c:pt>
                <c:pt idx="7552">
                  <c:v>115.27083333333333</c:v>
                </c:pt>
                <c:pt idx="7553">
                  <c:v>165.35416666666666</c:v>
                </c:pt>
                <c:pt idx="7554">
                  <c:v>72.354166666666671</c:v>
                </c:pt>
                <c:pt idx="7555">
                  <c:v>155.33680555555554</c:v>
                </c:pt>
                <c:pt idx="7556">
                  <c:v>83.8125</c:v>
                </c:pt>
                <c:pt idx="7557">
                  <c:v>90.166666666666671</c:v>
                </c:pt>
                <c:pt idx="7558">
                  <c:v>183.10416666666666</c:v>
                </c:pt>
                <c:pt idx="7559">
                  <c:v>106.20833333333333</c:v>
                </c:pt>
                <c:pt idx="7560">
                  <c:v>171.29166666666666</c:v>
                </c:pt>
                <c:pt idx="7561">
                  <c:v>55.895833333333336</c:v>
                </c:pt>
                <c:pt idx="7562">
                  <c:v>178.95833333333334</c:v>
                </c:pt>
                <c:pt idx="7563">
                  <c:v>149.875</c:v>
                </c:pt>
                <c:pt idx="7564">
                  <c:v>0</c:v>
                </c:pt>
                <c:pt idx="7565">
                  <c:v>172.70833333333334</c:v>
                </c:pt>
                <c:pt idx="7566">
                  <c:v>0</c:v>
                </c:pt>
                <c:pt idx="7567">
                  <c:v>116.8125</c:v>
                </c:pt>
                <c:pt idx="7568">
                  <c:v>128.79166666666666</c:v>
                </c:pt>
                <c:pt idx="7569">
                  <c:v>0</c:v>
                </c:pt>
                <c:pt idx="7570">
                  <c:v>168.58333333333334</c:v>
                </c:pt>
                <c:pt idx="7571">
                  <c:v>182.875</c:v>
                </c:pt>
                <c:pt idx="7572">
                  <c:v>180.3125</c:v>
                </c:pt>
                <c:pt idx="7573">
                  <c:v>141.14583333333334</c:v>
                </c:pt>
                <c:pt idx="7574">
                  <c:v>79.166666666666671</c:v>
                </c:pt>
                <c:pt idx="7575">
                  <c:v>67.041666666666671</c:v>
                </c:pt>
                <c:pt idx="7576">
                  <c:v>156.9375</c:v>
                </c:pt>
                <c:pt idx="7577">
                  <c:v>60.645833333333336</c:v>
                </c:pt>
                <c:pt idx="7578">
                  <c:v>72.8125</c:v>
                </c:pt>
                <c:pt idx="7579">
                  <c:v>73.583333333333329</c:v>
                </c:pt>
                <c:pt idx="7580">
                  <c:v>72.083333333333329</c:v>
                </c:pt>
                <c:pt idx="7581">
                  <c:v>153.91666666666666</c:v>
                </c:pt>
                <c:pt idx="7582">
                  <c:v>109.52083333333333</c:v>
                </c:pt>
                <c:pt idx="7583">
                  <c:v>153.85416666666666</c:v>
                </c:pt>
                <c:pt idx="7584">
                  <c:v>170.95833333333334</c:v>
                </c:pt>
                <c:pt idx="7585">
                  <c:v>18.625</c:v>
                </c:pt>
                <c:pt idx="7586">
                  <c:v>65.1875</c:v>
                </c:pt>
                <c:pt idx="7587">
                  <c:v>179.70833333333334</c:v>
                </c:pt>
                <c:pt idx="7588">
                  <c:v>157.89583333333334</c:v>
                </c:pt>
                <c:pt idx="7589">
                  <c:v>183.70833333333334</c:v>
                </c:pt>
                <c:pt idx="7590">
                  <c:v>138.25694444444446</c:v>
                </c:pt>
                <c:pt idx="7591">
                  <c:v>96.333333333333329</c:v>
                </c:pt>
                <c:pt idx="7592">
                  <c:v>33.916666666666664</c:v>
                </c:pt>
                <c:pt idx="7593">
                  <c:v>104.02083333333333</c:v>
                </c:pt>
                <c:pt idx="7594">
                  <c:v>192</c:v>
                </c:pt>
                <c:pt idx="7595">
                  <c:v>165.95833333333334</c:v>
                </c:pt>
                <c:pt idx="7596">
                  <c:v>169.83333333333334</c:v>
                </c:pt>
                <c:pt idx="7597">
                  <c:v>81.645833333333329</c:v>
                </c:pt>
                <c:pt idx="7598">
                  <c:v>164.29166666666666</c:v>
                </c:pt>
                <c:pt idx="7599">
                  <c:v>151.375</c:v>
                </c:pt>
                <c:pt idx="7600">
                  <c:v>157.91666666666666</c:v>
                </c:pt>
                <c:pt idx="7601">
                  <c:v>91.208333333333329</c:v>
                </c:pt>
                <c:pt idx="7602">
                  <c:v>206.20833333333334</c:v>
                </c:pt>
                <c:pt idx="7603">
                  <c:v>173.85416666666666</c:v>
                </c:pt>
                <c:pt idx="7604">
                  <c:v>109.67424242424242</c:v>
                </c:pt>
                <c:pt idx="7605">
                  <c:v>112.29166666666667</c:v>
                </c:pt>
                <c:pt idx="7606">
                  <c:v>79.8125</c:v>
                </c:pt>
                <c:pt idx="7607">
                  <c:v>110.47916666666667</c:v>
                </c:pt>
                <c:pt idx="7608">
                  <c:v>94.854166666666671</c:v>
                </c:pt>
                <c:pt idx="7609">
                  <c:v>150.20833333333334</c:v>
                </c:pt>
                <c:pt idx="7610">
                  <c:v>146.8125</c:v>
                </c:pt>
                <c:pt idx="7611">
                  <c:v>166.83333333333334</c:v>
                </c:pt>
                <c:pt idx="7612">
                  <c:v>158.79166666666666</c:v>
                </c:pt>
                <c:pt idx="7613">
                  <c:v>176.72916666666666</c:v>
                </c:pt>
                <c:pt idx="7614">
                  <c:v>182.04166666666666</c:v>
                </c:pt>
                <c:pt idx="7615">
                  <c:v>77.145833333333329</c:v>
                </c:pt>
                <c:pt idx="7616">
                  <c:v>83.344696969696969</c:v>
                </c:pt>
                <c:pt idx="7617">
                  <c:v>115.89583333333333</c:v>
                </c:pt>
                <c:pt idx="7618">
                  <c:v>170.54166666666666</c:v>
                </c:pt>
                <c:pt idx="7619">
                  <c:v>131.875</c:v>
                </c:pt>
                <c:pt idx="7620">
                  <c:v>167.5</c:v>
                </c:pt>
                <c:pt idx="7621">
                  <c:v>105.10416666666667</c:v>
                </c:pt>
                <c:pt idx="7622">
                  <c:v>13.729166666666666</c:v>
                </c:pt>
                <c:pt idx="7623">
                  <c:v>72.291666666666671</c:v>
                </c:pt>
                <c:pt idx="7624">
                  <c:v>184.20833333333334</c:v>
                </c:pt>
                <c:pt idx="7625">
                  <c:v>177.29166666666666</c:v>
                </c:pt>
                <c:pt idx="7626">
                  <c:v>126.70833333333333</c:v>
                </c:pt>
                <c:pt idx="7627">
                  <c:v>173.91666666666666</c:v>
                </c:pt>
                <c:pt idx="7628">
                  <c:v>150.10416666666666</c:v>
                </c:pt>
                <c:pt idx="7629">
                  <c:v>191.52083333333334</c:v>
                </c:pt>
                <c:pt idx="7630">
                  <c:v>149.22916666666666</c:v>
                </c:pt>
                <c:pt idx="7631">
                  <c:v>145.16666666666666</c:v>
                </c:pt>
                <c:pt idx="7632">
                  <c:v>74.395833333333329</c:v>
                </c:pt>
                <c:pt idx="7633">
                  <c:v>123.3125</c:v>
                </c:pt>
                <c:pt idx="7634">
                  <c:v>73</c:v>
                </c:pt>
                <c:pt idx="7635">
                  <c:v>118.22916666666667</c:v>
                </c:pt>
                <c:pt idx="7636">
                  <c:v>69.3125</c:v>
                </c:pt>
                <c:pt idx="7637">
                  <c:v>212.72916666666666</c:v>
                </c:pt>
                <c:pt idx="7638">
                  <c:v>22.9375</c:v>
                </c:pt>
                <c:pt idx="7639">
                  <c:v>170.91666666666666</c:v>
                </c:pt>
                <c:pt idx="7640">
                  <c:v>145.125</c:v>
                </c:pt>
                <c:pt idx="7641">
                  <c:v>142.91666666666666</c:v>
                </c:pt>
                <c:pt idx="7642">
                  <c:v>90.125</c:v>
                </c:pt>
                <c:pt idx="7643">
                  <c:v>139.70833333333334</c:v>
                </c:pt>
                <c:pt idx="7644">
                  <c:v>215.70833333333334</c:v>
                </c:pt>
                <c:pt idx="7645">
                  <c:v>109.04166666666667</c:v>
                </c:pt>
                <c:pt idx="7646">
                  <c:v>167.54166666666666</c:v>
                </c:pt>
                <c:pt idx="7647">
                  <c:v>175.72916666666666</c:v>
                </c:pt>
                <c:pt idx="7648">
                  <c:v>92.833333333333329</c:v>
                </c:pt>
                <c:pt idx="7649">
                  <c:v>120.70833333333333</c:v>
                </c:pt>
                <c:pt idx="7650">
                  <c:v>160.04166666666666</c:v>
                </c:pt>
                <c:pt idx="7651">
                  <c:v>111.10416666666667</c:v>
                </c:pt>
                <c:pt idx="7652">
                  <c:v>140.64583333333334</c:v>
                </c:pt>
                <c:pt idx="7653">
                  <c:v>167.60416666666666</c:v>
                </c:pt>
                <c:pt idx="7654">
                  <c:v>172.91666666666666</c:v>
                </c:pt>
                <c:pt idx="7655">
                  <c:v>241.66666666666666</c:v>
                </c:pt>
                <c:pt idx="7656">
                  <c:v>152.70833333333334</c:v>
                </c:pt>
                <c:pt idx="7657">
                  <c:v>185.91666666666666</c:v>
                </c:pt>
                <c:pt idx="7658">
                  <c:v>163.875</c:v>
                </c:pt>
                <c:pt idx="7659">
                  <c:v>74.270833333333329</c:v>
                </c:pt>
                <c:pt idx="7660">
                  <c:v>97.083333333333329</c:v>
                </c:pt>
                <c:pt idx="7661">
                  <c:v>167.70833333333334</c:v>
                </c:pt>
                <c:pt idx="7662">
                  <c:v>199.70833333333334</c:v>
                </c:pt>
                <c:pt idx="7663">
                  <c:v>166.6875</c:v>
                </c:pt>
                <c:pt idx="7664">
                  <c:v>168.25</c:v>
                </c:pt>
                <c:pt idx="7665">
                  <c:v>107.02083333333333</c:v>
                </c:pt>
                <c:pt idx="7666">
                  <c:v>0</c:v>
                </c:pt>
                <c:pt idx="7667">
                  <c:v>192.25</c:v>
                </c:pt>
                <c:pt idx="7668">
                  <c:v>61.333333333333336</c:v>
                </c:pt>
                <c:pt idx="7669">
                  <c:v>56.895833333333336</c:v>
                </c:pt>
                <c:pt idx="7670">
                  <c:v>156.79166666666666</c:v>
                </c:pt>
                <c:pt idx="7671">
                  <c:v>134.99621212121212</c:v>
                </c:pt>
                <c:pt idx="7672">
                  <c:v>202.60416666666666</c:v>
                </c:pt>
                <c:pt idx="7673">
                  <c:v>179.27083333333334</c:v>
                </c:pt>
                <c:pt idx="7674">
                  <c:v>50.125</c:v>
                </c:pt>
                <c:pt idx="7675">
                  <c:v>192.52083333333334</c:v>
                </c:pt>
                <c:pt idx="7676">
                  <c:v>72.354166666666671</c:v>
                </c:pt>
                <c:pt idx="7677">
                  <c:v>125</c:v>
                </c:pt>
                <c:pt idx="7678">
                  <c:v>149.5625</c:v>
                </c:pt>
                <c:pt idx="7679">
                  <c:v>113.89583333333333</c:v>
                </c:pt>
                <c:pt idx="7680">
                  <c:v>180.5625</c:v>
                </c:pt>
                <c:pt idx="7681">
                  <c:v>123.60416666666667</c:v>
                </c:pt>
                <c:pt idx="7682">
                  <c:v>145.375</c:v>
                </c:pt>
                <c:pt idx="7683">
                  <c:v>101.58333333333333</c:v>
                </c:pt>
                <c:pt idx="7684">
                  <c:v>181.52083333333334</c:v>
                </c:pt>
                <c:pt idx="7685">
                  <c:v>14.291666666666666</c:v>
                </c:pt>
                <c:pt idx="7686">
                  <c:v>122.5</c:v>
                </c:pt>
                <c:pt idx="7687">
                  <c:v>191.97916666666666</c:v>
                </c:pt>
                <c:pt idx="7688">
                  <c:v>101.625</c:v>
                </c:pt>
                <c:pt idx="7689">
                  <c:v>83.875</c:v>
                </c:pt>
                <c:pt idx="7690">
                  <c:v>100.16666666666667</c:v>
                </c:pt>
                <c:pt idx="7691">
                  <c:v>204.04166666666666</c:v>
                </c:pt>
                <c:pt idx="7692">
                  <c:v>18.291666666666668</c:v>
                </c:pt>
                <c:pt idx="7693">
                  <c:v>115.375</c:v>
                </c:pt>
                <c:pt idx="7694">
                  <c:v>174.54166666666666</c:v>
                </c:pt>
                <c:pt idx="7695">
                  <c:v>0</c:v>
                </c:pt>
                <c:pt idx="7696">
                  <c:v>154.47916666666666</c:v>
                </c:pt>
                <c:pt idx="7697">
                  <c:v>135.54166666666666</c:v>
                </c:pt>
                <c:pt idx="7698">
                  <c:v>98.708333333333329</c:v>
                </c:pt>
                <c:pt idx="7699">
                  <c:v>36.375</c:v>
                </c:pt>
                <c:pt idx="7700">
                  <c:v>84.541666666666671</c:v>
                </c:pt>
                <c:pt idx="7701">
                  <c:v>51.75</c:v>
                </c:pt>
                <c:pt idx="7702">
                  <c:v>34.958333333333336</c:v>
                </c:pt>
                <c:pt idx="7703">
                  <c:v>0</c:v>
                </c:pt>
                <c:pt idx="7704">
                  <c:v>117.14583333333333</c:v>
                </c:pt>
                <c:pt idx="7705">
                  <c:v>101.0625</c:v>
                </c:pt>
                <c:pt idx="7706">
                  <c:v>181.0625</c:v>
                </c:pt>
                <c:pt idx="7707">
                  <c:v>137.66666666666666</c:v>
                </c:pt>
                <c:pt idx="7708">
                  <c:v>197.20833333333334</c:v>
                </c:pt>
                <c:pt idx="7709">
                  <c:v>134.45833333333334</c:v>
                </c:pt>
                <c:pt idx="7710">
                  <c:v>128.86858974358975</c:v>
                </c:pt>
                <c:pt idx="7711">
                  <c:v>178.45833333333334</c:v>
                </c:pt>
                <c:pt idx="7712">
                  <c:v>175.79166666666666</c:v>
                </c:pt>
                <c:pt idx="7713">
                  <c:v>81.145833333333329</c:v>
                </c:pt>
                <c:pt idx="7714">
                  <c:v>148.60416666666666</c:v>
                </c:pt>
                <c:pt idx="7715">
                  <c:v>104.875</c:v>
                </c:pt>
                <c:pt idx="7716">
                  <c:v>89.791666666666671</c:v>
                </c:pt>
                <c:pt idx="7717">
                  <c:v>141.8125</c:v>
                </c:pt>
                <c:pt idx="7718">
                  <c:v>149.16666666666666</c:v>
                </c:pt>
                <c:pt idx="7719">
                  <c:v>31.4375</c:v>
                </c:pt>
                <c:pt idx="7720">
                  <c:v>146.22569444444446</c:v>
                </c:pt>
                <c:pt idx="7721">
                  <c:v>105.8125</c:v>
                </c:pt>
                <c:pt idx="7722">
                  <c:v>188.83333333333334</c:v>
                </c:pt>
                <c:pt idx="7723">
                  <c:v>145.10416666666666</c:v>
                </c:pt>
                <c:pt idx="7724">
                  <c:v>153.91666666666666</c:v>
                </c:pt>
                <c:pt idx="7725">
                  <c:v>45.1875</c:v>
                </c:pt>
                <c:pt idx="7726">
                  <c:v>115.70833333333333</c:v>
                </c:pt>
                <c:pt idx="7727">
                  <c:v>146.66666666666666</c:v>
                </c:pt>
                <c:pt idx="7728">
                  <c:v>188.04166666666666</c:v>
                </c:pt>
                <c:pt idx="7729">
                  <c:v>133.46590909090909</c:v>
                </c:pt>
                <c:pt idx="7730">
                  <c:v>161.58333333333334</c:v>
                </c:pt>
                <c:pt idx="7731">
                  <c:v>103.91666666666667</c:v>
                </c:pt>
                <c:pt idx="7732">
                  <c:v>235.25</c:v>
                </c:pt>
                <c:pt idx="7733">
                  <c:v>112</c:v>
                </c:pt>
                <c:pt idx="7734">
                  <c:v>169.58333333333334</c:v>
                </c:pt>
                <c:pt idx="7735">
                  <c:v>114.79166666666667</c:v>
                </c:pt>
                <c:pt idx="7736">
                  <c:v>46.708333333333336</c:v>
                </c:pt>
                <c:pt idx="7737">
                  <c:v>126.64583333333333</c:v>
                </c:pt>
                <c:pt idx="7738">
                  <c:v>145.27083333333334</c:v>
                </c:pt>
                <c:pt idx="7739">
                  <c:v>186.08333333333334</c:v>
                </c:pt>
                <c:pt idx="7740">
                  <c:v>72.75</c:v>
                </c:pt>
                <c:pt idx="7741">
                  <c:v>157.95833333333334</c:v>
                </c:pt>
                <c:pt idx="7742">
                  <c:v>172.6875</c:v>
                </c:pt>
                <c:pt idx="7743">
                  <c:v>92.4375</c:v>
                </c:pt>
                <c:pt idx="7744">
                  <c:v>206.66666666666666</c:v>
                </c:pt>
                <c:pt idx="7745">
                  <c:v>204.47916666666666</c:v>
                </c:pt>
                <c:pt idx="7746">
                  <c:v>172.8125</c:v>
                </c:pt>
                <c:pt idx="7747">
                  <c:v>80.104166666666671</c:v>
                </c:pt>
                <c:pt idx="7748">
                  <c:v>162.58333333333334</c:v>
                </c:pt>
                <c:pt idx="7749">
                  <c:v>153.02083333333334</c:v>
                </c:pt>
                <c:pt idx="7750">
                  <c:v>136.0625</c:v>
                </c:pt>
                <c:pt idx="7751">
                  <c:v>49.125</c:v>
                </c:pt>
                <c:pt idx="7752">
                  <c:v>59.4375</c:v>
                </c:pt>
                <c:pt idx="7753">
                  <c:v>155.91666666666666</c:v>
                </c:pt>
                <c:pt idx="7754">
                  <c:v>155.9375</c:v>
                </c:pt>
                <c:pt idx="7755">
                  <c:v>129.5625</c:v>
                </c:pt>
                <c:pt idx="7756">
                  <c:v>32.041666666666664</c:v>
                </c:pt>
                <c:pt idx="7757">
                  <c:v>124.04166666666667</c:v>
                </c:pt>
                <c:pt idx="7758">
                  <c:v>0</c:v>
                </c:pt>
                <c:pt idx="7759">
                  <c:v>81.25</c:v>
                </c:pt>
                <c:pt idx="7760">
                  <c:v>120.10416666666667</c:v>
                </c:pt>
                <c:pt idx="7761">
                  <c:v>0</c:v>
                </c:pt>
                <c:pt idx="7762">
                  <c:v>179.54166666666666</c:v>
                </c:pt>
                <c:pt idx="7763">
                  <c:v>101.41666666666667</c:v>
                </c:pt>
                <c:pt idx="7764">
                  <c:v>198.85416666666666</c:v>
                </c:pt>
                <c:pt idx="7765">
                  <c:v>49.222222222222221</c:v>
                </c:pt>
                <c:pt idx="7766">
                  <c:v>206.16666666666666</c:v>
                </c:pt>
                <c:pt idx="7767">
                  <c:v>71.5625</c:v>
                </c:pt>
                <c:pt idx="7768">
                  <c:v>160.54166666666666</c:v>
                </c:pt>
                <c:pt idx="7769">
                  <c:v>151.8125</c:v>
                </c:pt>
                <c:pt idx="7770">
                  <c:v>74.520833333333329</c:v>
                </c:pt>
                <c:pt idx="7771">
                  <c:v>139.04166666666666</c:v>
                </c:pt>
                <c:pt idx="7772">
                  <c:v>147.33333333333334</c:v>
                </c:pt>
                <c:pt idx="7773">
                  <c:v>87.336805555555557</c:v>
                </c:pt>
                <c:pt idx="7774">
                  <c:v>77.854166666666671</c:v>
                </c:pt>
                <c:pt idx="7775">
                  <c:v>105.19444444444444</c:v>
                </c:pt>
                <c:pt idx="7776">
                  <c:v>149.33333333333334</c:v>
                </c:pt>
                <c:pt idx="7777">
                  <c:v>178.625</c:v>
                </c:pt>
                <c:pt idx="7778">
                  <c:v>171.5625</c:v>
                </c:pt>
                <c:pt idx="7779">
                  <c:v>131.10416666666666</c:v>
                </c:pt>
                <c:pt idx="7780">
                  <c:v>121.54166666666667</c:v>
                </c:pt>
                <c:pt idx="7781">
                  <c:v>0</c:v>
                </c:pt>
                <c:pt idx="7782">
                  <c:v>168.20833333333334</c:v>
                </c:pt>
                <c:pt idx="7783">
                  <c:v>73.270833333333329</c:v>
                </c:pt>
                <c:pt idx="7784">
                  <c:v>62.208333333333336</c:v>
                </c:pt>
                <c:pt idx="7785">
                  <c:v>139.10416666666666</c:v>
                </c:pt>
                <c:pt idx="7786">
                  <c:v>86.541666666666671</c:v>
                </c:pt>
                <c:pt idx="7787">
                  <c:v>48.083333333333336</c:v>
                </c:pt>
                <c:pt idx="7788">
                  <c:v>148.45833333333334</c:v>
                </c:pt>
                <c:pt idx="7789">
                  <c:v>196.54166666666666</c:v>
                </c:pt>
                <c:pt idx="7790">
                  <c:v>162.52083333333334</c:v>
                </c:pt>
                <c:pt idx="7791">
                  <c:v>93.75</c:v>
                </c:pt>
                <c:pt idx="7792">
                  <c:v>183.5625</c:v>
                </c:pt>
                <c:pt idx="7793">
                  <c:v>101.22916666666667</c:v>
                </c:pt>
                <c:pt idx="7794">
                  <c:v>95.208333333333329</c:v>
                </c:pt>
                <c:pt idx="7795">
                  <c:v>93.979166666666671</c:v>
                </c:pt>
                <c:pt idx="7796">
                  <c:v>120.75</c:v>
                </c:pt>
                <c:pt idx="7797">
                  <c:v>72.6875</c:v>
                </c:pt>
                <c:pt idx="7798">
                  <c:v>148.29166666666666</c:v>
                </c:pt>
                <c:pt idx="7799">
                  <c:v>178.72916666666666</c:v>
                </c:pt>
                <c:pt idx="7800">
                  <c:v>67.916666666666671</c:v>
                </c:pt>
                <c:pt idx="7801">
                  <c:v>87.083333333333329</c:v>
                </c:pt>
                <c:pt idx="7802">
                  <c:v>116.04166666666667</c:v>
                </c:pt>
                <c:pt idx="7803">
                  <c:v>70.375</c:v>
                </c:pt>
                <c:pt idx="7804">
                  <c:v>163.77083333333334</c:v>
                </c:pt>
                <c:pt idx="7805">
                  <c:v>136.14583333333334</c:v>
                </c:pt>
                <c:pt idx="7806">
                  <c:v>130.02083333333334</c:v>
                </c:pt>
                <c:pt idx="7807">
                  <c:v>0</c:v>
                </c:pt>
                <c:pt idx="7808">
                  <c:v>121.64583333333333</c:v>
                </c:pt>
                <c:pt idx="7809">
                  <c:v>12.229166666666666</c:v>
                </c:pt>
                <c:pt idx="7810">
                  <c:v>228.25</c:v>
                </c:pt>
                <c:pt idx="7811">
                  <c:v>157.33333333333334</c:v>
                </c:pt>
                <c:pt idx="7812">
                  <c:v>189.39583333333334</c:v>
                </c:pt>
                <c:pt idx="7813">
                  <c:v>140.375</c:v>
                </c:pt>
                <c:pt idx="7814">
                  <c:v>138.52083333333334</c:v>
                </c:pt>
                <c:pt idx="7815">
                  <c:v>162.60416666666666</c:v>
                </c:pt>
                <c:pt idx="7816">
                  <c:v>154.6875</c:v>
                </c:pt>
                <c:pt idx="7817">
                  <c:v>123.25</c:v>
                </c:pt>
                <c:pt idx="7818">
                  <c:v>184.20833333333334</c:v>
                </c:pt>
                <c:pt idx="7819">
                  <c:v>200.58333333333334</c:v>
                </c:pt>
                <c:pt idx="7820">
                  <c:v>137.39583333333334</c:v>
                </c:pt>
                <c:pt idx="7821">
                  <c:v>61.458333333333336</c:v>
                </c:pt>
                <c:pt idx="7822">
                  <c:v>65.479166666666671</c:v>
                </c:pt>
                <c:pt idx="7823">
                  <c:v>192.83333333333334</c:v>
                </c:pt>
                <c:pt idx="7824">
                  <c:v>103.08333333333333</c:v>
                </c:pt>
                <c:pt idx="7825">
                  <c:v>169.5</c:v>
                </c:pt>
                <c:pt idx="7826">
                  <c:v>103.70833333333333</c:v>
                </c:pt>
                <c:pt idx="7827">
                  <c:v>130.625</c:v>
                </c:pt>
                <c:pt idx="7828">
                  <c:v>157.04166666666666</c:v>
                </c:pt>
                <c:pt idx="7829">
                  <c:v>90.541666666666671</c:v>
                </c:pt>
                <c:pt idx="7830">
                  <c:v>56.583333333333336</c:v>
                </c:pt>
                <c:pt idx="7831">
                  <c:v>186.16666666666666</c:v>
                </c:pt>
                <c:pt idx="7832">
                  <c:v>150.5</c:v>
                </c:pt>
                <c:pt idx="7833">
                  <c:v>120.08333333333333</c:v>
                </c:pt>
                <c:pt idx="7834">
                  <c:v>11.645833333333334</c:v>
                </c:pt>
                <c:pt idx="7835">
                  <c:v>153.08333333333334</c:v>
                </c:pt>
                <c:pt idx="7836">
                  <c:v>165.93055555555554</c:v>
                </c:pt>
                <c:pt idx="7837">
                  <c:v>137.54166666666666</c:v>
                </c:pt>
                <c:pt idx="7838">
                  <c:v>163.91666666666666</c:v>
                </c:pt>
                <c:pt idx="7839">
                  <c:v>112.95833333333333</c:v>
                </c:pt>
                <c:pt idx="7840">
                  <c:v>123.27083333333333</c:v>
                </c:pt>
                <c:pt idx="7841">
                  <c:v>47.125</c:v>
                </c:pt>
                <c:pt idx="7842">
                  <c:v>131.79166666666666</c:v>
                </c:pt>
                <c:pt idx="7843">
                  <c:v>159.375</c:v>
                </c:pt>
                <c:pt idx="7844">
                  <c:v>138.04166666666666</c:v>
                </c:pt>
                <c:pt idx="7845">
                  <c:v>79.645833333333329</c:v>
                </c:pt>
                <c:pt idx="7846">
                  <c:v>83.520833333333329</c:v>
                </c:pt>
                <c:pt idx="7847">
                  <c:v>166.10416666666666</c:v>
                </c:pt>
                <c:pt idx="7848">
                  <c:v>139.95833333333334</c:v>
                </c:pt>
                <c:pt idx="7849">
                  <c:v>78.229166666666671</c:v>
                </c:pt>
                <c:pt idx="7850">
                  <c:v>199.54166666666666</c:v>
                </c:pt>
                <c:pt idx="7851">
                  <c:v>171.54166666666666</c:v>
                </c:pt>
                <c:pt idx="7852">
                  <c:v>105.52083333333333</c:v>
                </c:pt>
                <c:pt idx="7853">
                  <c:v>98</c:v>
                </c:pt>
                <c:pt idx="7854">
                  <c:v>152.875</c:v>
                </c:pt>
                <c:pt idx="7855">
                  <c:v>159.70833333333334</c:v>
                </c:pt>
                <c:pt idx="7856">
                  <c:v>16.916666666666668</c:v>
                </c:pt>
                <c:pt idx="7857">
                  <c:v>71.875</c:v>
                </c:pt>
                <c:pt idx="7858">
                  <c:v>42.333333333333336</c:v>
                </c:pt>
                <c:pt idx="7859">
                  <c:v>113.52083333333333</c:v>
                </c:pt>
                <c:pt idx="7860">
                  <c:v>163.75</c:v>
                </c:pt>
                <c:pt idx="7861">
                  <c:v>87.375</c:v>
                </c:pt>
                <c:pt idx="7862">
                  <c:v>211.70833333333334</c:v>
                </c:pt>
                <c:pt idx="7863">
                  <c:v>81.666666666666671</c:v>
                </c:pt>
                <c:pt idx="7864">
                  <c:v>154.75</c:v>
                </c:pt>
                <c:pt idx="7865">
                  <c:v>106.625</c:v>
                </c:pt>
                <c:pt idx="7866">
                  <c:v>0</c:v>
                </c:pt>
                <c:pt idx="7867">
                  <c:v>33.875</c:v>
                </c:pt>
                <c:pt idx="7868">
                  <c:v>138.54166666666666</c:v>
                </c:pt>
                <c:pt idx="7869">
                  <c:v>214.0625</c:v>
                </c:pt>
                <c:pt idx="7870">
                  <c:v>153.58333333333334</c:v>
                </c:pt>
                <c:pt idx="7871">
                  <c:v>179.94444444444446</c:v>
                </c:pt>
                <c:pt idx="7872">
                  <c:v>62.3125</c:v>
                </c:pt>
                <c:pt idx="7873">
                  <c:v>40.208333333333336</c:v>
                </c:pt>
                <c:pt idx="7874">
                  <c:v>67.041666666666671</c:v>
                </c:pt>
                <c:pt idx="7875">
                  <c:v>112.56597222222223</c:v>
                </c:pt>
                <c:pt idx="7876">
                  <c:v>125.625</c:v>
                </c:pt>
                <c:pt idx="7877">
                  <c:v>150.41666666666666</c:v>
                </c:pt>
                <c:pt idx="7878">
                  <c:v>40.208333333333336</c:v>
                </c:pt>
                <c:pt idx="7879">
                  <c:v>124.4375</c:v>
                </c:pt>
                <c:pt idx="7880">
                  <c:v>185.08333333333334</c:v>
                </c:pt>
                <c:pt idx="7881">
                  <c:v>106.58333333333333</c:v>
                </c:pt>
                <c:pt idx="7882">
                  <c:v>108.9375</c:v>
                </c:pt>
                <c:pt idx="7883">
                  <c:v>55.4375</c:v>
                </c:pt>
                <c:pt idx="7884">
                  <c:v>146.47916666666666</c:v>
                </c:pt>
                <c:pt idx="7885">
                  <c:v>165.22916666666666</c:v>
                </c:pt>
                <c:pt idx="7886">
                  <c:v>128.77083333333334</c:v>
                </c:pt>
                <c:pt idx="7887">
                  <c:v>156.83333333333334</c:v>
                </c:pt>
                <c:pt idx="7888">
                  <c:v>116.54166666666667</c:v>
                </c:pt>
                <c:pt idx="7889">
                  <c:v>178.41666666666666</c:v>
                </c:pt>
                <c:pt idx="7890">
                  <c:v>148.29166666666666</c:v>
                </c:pt>
                <c:pt idx="7891">
                  <c:v>130.14583333333334</c:v>
                </c:pt>
                <c:pt idx="7892">
                  <c:v>117.5</c:v>
                </c:pt>
                <c:pt idx="7893">
                  <c:v>193.41666666666666</c:v>
                </c:pt>
                <c:pt idx="7894">
                  <c:v>62.708333333333336</c:v>
                </c:pt>
                <c:pt idx="7895">
                  <c:v>141.0625</c:v>
                </c:pt>
                <c:pt idx="7896">
                  <c:v>175.79166666666666</c:v>
                </c:pt>
                <c:pt idx="7897">
                  <c:v>178.16666666666666</c:v>
                </c:pt>
                <c:pt idx="7898">
                  <c:v>113.3125</c:v>
                </c:pt>
                <c:pt idx="7899">
                  <c:v>154</c:v>
                </c:pt>
                <c:pt idx="7900">
                  <c:v>170.45833333333334</c:v>
                </c:pt>
                <c:pt idx="7901">
                  <c:v>167.9375</c:v>
                </c:pt>
                <c:pt idx="7902">
                  <c:v>95.666666666666671</c:v>
                </c:pt>
                <c:pt idx="7903">
                  <c:v>68.833333333333329</c:v>
                </c:pt>
                <c:pt idx="7904">
                  <c:v>195.39583333333334</c:v>
                </c:pt>
                <c:pt idx="7905">
                  <c:v>0</c:v>
                </c:pt>
                <c:pt idx="7906">
                  <c:v>112.29166666666667</c:v>
                </c:pt>
                <c:pt idx="7907">
                  <c:v>164.72916666666666</c:v>
                </c:pt>
                <c:pt idx="7908">
                  <c:v>92.479166666666671</c:v>
                </c:pt>
                <c:pt idx="7909">
                  <c:v>92.354166666666671</c:v>
                </c:pt>
                <c:pt idx="7910">
                  <c:v>77.666666666666671</c:v>
                </c:pt>
                <c:pt idx="7911">
                  <c:v>122.0625</c:v>
                </c:pt>
                <c:pt idx="7912">
                  <c:v>119.5625</c:v>
                </c:pt>
                <c:pt idx="7913">
                  <c:v>62.354166666666664</c:v>
                </c:pt>
                <c:pt idx="7914">
                  <c:v>156.9375</c:v>
                </c:pt>
                <c:pt idx="7915">
                  <c:v>201.125</c:v>
                </c:pt>
                <c:pt idx="7916">
                  <c:v>112.4375</c:v>
                </c:pt>
                <c:pt idx="7917">
                  <c:v>58.520833333333336</c:v>
                </c:pt>
                <c:pt idx="7918">
                  <c:v>156.85416666666666</c:v>
                </c:pt>
                <c:pt idx="7919">
                  <c:v>99.041666666666671</c:v>
                </c:pt>
                <c:pt idx="7920">
                  <c:v>94.604166666666671</c:v>
                </c:pt>
                <c:pt idx="7921">
                  <c:v>50.3125</c:v>
                </c:pt>
                <c:pt idx="7922">
                  <c:v>167.04166666666666</c:v>
                </c:pt>
                <c:pt idx="7923">
                  <c:v>144.58333333333334</c:v>
                </c:pt>
                <c:pt idx="7924">
                  <c:v>0</c:v>
                </c:pt>
                <c:pt idx="7925">
                  <c:v>127.8125</c:v>
                </c:pt>
                <c:pt idx="7926">
                  <c:v>5.979166666666667</c:v>
                </c:pt>
                <c:pt idx="7927">
                  <c:v>134.0625</c:v>
                </c:pt>
                <c:pt idx="7928">
                  <c:v>157.05555555555554</c:v>
                </c:pt>
                <c:pt idx="7929">
                  <c:v>124.95833333333333</c:v>
                </c:pt>
                <c:pt idx="7930">
                  <c:v>5.708333333333333</c:v>
                </c:pt>
                <c:pt idx="7931">
                  <c:v>101.60416666666667</c:v>
                </c:pt>
                <c:pt idx="7932">
                  <c:v>156.79166666666666</c:v>
                </c:pt>
                <c:pt idx="7933">
                  <c:v>92.5</c:v>
                </c:pt>
                <c:pt idx="7934">
                  <c:v>168.91666666666666</c:v>
                </c:pt>
                <c:pt idx="7935">
                  <c:v>75.625</c:v>
                </c:pt>
                <c:pt idx="7936">
                  <c:v>53.0625</c:v>
                </c:pt>
                <c:pt idx="7937">
                  <c:v>84.458333333333329</c:v>
                </c:pt>
                <c:pt idx="7938">
                  <c:v>155.08333333333334</c:v>
                </c:pt>
                <c:pt idx="7939">
                  <c:v>189.77083333333334</c:v>
                </c:pt>
                <c:pt idx="7940">
                  <c:v>131.59722222222223</c:v>
                </c:pt>
                <c:pt idx="7941">
                  <c:v>72.916666666666671</c:v>
                </c:pt>
                <c:pt idx="7942">
                  <c:v>84.4375</c:v>
                </c:pt>
                <c:pt idx="7943">
                  <c:v>110.33333333333333</c:v>
                </c:pt>
                <c:pt idx="7944">
                  <c:v>193.25</c:v>
                </c:pt>
                <c:pt idx="7945">
                  <c:v>171.70833333333334</c:v>
                </c:pt>
                <c:pt idx="7946">
                  <c:v>0</c:v>
                </c:pt>
                <c:pt idx="7947">
                  <c:v>215.25</c:v>
                </c:pt>
                <c:pt idx="7948">
                  <c:v>123.14583333333333</c:v>
                </c:pt>
                <c:pt idx="7949">
                  <c:v>175.14583333333334</c:v>
                </c:pt>
                <c:pt idx="7950">
                  <c:v>171.91666666666666</c:v>
                </c:pt>
                <c:pt idx="7951">
                  <c:v>170.75</c:v>
                </c:pt>
                <c:pt idx="7952">
                  <c:v>102.1875</c:v>
                </c:pt>
                <c:pt idx="7953">
                  <c:v>192.5</c:v>
                </c:pt>
                <c:pt idx="7954">
                  <c:v>110.60416666666667</c:v>
                </c:pt>
                <c:pt idx="7955">
                  <c:v>116.3125</c:v>
                </c:pt>
                <c:pt idx="7956">
                  <c:v>178</c:v>
                </c:pt>
                <c:pt idx="7957">
                  <c:v>147.10416666666666</c:v>
                </c:pt>
                <c:pt idx="7958">
                  <c:v>114.10416666666667</c:v>
                </c:pt>
                <c:pt idx="7959">
                  <c:v>164.89583333333334</c:v>
                </c:pt>
                <c:pt idx="7960">
                  <c:v>188.20833333333334</c:v>
                </c:pt>
                <c:pt idx="7961">
                  <c:v>89.020833333333329</c:v>
                </c:pt>
                <c:pt idx="7962">
                  <c:v>0</c:v>
                </c:pt>
                <c:pt idx="7963">
                  <c:v>105.64583333333333</c:v>
                </c:pt>
                <c:pt idx="7964">
                  <c:v>145.95833333333334</c:v>
                </c:pt>
                <c:pt idx="7965">
                  <c:v>120.91666666666667</c:v>
                </c:pt>
                <c:pt idx="7966">
                  <c:v>63.4375</c:v>
                </c:pt>
                <c:pt idx="7967">
                  <c:v>94.541666666666671</c:v>
                </c:pt>
                <c:pt idx="7968">
                  <c:v>113.4375</c:v>
                </c:pt>
                <c:pt idx="7969">
                  <c:v>87.604166666666671</c:v>
                </c:pt>
                <c:pt idx="7970">
                  <c:v>158.02083333333334</c:v>
                </c:pt>
                <c:pt idx="7971">
                  <c:v>184.0625</c:v>
                </c:pt>
                <c:pt idx="7972">
                  <c:v>55.916666666666664</c:v>
                </c:pt>
                <c:pt idx="7973">
                  <c:v>149.77083333333334</c:v>
                </c:pt>
                <c:pt idx="7974">
                  <c:v>99.166666666666671</c:v>
                </c:pt>
                <c:pt idx="7975">
                  <c:v>44.708333333333336</c:v>
                </c:pt>
                <c:pt idx="7976">
                  <c:v>143.66666666666666</c:v>
                </c:pt>
                <c:pt idx="7977">
                  <c:v>132.64583333333334</c:v>
                </c:pt>
                <c:pt idx="7978">
                  <c:v>154.91666666666666</c:v>
                </c:pt>
                <c:pt idx="7979">
                  <c:v>146.58333333333334</c:v>
                </c:pt>
                <c:pt idx="7980">
                  <c:v>90.604166666666671</c:v>
                </c:pt>
                <c:pt idx="7981">
                  <c:v>96.333333333333329</c:v>
                </c:pt>
                <c:pt idx="7982">
                  <c:v>102.625</c:v>
                </c:pt>
                <c:pt idx="7983">
                  <c:v>23.6875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45-4C8D-AAC7-07A5DF2E43A7}"/>
            </c:ext>
          </c:extLst>
        </c:ser>
        <c:ser>
          <c:idx val="1"/>
          <c:order val="1"/>
          <c:tx>
            <c:strRef>
              <c:f>Sheet1!$D$54</c:f>
              <c:strCache>
                <c:ptCount val="1"/>
                <c:pt idx="0">
                  <c:v>Average of Points Redeemed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Sheet1!$B$55:$B$8039</c:f>
              <c:strCache>
                <c:ptCount val="7984"/>
                <c:pt idx="0">
                  <c:v>1898.01</c:v>
                </c:pt>
                <c:pt idx="1">
                  <c:v>1898.68</c:v>
                </c:pt>
                <c:pt idx="2">
                  <c:v>1904</c:v>
                </c:pt>
                <c:pt idx="3">
                  <c:v>1918.12</c:v>
                </c:pt>
                <c:pt idx="4">
                  <c:v>1940.98</c:v>
                </c:pt>
                <c:pt idx="5">
                  <c:v>1994.77</c:v>
                </c:pt>
                <c:pt idx="6">
                  <c:v>2004.35</c:v>
                </c:pt>
                <c:pt idx="7">
                  <c:v>2009.77</c:v>
                </c:pt>
                <c:pt idx="8">
                  <c:v>2030.78</c:v>
                </c:pt>
                <c:pt idx="9">
                  <c:v>2034.99</c:v>
                </c:pt>
                <c:pt idx="10">
                  <c:v>2050.62</c:v>
                </c:pt>
                <c:pt idx="11">
                  <c:v>2063.39</c:v>
                </c:pt>
                <c:pt idx="12">
                  <c:v>2064.46</c:v>
                </c:pt>
                <c:pt idx="13">
                  <c:v>2064.7</c:v>
                </c:pt>
                <c:pt idx="14">
                  <c:v>2086.61</c:v>
                </c:pt>
                <c:pt idx="15">
                  <c:v>2089.34</c:v>
                </c:pt>
                <c:pt idx="16">
                  <c:v>2108.49</c:v>
                </c:pt>
                <c:pt idx="17">
                  <c:v>2113.86</c:v>
                </c:pt>
                <c:pt idx="18">
                  <c:v>2114.74</c:v>
                </c:pt>
                <c:pt idx="19">
                  <c:v>2117.99</c:v>
                </c:pt>
                <c:pt idx="20">
                  <c:v>2119.89</c:v>
                </c:pt>
                <c:pt idx="21">
                  <c:v>2121.31</c:v>
                </c:pt>
                <c:pt idx="22">
                  <c:v>2121.65</c:v>
                </c:pt>
                <c:pt idx="23">
                  <c:v>2124.17</c:v>
                </c:pt>
                <c:pt idx="24">
                  <c:v>2127.92</c:v>
                </c:pt>
                <c:pt idx="25">
                  <c:v>2128.62</c:v>
                </c:pt>
                <c:pt idx="26">
                  <c:v>2129.06</c:v>
                </c:pt>
                <c:pt idx="27">
                  <c:v>2130.35</c:v>
                </c:pt>
                <c:pt idx="28">
                  <c:v>2132.77</c:v>
                </c:pt>
                <c:pt idx="29">
                  <c:v>2141.75</c:v>
                </c:pt>
                <c:pt idx="30">
                  <c:v>2141.98</c:v>
                </c:pt>
                <c:pt idx="31">
                  <c:v>2142.89</c:v>
                </c:pt>
                <c:pt idx="32">
                  <c:v>2144.92</c:v>
                </c:pt>
                <c:pt idx="33">
                  <c:v>2147.66</c:v>
                </c:pt>
                <c:pt idx="34">
                  <c:v>2150.18</c:v>
                </c:pt>
                <c:pt idx="35">
                  <c:v>2150.91</c:v>
                </c:pt>
                <c:pt idx="36">
                  <c:v>2152.08</c:v>
                </c:pt>
                <c:pt idx="37">
                  <c:v>2154.07</c:v>
                </c:pt>
                <c:pt idx="38">
                  <c:v>2155.21</c:v>
                </c:pt>
                <c:pt idx="39">
                  <c:v>2159.25</c:v>
                </c:pt>
                <c:pt idx="40">
                  <c:v>2160.92</c:v>
                </c:pt>
                <c:pt idx="41">
                  <c:v>2161.69</c:v>
                </c:pt>
                <c:pt idx="42">
                  <c:v>2162.42</c:v>
                </c:pt>
                <c:pt idx="43">
                  <c:v>2163.87</c:v>
                </c:pt>
                <c:pt idx="44">
                  <c:v>2167.33</c:v>
                </c:pt>
                <c:pt idx="45">
                  <c:v>2168.52</c:v>
                </c:pt>
                <c:pt idx="46">
                  <c:v>2174.11</c:v>
                </c:pt>
                <c:pt idx="47">
                  <c:v>2175.62</c:v>
                </c:pt>
                <c:pt idx="48">
                  <c:v>2175.74</c:v>
                </c:pt>
                <c:pt idx="49">
                  <c:v>2178.52</c:v>
                </c:pt>
                <c:pt idx="50">
                  <c:v>2179.43</c:v>
                </c:pt>
                <c:pt idx="51">
                  <c:v>2180.08</c:v>
                </c:pt>
                <c:pt idx="52">
                  <c:v>2188.66</c:v>
                </c:pt>
                <c:pt idx="53">
                  <c:v>2189.64</c:v>
                </c:pt>
                <c:pt idx="54">
                  <c:v>2191.13</c:v>
                </c:pt>
                <c:pt idx="55">
                  <c:v>2194.67</c:v>
                </c:pt>
                <c:pt idx="56">
                  <c:v>2195.3</c:v>
                </c:pt>
                <c:pt idx="57">
                  <c:v>2195.91</c:v>
                </c:pt>
                <c:pt idx="58">
                  <c:v>2199.52</c:v>
                </c:pt>
                <c:pt idx="59">
                  <c:v>2199.62</c:v>
                </c:pt>
                <c:pt idx="60">
                  <c:v>2199.74</c:v>
                </c:pt>
                <c:pt idx="61">
                  <c:v>2202.34</c:v>
                </c:pt>
                <c:pt idx="62">
                  <c:v>2203.44</c:v>
                </c:pt>
                <c:pt idx="63">
                  <c:v>2203.59</c:v>
                </c:pt>
                <c:pt idx="64">
                  <c:v>2213.19</c:v>
                </c:pt>
                <c:pt idx="65">
                  <c:v>2215.91</c:v>
                </c:pt>
                <c:pt idx="66">
                  <c:v>2217.66</c:v>
                </c:pt>
                <c:pt idx="67">
                  <c:v>2220</c:v>
                </c:pt>
                <c:pt idx="68">
                  <c:v>2220.19</c:v>
                </c:pt>
                <c:pt idx="69">
                  <c:v>2221.36</c:v>
                </c:pt>
                <c:pt idx="70">
                  <c:v>2222.87</c:v>
                </c:pt>
                <c:pt idx="71">
                  <c:v>2224.09</c:v>
                </c:pt>
                <c:pt idx="72">
                  <c:v>2224.56</c:v>
                </c:pt>
                <c:pt idx="73">
                  <c:v>2224.77</c:v>
                </c:pt>
                <c:pt idx="74">
                  <c:v>2226.59</c:v>
                </c:pt>
                <c:pt idx="75">
                  <c:v>2227.07</c:v>
                </c:pt>
                <c:pt idx="76">
                  <c:v>2228.53</c:v>
                </c:pt>
                <c:pt idx="77">
                  <c:v>2229.36</c:v>
                </c:pt>
                <c:pt idx="78">
                  <c:v>2230.28</c:v>
                </c:pt>
                <c:pt idx="79">
                  <c:v>2230.76</c:v>
                </c:pt>
                <c:pt idx="80">
                  <c:v>2231.79</c:v>
                </c:pt>
                <c:pt idx="81">
                  <c:v>2236.09</c:v>
                </c:pt>
                <c:pt idx="82">
                  <c:v>2237.35</c:v>
                </c:pt>
                <c:pt idx="83">
                  <c:v>2239.65</c:v>
                </c:pt>
                <c:pt idx="84">
                  <c:v>2241.11</c:v>
                </c:pt>
                <c:pt idx="85">
                  <c:v>2241.46</c:v>
                </c:pt>
                <c:pt idx="86">
                  <c:v>2242.09</c:v>
                </c:pt>
                <c:pt idx="87">
                  <c:v>2242.23</c:v>
                </c:pt>
                <c:pt idx="88">
                  <c:v>2242.24</c:v>
                </c:pt>
                <c:pt idx="89">
                  <c:v>2242.57</c:v>
                </c:pt>
                <c:pt idx="90">
                  <c:v>2243.47</c:v>
                </c:pt>
                <c:pt idx="91">
                  <c:v>2248.45</c:v>
                </c:pt>
                <c:pt idx="92">
                  <c:v>2249.87</c:v>
                </c:pt>
                <c:pt idx="93">
                  <c:v>2252.42</c:v>
                </c:pt>
                <c:pt idx="94">
                  <c:v>2254.4</c:v>
                </c:pt>
                <c:pt idx="95">
                  <c:v>2254.93</c:v>
                </c:pt>
                <c:pt idx="96">
                  <c:v>2255.31</c:v>
                </c:pt>
                <c:pt idx="97">
                  <c:v>2258.79</c:v>
                </c:pt>
                <c:pt idx="98">
                  <c:v>2263.28</c:v>
                </c:pt>
                <c:pt idx="99">
                  <c:v>2265.32</c:v>
                </c:pt>
                <c:pt idx="100">
                  <c:v>2267.6</c:v>
                </c:pt>
                <c:pt idx="101">
                  <c:v>2269.84</c:v>
                </c:pt>
                <c:pt idx="102">
                  <c:v>2272.31</c:v>
                </c:pt>
                <c:pt idx="103">
                  <c:v>2272.34</c:v>
                </c:pt>
                <c:pt idx="104">
                  <c:v>2272.45</c:v>
                </c:pt>
                <c:pt idx="105">
                  <c:v>2273.62</c:v>
                </c:pt>
                <c:pt idx="106">
                  <c:v>2274.65</c:v>
                </c:pt>
                <c:pt idx="107">
                  <c:v>2274.67</c:v>
                </c:pt>
                <c:pt idx="108">
                  <c:v>2274.78</c:v>
                </c:pt>
                <c:pt idx="109">
                  <c:v>2275.36</c:v>
                </c:pt>
                <c:pt idx="110">
                  <c:v>2275.4</c:v>
                </c:pt>
                <c:pt idx="111">
                  <c:v>2276.39</c:v>
                </c:pt>
                <c:pt idx="112">
                  <c:v>2279.7</c:v>
                </c:pt>
                <c:pt idx="113">
                  <c:v>2279.75</c:v>
                </c:pt>
                <c:pt idx="114">
                  <c:v>2280.39</c:v>
                </c:pt>
                <c:pt idx="115">
                  <c:v>2287.6</c:v>
                </c:pt>
                <c:pt idx="116">
                  <c:v>2287.92</c:v>
                </c:pt>
                <c:pt idx="117">
                  <c:v>2288.76</c:v>
                </c:pt>
                <c:pt idx="118">
                  <c:v>2289.62</c:v>
                </c:pt>
                <c:pt idx="119">
                  <c:v>2290.68</c:v>
                </c:pt>
                <c:pt idx="120">
                  <c:v>2292.79</c:v>
                </c:pt>
                <c:pt idx="121">
                  <c:v>2294.3</c:v>
                </c:pt>
                <c:pt idx="122">
                  <c:v>2294.48</c:v>
                </c:pt>
                <c:pt idx="123">
                  <c:v>2298.38</c:v>
                </c:pt>
                <c:pt idx="124">
                  <c:v>2300.33</c:v>
                </c:pt>
                <c:pt idx="125">
                  <c:v>2300.69</c:v>
                </c:pt>
                <c:pt idx="126">
                  <c:v>2302.82</c:v>
                </c:pt>
                <c:pt idx="127">
                  <c:v>2305.06</c:v>
                </c:pt>
                <c:pt idx="128">
                  <c:v>2305.24</c:v>
                </c:pt>
                <c:pt idx="129">
                  <c:v>2306.43</c:v>
                </c:pt>
                <c:pt idx="130">
                  <c:v>2308.47</c:v>
                </c:pt>
                <c:pt idx="131">
                  <c:v>2308.65</c:v>
                </c:pt>
                <c:pt idx="132">
                  <c:v>2308.69</c:v>
                </c:pt>
                <c:pt idx="133">
                  <c:v>2309.6</c:v>
                </c:pt>
                <c:pt idx="134">
                  <c:v>2309.88</c:v>
                </c:pt>
                <c:pt idx="135">
                  <c:v>2310.88</c:v>
                </c:pt>
                <c:pt idx="136">
                  <c:v>2311.12</c:v>
                </c:pt>
                <c:pt idx="137">
                  <c:v>2311.21</c:v>
                </c:pt>
                <c:pt idx="138">
                  <c:v>2311.38</c:v>
                </c:pt>
                <c:pt idx="139">
                  <c:v>2312.33</c:v>
                </c:pt>
                <c:pt idx="140">
                  <c:v>2315.09</c:v>
                </c:pt>
                <c:pt idx="141">
                  <c:v>2316.8</c:v>
                </c:pt>
                <c:pt idx="142">
                  <c:v>2317.28</c:v>
                </c:pt>
                <c:pt idx="143">
                  <c:v>2319.74</c:v>
                </c:pt>
                <c:pt idx="144">
                  <c:v>2319.82</c:v>
                </c:pt>
                <c:pt idx="145">
                  <c:v>2320.52</c:v>
                </c:pt>
                <c:pt idx="146">
                  <c:v>2320.75</c:v>
                </c:pt>
                <c:pt idx="147">
                  <c:v>2321.05</c:v>
                </c:pt>
                <c:pt idx="148">
                  <c:v>2321.88</c:v>
                </c:pt>
                <c:pt idx="149">
                  <c:v>2322.57</c:v>
                </c:pt>
                <c:pt idx="150">
                  <c:v>2325.26</c:v>
                </c:pt>
                <c:pt idx="151">
                  <c:v>2326.86</c:v>
                </c:pt>
                <c:pt idx="152">
                  <c:v>2329.46</c:v>
                </c:pt>
                <c:pt idx="153">
                  <c:v>2331.33</c:v>
                </c:pt>
                <c:pt idx="154">
                  <c:v>2332.1</c:v>
                </c:pt>
                <c:pt idx="155">
                  <c:v>2333.61</c:v>
                </c:pt>
                <c:pt idx="156">
                  <c:v>2335.88</c:v>
                </c:pt>
                <c:pt idx="157">
                  <c:v>2336.18</c:v>
                </c:pt>
                <c:pt idx="158">
                  <c:v>2336.29</c:v>
                </c:pt>
                <c:pt idx="159">
                  <c:v>2337.35</c:v>
                </c:pt>
                <c:pt idx="160">
                  <c:v>2337.36</c:v>
                </c:pt>
                <c:pt idx="161">
                  <c:v>2342.01</c:v>
                </c:pt>
                <c:pt idx="162">
                  <c:v>2344.23</c:v>
                </c:pt>
                <c:pt idx="163">
                  <c:v>2345.08</c:v>
                </c:pt>
                <c:pt idx="164">
                  <c:v>2345.13</c:v>
                </c:pt>
                <c:pt idx="165">
                  <c:v>2345.26</c:v>
                </c:pt>
                <c:pt idx="166">
                  <c:v>2346.68</c:v>
                </c:pt>
                <c:pt idx="167">
                  <c:v>2347.05</c:v>
                </c:pt>
                <c:pt idx="168">
                  <c:v>2347.59</c:v>
                </c:pt>
                <c:pt idx="169">
                  <c:v>2348.03</c:v>
                </c:pt>
                <c:pt idx="170">
                  <c:v>2349.96</c:v>
                </c:pt>
                <c:pt idx="171">
                  <c:v>2351.88</c:v>
                </c:pt>
                <c:pt idx="172">
                  <c:v>2352.37</c:v>
                </c:pt>
                <c:pt idx="173">
                  <c:v>2353.18</c:v>
                </c:pt>
                <c:pt idx="174">
                  <c:v>2354.32</c:v>
                </c:pt>
                <c:pt idx="175">
                  <c:v>2354.5</c:v>
                </c:pt>
                <c:pt idx="176">
                  <c:v>2355.28</c:v>
                </c:pt>
                <c:pt idx="177">
                  <c:v>2356.07</c:v>
                </c:pt>
                <c:pt idx="178">
                  <c:v>2356.7</c:v>
                </c:pt>
                <c:pt idx="179">
                  <c:v>2357.5</c:v>
                </c:pt>
                <c:pt idx="180">
                  <c:v>2357.75</c:v>
                </c:pt>
                <c:pt idx="181">
                  <c:v>2357.8</c:v>
                </c:pt>
                <c:pt idx="182">
                  <c:v>2359.42</c:v>
                </c:pt>
                <c:pt idx="183">
                  <c:v>2360.6</c:v>
                </c:pt>
                <c:pt idx="184">
                  <c:v>2361.74</c:v>
                </c:pt>
                <c:pt idx="185">
                  <c:v>2361.88</c:v>
                </c:pt>
                <c:pt idx="186">
                  <c:v>2363.3</c:v>
                </c:pt>
                <c:pt idx="187">
                  <c:v>2364.43</c:v>
                </c:pt>
                <c:pt idx="188">
                  <c:v>2365.35</c:v>
                </c:pt>
                <c:pt idx="189">
                  <c:v>2369.11</c:v>
                </c:pt>
                <c:pt idx="190">
                  <c:v>2369.37</c:v>
                </c:pt>
                <c:pt idx="191">
                  <c:v>2369.44</c:v>
                </c:pt>
                <c:pt idx="192">
                  <c:v>2370.62</c:v>
                </c:pt>
                <c:pt idx="193">
                  <c:v>2372.16</c:v>
                </c:pt>
                <c:pt idx="194">
                  <c:v>2372.29</c:v>
                </c:pt>
                <c:pt idx="195">
                  <c:v>2373.8</c:v>
                </c:pt>
                <c:pt idx="196">
                  <c:v>2374.15</c:v>
                </c:pt>
                <c:pt idx="197">
                  <c:v>2374.8</c:v>
                </c:pt>
                <c:pt idx="198">
                  <c:v>2374.81</c:v>
                </c:pt>
                <c:pt idx="199">
                  <c:v>2375</c:v>
                </c:pt>
                <c:pt idx="200">
                  <c:v>2376.53</c:v>
                </c:pt>
                <c:pt idx="201">
                  <c:v>2378.09</c:v>
                </c:pt>
                <c:pt idx="202">
                  <c:v>2378.67</c:v>
                </c:pt>
                <c:pt idx="203">
                  <c:v>2379.2</c:v>
                </c:pt>
                <c:pt idx="204">
                  <c:v>2379.61</c:v>
                </c:pt>
                <c:pt idx="205">
                  <c:v>2379.74</c:v>
                </c:pt>
                <c:pt idx="206">
                  <c:v>2379.83</c:v>
                </c:pt>
                <c:pt idx="207">
                  <c:v>2381.79</c:v>
                </c:pt>
                <c:pt idx="208">
                  <c:v>2382.67</c:v>
                </c:pt>
                <c:pt idx="209">
                  <c:v>2382.71</c:v>
                </c:pt>
                <c:pt idx="210">
                  <c:v>2383.73</c:v>
                </c:pt>
                <c:pt idx="211">
                  <c:v>2386.2</c:v>
                </c:pt>
                <c:pt idx="212">
                  <c:v>2387.61</c:v>
                </c:pt>
                <c:pt idx="213">
                  <c:v>2387.86</c:v>
                </c:pt>
                <c:pt idx="214">
                  <c:v>2388.35</c:v>
                </c:pt>
                <c:pt idx="215">
                  <c:v>2388.95</c:v>
                </c:pt>
                <c:pt idx="216">
                  <c:v>2389.31</c:v>
                </c:pt>
                <c:pt idx="217">
                  <c:v>2389.77</c:v>
                </c:pt>
                <c:pt idx="218">
                  <c:v>2389.98</c:v>
                </c:pt>
                <c:pt idx="219">
                  <c:v>2392.11</c:v>
                </c:pt>
                <c:pt idx="220">
                  <c:v>2392.13</c:v>
                </c:pt>
                <c:pt idx="221">
                  <c:v>2393.04</c:v>
                </c:pt>
                <c:pt idx="222">
                  <c:v>2393.12</c:v>
                </c:pt>
                <c:pt idx="223">
                  <c:v>2393.81</c:v>
                </c:pt>
                <c:pt idx="224">
                  <c:v>2393.92</c:v>
                </c:pt>
                <c:pt idx="225">
                  <c:v>2395.57</c:v>
                </c:pt>
                <c:pt idx="226">
                  <c:v>2395.97</c:v>
                </c:pt>
                <c:pt idx="227">
                  <c:v>2396.19</c:v>
                </c:pt>
                <c:pt idx="228">
                  <c:v>2396.22</c:v>
                </c:pt>
                <c:pt idx="229">
                  <c:v>2396.67</c:v>
                </c:pt>
                <c:pt idx="230">
                  <c:v>2397.04</c:v>
                </c:pt>
                <c:pt idx="231">
                  <c:v>2397.54</c:v>
                </c:pt>
                <c:pt idx="232">
                  <c:v>2398.33</c:v>
                </c:pt>
                <c:pt idx="233">
                  <c:v>2398.35</c:v>
                </c:pt>
                <c:pt idx="234">
                  <c:v>2398.74</c:v>
                </c:pt>
                <c:pt idx="235">
                  <c:v>2399.05</c:v>
                </c:pt>
                <c:pt idx="236">
                  <c:v>2399.18</c:v>
                </c:pt>
                <c:pt idx="237">
                  <c:v>2402.17</c:v>
                </c:pt>
                <c:pt idx="238">
                  <c:v>2402.33</c:v>
                </c:pt>
                <c:pt idx="239">
                  <c:v>2402.82</c:v>
                </c:pt>
                <c:pt idx="240">
                  <c:v>2403.54</c:v>
                </c:pt>
                <c:pt idx="241">
                  <c:v>2404.38</c:v>
                </c:pt>
                <c:pt idx="242">
                  <c:v>2404.46</c:v>
                </c:pt>
                <c:pt idx="243">
                  <c:v>2404.63</c:v>
                </c:pt>
                <c:pt idx="244">
                  <c:v>2404.92</c:v>
                </c:pt>
                <c:pt idx="245">
                  <c:v>2405.62</c:v>
                </c:pt>
                <c:pt idx="246">
                  <c:v>2409</c:v>
                </c:pt>
                <c:pt idx="247">
                  <c:v>2409.37</c:v>
                </c:pt>
                <c:pt idx="248">
                  <c:v>2409.7</c:v>
                </c:pt>
                <c:pt idx="249">
                  <c:v>2409.76</c:v>
                </c:pt>
                <c:pt idx="250">
                  <c:v>2410.11</c:v>
                </c:pt>
                <c:pt idx="251">
                  <c:v>2410.36</c:v>
                </c:pt>
                <c:pt idx="252">
                  <c:v>2410.5</c:v>
                </c:pt>
                <c:pt idx="253">
                  <c:v>2411.26</c:v>
                </c:pt>
                <c:pt idx="254">
                  <c:v>2413.14</c:v>
                </c:pt>
                <c:pt idx="255">
                  <c:v>2413.89</c:v>
                </c:pt>
                <c:pt idx="256">
                  <c:v>2413.93</c:v>
                </c:pt>
                <c:pt idx="257">
                  <c:v>2414.07</c:v>
                </c:pt>
                <c:pt idx="258">
                  <c:v>2414.64</c:v>
                </c:pt>
                <c:pt idx="259">
                  <c:v>2414.77</c:v>
                </c:pt>
                <c:pt idx="260">
                  <c:v>2415.06</c:v>
                </c:pt>
                <c:pt idx="261">
                  <c:v>2415.42</c:v>
                </c:pt>
                <c:pt idx="262">
                  <c:v>2415.83</c:v>
                </c:pt>
                <c:pt idx="263">
                  <c:v>2416.48</c:v>
                </c:pt>
                <c:pt idx="264">
                  <c:v>2416.54</c:v>
                </c:pt>
                <c:pt idx="265">
                  <c:v>2417.76</c:v>
                </c:pt>
                <c:pt idx="266">
                  <c:v>2417.78</c:v>
                </c:pt>
                <c:pt idx="267">
                  <c:v>2419.31</c:v>
                </c:pt>
                <c:pt idx="268">
                  <c:v>2420.71</c:v>
                </c:pt>
                <c:pt idx="269">
                  <c:v>2422.19</c:v>
                </c:pt>
                <c:pt idx="270">
                  <c:v>2423.26</c:v>
                </c:pt>
                <c:pt idx="271">
                  <c:v>2423.76</c:v>
                </c:pt>
                <c:pt idx="272">
                  <c:v>2424.22</c:v>
                </c:pt>
                <c:pt idx="273">
                  <c:v>2424.42</c:v>
                </c:pt>
                <c:pt idx="274">
                  <c:v>2424.69</c:v>
                </c:pt>
                <c:pt idx="275">
                  <c:v>2425.3</c:v>
                </c:pt>
                <c:pt idx="276">
                  <c:v>2425.49</c:v>
                </c:pt>
                <c:pt idx="277">
                  <c:v>2426.96</c:v>
                </c:pt>
                <c:pt idx="278">
                  <c:v>2427.77</c:v>
                </c:pt>
                <c:pt idx="279">
                  <c:v>2429.28</c:v>
                </c:pt>
                <c:pt idx="280">
                  <c:v>2429.37</c:v>
                </c:pt>
                <c:pt idx="281">
                  <c:v>2429.6</c:v>
                </c:pt>
                <c:pt idx="282">
                  <c:v>2430.48</c:v>
                </c:pt>
                <c:pt idx="283">
                  <c:v>2430.51</c:v>
                </c:pt>
                <c:pt idx="284">
                  <c:v>2430.8</c:v>
                </c:pt>
                <c:pt idx="285">
                  <c:v>2430.87</c:v>
                </c:pt>
                <c:pt idx="286">
                  <c:v>2430.96</c:v>
                </c:pt>
                <c:pt idx="287">
                  <c:v>2432.17</c:v>
                </c:pt>
                <c:pt idx="288">
                  <c:v>2432.96</c:v>
                </c:pt>
                <c:pt idx="289">
                  <c:v>2433.02</c:v>
                </c:pt>
                <c:pt idx="290">
                  <c:v>2433.09</c:v>
                </c:pt>
                <c:pt idx="291">
                  <c:v>2433.21</c:v>
                </c:pt>
                <c:pt idx="292">
                  <c:v>2433.91</c:v>
                </c:pt>
                <c:pt idx="293">
                  <c:v>2434</c:v>
                </c:pt>
                <c:pt idx="294">
                  <c:v>2434.09</c:v>
                </c:pt>
                <c:pt idx="295">
                  <c:v>2434.68</c:v>
                </c:pt>
                <c:pt idx="296">
                  <c:v>2434.85</c:v>
                </c:pt>
                <c:pt idx="297">
                  <c:v>2435.15</c:v>
                </c:pt>
                <c:pt idx="298">
                  <c:v>2435.25</c:v>
                </c:pt>
                <c:pt idx="299">
                  <c:v>2435.32</c:v>
                </c:pt>
                <c:pt idx="300">
                  <c:v>2435.54</c:v>
                </c:pt>
                <c:pt idx="301">
                  <c:v>2435.62</c:v>
                </c:pt>
                <c:pt idx="302">
                  <c:v>2435.69</c:v>
                </c:pt>
                <c:pt idx="303">
                  <c:v>2436.01</c:v>
                </c:pt>
                <c:pt idx="304">
                  <c:v>2436.4</c:v>
                </c:pt>
                <c:pt idx="305">
                  <c:v>2436.84</c:v>
                </c:pt>
                <c:pt idx="306">
                  <c:v>2436.88</c:v>
                </c:pt>
                <c:pt idx="307">
                  <c:v>2437.08</c:v>
                </c:pt>
                <c:pt idx="308">
                  <c:v>2438.53</c:v>
                </c:pt>
                <c:pt idx="309">
                  <c:v>2438.69</c:v>
                </c:pt>
                <c:pt idx="310">
                  <c:v>2439.93</c:v>
                </c:pt>
                <c:pt idx="311">
                  <c:v>2441.39</c:v>
                </c:pt>
                <c:pt idx="312">
                  <c:v>2442.2</c:v>
                </c:pt>
                <c:pt idx="313">
                  <c:v>2442.21</c:v>
                </c:pt>
                <c:pt idx="314">
                  <c:v>2442.22</c:v>
                </c:pt>
                <c:pt idx="315">
                  <c:v>2442.42</c:v>
                </c:pt>
                <c:pt idx="316">
                  <c:v>2443.67</c:v>
                </c:pt>
                <c:pt idx="317">
                  <c:v>2443.93</c:v>
                </c:pt>
                <c:pt idx="318">
                  <c:v>2444.33</c:v>
                </c:pt>
                <c:pt idx="319">
                  <c:v>2444.62</c:v>
                </c:pt>
                <c:pt idx="320">
                  <c:v>2444.74</c:v>
                </c:pt>
                <c:pt idx="321">
                  <c:v>2444.9</c:v>
                </c:pt>
                <c:pt idx="322">
                  <c:v>2445.84</c:v>
                </c:pt>
                <c:pt idx="323">
                  <c:v>2446.66</c:v>
                </c:pt>
                <c:pt idx="324">
                  <c:v>2446.68</c:v>
                </c:pt>
                <c:pt idx="325">
                  <c:v>2446.91</c:v>
                </c:pt>
                <c:pt idx="326">
                  <c:v>2447.05</c:v>
                </c:pt>
                <c:pt idx="327">
                  <c:v>2448.65</c:v>
                </c:pt>
                <c:pt idx="328">
                  <c:v>2448.77</c:v>
                </c:pt>
                <c:pt idx="329">
                  <c:v>2448.81</c:v>
                </c:pt>
                <c:pt idx="330">
                  <c:v>2448.86</c:v>
                </c:pt>
                <c:pt idx="331">
                  <c:v>2449.13</c:v>
                </c:pt>
                <c:pt idx="332">
                  <c:v>2449.32</c:v>
                </c:pt>
                <c:pt idx="333">
                  <c:v>2449.58</c:v>
                </c:pt>
                <c:pt idx="334">
                  <c:v>2449.79</c:v>
                </c:pt>
                <c:pt idx="335">
                  <c:v>2450.19</c:v>
                </c:pt>
                <c:pt idx="336">
                  <c:v>2450.63</c:v>
                </c:pt>
                <c:pt idx="337">
                  <c:v>2450.88</c:v>
                </c:pt>
                <c:pt idx="338">
                  <c:v>2451.54</c:v>
                </c:pt>
                <c:pt idx="339">
                  <c:v>2451.75</c:v>
                </c:pt>
                <c:pt idx="340">
                  <c:v>2451.99</c:v>
                </c:pt>
                <c:pt idx="341">
                  <c:v>2452.06</c:v>
                </c:pt>
                <c:pt idx="342">
                  <c:v>2452.36</c:v>
                </c:pt>
                <c:pt idx="343">
                  <c:v>2452.49</c:v>
                </c:pt>
                <c:pt idx="344">
                  <c:v>2452.73</c:v>
                </c:pt>
                <c:pt idx="345">
                  <c:v>2452.74</c:v>
                </c:pt>
                <c:pt idx="346">
                  <c:v>2452.98</c:v>
                </c:pt>
                <c:pt idx="347">
                  <c:v>2453.34</c:v>
                </c:pt>
                <c:pt idx="348">
                  <c:v>2453.41</c:v>
                </c:pt>
                <c:pt idx="349">
                  <c:v>2453.57</c:v>
                </c:pt>
                <c:pt idx="350">
                  <c:v>2454.36</c:v>
                </c:pt>
                <c:pt idx="351">
                  <c:v>2454.58</c:v>
                </c:pt>
                <c:pt idx="352">
                  <c:v>2454.59</c:v>
                </c:pt>
                <c:pt idx="353">
                  <c:v>2456.82</c:v>
                </c:pt>
                <c:pt idx="354">
                  <c:v>2457.44</c:v>
                </c:pt>
                <c:pt idx="355">
                  <c:v>2457.58</c:v>
                </c:pt>
                <c:pt idx="356">
                  <c:v>2458.45</c:v>
                </c:pt>
                <c:pt idx="357">
                  <c:v>2458.56</c:v>
                </c:pt>
                <c:pt idx="358">
                  <c:v>2458.75</c:v>
                </c:pt>
                <c:pt idx="359">
                  <c:v>2459.17</c:v>
                </c:pt>
                <c:pt idx="360">
                  <c:v>2460.17</c:v>
                </c:pt>
                <c:pt idx="361">
                  <c:v>2460.67</c:v>
                </c:pt>
                <c:pt idx="362">
                  <c:v>2461.8</c:v>
                </c:pt>
                <c:pt idx="363">
                  <c:v>2462.86</c:v>
                </c:pt>
                <c:pt idx="364">
                  <c:v>2463.24</c:v>
                </c:pt>
                <c:pt idx="365">
                  <c:v>2464.24</c:v>
                </c:pt>
                <c:pt idx="366">
                  <c:v>2464.51</c:v>
                </c:pt>
                <c:pt idx="367">
                  <c:v>2464.71</c:v>
                </c:pt>
                <c:pt idx="368">
                  <c:v>2465.44</c:v>
                </c:pt>
                <c:pt idx="369">
                  <c:v>2465.62</c:v>
                </c:pt>
                <c:pt idx="370">
                  <c:v>2466.38</c:v>
                </c:pt>
                <c:pt idx="371">
                  <c:v>2466.58</c:v>
                </c:pt>
                <c:pt idx="372">
                  <c:v>2467.13</c:v>
                </c:pt>
                <c:pt idx="373">
                  <c:v>2467.46</c:v>
                </c:pt>
                <c:pt idx="374">
                  <c:v>2467.62</c:v>
                </c:pt>
                <c:pt idx="375">
                  <c:v>2467.98</c:v>
                </c:pt>
                <c:pt idx="376">
                  <c:v>2468.44</c:v>
                </c:pt>
                <c:pt idx="377">
                  <c:v>2469.09</c:v>
                </c:pt>
                <c:pt idx="378">
                  <c:v>2469.57</c:v>
                </c:pt>
                <c:pt idx="379">
                  <c:v>2469.78</c:v>
                </c:pt>
                <c:pt idx="380">
                  <c:v>2470.12</c:v>
                </c:pt>
                <c:pt idx="381">
                  <c:v>2470.44</c:v>
                </c:pt>
                <c:pt idx="382">
                  <c:v>2471.08</c:v>
                </c:pt>
                <c:pt idx="383">
                  <c:v>2471.15</c:v>
                </c:pt>
                <c:pt idx="384">
                  <c:v>2471.28</c:v>
                </c:pt>
                <c:pt idx="385">
                  <c:v>2471.44</c:v>
                </c:pt>
                <c:pt idx="386">
                  <c:v>2471.53</c:v>
                </c:pt>
                <c:pt idx="387">
                  <c:v>2472.23</c:v>
                </c:pt>
                <c:pt idx="388">
                  <c:v>2472.25</c:v>
                </c:pt>
                <c:pt idx="389">
                  <c:v>2472.47</c:v>
                </c:pt>
                <c:pt idx="390">
                  <c:v>2473.37</c:v>
                </c:pt>
                <c:pt idx="391">
                  <c:v>2476.05</c:v>
                </c:pt>
                <c:pt idx="392">
                  <c:v>2476.48</c:v>
                </c:pt>
                <c:pt idx="393">
                  <c:v>2476.59</c:v>
                </c:pt>
                <c:pt idx="394">
                  <c:v>2477.71</c:v>
                </c:pt>
                <c:pt idx="395">
                  <c:v>2478.18</c:v>
                </c:pt>
                <c:pt idx="396">
                  <c:v>2478.24</c:v>
                </c:pt>
                <c:pt idx="397">
                  <c:v>2478.58</c:v>
                </c:pt>
                <c:pt idx="398">
                  <c:v>2478.83</c:v>
                </c:pt>
                <c:pt idx="399">
                  <c:v>2479.92</c:v>
                </c:pt>
                <c:pt idx="400">
                  <c:v>2480.05</c:v>
                </c:pt>
                <c:pt idx="401">
                  <c:v>2480.39</c:v>
                </c:pt>
                <c:pt idx="402">
                  <c:v>2480.49</c:v>
                </c:pt>
                <c:pt idx="403">
                  <c:v>2480.53</c:v>
                </c:pt>
                <c:pt idx="404">
                  <c:v>2481.84</c:v>
                </c:pt>
                <c:pt idx="405">
                  <c:v>2482.2</c:v>
                </c:pt>
                <c:pt idx="406">
                  <c:v>2482.39</c:v>
                </c:pt>
                <c:pt idx="407">
                  <c:v>2482.41</c:v>
                </c:pt>
                <c:pt idx="408">
                  <c:v>2482.92</c:v>
                </c:pt>
                <c:pt idx="409">
                  <c:v>2483.54</c:v>
                </c:pt>
                <c:pt idx="410">
                  <c:v>2483.64</c:v>
                </c:pt>
                <c:pt idx="411">
                  <c:v>2483.67</c:v>
                </c:pt>
                <c:pt idx="412">
                  <c:v>2484.75</c:v>
                </c:pt>
                <c:pt idx="413">
                  <c:v>2485.11</c:v>
                </c:pt>
                <c:pt idx="414">
                  <c:v>2485.89</c:v>
                </c:pt>
                <c:pt idx="415">
                  <c:v>2486.06</c:v>
                </c:pt>
                <c:pt idx="416">
                  <c:v>2486.43</c:v>
                </c:pt>
                <c:pt idx="417">
                  <c:v>2487.26</c:v>
                </c:pt>
                <c:pt idx="418">
                  <c:v>2487.36</c:v>
                </c:pt>
                <c:pt idx="419">
                  <c:v>2487.65</c:v>
                </c:pt>
                <c:pt idx="420">
                  <c:v>2487.73</c:v>
                </c:pt>
                <c:pt idx="421">
                  <c:v>2487.78</c:v>
                </c:pt>
                <c:pt idx="422">
                  <c:v>2488.24</c:v>
                </c:pt>
                <c:pt idx="423">
                  <c:v>2489.17</c:v>
                </c:pt>
                <c:pt idx="424">
                  <c:v>2489.34</c:v>
                </c:pt>
                <c:pt idx="425">
                  <c:v>2489.39</c:v>
                </c:pt>
                <c:pt idx="426">
                  <c:v>2489.66</c:v>
                </c:pt>
                <c:pt idx="427">
                  <c:v>2489.75</c:v>
                </c:pt>
                <c:pt idx="428">
                  <c:v>2491.26</c:v>
                </c:pt>
                <c:pt idx="429">
                  <c:v>2491.32</c:v>
                </c:pt>
                <c:pt idx="430">
                  <c:v>2493.59</c:v>
                </c:pt>
                <c:pt idx="431">
                  <c:v>2494.87</c:v>
                </c:pt>
                <c:pt idx="432">
                  <c:v>2495.46</c:v>
                </c:pt>
                <c:pt idx="433">
                  <c:v>2496.14</c:v>
                </c:pt>
                <c:pt idx="434">
                  <c:v>2496.17</c:v>
                </c:pt>
                <c:pt idx="435">
                  <c:v>2496.48</c:v>
                </c:pt>
                <c:pt idx="436">
                  <c:v>2496.77</c:v>
                </c:pt>
                <c:pt idx="437">
                  <c:v>2497.46</c:v>
                </c:pt>
                <c:pt idx="438">
                  <c:v>2497.53</c:v>
                </c:pt>
                <c:pt idx="439">
                  <c:v>2497.54</c:v>
                </c:pt>
                <c:pt idx="440">
                  <c:v>2497.81</c:v>
                </c:pt>
                <c:pt idx="441">
                  <c:v>2497.91</c:v>
                </c:pt>
                <c:pt idx="442">
                  <c:v>2498.35</c:v>
                </c:pt>
                <c:pt idx="443">
                  <c:v>2498.96</c:v>
                </c:pt>
                <c:pt idx="444">
                  <c:v>2499.04</c:v>
                </c:pt>
                <c:pt idx="445">
                  <c:v>2499.41</c:v>
                </c:pt>
                <c:pt idx="446">
                  <c:v>2499.47</c:v>
                </c:pt>
                <c:pt idx="447">
                  <c:v>2499.5</c:v>
                </c:pt>
                <c:pt idx="448">
                  <c:v>2500.24</c:v>
                </c:pt>
                <c:pt idx="449">
                  <c:v>2500.83</c:v>
                </c:pt>
                <c:pt idx="450">
                  <c:v>2500.84</c:v>
                </c:pt>
                <c:pt idx="451">
                  <c:v>2502.21</c:v>
                </c:pt>
                <c:pt idx="452">
                  <c:v>2502.64</c:v>
                </c:pt>
                <c:pt idx="453">
                  <c:v>2503.6</c:v>
                </c:pt>
                <c:pt idx="454">
                  <c:v>2503.66</c:v>
                </c:pt>
                <c:pt idx="455">
                  <c:v>2504.44</c:v>
                </c:pt>
                <c:pt idx="456">
                  <c:v>2504.87</c:v>
                </c:pt>
                <c:pt idx="457">
                  <c:v>2504.91</c:v>
                </c:pt>
                <c:pt idx="458">
                  <c:v>2505.42</c:v>
                </c:pt>
                <c:pt idx="459">
                  <c:v>2506.02</c:v>
                </c:pt>
                <c:pt idx="460">
                  <c:v>2506.2</c:v>
                </c:pt>
                <c:pt idx="461">
                  <c:v>2506.26</c:v>
                </c:pt>
                <c:pt idx="462">
                  <c:v>2506.36</c:v>
                </c:pt>
                <c:pt idx="463">
                  <c:v>2507.41</c:v>
                </c:pt>
                <c:pt idx="464">
                  <c:v>2507.88</c:v>
                </c:pt>
                <c:pt idx="465">
                  <c:v>2509.11</c:v>
                </c:pt>
                <c:pt idx="466">
                  <c:v>2509.27</c:v>
                </c:pt>
                <c:pt idx="467">
                  <c:v>2509.51</c:v>
                </c:pt>
                <c:pt idx="468">
                  <c:v>2510.05</c:v>
                </c:pt>
                <c:pt idx="469">
                  <c:v>2510.59</c:v>
                </c:pt>
                <c:pt idx="470">
                  <c:v>2510.63</c:v>
                </c:pt>
                <c:pt idx="471">
                  <c:v>2511.7</c:v>
                </c:pt>
                <c:pt idx="472">
                  <c:v>2511.94</c:v>
                </c:pt>
                <c:pt idx="473">
                  <c:v>2513.12</c:v>
                </c:pt>
                <c:pt idx="474">
                  <c:v>2513.97</c:v>
                </c:pt>
                <c:pt idx="475">
                  <c:v>2514.28</c:v>
                </c:pt>
                <c:pt idx="476">
                  <c:v>2514.43</c:v>
                </c:pt>
                <c:pt idx="477">
                  <c:v>2514.59</c:v>
                </c:pt>
                <c:pt idx="478">
                  <c:v>2515.26</c:v>
                </c:pt>
                <c:pt idx="479">
                  <c:v>2515.41</c:v>
                </c:pt>
                <c:pt idx="480">
                  <c:v>2516.1</c:v>
                </c:pt>
                <c:pt idx="481">
                  <c:v>2516.21</c:v>
                </c:pt>
                <c:pt idx="482">
                  <c:v>2517.53</c:v>
                </c:pt>
                <c:pt idx="483">
                  <c:v>2518.11</c:v>
                </c:pt>
                <c:pt idx="484">
                  <c:v>2518.74</c:v>
                </c:pt>
                <c:pt idx="485">
                  <c:v>2519.57</c:v>
                </c:pt>
                <c:pt idx="486">
                  <c:v>2519.92</c:v>
                </c:pt>
                <c:pt idx="487">
                  <c:v>2520.03</c:v>
                </c:pt>
                <c:pt idx="488">
                  <c:v>2520.12</c:v>
                </c:pt>
                <c:pt idx="489">
                  <c:v>2520.3</c:v>
                </c:pt>
                <c:pt idx="490">
                  <c:v>2520.82</c:v>
                </c:pt>
                <c:pt idx="491">
                  <c:v>2521.16</c:v>
                </c:pt>
                <c:pt idx="492">
                  <c:v>2521.56</c:v>
                </c:pt>
                <c:pt idx="493">
                  <c:v>2521.63</c:v>
                </c:pt>
                <c:pt idx="494">
                  <c:v>2521.68</c:v>
                </c:pt>
                <c:pt idx="495">
                  <c:v>2522.26</c:v>
                </c:pt>
                <c:pt idx="496">
                  <c:v>2522.41</c:v>
                </c:pt>
                <c:pt idx="497">
                  <c:v>2523.07</c:v>
                </c:pt>
                <c:pt idx="498">
                  <c:v>2523.17</c:v>
                </c:pt>
                <c:pt idx="499">
                  <c:v>2523.65</c:v>
                </c:pt>
                <c:pt idx="500">
                  <c:v>2523.96</c:v>
                </c:pt>
                <c:pt idx="501">
                  <c:v>2524.65</c:v>
                </c:pt>
                <c:pt idx="502">
                  <c:v>2525.42</c:v>
                </c:pt>
                <c:pt idx="503">
                  <c:v>2526.73</c:v>
                </c:pt>
                <c:pt idx="504">
                  <c:v>2527.65</c:v>
                </c:pt>
                <c:pt idx="505">
                  <c:v>2529.08</c:v>
                </c:pt>
                <c:pt idx="506">
                  <c:v>2530.33</c:v>
                </c:pt>
                <c:pt idx="507">
                  <c:v>2530.64</c:v>
                </c:pt>
                <c:pt idx="508">
                  <c:v>2530.71</c:v>
                </c:pt>
                <c:pt idx="509">
                  <c:v>2530.81</c:v>
                </c:pt>
                <c:pt idx="510">
                  <c:v>2531.59</c:v>
                </c:pt>
                <c:pt idx="511">
                  <c:v>2531.74</c:v>
                </c:pt>
                <c:pt idx="512">
                  <c:v>2533.74</c:v>
                </c:pt>
                <c:pt idx="513">
                  <c:v>2533.8</c:v>
                </c:pt>
                <c:pt idx="514">
                  <c:v>2534.31</c:v>
                </c:pt>
                <c:pt idx="515">
                  <c:v>2534.95</c:v>
                </c:pt>
                <c:pt idx="516">
                  <c:v>2534.99</c:v>
                </c:pt>
                <c:pt idx="517">
                  <c:v>2535.22</c:v>
                </c:pt>
                <c:pt idx="518">
                  <c:v>2535.27</c:v>
                </c:pt>
                <c:pt idx="519">
                  <c:v>2535.32</c:v>
                </c:pt>
                <c:pt idx="520">
                  <c:v>2536.89</c:v>
                </c:pt>
                <c:pt idx="521">
                  <c:v>2537.38</c:v>
                </c:pt>
                <c:pt idx="522">
                  <c:v>2537.67</c:v>
                </c:pt>
                <c:pt idx="523">
                  <c:v>2537.74</c:v>
                </c:pt>
                <c:pt idx="524">
                  <c:v>2537.81</c:v>
                </c:pt>
                <c:pt idx="525">
                  <c:v>2537.93</c:v>
                </c:pt>
                <c:pt idx="526">
                  <c:v>2537.97</c:v>
                </c:pt>
                <c:pt idx="527">
                  <c:v>2538.63</c:v>
                </c:pt>
                <c:pt idx="528">
                  <c:v>2538.86</c:v>
                </c:pt>
                <c:pt idx="529">
                  <c:v>2539.99</c:v>
                </c:pt>
                <c:pt idx="530">
                  <c:v>2540.41</c:v>
                </c:pt>
                <c:pt idx="531">
                  <c:v>2540.55</c:v>
                </c:pt>
                <c:pt idx="532">
                  <c:v>2540.69</c:v>
                </c:pt>
                <c:pt idx="533">
                  <c:v>2541.52</c:v>
                </c:pt>
                <c:pt idx="534">
                  <c:v>2541.63</c:v>
                </c:pt>
                <c:pt idx="535">
                  <c:v>2542.06</c:v>
                </c:pt>
                <c:pt idx="536">
                  <c:v>2542.85</c:v>
                </c:pt>
                <c:pt idx="537">
                  <c:v>2543</c:v>
                </c:pt>
                <c:pt idx="538">
                  <c:v>2544.34</c:v>
                </c:pt>
                <c:pt idx="539">
                  <c:v>2544.97</c:v>
                </c:pt>
                <c:pt idx="540">
                  <c:v>2545.06</c:v>
                </c:pt>
                <c:pt idx="541">
                  <c:v>2545.07</c:v>
                </c:pt>
                <c:pt idx="542">
                  <c:v>2545.22</c:v>
                </c:pt>
                <c:pt idx="543">
                  <c:v>2545.52</c:v>
                </c:pt>
                <c:pt idx="544">
                  <c:v>2546.36</c:v>
                </c:pt>
                <c:pt idx="545">
                  <c:v>2546.87</c:v>
                </c:pt>
                <c:pt idx="546">
                  <c:v>2547.37</c:v>
                </c:pt>
                <c:pt idx="547">
                  <c:v>2548.39</c:v>
                </c:pt>
                <c:pt idx="548">
                  <c:v>2548.51</c:v>
                </c:pt>
                <c:pt idx="549">
                  <c:v>2548.84</c:v>
                </c:pt>
                <c:pt idx="550">
                  <c:v>2549.08</c:v>
                </c:pt>
                <c:pt idx="551">
                  <c:v>2549.45</c:v>
                </c:pt>
                <c:pt idx="552">
                  <c:v>2549.79</c:v>
                </c:pt>
                <c:pt idx="553">
                  <c:v>2550</c:v>
                </c:pt>
                <c:pt idx="554">
                  <c:v>2550.66</c:v>
                </c:pt>
                <c:pt idx="555">
                  <c:v>2551.23</c:v>
                </c:pt>
                <c:pt idx="556">
                  <c:v>2551.31</c:v>
                </c:pt>
                <c:pt idx="557">
                  <c:v>2551.35</c:v>
                </c:pt>
                <c:pt idx="558">
                  <c:v>2552</c:v>
                </c:pt>
                <c:pt idx="559">
                  <c:v>2552.04</c:v>
                </c:pt>
                <c:pt idx="560">
                  <c:v>2552.23</c:v>
                </c:pt>
                <c:pt idx="561">
                  <c:v>2552.91</c:v>
                </c:pt>
                <c:pt idx="562">
                  <c:v>2553.67</c:v>
                </c:pt>
                <c:pt idx="563">
                  <c:v>2554.03</c:v>
                </c:pt>
                <c:pt idx="564">
                  <c:v>2554.19</c:v>
                </c:pt>
                <c:pt idx="565">
                  <c:v>2554.44</c:v>
                </c:pt>
                <c:pt idx="566">
                  <c:v>2554.55</c:v>
                </c:pt>
                <c:pt idx="567">
                  <c:v>2555.05</c:v>
                </c:pt>
                <c:pt idx="568">
                  <c:v>2555.52</c:v>
                </c:pt>
                <c:pt idx="569">
                  <c:v>2555.54</c:v>
                </c:pt>
                <c:pt idx="570">
                  <c:v>2555.85</c:v>
                </c:pt>
                <c:pt idx="571">
                  <c:v>2556.61</c:v>
                </c:pt>
                <c:pt idx="572">
                  <c:v>2556.67</c:v>
                </c:pt>
                <c:pt idx="573">
                  <c:v>2557.09</c:v>
                </c:pt>
                <c:pt idx="574">
                  <c:v>2557.59</c:v>
                </c:pt>
                <c:pt idx="575">
                  <c:v>2558.18</c:v>
                </c:pt>
                <c:pt idx="576">
                  <c:v>2558.76</c:v>
                </c:pt>
                <c:pt idx="577">
                  <c:v>2560.08</c:v>
                </c:pt>
                <c:pt idx="578">
                  <c:v>2560.69</c:v>
                </c:pt>
                <c:pt idx="579">
                  <c:v>2561.58</c:v>
                </c:pt>
                <c:pt idx="580">
                  <c:v>2562.6</c:v>
                </c:pt>
                <c:pt idx="581">
                  <c:v>2562.84</c:v>
                </c:pt>
                <c:pt idx="582">
                  <c:v>2563.39</c:v>
                </c:pt>
                <c:pt idx="583">
                  <c:v>2563.58</c:v>
                </c:pt>
                <c:pt idx="584">
                  <c:v>2563.86</c:v>
                </c:pt>
                <c:pt idx="585">
                  <c:v>2565.12</c:v>
                </c:pt>
                <c:pt idx="586">
                  <c:v>2566.4</c:v>
                </c:pt>
                <c:pt idx="587">
                  <c:v>2566.78</c:v>
                </c:pt>
                <c:pt idx="588">
                  <c:v>2566.87</c:v>
                </c:pt>
                <c:pt idx="589">
                  <c:v>2567.15</c:v>
                </c:pt>
                <c:pt idx="590">
                  <c:v>2568.84</c:v>
                </c:pt>
                <c:pt idx="591">
                  <c:v>2569.69</c:v>
                </c:pt>
                <c:pt idx="592">
                  <c:v>2570.16</c:v>
                </c:pt>
                <c:pt idx="593">
                  <c:v>2570.19</c:v>
                </c:pt>
                <c:pt idx="594">
                  <c:v>2570.24</c:v>
                </c:pt>
                <c:pt idx="595">
                  <c:v>2570.43</c:v>
                </c:pt>
                <c:pt idx="596">
                  <c:v>2570.76</c:v>
                </c:pt>
                <c:pt idx="597">
                  <c:v>2571.26</c:v>
                </c:pt>
                <c:pt idx="598">
                  <c:v>2572.45</c:v>
                </c:pt>
                <c:pt idx="599">
                  <c:v>2572.51</c:v>
                </c:pt>
                <c:pt idx="600">
                  <c:v>2573.72</c:v>
                </c:pt>
                <c:pt idx="601">
                  <c:v>2574.02</c:v>
                </c:pt>
                <c:pt idx="602">
                  <c:v>2574.2</c:v>
                </c:pt>
                <c:pt idx="603">
                  <c:v>2575.32</c:v>
                </c:pt>
                <c:pt idx="604">
                  <c:v>2576.38</c:v>
                </c:pt>
                <c:pt idx="605">
                  <c:v>2576.46</c:v>
                </c:pt>
                <c:pt idx="606">
                  <c:v>2576.51</c:v>
                </c:pt>
                <c:pt idx="607">
                  <c:v>2577.32</c:v>
                </c:pt>
                <c:pt idx="608">
                  <c:v>2577.51</c:v>
                </c:pt>
                <c:pt idx="609">
                  <c:v>2578.27</c:v>
                </c:pt>
                <c:pt idx="610">
                  <c:v>2578.84</c:v>
                </c:pt>
                <c:pt idx="611">
                  <c:v>2580.85</c:v>
                </c:pt>
                <c:pt idx="612">
                  <c:v>2581.02</c:v>
                </c:pt>
                <c:pt idx="613">
                  <c:v>2581.11</c:v>
                </c:pt>
                <c:pt idx="614">
                  <c:v>2582.19</c:v>
                </c:pt>
                <c:pt idx="615">
                  <c:v>2582.41</c:v>
                </c:pt>
                <c:pt idx="616">
                  <c:v>2582.86</c:v>
                </c:pt>
                <c:pt idx="617">
                  <c:v>2584.2</c:v>
                </c:pt>
                <c:pt idx="618">
                  <c:v>2584.53</c:v>
                </c:pt>
                <c:pt idx="619">
                  <c:v>2584.82</c:v>
                </c:pt>
                <c:pt idx="620">
                  <c:v>2585.21</c:v>
                </c:pt>
                <c:pt idx="621">
                  <c:v>2585.44</c:v>
                </c:pt>
                <c:pt idx="622">
                  <c:v>2585.56</c:v>
                </c:pt>
                <c:pt idx="623">
                  <c:v>2585.94</c:v>
                </c:pt>
                <c:pt idx="624">
                  <c:v>2585.96</c:v>
                </c:pt>
                <c:pt idx="625">
                  <c:v>2586.81</c:v>
                </c:pt>
                <c:pt idx="626">
                  <c:v>2587.11</c:v>
                </c:pt>
                <c:pt idx="627">
                  <c:v>2588.08</c:v>
                </c:pt>
                <c:pt idx="628">
                  <c:v>2588.44</c:v>
                </c:pt>
                <c:pt idx="629">
                  <c:v>2588.86</c:v>
                </c:pt>
                <c:pt idx="630">
                  <c:v>2589.43</c:v>
                </c:pt>
                <c:pt idx="631">
                  <c:v>2589.7</c:v>
                </c:pt>
                <c:pt idx="632">
                  <c:v>2590.1</c:v>
                </c:pt>
                <c:pt idx="633">
                  <c:v>2590.21</c:v>
                </c:pt>
                <c:pt idx="634">
                  <c:v>2590.32</c:v>
                </c:pt>
                <c:pt idx="635">
                  <c:v>2590.65</c:v>
                </c:pt>
                <c:pt idx="636">
                  <c:v>2590.84</c:v>
                </c:pt>
                <c:pt idx="637">
                  <c:v>2591.75</c:v>
                </c:pt>
                <c:pt idx="638">
                  <c:v>2592.44</c:v>
                </c:pt>
                <c:pt idx="639">
                  <c:v>2592.89</c:v>
                </c:pt>
                <c:pt idx="640">
                  <c:v>2592.93</c:v>
                </c:pt>
                <c:pt idx="641">
                  <c:v>2593.4</c:v>
                </c:pt>
                <c:pt idx="642">
                  <c:v>2593.82</c:v>
                </c:pt>
                <c:pt idx="643">
                  <c:v>2593.9</c:v>
                </c:pt>
                <c:pt idx="644">
                  <c:v>2594.59</c:v>
                </c:pt>
                <c:pt idx="645">
                  <c:v>2594.79</c:v>
                </c:pt>
                <c:pt idx="646">
                  <c:v>2594.81</c:v>
                </c:pt>
                <c:pt idx="647">
                  <c:v>2594.91</c:v>
                </c:pt>
                <c:pt idx="648">
                  <c:v>2595.56</c:v>
                </c:pt>
                <c:pt idx="649">
                  <c:v>2595.75</c:v>
                </c:pt>
                <c:pt idx="650">
                  <c:v>2595.85</c:v>
                </c:pt>
                <c:pt idx="651">
                  <c:v>2596.19</c:v>
                </c:pt>
                <c:pt idx="652">
                  <c:v>2597.86</c:v>
                </c:pt>
                <c:pt idx="653">
                  <c:v>2598.06</c:v>
                </c:pt>
                <c:pt idx="654">
                  <c:v>2599.04</c:v>
                </c:pt>
                <c:pt idx="655">
                  <c:v>2599.29</c:v>
                </c:pt>
                <c:pt idx="656">
                  <c:v>2599.31</c:v>
                </c:pt>
                <c:pt idx="657">
                  <c:v>2599.97</c:v>
                </c:pt>
                <c:pt idx="658">
                  <c:v>2600</c:v>
                </c:pt>
                <c:pt idx="659">
                  <c:v>2600.27</c:v>
                </c:pt>
                <c:pt idx="660">
                  <c:v>2600.64</c:v>
                </c:pt>
                <c:pt idx="661">
                  <c:v>2601.35</c:v>
                </c:pt>
                <c:pt idx="662">
                  <c:v>2601.47</c:v>
                </c:pt>
                <c:pt idx="663">
                  <c:v>2601.81</c:v>
                </c:pt>
                <c:pt idx="664">
                  <c:v>2602.21</c:v>
                </c:pt>
                <c:pt idx="665">
                  <c:v>2602.25</c:v>
                </c:pt>
                <c:pt idx="666">
                  <c:v>2602.65</c:v>
                </c:pt>
                <c:pt idx="667">
                  <c:v>2604.85</c:v>
                </c:pt>
                <c:pt idx="668">
                  <c:v>2605.57</c:v>
                </c:pt>
                <c:pt idx="669">
                  <c:v>2605.6</c:v>
                </c:pt>
                <c:pt idx="670">
                  <c:v>2606.05</c:v>
                </c:pt>
                <c:pt idx="671">
                  <c:v>2606.19</c:v>
                </c:pt>
                <c:pt idx="672">
                  <c:v>2606.21</c:v>
                </c:pt>
                <c:pt idx="673">
                  <c:v>2607.82</c:v>
                </c:pt>
                <c:pt idx="674">
                  <c:v>2608.79</c:v>
                </c:pt>
                <c:pt idx="675">
                  <c:v>2609.53</c:v>
                </c:pt>
                <c:pt idx="676">
                  <c:v>2609.83</c:v>
                </c:pt>
                <c:pt idx="677">
                  <c:v>2609.88</c:v>
                </c:pt>
                <c:pt idx="678">
                  <c:v>2610.37</c:v>
                </c:pt>
                <c:pt idx="679">
                  <c:v>2611.13</c:v>
                </c:pt>
                <c:pt idx="680">
                  <c:v>2611.15</c:v>
                </c:pt>
                <c:pt idx="681">
                  <c:v>2611.84</c:v>
                </c:pt>
                <c:pt idx="682">
                  <c:v>2611.97</c:v>
                </c:pt>
                <c:pt idx="683">
                  <c:v>2612.53</c:v>
                </c:pt>
                <c:pt idx="684">
                  <c:v>2612.76</c:v>
                </c:pt>
                <c:pt idx="685">
                  <c:v>2613.02</c:v>
                </c:pt>
                <c:pt idx="686">
                  <c:v>2614.47</c:v>
                </c:pt>
                <c:pt idx="687">
                  <c:v>2615.14</c:v>
                </c:pt>
                <c:pt idx="688">
                  <c:v>2615.3</c:v>
                </c:pt>
                <c:pt idx="689">
                  <c:v>2615.85</c:v>
                </c:pt>
                <c:pt idx="690">
                  <c:v>2615.91</c:v>
                </c:pt>
                <c:pt idx="691">
                  <c:v>2616.41</c:v>
                </c:pt>
                <c:pt idx="692">
                  <c:v>2616.61</c:v>
                </c:pt>
                <c:pt idx="693">
                  <c:v>2617.18</c:v>
                </c:pt>
                <c:pt idx="694">
                  <c:v>2618.33</c:v>
                </c:pt>
                <c:pt idx="695">
                  <c:v>2618.81</c:v>
                </c:pt>
                <c:pt idx="696">
                  <c:v>2619.03</c:v>
                </c:pt>
                <c:pt idx="697">
                  <c:v>2619.17</c:v>
                </c:pt>
                <c:pt idx="698">
                  <c:v>2619.34</c:v>
                </c:pt>
                <c:pt idx="699">
                  <c:v>2619.48</c:v>
                </c:pt>
                <c:pt idx="700">
                  <c:v>2619.87</c:v>
                </c:pt>
                <c:pt idx="701">
                  <c:v>2620.17</c:v>
                </c:pt>
                <c:pt idx="702">
                  <c:v>2620.39</c:v>
                </c:pt>
                <c:pt idx="703">
                  <c:v>2620.6</c:v>
                </c:pt>
                <c:pt idx="704">
                  <c:v>2620.9</c:v>
                </c:pt>
                <c:pt idx="705">
                  <c:v>2621.12</c:v>
                </c:pt>
                <c:pt idx="706">
                  <c:v>2621.81</c:v>
                </c:pt>
                <c:pt idx="707">
                  <c:v>2623.32</c:v>
                </c:pt>
                <c:pt idx="708">
                  <c:v>2624.1</c:v>
                </c:pt>
                <c:pt idx="709">
                  <c:v>2624.9</c:v>
                </c:pt>
                <c:pt idx="710">
                  <c:v>2626.28</c:v>
                </c:pt>
                <c:pt idx="711">
                  <c:v>2627.61</c:v>
                </c:pt>
                <c:pt idx="712">
                  <c:v>2627.76</c:v>
                </c:pt>
                <c:pt idx="713">
                  <c:v>2627.83</c:v>
                </c:pt>
                <c:pt idx="714">
                  <c:v>2628.17</c:v>
                </c:pt>
                <c:pt idx="715">
                  <c:v>2628.47</c:v>
                </c:pt>
                <c:pt idx="716">
                  <c:v>2628.56</c:v>
                </c:pt>
                <c:pt idx="717">
                  <c:v>2628.66</c:v>
                </c:pt>
                <c:pt idx="718">
                  <c:v>2629.32</c:v>
                </c:pt>
                <c:pt idx="719">
                  <c:v>2630.01</c:v>
                </c:pt>
                <c:pt idx="720">
                  <c:v>2630.21</c:v>
                </c:pt>
                <c:pt idx="721">
                  <c:v>2631.56</c:v>
                </c:pt>
                <c:pt idx="722">
                  <c:v>2631.88</c:v>
                </c:pt>
                <c:pt idx="723">
                  <c:v>2632.55</c:v>
                </c:pt>
                <c:pt idx="724">
                  <c:v>2633.01</c:v>
                </c:pt>
                <c:pt idx="725">
                  <c:v>2635.15</c:v>
                </c:pt>
                <c:pt idx="726">
                  <c:v>2635.51</c:v>
                </c:pt>
                <c:pt idx="727">
                  <c:v>2636.98</c:v>
                </c:pt>
                <c:pt idx="728">
                  <c:v>2637.15</c:v>
                </c:pt>
                <c:pt idx="729">
                  <c:v>2637.6</c:v>
                </c:pt>
                <c:pt idx="730">
                  <c:v>2637.94</c:v>
                </c:pt>
                <c:pt idx="731">
                  <c:v>2638.14</c:v>
                </c:pt>
                <c:pt idx="732">
                  <c:v>2639.64</c:v>
                </c:pt>
                <c:pt idx="733">
                  <c:v>2639.98</c:v>
                </c:pt>
                <c:pt idx="734">
                  <c:v>2640.32</c:v>
                </c:pt>
                <c:pt idx="735">
                  <c:v>2640.49</c:v>
                </c:pt>
                <c:pt idx="736">
                  <c:v>2640.52</c:v>
                </c:pt>
                <c:pt idx="737">
                  <c:v>2640.59</c:v>
                </c:pt>
                <c:pt idx="738">
                  <c:v>2641.45</c:v>
                </c:pt>
                <c:pt idx="739">
                  <c:v>2642.93</c:v>
                </c:pt>
                <c:pt idx="740">
                  <c:v>2643.72</c:v>
                </c:pt>
                <c:pt idx="741">
                  <c:v>2644.68</c:v>
                </c:pt>
                <c:pt idx="742">
                  <c:v>2644.98</c:v>
                </c:pt>
                <c:pt idx="743">
                  <c:v>2646.57</c:v>
                </c:pt>
                <c:pt idx="744">
                  <c:v>2647.2</c:v>
                </c:pt>
                <c:pt idx="745">
                  <c:v>2647.52</c:v>
                </c:pt>
                <c:pt idx="746">
                  <c:v>2648.35</c:v>
                </c:pt>
                <c:pt idx="747">
                  <c:v>2648.47</c:v>
                </c:pt>
                <c:pt idx="748">
                  <c:v>2649.21</c:v>
                </c:pt>
                <c:pt idx="749">
                  <c:v>2649.66</c:v>
                </c:pt>
                <c:pt idx="750">
                  <c:v>2650.62</c:v>
                </c:pt>
                <c:pt idx="751">
                  <c:v>2651.62</c:v>
                </c:pt>
                <c:pt idx="752">
                  <c:v>2652.06</c:v>
                </c:pt>
                <c:pt idx="753">
                  <c:v>2652.07</c:v>
                </c:pt>
                <c:pt idx="754">
                  <c:v>2652.29</c:v>
                </c:pt>
                <c:pt idx="755">
                  <c:v>2652.7</c:v>
                </c:pt>
                <c:pt idx="756">
                  <c:v>2654.38</c:v>
                </c:pt>
                <c:pt idx="757">
                  <c:v>2655.86</c:v>
                </c:pt>
                <c:pt idx="758">
                  <c:v>2656</c:v>
                </c:pt>
                <c:pt idx="759">
                  <c:v>2656.52</c:v>
                </c:pt>
                <c:pt idx="760">
                  <c:v>2656.71</c:v>
                </c:pt>
                <c:pt idx="761">
                  <c:v>2656.85</c:v>
                </c:pt>
                <c:pt idx="762">
                  <c:v>2656.99</c:v>
                </c:pt>
                <c:pt idx="763">
                  <c:v>2657.57</c:v>
                </c:pt>
                <c:pt idx="764">
                  <c:v>2658.22</c:v>
                </c:pt>
                <c:pt idx="765">
                  <c:v>2659.34</c:v>
                </c:pt>
                <c:pt idx="766">
                  <c:v>2659.5</c:v>
                </c:pt>
                <c:pt idx="767">
                  <c:v>2659.71</c:v>
                </c:pt>
                <c:pt idx="768">
                  <c:v>2659.98</c:v>
                </c:pt>
                <c:pt idx="769">
                  <c:v>2660.01</c:v>
                </c:pt>
                <c:pt idx="770">
                  <c:v>2660.93</c:v>
                </c:pt>
                <c:pt idx="771">
                  <c:v>2661.03</c:v>
                </c:pt>
                <c:pt idx="772">
                  <c:v>2661.73</c:v>
                </c:pt>
                <c:pt idx="773">
                  <c:v>2661.82</c:v>
                </c:pt>
                <c:pt idx="774">
                  <c:v>2664.24</c:v>
                </c:pt>
                <c:pt idx="775">
                  <c:v>2665.22</c:v>
                </c:pt>
                <c:pt idx="776">
                  <c:v>2665.45</c:v>
                </c:pt>
                <c:pt idx="777">
                  <c:v>2665.74</c:v>
                </c:pt>
                <c:pt idx="778">
                  <c:v>2666.05</c:v>
                </c:pt>
                <c:pt idx="779">
                  <c:v>2666.98</c:v>
                </c:pt>
                <c:pt idx="780">
                  <c:v>2667.27</c:v>
                </c:pt>
                <c:pt idx="781">
                  <c:v>2668.66</c:v>
                </c:pt>
                <c:pt idx="782">
                  <c:v>2668.73</c:v>
                </c:pt>
                <c:pt idx="783">
                  <c:v>2670.64</c:v>
                </c:pt>
                <c:pt idx="784">
                  <c:v>2670.8</c:v>
                </c:pt>
                <c:pt idx="785">
                  <c:v>2671.17</c:v>
                </c:pt>
                <c:pt idx="786">
                  <c:v>2671.3</c:v>
                </c:pt>
                <c:pt idx="787">
                  <c:v>2671.82</c:v>
                </c:pt>
                <c:pt idx="788">
                  <c:v>2672.1</c:v>
                </c:pt>
                <c:pt idx="789">
                  <c:v>2673.32</c:v>
                </c:pt>
                <c:pt idx="790">
                  <c:v>2674.08</c:v>
                </c:pt>
                <c:pt idx="791">
                  <c:v>2674.23</c:v>
                </c:pt>
                <c:pt idx="792">
                  <c:v>2674.73</c:v>
                </c:pt>
                <c:pt idx="793">
                  <c:v>2675.03</c:v>
                </c:pt>
                <c:pt idx="794">
                  <c:v>2675.57</c:v>
                </c:pt>
                <c:pt idx="795">
                  <c:v>2676.87</c:v>
                </c:pt>
                <c:pt idx="796">
                  <c:v>2676.95</c:v>
                </c:pt>
                <c:pt idx="797">
                  <c:v>2677.22</c:v>
                </c:pt>
                <c:pt idx="798">
                  <c:v>2677.28</c:v>
                </c:pt>
                <c:pt idx="799">
                  <c:v>2677.5</c:v>
                </c:pt>
                <c:pt idx="800">
                  <c:v>2678.06</c:v>
                </c:pt>
                <c:pt idx="801">
                  <c:v>2678.46</c:v>
                </c:pt>
                <c:pt idx="802">
                  <c:v>2679.69</c:v>
                </c:pt>
                <c:pt idx="803">
                  <c:v>2680.9</c:v>
                </c:pt>
                <c:pt idx="804">
                  <c:v>2681.33</c:v>
                </c:pt>
                <c:pt idx="805">
                  <c:v>2682.42</c:v>
                </c:pt>
                <c:pt idx="806">
                  <c:v>2682.7</c:v>
                </c:pt>
                <c:pt idx="807">
                  <c:v>2682.91</c:v>
                </c:pt>
                <c:pt idx="808">
                  <c:v>2683.47</c:v>
                </c:pt>
                <c:pt idx="809">
                  <c:v>2683.49</c:v>
                </c:pt>
                <c:pt idx="810">
                  <c:v>2684.58</c:v>
                </c:pt>
                <c:pt idx="811">
                  <c:v>2685.18</c:v>
                </c:pt>
                <c:pt idx="812">
                  <c:v>2685.43</c:v>
                </c:pt>
                <c:pt idx="813">
                  <c:v>2685.74</c:v>
                </c:pt>
                <c:pt idx="814">
                  <c:v>2685.9</c:v>
                </c:pt>
                <c:pt idx="815">
                  <c:v>2686.54</c:v>
                </c:pt>
                <c:pt idx="816">
                  <c:v>2687.31</c:v>
                </c:pt>
                <c:pt idx="817">
                  <c:v>2688.86</c:v>
                </c:pt>
                <c:pt idx="818">
                  <c:v>2688.88</c:v>
                </c:pt>
                <c:pt idx="819">
                  <c:v>2689.17</c:v>
                </c:pt>
                <c:pt idx="820">
                  <c:v>2690.07</c:v>
                </c:pt>
                <c:pt idx="821">
                  <c:v>2690.48</c:v>
                </c:pt>
                <c:pt idx="822">
                  <c:v>2690.78</c:v>
                </c:pt>
                <c:pt idx="823">
                  <c:v>2691.22</c:v>
                </c:pt>
                <c:pt idx="824">
                  <c:v>2691.38</c:v>
                </c:pt>
                <c:pt idx="825">
                  <c:v>2691.57</c:v>
                </c:pt>
                <c:pt idx="826">
                  <c:v>2691.6</c:v>
                </c:pt>
                <c:pt idx="827">
                  <c:v>2691.7</c:v>
                </c:pt>
                <c:pt idx="828">
                  <c:v>2692.06</c:v>
                </c:pt>
                <c:pt idx="829">
                  <c:v>2693.53</c:v>
                </c:pt>
                <c:pt idx="830">
                  <c:v>2693.61</c:v>
                </c:pt>
                <c:pt idx="831">
                  <c:v>2693.66</c:v>
                </c:pt>
                <c:pt idx="832">
                  <c:v>2693.76</c:v>
                </c:pt>
                <c:pt idx="833">
                  <c:v>2694.6</c:v>
                </c:pt>
                <c:pt idx="834">
                  <c:v>2695.18</c:v>
                </c:pt>
                <c:pt idx="835">
                  <c:v>2695.35</c:v>
                </c:pt>
                <c:pt idx="836">
                  <c:v>2695.46</c:v>
                </c:pt>
                <c:pt idx="837">
                  <c:v>2695.96</c:v>
                </c:pt>
                <c:pt idx="838">
                  <c:v>2697.33</c:v>
                </c:pt>
                <c:pt idx="839">
                  <c:v>2698.01</c:v>
                </c:pt>
                <c:pt idx="840">
                  <c:v>2698.05</c:v>
                </c:pt>
                <c:pt idx="841">
                  <c:v>2698.36</c:v>
                </c:pt>
                <c:pt idx="842">
                  <c:v>2698.69</c:v>
                </c:pt>
                <c:pt idx="843">
                  <c:v>2700.68</c:v>
                </c:pt>
                <c:pt idx="844">
                  <c:v>2700.99</c:v>
                </c:pt>
                <c:pt idx="845">
                  <c:v>2701.04</c:v>
                </c:pt>
                <c:pt idx="846">
                  <c:v>2701.49</c:v>
                </c:pt>
                <c:pt idx="847">
                  <c:v>2702.38</c:v>
                </c:pt>
                <c:pt idx="848">
                  <c:v>2702.69</c:v>
                </c:pt>
                <c:pt idx="849">
                  <c:v>2703.27</c:v>
                </c:pt>
                <c:pt idx="850">
                  <c:v>2703.47</c:v>
                </c:pt>
                <c:pt idx="851">
                  <c:v>2704.54</c:v>
                </c:pt>
                <c:pt idx="852">
                  <c:v>2705.99</c:v>
                </c:pt>
                <c:pt idx="853">
                  <c:v>2706.61</c:v>
                </c:pt>
                <c:pt idx="854">
                  <c:v>2707.21</c:v>
                </c:pt>
                <c:pt idx="855">
                  <c:v>2707.43</c:v>
                </c:pt>
                <c:pt idx="856">
                  <c:v>2708.02</c:v>
                </c:pt>
                <c:pt idx="857">
                  <c:v>2709.54</c:v>
                </c:pt>
                <c:pt idx="858">
                  <c:v>2710.12</c:v>
                </c:pt>
                <c:pt idx="859">
                  <c:v>2710.15</c:v>
                </c:pt>
                <c:pt idx="860">
                  <c:v>2710.81</c:v>
                </c:pt>
                <c:pt idx="861">
                  <c:v>2710.92</c:v>
                </c:pt>
                <c:pt idx="862">
                  <c:v>2711.9</c:v>
                </c:pt>
                <c:pt idx="863">
                  <c:v>2712.83</c:v>
                </c:pt>
                <c:pt idx="864">
                  <c:v>2712.92</c:v>
                </c:pt>
                <c:pt idx="865">
                  <c:v>2713.37</c:v>
                </c:pt>
                <c:pt idx="866">
                  <c:v>2713.56</c:v>
                </c:pt>
                <c:pt idx="867">
                  <c:v>2714.65</c:v>
                </c:pt>
                <c:pt idx="868">
                  <c:v>2715.69</c:v>
                </c:pt>
                <c:pt idx="869">
                  <c:v>2716.19</c:v>
                </c:pt>
                <c:pt idx="870">
                  <c:v>2717.78</c:v>
                </c:pt>
                <c:pt idx="871">
                  <c:v>2718.38</c:v>
                </c:pt>
                <c:pt idx="872">
                  <c:v>2719.26</c:v>
                </c:pt>
                <c:pt idx="873">
                  <c:v>2719.43</c:v>
                </c:pt>
                <c:pt idx="874">
                  <c:v>2719.51</c:v>
                </c:pt>
                <c:pt idx="875">
                  <c:v>2719.85</c:v>
                </c:pt>
                <c:pt idx="876">
                  <c:v>2721.59</c:v>
                </c:pt>
                <c:pt idx="877">
                  <c:v>2721.75</c:v>
                </c:pt>
                <c:pt idx="878">
                  <c:v>2722.21</c:v>
                </c:pt>
                <c:pt idx="879">
                  <c:v>2722.41</c:v>
                </c:pt>
                <c:pt idx="880">
                  <c:v>2722.99</c:v>
                </c:pt>
                <c:pt idx="881">
                  <c:v>2724.26</c:v>
                </c:pt>
                <c:pt idx="882">
                  <c:v>2724.43</c:v>
                </c:pt>
                <c:pt idx="883">
                  <c:v>2725.19</c:v>
                </c:pt>
                <c:pt idx="884">
                  <c:v>2725.32</c:v>
                </c:pt>
                <c:pt idx="885">
                  <c:v>2725.36</c:v>
                </c:pt>
                <c:pt idx="886">
                  <c:v>2725.68</c:v>
                </c:pt>
                <c:pt idx="887">
                  <c:v>2726.39</c:v>
                </c:pt>
                <c:pt idx="888">
                  <c:v>2726.8</c:v>
                </c:pt>
                <c:pt idx="889">
                  <c:v>2726.83</c:v>
                </c:pt>
                <c:pt idx="890">
                  <c:v>2727.08</c:v>
                </c:pt>
                <c:pt idx="891">
                  <c:v>2727.52</c:v>
                </c:pt>
                <c:pt idx="892">
                  <c:v>2727.68</c:v>
                </c:pt>
                <c:pt idx="893">
                  <c:v>2727.74</c:v>
                </c:pt>
                <c:pt idx="894">
                  <c:v>2728.04</c:v>
                </c:pt>
                <c:pt idx="895">
                  <c:v>2728.84</c:v>
                </c:pt>
                <c:pt idx="896">
                  <c:v>2729.13</c:v>
                </c:pt>
                <c:pt idx="897">
                  <c:v>2730.2</c:v>
                </c:pt>
                <c:pt idx="898">
                  <c:v>2730.31</c:v>
                </c:pt>
                <c:pt idx="899">
                  <c:v>2730.35</c:v>
                </c:pt>
                <c:pt idx="900">
                  <c:v>2730.97</c:v>
                </c:pt>
                <c:pt idx="901">
                  <c:v>2731.4</c:v>
                </c:pt>
                <c:pt idx="902">
                  <c:v>2731.52</c:v>
                </c:pt>
                <c:pt idx="903">
                  <c:v>2732.61</c:v>
                </c:pt>
                <c:pt idx="904">
                  <c:v>2732.65</c:v>
                </c:pt>
                <c:pt idx="905">
                  <c:v>2733.43</c:v>
                </c:pt>
                <c:pt idx="906">
                  <c:v>2734.15</c:v>
                </c:pt>
                <c:pt idx="907">
                  <c:v>2734.33</c:v>
                </c:pt>
                <c:pt idx="908">
                  <c:v>2734.44</c:v>
                </c:pt>
                <c:pt idx="909">
                  <c:v>2734.51</c:v>
                </c:pt>
                <c:pt idx="910">
                  <c:v>2735.47</c:v>
                </c:pt>
                <c:pt idx="911">
                  <c:v>2735.54</c:v>
                </c:pt>
                <c:pt idx="912">
                  <c:v>2736.35</c:v>
                </c:pt>
                <c:pt idx="913">
                  <c:v>2736.53</c:v>
                </c:pt>
                <c:pt idx="914">
                  <c:v>2736.94</c:v>
                </c:pt>
                <c:pt idx="915">
                  <c:v>2738</c:v>
                </c:pt>
                <c:pt idx="916">
                  <c:v>2739.06</c:v>
                </c:pt>
                <c:pt idx="917">
                  <c:v>2742.8</c:v>
                </c:pt>
                <c:pt idx="918">
                  <c:v>2742.84</c:v>
                </c:pt>
                <c:pt idx="919">
                  <c:v>2743.55</c:v>
                </c:pt>
                <c:pt idx="920">
                  <c:v>2744.08</c:v>
                </c:pt>
                <c:pt idx="921">
                  <c:v>2744.17</c:v>
                </c:pt>
                <c:pt idx="922">
                  <c:v>2744.52</c:v>
                </c:pt>
                <c:pt idx="923">
                  <c:v>2744.74</c:v>
                </c:pt>
                <c:pt idx="924">
                  <c:v>2745.13</c:v>
                </c:pt>
                <c:pt idx="925">
                  <c:v>2745.25</c:v>
                </c:pt>
                <c:pt idx="926">
                  <c:v>2746.08</c:v>
                </c:pt>
                <c:pt idx="927">
                  <c:v>2746.12</c:v>
                </c:pt>
                <c:pt idx="928">
                  <c:v>2746.9</c:v>
                </c:pt>
                <c:pt idx="929">
                  <c:v>2746.92</c:v>
                </c:pt>
                <c:pt idx="930">
                  <c:v>2747.43</c:v>
                </c:pt>
                <c:pt idx="931">
                  <c:v>2747.77</c:v>
                </c:pt>
                <c:pt idx="932">
                  <c:v>2748.8</c:v>
                </c:pt>
                <c:pt idx="933">
                  <c:v>2748.85</c:v>
                </c:pt>
                <c:pt idx="934">
                  <c:v>2748.93</c:v>
                </c:pt>
                <c:pt idx="935">
                  <c:v>2749.19</c:v>
                </c:pt>
                <c:pt idx="936">
                  <c:v>2749.41</c:v>
                </c:pt>
                <c:pt idx="937">
                  <c:v>2750.54</c:v>
                </c:pt>
                <c:pt idx="938">
                  <c:v>2750.71</c:v>
                </c:pt>
                <c:pt idx="939">
                  <c:v>2750.88</c:v>
                </c:pt>
                <c:pt idx="940">
                  <c:v>2751.25</c:v>
                </c:pt>
                <c:pt idx="941">
                  <c:v>2751.37</c:v>
                </c:pt>
                <c:pt idx="942">
                  <c:v>2752.66</c:v>
                </c:pt>
                <c:pt idx="943">
                  <c:v>2753.16</c:v>
                </c:pt>
                <c:pt idx="944">
                  <c:v>2753.31</c:v>
                </c:pt>
                <c:pt idx="945">
                  <c:v>2753.78</c:v>
                </c:pt>
                <c:pt idx="946">
                  <c:v>2754.14</c:v>
                </c:pt>
                <c:pt idx="947">
                  <c:v>2754.46</c:v>
                </c:pt>
                <c:pt idx="948">
                  <c:v>2755.22</c:v>
                </c:pt>
                <c:pt idx="949">
                  <c:v>2755.75</c:v>
                </c:pt>
                <c:pt idx="950">
                  <c:v>2756.47</c:v>
                </c:pt>
                <c:pt idx="951">
                  <c:v>2756.54</c:v>
                </c:pt>
                <c:pt idx="952">
                  <c:v>2756.94</c:v>
                </c:pt>
                <c:pt idx="953">
                  <c:v>2757.38</c:v>
                </c:pt>
                <c:pt idx="954">
                  <c:v>2758.33</c:v>
                </c:pt>
                <c:pt idx="955">
                  <c:v>2758.5</c:v>
                </c:pt>
                <c:pt idx="956">
                  <c:v>2758.7</c:v>
                </c:pt>
                <c:pt idx="957">
                  <c:v>2759.62</c:v>
                </c:pt>
                <c:pt idx="958">
                  <c:v>2759.98</c:v>
                </c:pt>
                <c:pt idx="959">
                  <c:v>2760.48</c:v>
                </c:pt>
                <c:pt idx="960">
                  <c:v>2760.95</c:v>
                </c:pt>
                <c:pt idx="961">
                  <c:v>2761.69</c:v>
                </c:pt>
                <c:pt idx="962">
                  <c:v>2762.8</c:v>
                </c:pt>
                <c:pt idx="963">
                  <c:v>2763.52</c:v>
                </c:pt>
                <c:pt idx="964">
                  <c:v>2764.02</c:v>
                </c:pt>
                <c:pt idx="965">
                  <c:v>2764.03</c:v>
                </c:pt>
                <c:pt idx="966">
                  <c:v>2764.49</c:v>
                </c:pt>
                <c:pt idx="967">
                  <c:v>2764.8</c:v>
                </c:pt>
                <c:pt idx="968">
                  <c:v>2767.5</c:v>
                </c:pt>
                <c:pt idx="969">
                  <c:v>2767.59</c:v>
                </c:pt>
                <c:pt idx="970">
                  <c:v>2769.25</c:v>
                </c:pt>
                <c:pt idx="971">
                  <c:v>2769.73</c:v>
                </c:pt>
                <c:pt idx="972">
                  <c:v>2771.05</c:v>
                </c:pt>
                <c:pt idx="973">
                  <c:v>2771.66</c:v>
                </c:pt>
                <c:pt idx="974">
                  <c:v>2771.96</c:v>
                </c:pt>
                <c:pt idx="975">
                  <c:v>2772.44</c:v>
                </c:pt>
                <c:pt idx="976">
                  <c:v>2772.5</c:v>
                </c:pt>
                <c:pt idx="977">
                  <c:v>2772.84</c:v>
                </c:pt>
                <c:pt idx="978">
                  <c:v>2773.46</c:v>
                </c:pt>
                <c:pt idx="979">
                  <c:v>2774.8</c:v>
                </c:pt>
                <c:pt idx="980">
                  <c:v>2775.08</c:v>
                </c:pt>
                <c:pt idx="981">
                  <c:v>2775.67</c:v>
                </c:pt>
                <c:pt idx="982">
                  <c:v>2776.32</c:v>
                </c:pt>
                <c:pt idx="983">
                  <c:v>2776.58</c:v>
                </c:pt>
                <c:pt idx="984">
                  <c:v>2776.63</c:v>
                </c:pt>
                <c:pt idx="985">
                  <c:v>2776.75</c:v>
                </c:pt>
                <c:pt idx="986">
                  <c:v>2776.77</c:v>
                </c:pt>
                <c:pt idx="987">
                  <c:v>2776.84</c:v>
                </c:pt>
                <c:pt idx="988">
                  <c:v>2777.34</c:v>
                </c:pt>
                <c:pt idx="989">
                  <c:v>2777.53</c:v>
                </c:pt>
                <c:pt idx="990">
                  <c:v>2778.32</c:v>
                </c:pt>
                <c:pt idx="991">
                  <c:v>2778.9</c:v>
                </c:pt>
                <c:pt idx="992">
                  <c:v>2779.85</c:v>
                </c:pt>
                <c:pt idx="993">
                  <c:v>2780.2</c:v>
                </c:pt>
                <c:pt idx="994">
                  <c:v>2780.73</c:v>
                </c:pt>
                <c:pt idx="995">
                  <c:v>2780.85</c:v>
                </c:pt>
                <c:pt idx="996">
                  <c:v>2781.45</c:v>
                </c:pt>
                <c:pt idx="997">
                  <c:v>2781.59</c:v>
                </c:pt>
                <c:pt idx="998">
                  <c:v>2783.58</c:v>
                </c:pt>
                <c:pt idx="999">
                  <c:v>2784.91</c:v>
                </c:pt>
                <c:pt idx="1000">
                  <c:v>2784.97</c:v>
                </c:pt>
                <c:pt idx="1001">
                  <c:v>2785.42</c:v>
                </c:pt>
                <c:pt idx="1002">
                  <c:v>2786.66</c:v>
                </c:pt>
                <c:pt idx="1003">
                  <c:v>2787.42</c:v>
                </c:pt>
                <c:pt idx="1004">
                  <c:v>2787.5</c:v>
                </c:pt>
                <c:pt idx="1005">
                  <c:v>2787.54</c:v>
                </c:pt>
                <c:pt idx="1006">
                  <c:v>2789.75</c:v>
                </c:pt>
                <c:pt idx="1007">
                  <c:v>2790.23</c:v>
                </c:pt>
                <c:pt idx="1008">
                  <c:v>2790.46</c:v>
                </c:pt>
                <c:pt idx="1009">
                  <c:v>2790.68</c:v>
                </c:pt>
                <c:pt idx="1010">
                  <c:v>2791.88</c:v>
                </c:pt>
                <c:pt idx="1011">
                  <c:v>2791.91</c:v>
                </c:pt>
                <c:pt idx="1012">
                  <c:v>2792.01</c:v>
                </c:pt>
                <c:pt idx="1013">
                  <c:v>2794.91</c:v>
                </c:pt>
                <c:pt idx="1014">
                  <c:v>2795.32</c:v>
                </c:pt>
                <c:pt idx="1015">
                  <c:v>2795.41</c:v>
                </c:pt>
                <c:pt idx="1016">
                  <c:v>2795.55</c:v>
                </c:pt>
                <c:pt idx="1017">
                  <c:v>2795.74</c:v>
                </c:pt>
                <c:pt idx="1018">
                  <c:v>2796.8</c:v>
                </c:pt>
                <c:pt idx="1019">
                  <c:v>2796.87</c:v>
                </c:pt>
                <c:pt idx="1020">
                  <c:v>2797.67</c:v>
                </c:pt>
                <c:pt idx="1021">
                  <c:v>2797.76</c:v>
                </c:pt>
                <c:pt idx="1022">
                  <c:v>2798.68</c:v>
                </c:pt>
                <c:pt idx="1023">
                  <c:v>2798.83</c:v>
                </c:pt>
                <c:pt idx="1024">
                  <c:v>2799.47</c:v>
                </c:pt>
                <c:pt idx="1025">
                  <c:v>2799.75</c:v>
                </c:pt>
                <c:pt idx="1026">
                  <c:v>2801.56</c:v>
                </c:pt>
                <c:pt idx="1027">
                  <c:v>2802.62</c:v>
                </c:pt>
                <c:pt idx="1028">
                  <c:v>2803.6</c:v>
                </c:pt>
                <c:pt idx="1029">
                  <c:v>2803.8</c:v>
                </c:pt>
                <c:pt idx="1030">
                  <c:v>2803.92</c:v>
                </c:pt>
                <c:pt idx="1031">
                  <c:v>2805.1</c:v>
                </c:pt>
                <c:pt idx="1032">
                  <c:v>2805.18</c:v>
                </c:pt>
                <c:pt idx="1033">
                  <c:v>2805.29</c:v>
                </c:pt>
                <c:pt idx="1034">
                  <c:v>2806.7</c:v>
                </c:pt>
                <c:pt idx="1035">
                  <c:v>2807.05</c:v>
                </c:pt>
                <c:pt idx="1036">
                  <c:v>2808.08</c:v>
                </c:pt>
                <c:pt idx="1037">
                  <c:v>2808.61</c:v>
                </c:pt>
                <c:pt idx="1038">
                  <c:v>2809.77</c:v>
                </c:pt>
                <c:pt idx="1039">
                  <c:v>2810.46</c:v>
                </c:pt>
                <c:pt idx="1040">
                  <c:v>2810.67</c:v>
                </c:pt>
                <c:pt idx="1041">
                  <c:v>2810.96</c:v>
                </c:pt>
                <c:pt idx="1042">
                  <c:v>2811.96</c:v>
                </c:pt>
                <c:pt idx="1043">
                  <c:v>2813.31</c:v>
                </c:pt>
                <c:pt idx="1044">
                  <c:v>2813.51</c:v>
                </c:pt>
                <c:pt idx="1045">
                  <c:v>2813.69</c:v>
                </c:pt>
                <c:pt idx="1046">
                  <c:v>2814.21</c:v>
                </c:pt>
                <c:pt idx="1047">
                  <c:v>2814.44</c:v>
                </c:pt>
                <c:pt idx="1048">
                  <c:v>2816.57</c:v>
                </c:pt>
                <c:pt idx="1049">
                  <c:v>2816.76</c:v>
                </c:pt>
                <c:pt idx="1050">
                  <c:v>2818.31</c:v>
                </c:pt>
                <c:pt idx="1051">
                  <c:v>2819.11</c:v>
                </c:pt>
                <c:pt idx="1052">
                  <c:v>2820.74</c:v>
                </c:pt>
                <c:pt idx="1053">
                  <c:v>2821</c:v>
                </c:pt>
                <c:pt idx="1054">
                  <c:v>2821.1</c:v>
                </c:pt>
                <c:pt idx="1055">
                  <c:v>2821.35</c:v>
                </c:pt>
                <c:pt idx="1056">
                  <c:v>2821.45</c:v>
                </c:pt>
                <c:pt idx="1057">
                  <c:v>2821.95</c:v>
                </c:pt>
                <c:pt idx="1058">
                  <c:v>2822.59</c:v>
                </c:pt>
                <c:pt idx="1059">
                  <c:v>2822.73</c:v>
                </c:pt>
                <c:pt idx="1060">
                  <c:v>2823.5</c:v>
                </c:pt>
                <c:pt idx="1061">
                  <c:v>2824.68</c:v>
                </c:pt>
                <c:pt idx="1062">
                  <c:v>2824.85</c:v>
                </c:pt>
                <c:pt idx="1063">
                  <c:v>2826.31</c:v>
                </c:pt>
                <c:pt idx="1064">
                  <c:v>2826.8</c:v>
                </c:pt>
                <c:pt idx="1065">
                  <c:v>2827.33</c:v>
                </c:pt>
                <c:pt idx="1066">
                  <c:v>2827.44</c:v>
                </c:pt>
                <c:pt idx="1067">
                  <c:v>2827.56</c:v>
                </c:pt>
                <c:pt idx="1068">
                  <c:v>2828.1</c:v>
                </c:pt>
                <c:pt idx="1069">
                  <c:v>2829.31</c:v>
                </c:pt>
                <c:pt idx="1070">
                  <c:v>2829.86</c:v>
                </c:pt>
                <c:pt idx="1071">
                  <c:v>2831.59</c:v>
                </c:pt>
                <c:pt idx="1072">
                  <c:v>2831.68</c:v>
                </c:pt>
                <c:pt idx="1073">
                  <c:v>2832.51</c:v>
                </c:pt>
                <c:pt idx="1074">
                  <c:v>2833.8</c:v>
                </c:pt>
                <c:pt idx="1075">
                  <c:v>2833.98</c:v>
                </c:pt>
                <c:pt idx="1076">
                  <c:v>2834.65</c:v>
                </c:pt>
                <c:pt idx="1077">
                  <c:v>2836.68</c:v>
                </c:pt>
                <c:pt idx="1078">
                  <c:v>2837.01</c:v>
                </c:pt>
                <c:pt idx="1079">
                  <c:v>2837.11</c:v>
                </c:pt>
                <c:pt idx="1080">
                  <c:v>2837.16</c:v>
                </c:pt>
                <c:pt idx="1081">
                  <c:v>2838.07</c:v>
                </c:pt>
                <c:pt idx="1082">
                  <c:v>2839.01</c:v>
                </c:pt>
                <c:pt idx="1083">
                  <c:v>2839.3</c:v>
                </c:pt>
                <c:pt idx="1084">
                  <c:v>2839.57</c:v>
                </c:pt>
                <c:pt idx="1085">
                  <c:v>2839.8</c:v>
                </c:pt>
                <c:pt idx="1086">
                  <c:v>2839.81</c:v>
                </c:pt>
                <c:pt idx="1087">
                  <c:v>2839.95</c:v>
                </c:pt>
                <c:pt idx="1088">
                  <c:v>2840.3</c:v>
                </c:pt>
                <c:pt idx="1089">
                  <c:v>2840.85</c:v>
                </c:pt>
                <c:pt idx="1090">
                  <c:v>2840.9</c:v>
                </c:pt>
                <c:pt idx="1091">
                  <c:v>2841.44</c:v>
                </c:pt>
                <c:pt idx="1092">
                  <c:v>2842.03</c:v>
                </c:pt>
                <c:pt idx="1093">
                  <c:v>2842.27</c:v>
                </c:pt>
                <c:pt idx="1094">
                  <c:v>2842.82</c:v>
                </c:pt>
                <c:pt idx="1095">
                  <c:v>2843.15</c:v>
                </c:pt>
                <c:pt idx="1096">
                  <c:v>2843.56</c:v>
                </c:pt>
                <c:pt idx="1097">
                  <c:v>2844.85</c:v>
                </c:pt>
                <c:pt idx="1098">
                  <c:v>2845.52</c:v>
                </c:pt>
                <c:pt idx="1099">
                  <c:v>2846.17</c:v>
                </c:pt>
                <c:pt idx="1100">
                  <c:v>2846.25</c:v>
                </c:pt>
                <c:pt idx="1101">
                  <c:v>2846.65</c:v>
                </c:pt>
                <c:pt idx="1102">
                  <c:v>2847.97</c:v>
                </c:pt>
                <c:pt idx="1103">
                  <c:v>2848.56</c:v>
                </c:pt>
                <c:pt idx="1104">
                  <c:v>2849.25</c:v>
                </c:pt>
                <c:pt idx="1105">
                  <c:v>2851.16</c:v>
                </c:pt>
                <c:pt idx="1106">
                  <c:v>2851.65</c:v>
                </c:pt>
                <c:pt idx="1107">
                  <c:v>2852.53</c:v>
                </c:pt>
                <c:pt idx="1108">
                  <c:v>2853.37</c:v>
                </c:pt>
                <c:pt idx="1109">
                  <c:v>2853.51</c:v>
                </c:pt>
                <c:pt idx="1110">
                  <c:v>2853.6</c:v>
                </c:pt>
                <c:pt idx="1111">
                  <c:v>2854.11</c:v>
                </c:pt>
                <c:pt idx="1112">
                  <c:v>2854.27</c:v>
                </c:pt>
                <c:pt idx="1113">
                  <c:v>2855.69</c:v>
                </c:pt>
                <c:pt idx="1114">
                  <c:v>2855.93</c:v>
                </c:pt>
                <c:pt idx="1115">
                  <c:v>2856.95</c:v>
                </c:pt>
                <c:pt idx="1116">
                  <c:v>2857.11</c:v>
                </c:pt>
                <c:pt idx="1117">
                  <c:v>2857.99</c:v>
                </c:pt>
                <c:pt idx="1118">
                  <c:v>2858.09</c:v>
                </c:pt>
                <c:pt idx="1119">
                  <c:v>2858.29</c:v>
                </c:pt>
                <c:pt idx="1120">
                  <c:v>2858.45</c:v>
                </c:pt>
                <c:pt idx="1121">
                  <c:v>2858.99</c:v>
                </c:pt>
                <c:pt idx="1122">
                  <c:v>2859.41</c:v>
                </c:pt>
                <c:pt idx="1123">
                  <c:v>2859.53</c:v>
                </c:pt>
                <c:pt idx="1124">
                  <c:v>2859.8</c:v>
                </c:pt>
                <c:pt idx="1125">
                  <c:v>2860.11</c:v>
                </c:pt>
                <c:pt idx="1126">
                  <c:v>2860.44</c:v>
                </c:pt>
                <c:pt idx="1127">
                  <c:v>2860.75</c:v>
                </c:pt>
                <c:pt idx="1128">
                  <c:v>2860.86</c:v>
                </c:pt>
                <c:pt idx="1129">
                  <c:v>2861.72</c:v>
                </c:pt>
                <c:pt idx="1130">
                  <c:v>2862.18</c:v>
                </c:pt>
                <c:pt idx="1131">
                  <c:v>2862.56</c:v>
                </c:pt>
                <c:pt idx="1132">
                  <c:v>2862.73</c:v>
                </c:pt>
                <c:pt idx="1133">
                  <c:v>2863.04</c:v>
                </c:pt>
                <c:pt idx="1134">
                  <c:v>2863.05</c:v>
                </c:pt>
                <c:pt idx="1135">
                  <c:v>2863.31</c:v>
                </c:pt>
                <c:pt idx="1136">
                  <c:v>2864.09</c:v>
                </c:pt>
                <c:pt idx="1137">
                  <c:v>2864.54</c:v>
                </c:pt>
                <c:pt idx="1138">
                  <c:v>2864.82</c:v>
                </c:pt>
                <c:pt idx="1139">
                  <c:v>2866.6</c:v>
                </c:pt>
                <c:pt idx="1140">
                  <c:v>2866.78</c:v>
                </c:pt>
                <c:pt idx="1141">
                  <c:v>2866.82</c:v>
                </c:pt>
                <c:pt idx="1142">
                  <c:v>2867.21</c:v>
                </c:pt>
                <c:pt idx="1143">
                  <c:v>2867.31</c:v>
                </c:pt>
                <c:pt idx="1144">
                  <c:v>2868.6</c:v>
                </c:pt>
                <c:pt idx="1145">
                  <c:v>2869.3</c:v>
                </c:pt>
                <c:pt idx="1146">
                  <c:v>2869.74</c:v>
                </c:pt>
                <c:pt idx="1147">
                  <c:v>2870</c:v>
                </c:pt>
                <c:pt idx="1148">
                  <c:v>2871.15</c:v>
                </c:pt>
                <c:pt idx="1149">
                  <c:v>2871.44</c:v>
                </c:pt>
                <c:pt idx="1150">
                  <c:v>2872.05</c:v>
                </c:pt>
                <c:pt idx="1151">
                  <c:v>2872.67</c:v>
                </c:pt>
                <c:pt idx="1152">
                  <c:v>2872.98</c:v>
                </c:pt>
                <c:pt idx="1153">
                  <c:v>2874.07</c:v>
                </c:pt>
                <c:pt idx="1154">
                  <c:v>2874.09</c:v>
                </c:pt>
                <c:pt idx="1155">
                  <c:v>2875.43</c:v>
                </c:pt>
                <c:pt idx="1156">
                  <c:v>2876.78</c:v>
                </c:pt>
                <c:pt idx="1157">
                  <c:v>2876.82</c:v>
                </c:pt>
                <c:pt idx="1158">
                  <c:v>2877.35</c:v>
                </c:pt>
                <c:pt idx="1159">
                  <c:v>2877.81</c:v>
                </c:pt>
                <c:pt idx="1160">
                  <c:v>2878.77</c:v>
                </c:pt>
                <c:pt idx="1161">
                  <c:v>2878.85</c:v>
                </c:pt>
                <c:pt idx="1162">
                  <c:v>2879.51</c:v>
                </c:pt>
                <c:pt idx="1163">
                  <c:v>2879.63</c:v>
                </c:pt>
                <c:pt idx="1164">
                  <c:v>2880.35</c:v>
                </c:pt>
                <c:pt idx="1165">
                  <c:v>2882.35</c:v>
                </c:pt>
                <c:pt idx="1166">
                  <c:v>2883.17</c:v>
                </c:pt>
                <c:pt idx="1167">
                  <c:v>2884.64</c:v>
                </c:pt>
                <c:pt idx="1168">
                  <c:v>2885</c:v>
                </c:pt>
                <c:pt idx="1169">
                  <c:v>2885.33</c:v>
                </c:pt>
                <c:pt idx="1170">
                  <c:v>2885.41</c:v>
                </c:pt>
                <c:pt idx="1171">
                  <c:v>2885.74</c:v>
                </c:pt>
                <c:pt idx="1172">
                  <c:v>2886.23</c:v>
                </c:pt>
                <c:pt idx="1173">
                  <c:v>2886.45</c:v>
                </c:pt>
                <c:pt idx="1174">
                  <c:v>2887.74</c:v>
                </c:pt>
                <c:pt idx="1175">
                  <c:v>2887.78</c:v>
                </c:pt>
                <c:pt idx="1176">
                  <c:v>2888.85</c:v>
                </c:pt>
                <c:pt idx="1177">
                  <c:v>2889.09</c:v>
                </c:pt>
                <c:pt idx="1178">
                  <c:v>2890.34</c:v>
                </c:pt>
                <c:pt idx="1179">
                  <c:v>2891.27</c:v>
                </c:pt>
                <c:pt idx="1180">
                  <c:v>2891.72</c:v>
                </c:pt>
                <c:pt idx="1181">
                  <c:v>2891.73</c:v>
                </c:pt>
                <c:pt idx="1182">
                  <c:v>2893.31</c:v>
                </c:pt>
                <c:pt idx="1183">
                  <c:v>2893.74</c:v>
                </c:pt>
                <c:pt idx="1184">
                  <c:v>2893.81</c:v>
                </c:pt>
                <c:pt idx="1185">
                  <c:v>2894.24</c:v>
                </c:pt>
                <c:pt idx="1186">
                  <c:v>2894.33</c:v>
                </c:pt>
                <c:pt idx="1187">
                  <c:v>2894.58</c:v>
                </c:pt>
                <c:pt idx="1188">
                  <c:v>2895.21</c:v>
                </c:pt>
                <c:pt idx="1189">
                  <c:v>2895.52</c:v>
                </c:pt>
                <c:pt idx="1190">
                  <c:v>2896.92</c:v>
                </c:pt>
                <c:pt idx="1191">
                  <c:v>2897.28</c:v>
                </c:pt>
                <c:pt idx="1192">
                  <c:v>2897.49</c:v>
                </c:pt>
                <c:pt idx="1193">
                  <c:v>2897.62</c:v>
                </c:pt>
                <c:pt idx="1194">
                  <c:v>2897.78</c:v>
                </c:pt>
                <c:pt idx="1195">
                  <c:v>2898.73</c:v>
                </c:pt>
                <c:pt idx="1196">
                  <c:v>2899.32</c:v>
                </c:pt>
                <c:pt idx="1197">
                  <c:v>2899.7</c:v>
                </c:pt>
                <c:pt idx="1198">
                  <c:v>2899.92</c:v>
                </c:pt>
                <c:pt idx="1199">
                  <c:v>2902.15</c:v>
                </c:pt>
                <c:pt idx="1200">
                  <c:v>2902.62</c:v>
                </c:pt>
                <c:pt idx="1201">
                  <c:v>2903.02</c:v>
                </c:pt>
                <c:pt idx="1202">
                  <c:v>2903.24</c:v>
                </c:pt>
                <c:pt idx="1203">
                  <c:v>2903.75</c:v>
                </c:pt>
                <c:pt idx="1204">
                  <c:v>2903.94</c:v>
                </c:pt>
                <c:pt idx="1205">
                  <c:v>2906.3</c:v>
                </c:pt>
                <c:pt idx="1206">
                  <c:v>2906.89</c:v>
                </c:pt>
                <c:pt idx="1207">
                  <c:v>2907.36</c:v>
                </c:pt>
                <c:pt idx="1208">
                  <c:v>2907.44</c:v>
                </c:pt>
                <c:pt idx="1209">
                  <c:v>2907.9</c:v>
                </c:pt>
                <c:pt idx="1210">
                  <c:v>2908.02</c:v>
                </c:pt>
                <c:pt idx="1211">
                  <c:v>2908.88</c:v>
                </c:pt>
                <c:pt idx="1212">
                  <c:v>2909.55</c:v>
                </c:pt>
                <c:pt idx="1213">
                  <c:v>2910.32</c:v>
                </c:pt>
                <c:pt idx="1214">
                  <c:v>2911.92</c:v>
                </c:pt>
                <c:pt idx="1215">
                  <c:v>2912.24</c:v>
                </c:pt>
                <c:pt idx="1216">
                  <c:v>2912.25</c:v>
                </c:pt>
                <c:pt idx="1217">
                  <c:v>2912.6</c:v>
                </c:pt>
                <c:pt idx="1218">
                  <c:v>2912.89</c:v>
                </c:pt>
                <c:pt idx="1219">
                  <c:v>2912.91</c:v>
                </c:pt>
                <c:pt idx="1220">
                  <c:v>2913.32</c:v>
                </c:pt>
                <c:pt idx="1221">
                  <c:v>2913.48</c:v>
                </c:pt>
                <c:pt idx="1222">
                  <c:v>2913.49</c:v>
                </c:pt>
                <c:pt idx="1223">
                  <c:v>2914.09</c:v>
                </c:pt>
                <c:pt idx="1224">
                  <c:v>2914.96</c:v>
                </c:pt>
                <c:pt idx="1225">
                  <c:v>2915.61</c:v>
                </c:pt>
                <c:pt idx="1226">
                  <c:v>2915.65</c:v>
                </c:pt>
                <c:pt idx="1227">
                  <c:v>2916.38</c:v>
                </c:pt>
                <c:pt idx="1228">
                  <c:v>2916.42</c:v>
                </c:pt>
                <c:pt idx="1229">
                  <c:v>2917.54</c:v>
                </c:pt>
                <c:pt idx="1230">
                  <c:v>2918.58</c:v>
                </c:pt>
                <c:pt idx="1231">
                  <c:v>2919.71</c:v>
                </c:pt>
                <c:pt idx="1232">
                  <c:v>2921.49</c:v>
                </c:pt>
                <c:pt idx="1233">
                  <c:v>2921.68</c:v>
                </c:pt>
                <c:pt idx="1234">
                  <c:v>2921.93</c:v>
                </c:pt>
                <c:pt idx="1235">
                  <c:v>2924.98</c:v>
                </c:pt>
                <c:pt idx="1236">
                  <c:v>2925.73</c:v>
                </c:pt>
                <c:pt idx="1237">
                  <c:v>2926.52</c:v>
                </c:pt>
                <c:pt idx="1238">
                  <c:v>2926.83</c:v>
                </c:pt>
                <c:pt idx="1239">
                  <c:v>2926.89</c:v>
                </c:pt>
                <c:pt idx="1240">
                  <c:v>2927.07</c:v>
                </c:pt>
                <c:pt idx="1241">
                  <c:v>2927.22</c:v>
                </c:pt>
                <c:pt idx="1242">
                  <c:v>2927.52</c:v>
                </c:pt>
                <c:pt idx="1243">
                  <c:v>2927.73</c:v>
                </c:pt>
                <c:pt idx="1244">
                  <c:v>2928.12</c:v>
                </c:pt>
                <c:pt idx="1245">
                  <c:v>2929.92</c:v>
                </c:pt>
                <c:pt idx="1246">
                  <c:v>2930.69</c:v>
                </c:pt>
                <c:pt idx="1247">
                  <c:v>2931.16</c:v>
                </c:pt>
                <c:pt idx="1248">
                  <c:v>2933.5</c:v>
                </c:pt>
                <c:pt idx="1249">
                  <c:v>2933.96</c:v>
                </c:pt>
                <c:pt idx="1250">
                  <c:v>2935.84</c:v>
                </c:pt>
                <c:pt idx="1251">
                  <c:v>2935.99</c:v>
                </c:pt>
                <c:pt idx="1252">
                  <c:v>2936.73</c:v>
                </c:pt>
                <c:pt idx="1253">
                  <c:v>2936.99</c:v>
                </c:pt>
                <c:pt idx="1254">
                  <c:v>2937.17</c:v>
                </c:pt>
                <c:pt idx="1255">
                  <c:v>2937.42</c:v>
                </c:pt>
                <c:pt idx="1256">
                  <c:v>2938.08</c:v>
                </c:pt>
                <c:pt idx="1257">
                  <c:v>2938.73</c:v>
                </c:pt>
                <c:pt idx="1258">
                  <c:v>2938.81</c:v>
                </c:pt>
                <c:pt idx="1259">
                  <c:v>2939.33</c:v>
                </c:pt>
                <c:pt idx="1260">
                  <c:v>2939.94</c:v>
                </c:pt>
                <c:pt idx="1261">
                  <c:v>2941.83</c:v>
                </c:pt>
                <c:pt idx="1262">
                  <c:v>2943.05</c:v>
                </c:pt>
                <c:pt idx="1263">
                  <c:v>2944.18</c:v>
                </c:pt>
                <c:pt idx="1264">
                  <c:v>2944.78</c:v>
                </c:pt>
                <c:pt idx="1265">
                  <c:v>2945.37</c:v>
                </c:pt>
                <c:pt idx="1266">
                  <c:v>2946</c:v>
                </c:pt>
                <c:pt idx="1267">
                  <c:v>2946.15</c:v>
                </c:pt>
                <c:pt idx="1268">
                  <c:v>2949.28</c:v>
                </c:pt>
                <c:pt idx="1269">
                  <c:v>2951.29</c:v>
                </c:pt>
                <c:pt idx="1270">
                  <c:v>2952.36</c:v>
                </c:pt>
                <c:pt idx="1271">
                  <c:v>2952.58</c:v>
                </c:pt>
                <c:pt idx="1272">
                  <c:v>2953.62</c:v>
                </c:pt>
                <c:pt idx="1273">
                  <c:v>2953.8</c:v>
                </c:pt>
                <c:pt idx="1274">
                  <c:v>2954.39</c:v>
                </c:pt>
                <c:pt idx="1275">
                  <c:v>2955.5</c:v>
                </c:pt>
                <c:pt idx="1276">
                  <c:v>2956.36</c:v>
                </c:pt>
                <c:pt idx="1277">
                  <c:v>2957.1</c:v>
                </c:pt>
                <c:pt idx="1278">
                  <c:v>2957.76</c:v>
                </c:pt>
                <c:pt idx="1279">
                  <c:v>2959.82</c:v>
                </c:pt>
                <c:pt idx="1280">
                  <c:v>2959.95</c:v>
                </c:pt>
                <c:pt idx="1281">
                  <c:v>2960.03</c:v>
                </c:pt>
                <c:pt idx="1282">
                  <c:v>2960.57</c:v>
                </c:pt>
                <c:pt idx="1283">
                  <c:v>2961.31</c:v>
                </c:pt>
                <c:pt idx="1284">
                  <c:v>2962.72</c:v>
                </c:pt>
                <c:pt idx="1285">
                  <c:v>2962.98</c:v>
                </c:pt>
                <c:pt idx="1286">
                  <c:v>2965.72</c:v>
                </c:pt>
                <c:pt idx="1287">
                  <c:v>2966.94</c:v>
                </c:pt>
                <c:pt idx="1288">
                  <c:v>2967.67</c:v>
                </c:pt>
                <c:pt idx="1289">
                  <c:v>2968.08</c:v>
                </c:pt>
                <c:pt idx="1290">
                  <c:v>2969.59</c:v>
                </c:pt>
                <c:pt idx="1291">
                  <c:v>2971.92</c:v>
                </c:pt>
                <c:pt idx="1292">
                  <c:v>2972.46</c:v>
                </c:pt>
                <c:pt idx="1293">
                  <c:v>2974.31</c:v>
                </c:pt>
                <c:pt idx="1294">
                  <c:v>2975.26</c:v>
                </c:pt>
                <c:pt idx="1295">
                  <c:v>2978.85</c:v>
                </c:pt>
                <c:pt idx="1296">
                  <c:v>2980.01</c:v>
                </c:pt>
                <c:pt idx="1297">
                  <c:v>2980.46</c:v>
                </c:pt>
                <c:pt idx="1298">
                  <c:v>2981.55</c:v>
                </c:pt>
                <c:pt idx="1299">
                  <c:v>2981.88</c:v>
                </c:pt>
                <c:pt idx="1300">
                  <c:v>2982.2</c:v>
                </c:pt>
                <c:pt idx="1301">
                  <c:v>2983.11</c:v>
                </c:pt>
                <c:pt idx="1302">
                  <c:v>2987.95</c:v>
                </c:pt>
                <c:pt idx="1303">
                  <c:v>2989.91</c:v>
                </c:pt>
                <c:pt idx="1304">
                  <c:v>2989.96</c:v>
                </c:pt>
                <c:pt idx="1305">
                  <c:v>2990.33</c:v>
                </c:pt>
                <c:pt idx="1306">
                  <c:v>2991.42</c:v>
                </c:pt>
                <c:pt idx="1307">
                  <c:v>2991.7</c:v>
                </c:pt>
                <c:pt idx="1308">
                  <c:v>2993.02</c:v>
                </c:pt>
                <c:pt idx="1309">
                  <c:v>2993.12</c:v>
                </c:pt>
                <c:pt idx="1310">
                  <c:v>2994.35</c:v>
                </c:pt>
                <c:pt idx="1311">
                  <c:v>2996.14</c:v>
                </c:pt>
                <c:pt idx="1312">
                  <c:v>2996.89</c:v>
                </c:pt>
                <c:pt idx="1313">
                  <c:v>2999.34</c:v>
                </c:pt>
                <c:pt idx="1314">
                  <c:v>3000.44</c:v>
                </c:pt>
                <c:pt idx="1315">
                  <c:v>3007.39</c:v>
                </c:pt>
                <c:pt idx="1316">
                  <c:v>3008.1</c:v>
                </c:pt>
                <c:pt idx="1317">
                  <c:v>3008.97</c:v>
                </c:pt>
                <c:pt idx="1318">
                  <c:v>3011.27</c:v>
                </c:pt>
                <c:pt idx="1319">
                  <c:v>3011.34</c:v>
                </c:pt>
                <c:pt idx="1320">
                  <c:v>3011.77</c:v>
                </c:pt>
                <c:pt idx="1321">
                  <c:v>3012.04</c:v>
                </c:pt>
                <c:pt idx="1322">
                  <c:v>3013.44</c:v>
                </c:pt>
                <c:pt idx="1323">
                  <c:v>3016.44</c:v>
                </c:pt>
                <c:pt idx="1324">
                  <c:v>3020.42</c:v>
                </c:pt>
                <c:pt idx="1325">
                  <c:v>3021.94</c:v>
                </c:pt>
                <c:pt idx="1326">
                  <c:v>3023.89</c:v>
                </c:pt>
                <c:pt idx="1327">
                  <c:v>3028.78</c:v>
                </c:pt>
                <c:pt idx="1328">
                  <c:v>3031.4</c:v>
                </c:pt>
                <c:pt idx="1329">
                  <c:v>3031.59</c:v>
                </c:pt>
                <c:pt idx="1330">
                  <c:v>3032.82</c:v>
                </c:pt>
                <c:pt idx="1331">
                  <c:v>3033.41</c:v>
                </c:pt>
                <c:pt idx="1332">
                  <c:v>3034.65</c:v>
                </c:pt>
                <c:pt idx="1333">
                  <c:v>3034.77</c:v>
                </c:pt>
                <c:pt idx="1334">
                  <c:v>3034.8</c:v>
                </c:pt>
                <c:pt idx="1335">
                  <c:v>3038.11</c:v>
                </c:pt>
                <c:pt idx="1336">
                  <c:v>3038.83</c:v>
                </c:pt>
                <c:pt idx="1337">
                  <c:v>3040.25</c:v>
                </c:pt>
                <c:pt idx="1338">
                  <c:v>3041.79</c:v>
                </c:pt>
                <c:pt idx="1339">
                  <c:v>3044</c:v>
                </c:pt>
                <c:pt idx="1340">
                  <c:v>3044.79</c:v>
                </c:pt>
                <c:pt idx="1341">
                  <c:v>3045.06</c:v>
                </c:pt>
                <c:pt idx="1342">
                  <c:v>3046.25</c:v>
                </c:pt>
                <c:pt idx="1343">
                  <c:v>3049.84</c:v>
                </c:pt>
                <c:pt idx="1344">
                  <c:v>3052.63</c:v>
                </c:pt>
                <c:pt idx="1345">
                  <c:v>3054.54</c:v>
                </c:pt>
                <c:pt idx="1346">
                  <c:v>3055.7</c:v>
                </c:pt>
                <c:pt idx="1347">
                  <c:v>3056.22</c:v>
                </c:pt>
                <c:pt idx="1348">
                  <c:v>3056.99</c:v>
                </c:pt>
                <c:pt idx="1349">
                  <c:v>3059.06</c:v>
                </c:pt>
                <c:pt idx="1350">
                  <c:v>3059.18</c:v>
                </c:pt>
                <c:pt idx="1351">
                  <c:v>3059.28</c:v>
                </c:pt>
                <c:pt idx="1352">
                  <c:v>3059.43</c:v>
                </c:pt>
                <c:pt idx="1353">
                  <c:v>3059.55</c:v>
                </c:pt>
                <c:pt idx="1354">
                  <c:v>3061.05</c:v>
                </c:pt>
                <c:pt idx="1355">
                  <c:v>3061.8</c:v>
                </c:pt>
                <c:pt idx="1356">
                  <c:v>3063.11</c:v>
                </c:pt>
                <c:pt idx="1357">
                  <c:v>3065.37</c:v>
                </c:pt>
                <c:pt idx="1358">
                  <c:v>3071.78</c:v>
                </c:pt>
                <c:pt idx="1359">
                  <c:v>3074.11</c:v>
                </c:pt>
                <c:pt idx="1360">
                  <c:v>3075.59</c:v>
                </c:pt>
                <c:pt idx="1361">
                  <c:v>3086.01</c:v>
                </c:pt>
                <c:pt idx="1362">
                  <c:v>3086.72</c:v>
                </c:pt>
                <c:pt idx="1363">
                  <c:v>3086.87</c:v>
                </c:pt>
                <c:pt idx="1364">
                  <c:v>3087.25</c:v>
                </c:pt>
                <c:pt idx="1365">
                  <c:v>3087.43</c:v>
                </c:pt>
                <c:pt idx="1366">
                  <c:v>3088</c:v>
                </c:pt>
                <c:pt idx="1367">
                  <c:v>3090.03</c:v>
                </c:pt>
                <c:pt idx="1368">
                  <c:v>3090.13</c:v>
                </c:pt>
                <c:pt idx="1369">
                  <c:v>3092.63</c:v>
                </c:pt>
                <c:pt idx="1370">
                  <c:v>3094.32</c:v>
                </c:pt>
                <c:pt idx="1371">
                  <c:v>3095.18</c:v>
                </c:pt>
                <c:pt idx="1372">
                  <c:v>3095.63</c:v>
                </c:pt>
                <c:pt idx="1373">
                  <c:v>3095.71</c:v>
                </c:pt>
                <c:pt idx="1374">
                  <c:v>3095.8</c:v>
                </c:pt>
                <c:pt idx="1375">
                  <c:v>3096.51</c:v>
                </c:pt>
                <c:pt idx="1376">
                  <c:v>3097.92</c:v>
                </c:pt>
                <c:pt idx="1377">
                  <c:v>3099.54</c:v>
                </c:pt>
                <c:pt idx="1378">
                  <c:v>3102.79</c:v>
                </c:pt>
                <c:pt idx="1379">
                  <c:v>3103</c:v>
                </c:pt>
                <c:pt idx="1380">
                  <c:v>3103.92</c:v>
                </c:pt>
                <c:pt idx="1381">
                  <c:v>3105.35</c:v>
                </c:pt>
                <c:pt idx="1382">
                  <c:v>3106.48</c:v>
                </c:pt>
                <c:pt idx="1383">
                  <c:v>3107.57</c:v>
                </c:pt>
                <c:pt idx="1384">
                  <c:v>3107.59</c:v>
                </c:pt>
                <c:pt idx="1385">
                  <c:v>3109.01</c:v>
                </c:pt>
                <c:pt idx="1386">
                  <c:v>3112.05</c:v>
                </c:pt>
                <c:pt idx="1387">
                  <c:v>3113.34</c:v>
                </c:pt>
                <c:pt idx="1388">
                  <c:v>3115.7</c:v>
                </c:pt>
                <c:pt idx="1389">
                  <c:v>3118.93</c:v>
                </c:pt>
                <c:pt idx="1390">
                  <c:v>3118.98</c:v>
                </c:pt>
                <c:pt idx="1391">
                  <c:v>3122.98</c:v>
                </c:pt>
                <c:pt idx="1392">
                  <c:v>3123.08</c:v>
                </c:pt>
                <c:pt idx="1393">
                  <c:v>3124.93</c:v>
                </c:pt>
                <c:pt idx="1394">
                  <c:v>3126.27</c:v>
                </c:pt>
                <c:pt idx="1395">
                  <c:v>3129.11</c:v>
                </c:pt>
                <c:pt idx="1396">
                  <c:v>3130.68</c:v>
                </c:pt>
                <c:pt idx="1397">
                  <c:v>3133.02</c:v>
                </c:pt>
                <c:pt idx="1398">
                  <c:v>3133.5</c:v>
                </c:pt>
                <c:pt idx="1399">
                  <c:v>3135.41</c:v>
                </c:pt>
                <c:pt idx="1400">
                  <c:v>3135.58</c:v>
                </c:pt>
                <c:pt idx="1401">
                  <c:v>3136.08</c:v>
                </c:pt>
                <c:pt idx="1402">
                  <c:v>3136.43</c:v>
                </c:pt>
                <c:pt idx="1403">
                  <c:v>3136.7</c:v>
                </c:pt>
                <c:pt idx="1404">
                  <c:v>3139.17</c:v>
                </c:pt>
                <c:pt idx="1405">
                  <c:v>3141.25</c:v>
                </c:pt>
                <c:pt idx="1406">
                  <c:v>3141.33</c:v>
                </c:pt>
                <c:pt idx="1407">
                  <c:v>3142.74</c:v>
                </c:pt>
                <c:pt idx="1408">
                  <c:v>3142.81</c:v>
                </c:pt>
                <c:pt idx="1409">
                  <c:v>3142.88</c:v>
                </c:pt>
                <c:pt idx="1410">
                  <c:v>3145.46</c:v>
                </c:pt>
                <c:pt idx="1411">
                  <c:v>3146.04</c:v>
                </c:pt>
                <c:pt idx="1412">
                  <c:v>3147.97</c:v>
                </c:pt>
                <c:pt idx="1413">
                  <c:v>3148.42</c:v>
                </c:pt>
                <c:pt idx="1414">
                  <c:v>3151.16</c:v>
                </c:pt>
                <c:pt idx="1415">
                  <c:v>3155.46</c:v>
                </c:pt>
                <c:pt idx="1416">
                  <c:v>3155.91</c:v>
                </c:pt>
                <c:pt idx="1417">
                  <c:v>3157.55</c:v>
                </c:pt>
                <c:pt idx="1418">
                  <c:v>3157.74</c:v>
                </c:pt>
                <c:pt idx="1419">
                  <c:v>3161.17</c:v>
                </c:pt>
                <c:pt idx="1420">
                  <c:v>3163.28</c:v>
                </c:pt>
                <c:pt idx="1421">
                  <c:v>3164.38</c:v>
                </c:pt>
                <c:pt idx="1422">
                  <c:v>3164.49</c:v>
                </c:pt>
                <c:pt idx="1423">
                  <c:v>3167.66</c:v>
                </c:pt>
                <c:pt idx="1424">
                  <c:v>3167.89</c:v>
                </c:pt>
                <c:pt idx="1425">
                  <c:v>3173.03</c:v>
                </c:pt>
                <c:pt idx="1426">
                  <c:v>3176.36</c:v>
                </c:pt>
                <c:pt idx="1427">
                  <c:v>3176.87</c:v>
                </c:pt>
                <c:pt idx="1428">
                  <c:v>3179.47</c:v>
                </c:pt>
                <c:pt idx="1429">
                  <c:v>3184.36</c:v>
                </c:pt>
                <c:pt idx="1430">
                  <c:v>3185.17</c:v>
                </c:pt>
                <c:pt idx="1431">
                  <c:v>3187.35</c:v>
                </c:pt>
                <c:pt idx="1432">
                  <c:v>3188.53</c:v>
                </c:pt>
                <c:pt idx="1433">
                  <c:v>3189.67</c:v>
                </c:pt>
                <c:pt idx="1434">
                  <c:v>3193.16</c:v>
                </c:pt>
                <c:pt idx="1435">
                  <c:v>3193.46</c:v>
                </c:pt>
                <c:pt idx="1436">
                  <c:v>3193.82</c:v>
                </c:pt>
                <c:pt idx="1437">
                  <c:v>3196.58</c:v>
                </c:pt>
                <c:pt idx="1438">
                  <c:v>3199.7</c:v>
                </c:pt>
                <c:pt idx="1439">
                  <c:v>3199.75</c:v>
                </c:pt>
                <c:pt idx="1440">
                  <c:v>3199.82</c:v>
                </c:pt>
                <c:pt idx="1441">
                  <c:v>3200.8</c:v>
                </c:pt>
                <c:pt idx="1442">
                  <c:v>3203.3</c:v>
                </c:pt>
                <c:pt idx="1443">
                  <c:v>3207.47</c:v>
                </c:pt>
                <c:pt idx="1444">
                  <c:v>3208.23</c:v>
                </c:pt>
                <c:pt idx="1445">
                  <c:v>3208.92</c:v>
                </c:pt>
                <c:pt idx="1446">
                  <c:v>3209.66</c:v>
                </c:pt>
                <c:pt idx="1447">
                  <c:v>3210.14</c:v>
                </c:pt>
                <c:pt idx="1448">
                  <c:v>3210.42</c:v>
                </c:pt>
                <c:pt idx="1449">
                  <c:v>3211.07</c:v>
                </c:pt>
                <c:pt idx="1450">
                  <c:v>3214.98</c:v>
                </c:pt>
                <c:pt idx="1451">
                  <c:v>3215.2</c:v>
                </c:pt>
                <c:pt idx="1452">
                  <c:v>3218.61</c:v>
                </c:pt>
                <c:pt idx="1453">
                  <c:v>3219.15</c:v>
                </c:pt>
                <c:pt idx="1454">
                  <c:v>3220.78</c:v>
                </c:pt>
                <c:pt idx="1455">
                  <c:v>3221.79</c:v>
                </c:pt>
                <c:pt idx="1456">
                  <c:v>3223.22</c:v>
                </c:pt>
                <c:pt idx="1457">
                  <c:v>3223.33</c:v>
                </c:pt>
                <c:pt idx="1458">
                  <c:v>3225.4</c:v>
                </c:pt>
                <c:pt idx="1459">
                  <c:v>3226.52</c:v>
                </c:pt>
                <c:pt idx="1460">
                  <c:v>3226.79</c:v>
                </c:pt>
                <c:pt idx="1461">
                  <c:v>3226.85</c:v>
                </c:pt>
                <c:pt idx="1462">
                  <c:v>3230.58</c:v>
                </c:pt>
                <c:pt idx="1463">
                  <c:v>3233.26</c:v>
                </c:pt>
                <c:pt idx="1464">
                  <c:v>3235.36</c:v>
                </c:pt>
                <c:pt idx="1465">
                  <c:v>3237.31</c:v>
                </c:pt>
                <c:pt idx="1466">
                  <c:v>3237.5</c:v>
                </c:pt>
                <c:pt idx="1467">
                  <c:v>3237.92</c:v>
                </c:pt>
                <c:pt idx="1468">
                  <c:v>3238</c:v>
                </c:pt>
                <c:pt idx="1469">
                  <c:v>3238.93</c:v>
                </c:pt>
                <c:pt idx="1470">
                  <c:v>3239.12</c:v>
                </c:pt>
                <c:pt idx="1471">
                  <c:v>3240.67</c:v>
                </c:pt>
                <c:pt idx="1472">
                  <c:v>3241.31</c:v>
                </c:pt>
                <c:pt idx="1473">
                  <c:v>3241.59</c:v>
                </c:pt>
                <c:pt idx="1474">
                  <c:v>3241.84</c:v>
                </c:pt>
                <c:pt idx="1475">
                  <c:v>3242.04</c:v>
                </c:pt>
                <c:pt idx="1476">
                  <c:v>3244.82</c:v>
                </c:pt>
                <c:pt idx="1477">
                  <c:v>3245.33</c:v>
                </c:pt>
                <c:pt idx="1478">
                  <c:v>3245.48</c:v>
                </c:pt>
                <c:pt idx="1479">
                  <c:v>3252.83</c:v>
                </c:pt>
                <c:pt idx="1480">
                  <c:v>3256.77</c:v>
                </c:pt>
                <c:pt idx="1481">
                  <c:v>3259.89</c:v>
                </c:pt>
                <c:pt idx="1482">
                  <c:v>3260.74</c:v>
                </c:pt>
                <c:pt idx="1483">
                  <c:v>3261.02</c:v>
                </c:pt>
                <c:pt idx="1484">
                  <c:v>3265.16</c:v>
                </c:pt>
                <c:pt idx="1485">
                  <c:v>3267.71</c:v>
                </c:pt>
                <c:pt idx="1486">
                  <c:v>3268.32</c:v>
                </c:pt>
                <c:pt idx="1487">
                  <c:v>3269.01</c:v>
                </c:pt>
                <c:pt idx="1488">
                  <c:v>3272.01</c:v>
                </c:pt>
                <c:pt idx="1489">
                  <c:v>3274.04</c:v>
                </c:pt>
                <c:pt idx="1490">
                  <c:v>3274.19</c:v>
                </c:pt>
                <c:pt idx="1491">
                  <c:v>3275.16</c:v>
                </c:pt>
                <c:pt idx="1492">
                  <c:v>3278.53</c:v>
                </c:pt>
                <c:pt idx="1493">
                  <c:v>3280.46</c:v>
                </c:pt>
                <c:pt idx="1494">
                  <c:v>3286.17</c:v>
                </c:pt>
                <c:pt idx="1495">
                  <c:v>3286.44</c:v>
                </c:pt>
                <c:pt idx="1496">
                  <c:v>3288.21</c:v>
                </c:pt>
                <c:pt idx="1497">
                  <c:v>3288.66</c:v>
                </c:pt>
                <c:pt idx="1498">
                  <c:v>3288.83</c:v>
                </c:pt>
                <c:pt idx="1499">
                  <c:v>3289.12</c:v>
                </c:pt>
                <c:pt idx="1500">
                  <c:v>3289.13</c:v>
                </c:pt>
                <c:pt idx="1501">
                  <c:v>3289.55</c:v>
                </c:pt>
                <c:pt idx="1502">
                  <c:v>3293.25</c:v>
                </c:pt>
                <c:pt idx="1503">
                  <c:v>3297.9</c:v>
                </c:pt>
                <c:pt idx="1504">
                  <c:v>3299.34</c:v>
                </c:pt>
                <c:pt idx="1505">
                  <c:v>3300.61</c:v>
                </c:pt>
                <c:pt idx="1506">
                  <c:v>3300.68</c:v>
                </c:pt>
                <c:pt idx="1507">
                  <c:v>3301.52</c:v>
                </c:pt>
                <c:pt idx="1508">
                  <c:v>3303.09</c:v>
                </c:pt>
                <c:pt idx="1509">
                  <c:v>3304.76</c:v>
                </c:pt>
                <c:pt idx="1510">
                  <c:v>3305.13</c:v>
                </c:pt>
                <c:pt idx="1511">
                  <c:v>3308</c:v>
                </c:pt>
                <c:pt idx="1512">
                  <c:v>3309.12</c:v>
                </c:pt>
                <c:pt idx="1513">
                  <c:v>3309.25</c:v>
                </c:pt>
                <c:pt idx="1514">
                  <c:v>3311.16</c:v>
                </c:pt>
                <c:pt idx="1515">
                  <c:v>3312.18</c:v>
                </c:pt>
                <c:pt idx="1516">
                  <c:v>3312.25</c:v>
                </c:pt>
                <c:pt idx="1517">
                  <c:v>3312.32</c:v>
                </c:pt>
                <c:pt idx="1518">
                  <c:v>3313.01</c:v>
                </c:pt>
                <c:pt idx="1519">
                  <c:v>3314.55</c:v>
                </c:pt>
                <c:pt idx="1520">
                  <c:v>3317.9</c:v>
                </c:pt>
                <c:pt idx="1521">
                  <c:v>3319.62</c:v>
                </c:pt>
                <c:pt idx="1522">
                  <c:v>3323.09</c:v>
                </c:pt>
                <c:pt idx="1523">
                  <c:v>3323.86</c:v>
                </c:pt>
                <c:pt idx="1524">
                  <c:v>3324.55</c:v>
                </c:pt>
                <c:pt idx="1525">
                  <c:v>3329.89</c:v>
                </c:pt>
                <c:pt idx="1526">
                  <c:v>3330.67</c:v>
                </c:pt>
                <c:pt idx="1527">
                  <c:v>3331.45</c:v>
                </c:pt>
                <c:pt idx="1528">
                  <c:v>3336.22</c:v>
                </c:pt>
                <c:pt idx="1529">
                  <c:v>3337.59</c:v>
                </c:pt>
                <c:pt idx="1530">
                  <c:v>3337.98</c:v>
                </c:pt>
                <c:pt idx="1531">
                  <c:v>3339.3</c:v>
                </c:pt>
                <c:pt idx="1532">
                  <c:v>3339.76</c:v>
                </c:pt>
                <c:pt idx="1533">
                  <c:v>3339.85</c:v>
                </c:pt>
                <c:pt idx="1534">
                  <c:v>3341.68</c:v>
                </c:pt>
                <c:pt idx="1535">
                  <c:v>3342.18</c:v>
                </c:pt>
                <c:pt idx="1536">
                  <c:v>3343.88</c:v>
                </c:pt>
                <c:pt idx="1537">
                  <c:v>3343.93</c:v>
                </c:pt>
                <c:pt idx="1538">
                  <c:v>3344.81</c:v>
                </c:pt>
                <c:pt idx="1539">
                  <c:v>3347.03</c:v>
                </c:pt>
                <c:pt idx="1540">
                  <c:v>3349.64</c:v>
                </c:pt>
                <c:pt idx="1541">
                  <c:v>3350.24</c:v>
                </c:pt>
                <c:pt idx="1542">
                  <c:v>3350.69</c:v>
                </c:pt>
                <c:pt idx="1543">
                  <c:v>3351.21</c:v>
                </c:pt>
                <c:pt idx="1544">
                  <c:v>3351.57</c:v>
                </c:pt>
                <c:pt idx="1545">
                  <c:v>3352.94</c:v>
                </c:pt>
                <c:pt idx="1546">
                  <c:v>3353.38</c:v>
                </c:pt>
                <c:pt idx="1547">
                  <c:v>3355.53</c:v>
                </c:pt>
                <c:pt idx="1548">
                  <c:v>3358.53</c:v>
                </c:pt>
                <c:pt idx="1549">
                  <c:v>3358.66</c:v>
                </c:pt>
                <c:pt idx="1550">
                  <c:v>3359.24</c:v>
                </c:pt>
                <c:pt idx="1551">
                  <c:v>3359.29</c:v>
                </c:pt>
                <c:pt idx="1552">
                  <c:v>3360.27</c:v>
                </c:pt>
                <c:pt idx="1553">
                  <c:v>3360.44</c:v>
                </c:pt>
                <c:pt idx="1554">
                  <c:v>3362.41</c:v>
                </c:pt>
                <c:pt idx="1555">
                  <c:v>3362.55</c:v>
                </c:pt>
                <c:pt idx="1556">
                  <c:v>3362.67</c:v>
                </c:pt>
                <c:pt idx="1557">
                  <c:v>3363</c:v>
                </c:pt>
                <c:pt idx="1558">
                  <c:v>3369.71</c:v>
                </c:pt>
                <c:pt idx="1559">
                  <c:v>3370.07</c:v>
                </c:pt>
                <c:pt idx="1560">
                  <c:v>3371.53</c:v>
                </c:pt>
                <c:pt idx="1561">
                  <c:v>3371.86</c:v>
                </c:pt>
                <c:pt idx="1562">
                  <c:v>3372.42</c:v>
                </c:pt>
                <c:pt idx="1563">
                  <c:v>3373.87</c:v>
                </c:pt>
                <c:pt idx="1564">
                  <c:v>3380.71</c:v>
                </c:pt>
                <c:pt idx="1565">
                  <c:v>3382.22</c:v>
                </c:pt>
                <c:pt idx="1566">
                  <c:v>3383.45</c:v>
                </c:pt>
                <c:pt idx="1567">
                  <c:v>3384.47</c:v>
                </c:pt>
                <c:pt idx="1568">
                  <c:v>3386.19</c:v>
                </c:pt>
                <c:pt idx="1569">
                  <c:v>3386.53</c:v>
                </c:pt>
                <c:pt idx="1570">
                  <c:v>3387.2</c:v>
                </c:pt>
                <c:pt idx="1571">
                  <c:v>3387.78</c:v>
                </c:pt>
                <c:pt idx="1572">
                  <c:v>3394.72</c:v>
                </c:pt>
                <c:pt idx="1573">
                  <c:v>3398.01</c:v>
                </c:pt>
                <c:pt idx="1574">
                  <c:v>3398.05</c:v>
                </c:pt>
                <c:pt idx="1575">
                  <c:v>3399.13</c:v>
                </c:pt>
                <c:pt idx="1576">
                  <c:v>3401.88</c:v>
                </c:pt>
                <c:pt idx="1577">
                  <c:v>3402.39</c:v>
                </c:pt>
                <c:pt idx="1578">
                  <c:v>3402.78</c:v>
                </c:pt>
                <c:pt idx="1579">
                  <c:v>3403.92</c:v>
                </c:pt>
                <c:pt idx="1580">
                  <c:v>3409.68</c:v>
                </c:pt>
                <c:pt idx="1581">
                  <c:v>3410.2</c:v>
                </c:pt>
                <c:pt idx="1582">
                  <c:v>3412.57</c:v>
                </c:pt>
                <c:pt idx="1583">
                  <c:v>3413.62</c:v>
                </c:pt>
                <c:pt idx="1584">
                  <c:v>3417.2</c:v>
                </c:pt>
                <c:pt idx="1585">
                  <c:v>3417.95</c:v>
                </c:pt>
                <c:pt idx="1586">
                  <c:v>3419.11</c:v>
                </c:pt>
                <c:pt idx="1587">
                  <c:v>3420.45</c:v>
                </c:pt>
                <c:pt idx="1588">
                  <c:v>3420.66</c:v>
                </c:pt>
                <c:pt idx="1589">
                  <c:v>3423.82</c:v>
                </c:pt>
                <c:pt idx="1590">
                  <c:v>3423.97</c:v>
                </c:pt>
                <c:pt idx="1591">
                  <c:v>3425.73</c:v>
                </c:pt>
                <c:pt idx="1592">
                  <c:v>3427.15</c:v>
                </c:pt>
                <c:pt idx="1593">
                  <c:v>3430.32</c:v>
                </c:pt>
                <c:pt idx="1594">
                  <c:v>3432.96</c:v>
                </c:pt>
                <c:pt idx="1595">
                  <c:v>3433.82</c:v>
                </c:pt>
                <c:pt idx="1596">
                  <c:v>3435.25</c:v>
                </c:pt>
                <c:pt idx="1597">
                  <c:v>3435.65</c:v>
                </c:pt>
                <c:pt idx="1598">
                  <c:v>3436.13</c:v>
                </c:pt>
                <c:pt idx="1599">
                  <c:v>3436.45</c:v>
                </c:pt>
                <c:pt idx="1600">
                  <c:v>3438.95</c:v>
                </c:pt>
                <c:pt idx="1601">
                  <c:v>3439.09</c:v>
                </c:pt>
                <c:pt idx="1602">
                  <c:v>3440.36</c:v>
                </c:pt>
                <c:pt idx="1603">
                  <c:v>3443.3</c:v>
                </c:pt>
                <c:pt idx="1604">
                  <c:v>3444.17</c:v>
                </c:pt>
                <c:pt idx="1605">
                  <c:v>3444.97</c:v>
                </c:pt>
                <c:pt idx="1606">
                  <c:v>3445.86</c:v>
                </c:pt>
                <c:pt idx="1607">
                  <c:v>3449.49</c:v>
                </c:pt>
                <c:pt idx="1608">
                  <c:v>3450.07</c:v>
                </c:pt>
                <c:pt idx="1609">
                  <c:v>3450.33</c:v>
                </c:pt>
                <c:pt idx="1610">
                  <c:v>3451.1</c:v>
                </c:pt>
                <c:pt idx="1611">
                  <c:v>3451.25</c:v>
                </c:pt>
                <c:pt idx="1612">
                  <c:v>3452.03</c:v>
                </c:pt>
                <c:pt idx="1613">
                  <c:v>3452.41</c:v>
                </c:pt>
                <c:pt idx="1614">
                  <c:v>3455.17</c:v>
                </c:pt>
                <c:pt idx="1615">
                  <c:v>3455.23</c:v>
                </c:pt>
                <c:pt idx="1616">
                  <c:v>3457.15</c:v>
                </c:pt>
                <c:pt idx="1617">
                  <c:v>3459.04</c:v>
                </c:pt>
                <c:pt idx="1618">
                  <c:v>3459.23</c:v>
                </c:pt>
                <c:pt idx="1619">
                  <c:v>3460.12</c:v>
                </c:pt>
                <c:pt idx="1620">
                  <c:v>3460.67</c:v>
                </c:pt>
                <c:pt idx="1621">
                  <c:v>3465.53</c:v>
                </c:pt>
                <c:pt idx="1622">
                  <c:v>3467.32</c:v>
                </c:pt>
                <c:pt idx="1623">
                  <c:v>3469.84</c:v>
                </c:pt>
                <c:pt idx="1624">
                  <c:v>3470.18</c:v>
                </c:pt>
                <c:pt idx="1625">
                  <c:v>3472.37</c:v>
                </c:pt>
                <c:pt idx="1626">
                  <c:v>3475.07</c:v>
                </c:pt>
                <c:pt idx="1627">
                  <c:v>3478.89</c:v>
                </c:pt>
                <c:pt idx="1628">
                  <c:v>3479.14</c:v>
                </c:pt>
                <c:pt idx="1629">
                  <c:v>3479.26</c:v>
                </c:pt>
                <c:pt idx="1630">
                  <c:v>3479.76</c:v>
                </c:pt>
                <c:pt idx="1631">
                  <c:v>3482.04</c:v>
                </c:pt>
                <c:pt idx="1632">
                  <c:v>3482.69</c:v>
                </c:pt>
                <c:pt idx="1633">
                  <c:v>3483.63</c:v>
                </c:pt>
                <c:pt idx="1634">
                  <c:v>3484.14</c:v>
                </c:pt>
                <c:pt idx="1635">
                  <c:v>3484.25</c:v>
                </c:pt>
                <c:pt idx="1636">
                  <c:v>3486.7</c:v>
                </c:pt>
                <c:pt idx="1637">
                  <c:v>3489.28</c:v>
                </c:pt>
                <c:pt idx="1638">
                  <c:v>3490.03</c:v>
                </c:pt>
                <c:pt idx="1639">
                  <c:v>3491.26</c:v>
                </c:pt>
                <c:pt idx="1640">
                  <c:v>3491.74</c:v>
                </c:pt>
                <c:pt idx="1641">
                  <c:v>3494.15</c:v>
                </c:pt>
                <c:pt idx="1642">
                  <c:v>3495.89</c:v>
                </c:pt>
                <c:pt idx="1643">
                  <c:v>3497.48</c:v>
                </c:pt>
                <c:pt idx="1644">
                  <c:v>3498.63</c:v>
                </c:pt>
                <c:pt idx="1645">
                  <c:v>3498.77</c:v>
                </c:pt>
                <c:pt idx="1646">
                  <c:v>3499.14</c:v>
                </c:pt>
                <c:pt idx="1647">
                  <c:v>3499.99</c:v>
                </c:pt>
                <c:pt idx="1648">
                  <c:v>3500.45</c:v>
                </c:pt>
                <c:pt idx="1649">
                  <c:v>3500.86</c:v>
                </c:pt>
                <c:pt idx="1650">
                  <c:v>3508.57</c:v>
                </c:pt>
                <c:pt idx="1651">
                  <c:v>3508.91</c:v>
                </c:pt>
                <c:pt idx="1652">
                  <c:v>3508.93</c:v>
                </c:pt>
                <c:pt idx="1653">
                  <c:v>3509.97</c:v>
                </c:pt>
                <c:pt idx="1654">
                  <c:v>3514.21</c:v>
                </c:pt>
                <c:pt idx="1655">
                  <c:v>3515.46</c:v>
                </c:pt>
                <c:pt idx="1656">
                  <c:v>3515.83</c:v>
                </c:pt>
                <c:pt idx="1657">
                  <c:v>3517.39</c:v>
                </c:pt>
                <c:pt idx="1658">
                  <c:v>3520.7</c:v>
                </c:pt>
                <c:pt idx="1659">
                  <c:v>3522.48</c:v>
                </c:pt>
                <c:pt idx="1660">
                  <c:v>3527.4</c:v>
                </c:pt>
                <c:pt idx="1661">
                  <c:v>3527.85</c:v>
                </c:pt>
                <c:pt idx="1662">
                  <c:v>3528.04</c:v>
                </c:pt>
                <c:pt idx="1663">
                  <c:v>3530.01</c:v>
                </c:pt>
                <c:pt idx="1664">
                  <c:v>3531.04</c:v>
                </c:pt>
                <c:pt idx="1665">
                  <c:v>3531.35</c:v>
                </c:pt>
                <c:pt idx="1666">
                  <c:v>3534.34</c:v>
                </c:pt>
                <c:pt idx="1667">
                  <c:v>3536.43</c:v>
                </c:pt>
                <c:pt idx="1668">
                  <c:v>3536.65</c:v>
                </c:pt>
                <c:pt idx="1669">
                  <c:v>3538.06</c:v>
                </c:pt>
                <c:pt idx="1670">
                  <c:v>3539.97</c:v>
                </c:pt>
                <c:pt idx="1671">
                  <c:v>3540.21</c:v>
                </c:pt>
                <c:pt idx="1672">
                  <c:v>3540.9</c:v>
                </c:pt>
                <c:pt idx="1673">
                  <c:v>3543.23</c:v>
                </c:pt>
                <c:pt idx="1674">
                  <c:v>3544.54</c:v>
                </c:pt>
                <c:pt idx="1675">
                  <c:v>3545.41</c:v>
                </c:pt>
                <c:pt idx="1676">
                  <c:v>3546.4</c:v>
                </c:pt>
                <c:pt idx="1677">
                  <c:v>3548.07</c:v>
                </c:pt>
                <c:pt idx="1678">
                  <c:v>3548.15</c:v>
                </c:pt>
                <c:pt idx="1679">
                  <c:v>3548.4</c:v>
                </c:pt>
                <c:pt idx="1680">
                  <c:v>3549.02</c:v>
                </c:pt>
                <c:pt idx="1681">
                  <c:v>3549.75</c:v>
                </c:pt>
                <c:pt idx="1682">
                  <c:v>3551.79</c:v>
                </c:pt>
                <c:pt idx="1683">
                  <c:v>3554.85</c:v>
                </c:pt>
                <c:pt idx="1684">
                  <c:v>3557.2</c:v>
                </c:pt>
                <c:pt idx="1685">
                  <c:v>3557.37</c:v>
                </c:pt>
                <c:pt idx="1686">
                  <c:v>3560.63</c:v>
                </c:pt>
                <c:pt idx="1687">
                  <c:v>3561.04</c:v>
                </c:pt>
                <c:pt idx="1688">
                  <c:v>3561.6</c:v>
                </c:pt>
                <c:pt idx="1689">
                  <c:v>3567.5</c:v>
                </c:pt>
                <c:pt idx="1690">
                  <c:v>3569.86</c:v>
                </c:pt>
                <c:pt idx="1691">
                  <c:v>3570.76</c:v>
                </c:pt>
                <c:pt idx="1692">
                  <c:v>3571.35</c:v>
                </c:pt>
                <c:pt idx="1693">
                  <c:v>3571.83</c:v>
                </c:pt>
                <c:pt idx="1694">
                  <c:v>3572.49</c:v>
                </c:pt>
                <c:pt idx="1695">
                  <c:v>3573.29</c:v>
                </c:pt>
                <c:pt idx="1696">
                  <c:v>3574.99</c:v>
                </c:pt>
                <c:pt idx="1697">
                  <c:v>3575.04</c:v>
                </c:pt>
                <c:pt idx="1698">
                  <c:v>3576.71</c:v>
                </c:pt>
                <c:pt idx="1699">
                  <c:v>3579.02</c:v>
                </c:pt>
                <c:pt idx="1700">
                  <c:v>3579.77</c:v>
                </c:pt>
                <c:pt idx="1701">
                  <c:v>3580.08</c:v>
                </c:pt>
                <c:pt idx="1702">
                  <c:v>3580.26</c:v>
                </c:pt>
                <c:pt idx="1703">
                  <c:v>3585.88</c:v>
                </c:pt>
                <c:pt idx="1704">
                  <c:v>3585.94</c:v>
                </c:pt>
                <c:pt idx="1705">
                  <c:v>3587.36</c:v>
                </c:pt>
                <c:pt idx="1706">
                  <c:v>3588.88</c:v>
                </c:pt>
                <c:pt idx="1707">
                  <c:v>3588.93</c:v>
                </c:pt>
                <c:pt idx="1708">
                  <c:v>3589.37</c:v>
                </c:pt>
                <c:pt idx="1709">
                  <c:v>3589.71</c:v>
                </c:pt>
                <c:pt idx="1710">
                  <c:v>3590.69</c:v>
                </c:pt>
                <c:pt idx="1711">
                  <c:v>3591.07</c:v>
                </c:pt>
                <c:pt idx="1712">
                  <c:v>3592</c:v>
                </c:pt>
                <c:pt idx="1713">
                  <c:v>3593.13</c:v>
                </c:pt>
                <c:pt idx="1714">
                  <c:v>3595.31</c:v>
                </c:pt>
                <c:pt idx="1715">
                  <c:v>3596.83</c:v>
                </c:pt>
                <c:pt idx="1716">
                  <c:v>3600.93</c:v>
                </c:pt>
                <c:pt idx="1717">
                  <c:v>3605.86</c:v>
                </c:pt>
                <c:pt idx="1718">
                  <c:v>3605.97</c:v>
                </c:pt>
                <c:pt idx="1719">
                  <c:v>3609.8</c:v>
                </c:pt>
                <c:pt idx="1720">
                  <c:v>3611.18</c:v>
                </c:pt>
                <c:pt idx="1721">
                  <c:v>3614.08</c:v>
                </c:pt>
                <c:pt idx="1722">
                  <c:v>3615.89</c:v>
                </c:pt>
                <c:pt idx="1723">
                  <c:v>3618.43</c:v>
                </c:pt>
                <c:pt idx="1724">
                  <c:v>3618.69</c:v>
                </c:pt>
                <c:pt idx="1725">
                  <c:v>3619.06</c:v>
                </c:pt>
                <c:pt idx="1726">
                  <c:v>3621.69</c:v>
                </c:pt>
                <c:pt idx="1727">
                  <c:v>3622.87</c:v>
                </c:pt>
                <c:pt idx="1728">
                  <c:v>3623.45</c:v>
                </c:pt>
                <c:pt idx="1729">
                  <c:v>3624.9</c:v>
                </c:pt>
                <c:pt idx="1730">
                  <c:v>3630.27</c:v>
                </c:pt>
                <c:pt idx="1731">
                  <c:v>3633.05</c:v>
                </c:pt>
                <c:pt idx="1732">
                  <c:v>3635.03</c:v>
                </c:pt>
                <c:pt idx="1733">
                  <c:v>3636.56</c:v>
                </c:pt>
                <c:pt idx="1734">
                  <c:v>3636.94</c:v>
                </c:pt>
                <c:pt idx="1735">
                  <c:v>3644.83</c:v>
                </c:pt>
                <c:pt idx="1736">
                  <c:v>3645.46</c:v>
                </c:pt>
                <c:pt idx="1737">
                  <c:v>3647.25</c:v>
                </c:pt>
                <c:pt idx="1738">
                  <c:v>3649.19</c:v>
                </c:pt>
                <c:pt idx="1739">
                  <c:v>3649.66</c:v>
                </c:pt>
                <c:pt idx="1740">
                  <c:v>3649.71</c:v>
                </c:pt>
                <c:pt idx="1741">
                  <c:v>3650.58</c:v>
                </c:pt>
                <c:pt idx="1742">
                  <c:v>3651.69</c:v>
                </c:pt>
                <c:pt idx="1743">
                  <c:v>3652.53</c:v>
                </c:pt>
                <c:pt idx="1744">
                  <c:v>3652.67</c:v>
                </c:pt>
                <c:pt idx="1745">
                  <c:v>3653.13</c:v>
                </c:pt>
                <c:pt idx="1746">
                  <c:v>3653.7</c:v>
                </c:pt>
                <c:pt idx="1747">
                  <c:v>3657.59</c:v>
                </c:pt>
                <c:pt idx="1748">
                  <c:v>3659.18</c:v>
                </c:pt>
                <c:pt idx="1749">
                  <c:v>3660.77</c:v>
                </c:pt>
                <c:pt idx="1750">
                  <c:v>3663.74</c:v>
                </c:pt>
                <c:pt idx="1751">
                  <c:v>3664.22</c:v>
                </c:pt>
                <c:pt idx="1752">
                  <c:v>3667.37</c:v>
                </c:pt>
                <c:pt idx="1753">
                  <c:v>3669.83</c:v>
                </c:pt>
                <c:pt idx="1754">
                  <c:v>3671.82</c:v>
                </c:pt>
                <c:pt idx="1755">
                  <c:v>3673.53</c:v>
                </c:pt>
                <c:pt idx="1756">
                  <c:v>3673.99</c:v>
                </c:pt>
                <c:pt idx="1757">
                  <c:v>3674.57</c:v>
                </c:pt>
                <c:pt idx="1758">
                  <c:v>3677.78</c:v>
                </c:pt>
                <c:pt idx="1759">
                  <c:v>3677.91</c:v>
                </c:pt>
                <c:pt idx="1760">
                  <c:v>3679.14</c:v>
                </c:pt>
                <c:pt idx="1761">
                  <c:v>3681.25</c:v>
                </c:pt>
                <c:pt idx="1762">
                  <c:v>3681.98</c:v>
                </c:pt>
                <c:pt idx="1763">
                  <c:v>3683.1</c:v>
                </c:pt>
                <c:pt idx="1764">
                  <c:v>3683.47</c:v>
                </c:pt>
                <c:pt idx="1765">
                  <c:v>3683.79</c:v>
                </c:pt>
                <c:pt idx="1766">
                  <c:v>3686.72</c:v>
                </c:pt>
                <c:pt idx="1767">
                  <c:v>3687.17</c:v>
                </c:pt>
                <c:pt idx="1768">
                  <c:v>3688.11</c:v>
                </c:pt>
                <c:pt idx="1769">
                  <c:v>3690.7</c:v>
                </c:pt>
                <c:pt idx="1770">
                  <c:v>3691.77</c:v>
                </c:pt>
                <c:pt idx="1771">
                  <c:v>3692.58</c:v>
                </c:pt>
                <c:pt idx="1772">
                  <c:v>3693.44</c:v>
                </c:pt>
                <c:pt idx="1773">
                  <c:v>3694.14</c:v>
                </c:pt>
                <c:pt idx="1774">
                  <c:v>3694.15</c:v>
                </c:pt>
                <c:pt idx="1775">
                  <c:v>3694.65</c:v>
                </c:pt>
                <c:pt idx="1776">
                  <c:v>3697.04</c:v>
                </c:pt>
                <c:pt idx="1777">
                  <c:v>3700.39</c:v>
                </c:pt>
                <c:pt idx="1778">
                  <c:v>3700.42</c:v>
                </c:pt>
                <c:pt idx="1779">
                  <c:v>3700.68</c:v>
                </c:pt>
                <c:pt idx="1780">
                  <c:v>3702.63</c:v>
                </c:pt>
                <c:pt idx="1781">
                  <c:v>3703.4</c:v>
                </c:pt>
                <c:pt idx="1782">
                  <c:v>3703.44</c:v>
                </c:pt>
                <c:pt idx="1783">
                  <c:v>3703.93</c:v>
                </c:pt>
                <c:pt idx="1784">
                  <c:v>3705.29</c:v>
                </c:pt>
                <c:pt idx="1785">
                  <c:v>3707.28</c:v>
                </c:pt>
                <c:pt idx="1786">
                  <c:v>3708.81</c:v>
                </c:pt>
                <c:pt idx="1787">
                  <c:v>3709.92</c:v>
                </c:pt>
                <c:pt idx="1788">
                  <c:v>3712.43</c:v>
                </c:pt>
                <c:pt idx="1789">
                  <c:v>3713.79</c:v>
                </c:pt>
                <c:pt idx="1790">
                  <c:v>3713.8</c:v>
                </c:pt>
                <c:pt idx="1791">
                  <c:v>3716.48</c:v>
                </c:pt>
                <c:pt idx="1792">
                  <c:v>3719.25</c:v>
                </c:pt>
                <c:pt idx="1793">
                  <c:v>3721.06</c:v>
                </c:pt>
                <c:pt idx="1794">
                  <c:v>3721.39</c:v>
                </c:pt>
                <c:pt idx="1795">
                  <c:v>3722.37</c:v>
                </c:pt>
                <c:pt idx="1796">
                  <c:v>3723.11</c:v>
                </c:pt>
                <c:pt idx="1797">
                  <c:v>3726.73</c:v>
                </c:pt>
                <c:pt idx="1798">
                  <c:v>3728.83</c:v>
                </c:pt>
                <c:pt idx="1799">
                  <c:v>3728.87</c:v>
                </c:pt>
                <c:pt idx="1800">
                  <c:v>3730.14</c:v>
                </c:pt>
                <c:pt idx="1801">
                  <c:v>3731.5</c:v>
                </c:pt>
                <c:pt idx="1802">
                  <c:v>3732.31</c:v>
                </c:pt>
                <c:pt idx="1803">
                  <c:v>3732.35</c:v>
                </c:pt>
                <c:pt idx="1804">
                  <c:v>3732.57</c:v>
                </c:pt>
                <c:pt idx="1805">
                  <c:v>3733.03</c:v>
                </c:pt>
                <c:pt idx="1806">
                  <c:v>3735.84</c:v>
                </c:pt>
                <c:pt idx="1807">
                  <c:v>3738.44</c:v>
                </c:pt>
                <c:pt idx="1808">
                  <c:v>3740.4</c:v>
                </c:pt>
                <c:pt idx="1809">
                  <c:v>3741.57</c:v>
                </c:pt>
                <c:pt idx="1810">
                  <c:v>3742.58</c:v>
                </c:pt>
                <c:pt idx="1811">
                  <c:v>3744.58</c:v>
                </c:pt>
                <c:pt idx="1812">
                  <c:v>3745.37</c:v>
                </c:pt>
                <c:pt idx="1813">
                  <c:v>3746.03</c:v>
                </c:pt>
                <c:pt idx="1814">
                  <c:v>3746.75</c:v>
                </c:pt>
                <c:pt idx="1815">
                  <c:v>3747.06</c:v>
                </c:pt>
                <c:pt idx="1816">
                  <c:v>3748.14</c:v>
                </c:pt>
                <c:pt idx="1817">
                  <c:v>3748.99</c:v>
                </c:pt>
                <c:pt idx="1818">
                  <c:v>3755.26</c:v>
                </c:pt>
                <c:pt idx="1819">
                  <c:v>3755.81</c:v>
                </c:pt>
                <c:pt idx="1820">
                  <c:v>3756.64</c:v>
                </c:pt>
                <c:pt idx="1821">
                  <c:v>3757.8</c:v>
                </c:pt>
                <c:pt idx="1822">
                  <c:v>3758.95</c:v>
                </c:pt>
                <c:pt idx="1823">
                  <c:v>3761.79</c:v>
                </c:pt>
                <c:pt idx="1824">
                  <c:v>3763.64</c:v>
                </c:pt>
                <c:pt idx="1825">
                  <c:v>3764.47</c:v>
                </c:pt>
                <c:pt idx="1826">
                  <c:v>3766.37</c:v>
                </c:pt>
                <c:pt idx="1827">
                  <c:v>3768.09</c:v>
                </c:pt>
                <c:pt idx="1828">
                  <c:v>3768.37</c:v>
                </c:pt>
                <c:pt idx="1829">
                  <c:v>3771.62</c:v>
                </c:pt>
                <c:pt idx="1830">
                  <c:v>3774.86</c:v>
                </c:pt>
                <c:pt idx="1831">
                  <c:v>3776.32</c:v>
                </c:pt>
                <c:pt idx="1832">
                  <c:v>3776.67</c:v>
                </c:pt>
                <c:pt idx="1833">
                  <c:v>3781.45</c:v>
                </c:pt>
                <c:pt idx="1834">
                  <c:v>3781.69</c:v>
                </c:pt>
                <c:pt idx="1835">
                  <c:v>3785.75</c:v>
                </c:pt>
                <c:pt idx="1836">
                  <c:v>3788.65</c:v>
                </c:pt>
                <c:pt idx="1837">
                  <c:v>3788.81</c:v>
                </c:pt>
                <c:pt idx="1838">
                  <c:v>3790.19</c:v>
                </c:pt>
                <c:pt idx="1839">
                  <c:v>3791.55</c:v>
                </c:pt>
                <c:pt idx="1840">
                  <c:v>3792.13</c:v>
                </c:pt>
                <c:pt idx="1841">
                  <c:v>3792.83</c:v>
                </c:pt>
                <c:pt idx="1842">
                  <c:v>3794.96</c:v>
                </c:pt>
                <c:pt idx="1843">
                  <c:v>3796.55</c:v>
                </c:pt>
                <c:pt idx="1844">
                  <c:v>3798.32</c:v>
                </c:pt>
                <c:pt idx="1845">
                  <c:v>3799.75</c:v>
                </c:pt>
                <c:pt idx="1846">
                  <c:v>3801.28</c:v>
                </c:pt>
                <c:pt idx="1847">
                  <c:v>3801.75</c:v>
                </c:pt>
                <c:pt idx="1848">
                  <c:v>3802.99</c:v>
                </c:pt>
                <c:pt idx="1849">
                  <c:v>3803.8</c:v>
                </c:pt>
                <c:pt idx="1850">
                  <c:v>3803.92</c:v>
                </c:pt>
                <c:pt idx="1851">
                  <c:v>3808.12</c:v>
                </c:pt>
                <c:pt idx="1852">
                  <c:v>3810.24</c:v>
                </c:pt>
                <c:pt idx="1853">
                  <c:v>3815.32</c:v>
                </c:pt>
                <c:pt idx="1854">
                  <c:v>3815.85</c:v>
                </c:pt>
                <c:pt idx="1855">
                  <c:v>3816.41</c:v>
                </c:pt>
                <c:pt idx="1856">
                  <c:v>3818.47</c:v>
                </c:pt>
                <c:pt idx="1857">
                  <c:v>3819.62</c:v>
                </c:pt>
                <c:pt idx="1858">
                  <c:v>3821.82</c:v>
                </c:pt>
                <c:pt idx="1859">
                  <c:v>3823.85</c:v>
                </c:pt>
                <c:pt idx="1860">
                  <c:v>3824.43</c:v>
                </c:pt>
                <c:pt idx="1861">
                  <c:v>3829.09</c:v>
                </c:pt>
                <c:pt idx="1862">
                  <c:v>3829.28</c:v>
                </c:pt>
                <c:pt idx="1863">
                  <c:v>3832.12</c:v>
                </c:pt>
                <c:pt idx="1864">
                  <c:v>3832.9</c:v>
                </c:pt>
                <c:pt idx="1865">
                  <c:v>3833.07</c:v>
                </c:pt>
                <c:pt idx="1866">
                  <c:v>3834.21</c:v>
                </c:pt>
                <c:pt idx="1867">
                  <c:v>3834.74</c:v>
                </c:pt>
                <c:pt idx="1868">
                  <c:v>3837.36</c:v>
                </c:pt>
                <c:pt idx="1869">
                  <c:v>3837.45</c:v>
                </c:pt>
                <c:pt idx="1870">
                  <c:v>3837.49</c:v>
                </c:pt>
                <c:pt idx="1871">
                  <c:v>3837.62</c:v>
                </c:pt>
                <c:pt idx="1872">
                  <c:v>3838.11</c:v>
                </c:pt>
                <c:pt idx="1873">
                  <c:v>3839.14</c:v>
                </c:pt>
                <c:pt idx="1874">
                  <c:v>3839.61</c:v>
                </c:pt>
                <c:pt idx="1875">
                  <c:v>3839.75</c:v>
                </c:pt>
                <c:pt idx="1876">
                  <c:v>3842.03</c:v>
                </c:pt>
                <c:pt idx="1877">
                  <c:v>3842.79</c:v>
                </c:pt>
                <c:pt idx="1878">
                  <c:v>3843.97</c:v>
                </c:pt>
                <c:pt idx="1879">
                  <c:v>3844.57</c:v>
                </c:pt>
                <c:pt idx="1880">
                  <c:v>3847.35</c:v>
                </c:pt>
                <c:pt idx="1881">
                  <c:v>3848.48</c:v>
                </c:pt>
                <c:pt idx="1882">
                  <c:v>3849.6</c:v>
                </c:pt>
                <c:pt idx="1883">
                  <c:v>3852.43</c:v>
                </c:pt>
                <c:pt idx="1884">
                  <c:v>3853.47</c:v>
                </c:pt>
                <c:pt idx="1885">
                  <c:v>3857.77</c:v>
                </c:pt>
                <c:pt idx="1886">
                  <c:v>3857.95</c:v>
                </c:pt>
                <c:pt idx="1887">
                  <c:v>3858.87</c:v>
                </c:pt>
                <c:pt idx="1888">
                  <c:v>3861.49</c:v>
                </c:pt>
                <c:pt idx="1889">
                  <c:v>3863.31</c:v>
                </c:pt>
                <c:pt idx="1890">
                  <c:v>3864.78</c:v>
                </c:pt>
                <c:pt idx="1891">
                  <c:v>3867.97</c:v>
                </c:pt>
                <c:pt idx="1892">
                  <c:v>3870.36</c:v>
                </c:pt>
                <c:pt idx="1893">
                  <c:v>3871.07</c:v>
                </c:pt>
                <c:pt idx="1894">
                  <c:v>3871.78</c:v>
                </c:pt>
                <c:pt idx="1895">
                  <c:v>3872.22</c:v>
                </c:pt>
                <c:pt idx="1896">
                  <c:v>3873.65</c:v>
                </c:pt>
                <c:pt idx="1897">
                  <c:v>3874.87</c:v>
                </c:pt>
                <c:pt idx="1898">
                  <c:v>3875.54</c:v>
                </c:pt>
                <c:pt idx="1899">
                  <c:v>3876.77</c:v>
                </c:pt>
                <c:pt idx="1900">
                  <c:v>3878.77</c:v>
                </c:pt>
                <c:pt idx="1901">
                  <c:v>3883.4</c:v>
                </c:pt>
                <c:pt idx="1902">
                  <c:v>3884.86</c:v>
                </c:pt>
                <c:pt idx="1903">
                  <c:v>3885.46</c:v>
                </c:pt>
                <c:pt idx="1904">
                  <c:v>3886.5</c:v>
                </c:pt>
                <c:pt idx="1905">
                  <c:v>3886.65</c:v>
                </c:pt>
                <c:pt idx="1906">
                  <c:v>3887.32</c:v>
                </c:pt>
                <c:pt idx="1907">
                  <c:v>3890.87</c:v>
                </c:pt>
                <c:pt idx="1908">
                  <c:v>3890.96</c:v>
                </c:pt>
                <c:pt idx="1909">
                  <c:v>3891.54</c:v>
                </c:pt>
                <c:pt idx="1910">
                  <c:v>3891.58</c:v>
                </c:pt>
                <c:pt idx="1911">
                  <c:v>3893.31</c:v>
                </c:pt>
                <c:pt idx="1912">
                  <c:v>3894.62</c:v>
                </c:pt>
                <c:pt idx="1913">
                  <c:v>3895.03</c:v>
                </c:pt>
                <c:pt idx="1914">
                  <c:v>3895.96</c:v>
                </c:pt>
                <c:pt idx="1915">
                  <c:v>3896.57</c:v>
                </c:pt>
                <c:pt idx="1916">
                  <c:v>3900.91</c:v>
                </c:pt>
                <c:pt idx="1917">
                  <c:v>3903.38</c:v>
                </c:pt>
                <c:pt idx="1918">
                  <c:v>3903.47</c:v>
                </c:pt>
                <c:pt idx="1919">
                  <c:v>3903.8</c:v>
                </c:pt>
                <c:pt idx="1920">
                  <c:v>3906.67</c:v>
                </c:pt>
                <c:pt idx="1921">
                  <c:v>3907.03</c:v>
                </c:pt>
                <c:pt idx="1922">
                  <c:v>3909.64</c:v>
                </c:pt>
                <c:pt idx="1923">
                  <c:v>3910.7</c:v>
                </c:pt>
                <c:pt idx="1924">
                  <c:v>3911.12</c:v>
                </c:pt>
                <c:pt idx="1925">
                  <c:v>3914.72</c:v>
                </c:pt>
                <c:pt idx="1926">
                  <c:v>3915.8</c:v>
                </c:pt>
                <c:pt idx="1927">
                  <c:v>3919.37</c:v>
                </c:pt>
                <c:pt idx="1928">
                  <c:v>3920.51</c:v>
                </c:pt>
                <c:pt idx="1929">
                  <c:v>3921.02</c:v>
                </c:pt>
                <c:pt idx="1930">
                  <c:v>3923.27</c:v>
                </c:pt>
                <c:pt idx="1931">
                  <c:v>3924.42</c:v>
                </c:pt>
                <c:pt idx="1932">
                  <c:v>3933.81</c:v>
                </c:pt>
                <c:pt idx="1933">
                  <c:v>3934.1</c:v>
                </c:pt>
                <c:pt idx="1934">
                  <c:v>3934.71</c:v>
                </c:pt>
                <c:pt idx="1935">
                  <c:v>3936.79</c:v>
                </c:pt>
                <c:pt idx="1936">
                  <c:v>3939.01</c:v>
                </c:pt>
                <c:pt idx="1937">
                  <c:v>3940.12</c:v>
                </c:pt>
                <c:pt idx="1938">
                  <c:v>3942.73</c:v>
                </c:pt>
                <c:pt idx="1939">
                  <c:v>3942.92</c:v>
                </c:pt>
                <c:pt idx="1940">
                  <c:v>3944.23</c:v>
                </c:pt>
                <c:pt idx="1941">
                  <c:v>3945.24</c:v>
                </c:pt>
                <c:pt idx="1942">
                  <c:v>3945.59</c:v>
                </c:pt>
                <c:pt idx="1943">
                  <c:v>3946.37</c:v>
                </c:pt>
                <c:pt idx="1944">
                  <c:v>3954.34</c:v>
                </c:pt>
                <c:pt idx="1945">
                  <c:v>3954.54</c:v>
                </c:pt>
                <c:pt idx="1946">
                  <c:v>3958</c:v>
                </c:pt>
                <c:pt idx="1947">
                  <c:v>3961.59</c:v>
                </c:pt>
                <c:pt idx="1948">
                  <c:v>3962.83</c:v>
                </c:pt>
                <c:pt idx="1949">
                  <c:v>3963.39</c:v>
                </c:pt>
                <c:pt idx="1950">
                  <c:v>3963.4</c:v>
                </c:pt>
                <c:pt idx="1951">
                  <c:v>3964.15</c:v>
                </c:pt>
                <c:pt idx="1952">
                  <c:v>3964.53</c:v>
                </c:pt>
                <c:pt idx="1953">
                  <c:v>3964.73</c:v>
                </c:pt>
                <c:pt idx="1954">
                  <c:v>3964.81</c:v>
                </c:pt>
                <c:pt idx="1955">
                  <c:v>3966.13</c:v>
                </c:pt>
                <c:pt idx="1956">
                  <c:v>3969.43</c:v>
                </c:pt>
                <c:pt idx="1957">
                  <c:v>3971.35</c:v>
                </c:pt>
                <c:pt idx="1958">
                  <c:v>3974.14</c:v>
                </c:pt>
                <c:pt idx="1959">
                  <c:v>3974.86</c:v>
                </c:pt>
                <c:pt idx="1960">
                  <c:v>3975.32</c:v>
                </c:pt>
                <c:pt idx="1961">
                  <c:v>3978.67</c:v>
                </c:pt>
                <c:pt idx="1962">
                  <c:v>3979.28</c:v>
                </c:pt>
                <c:pt idx="1963">
                  <c:v>3979.39</c:v>
                </c:pt>
                <c:pt idx="1964">
                  <c:v>3979.59</c:v>
                </c:pt>
                <c:pt idx="1965">
                  <c:v>3979.72</c:v>
                </c:pt>
                <c:pt idx="1966">
                  <c:v>3980.42</c:v>
                </c:pt>
                <c:pt idx="1967">
                  <c:v>3980.84</c:v>
                </c:pt>
                <c:pt idx="1968">
                  <c:v>3981.78</c:v>
                </c:pt>
                <c:pt idx="1969">
                  <c:v>3982.18</c:v>
                </c:pt>
                <c:pt idx="1970">
                  <c:v>3982.27</c:v>
                </c:pt>
                <c:pt idx="1971">
                  <c:v>3985.32</c:v>
                </c:pt>
                <c:pt idx="1972">
                  <c:v>3985.4</c:v>
                </c:pt>
                <c:pt idx="1973">
                  <c:v>3985.55</c:v>
                </c:pt>
                <c:pt idx="1974">
                  <c:v>3991.73</c:v>
                </c:pt>
                <c:pt idx="1975">
                  <c:v>3992.58</c:v>
                </c:pt>
                <c:pt idx="1976">
                  <c:v>3993.88</c:v>
                </c:pt>
                <c:pt idx="1977">
                  <c:v>3995.36</c:v>
                </c:pt>
                <c:pt idx="1978">
                  <c:v>3996.77</c:v>
                </c:pt>
                <c:pt idx="1979">
                  <c:v>3997.48</c:v>
                </c:pt>
                <c:pt idx="1980">
                  <c:v>4001.52</c:v>
                </c:pt>
                <c:pt idx="1981">
                  <c:v>4002.86</c:v>
                </c:pt>
                <c:pt idx="1982">
                  <c:v>4004.55</c:v>
                </c:pt>
                <c:pt idx="1983">
                  <c:v>4005.72</c:v>
                </c:pt>
                <c:pt idx="1984">
                  <c:v>4012.32</c:v>
                </c:pt>
                <c:pt idx="1985">
                  <c:v>4013.85</c:v>
                </c:pt>
                <c:pt idx="1986">
                  <c:v>4013.95</c:v>
                </c:pt>
                <c:pt idx="1987">
                  <c:v>4013.96</c:v>
                </c:pt>
                <c:pt idx="1988">
                  <c:v>4014.33</c:v>
                </c:pt>
                <c:pt idx="1989">
                  <c:v>4014.45</c:v>
                </c:pt>
                <c:pt idx="1990">
                  <c:v>4014.92</c:v>
                </c:pt>
                <c:pt idx="1991">
                  <c:v>4015.21</c:v>
                </c:pt>
                <c:pt idx="1992">
                  <c:v>4015.34</c:v>
                </c:pt>
                <c:pt idx="1993">
                  <c:v>4015.4</c:v>
                </c:pt>
                <c:pt idx="1994">
                  <c:v>4016.13</c:v>
                </c:pt>
                <c:pt idx="1995">
                  <c:v>4016.54</c:v>
                </c:pt>
                <c:pt idx="1996">
                  <c:v>4017.06</c:v>
                </c:pt>
                <c:pt idx="1997">
                  <c:v>4018.88</c:v>
                </c:pt>
                <c:pt idx="1998">
                  <c:v>4019.38</c:v>
                </c:pt>
                <c:pt idx="1999">
                  <c:v>4022.96</c:v>
                </c:pt>
                <c:pt idx="2000">
                  <c:v>4023.81</c:v>
                </c:pt>
                <c:pt idx="2001">
                  <c:v>4025.1</c:v>
                </c:pt>
                <c:pt idx="2002">
                  <c:v>4027.7</c:v>
                </c:pt>
                <c:pt idx="2003">
                  <c:v>4029.72</c:v>
                </c:pt>
                <c:pt idx="2004">
                  <c:v>4031.1</c:v>
                </c:pt>
                <c:pt idx="2005">
                  <c:v>4031.54</c:v>
                </c:pt>
                <c:pt idx="2006">
                  <c:v>4034.93</c:v>
                </c:pt>
                <c:pt idx="2007">
                  <c:v>4035.01</c:v>
                </c:pt>
                <c:pt idx="2008">
                  <c:v>4035.68</c:v>
                </c:pt>
                <c:pt idx="2009">
                  <c:v>4035.77</c:v>
                </c:pt>
                <c:pt idx="2010">
                  <c:v>4037.5</c:v>
                </c:pt>
                <c:pt idx="2011">
                  <c:v>4037.55</c:v>
                </c:pt>
                <c:pt idx="2012">
                  <c:v>4038.86</c:v>
                </c:pt>
                <c:pt idx="2013">
                  <c:v>4039.32</c:v>
                </c:pt>
                <c:pt idx="2014">
                  <c:v>4041.24</c:v>
                </c:pt>
                <c:pt idx="2015">
                  <c:v>4045.34</c:v>
                </c:pt>
                <c:pt idx="2016">
                  <c:v>4046.94</c:v>
                </c:pt>
                <c:pt idx="2017">
                  <c:v>4048.16</c:v>
                </c:pt>
                <c:pt idx="2018">
                  <c:v>4048.72</c:v>
                </c:pt>
                <c:pt idx="2019">
                  <c:v>4049.42</c:v>
                </c:pt>
                <c:pt idx="2020">
                  <c:v>4049.81</c:v>
                </c:pt>
                <c:pt idx="2021">
                  <c:v>4050.28</c:v>
                </c:pt>
                <c:pt idx="2022">
                  <c:v>4050.51</c:v>
                </c:pt>
                <c:pt idx="2023">
                  <c:v>4053.37</c:v>
                </c:pt>
                <c:pt idx="2024">
                  <c:v>4055.4</c:v>
                </c:pt>
                <c:pt idx="2025">
                  <c:v>4058.67</c:v>
                </c:pt>
                <c:pt idx="2026">
                  <c:v>4059.57</c:v>
                </c:pt>
                <c:pt idx="2027">
                  <c:v>4060.96</c:v>
                </c:pt>
                <c:pt idx="2028">
                  <c:v>4061.59</c:v>
                </c:pt>
                <c:pt idx="2029">
                  <c:v>4062</c:v>
                </c:pt>
                <c:pt idx="2030">
                  <c:v>4063.33</c:v>
                </c:pt>
                <c:pt idx="2031">
                  <c:v>4064.11</c:v>
                </c:pt>
                <c:pt idx="2032">
                  <c:v>4064.18</c:v>
                </c:pt>
                <c:pt idx="2033">
                  <c:v>4064.67</c:v>
                </c:pt>
                <c:pt idx="2034">
                  <c:v>4067</c:v>
                </c:pt>
                <c:pt idx="2035">
                  <c:v>4068.09</c:v>
                </c:pt>
                <c:pt idx="2036">
                  <c:v>4069.78</c:v>
                </c:pt>
                <c:pt idx="2037">
                  <c:v>4070.05</c:v>
                </c:pt>
                <c:pt idx="2038">
                  <c:v>4072.85</c:v>
                </c:pt>
                <c:pt idx="2039">
                  <c:v>4076.63</c:v>
                </c:pt>
                <c:pt idx="2040">
                  <c:v>4077.5</c:v>
                </c:pt>
                <c:pt idx="2041">
                  <c:v>4078.02</c:v>
                </c:pt>
                <c:pt idx="2042">
                  <c:v>4078.29</c:v>
                </c:pt>
                <c:pt idx="2043">
                  <c:v>4079.13</c:v>
                </c:pt>
                <c:pt idx="2044">
                  <c:v>4080.82</c:v>
                </c:pt>
                <c:pt idx="2045">
                  <c:v>4082.17</c:v>
                </c:pt>
                <c:pt idx="2046">
                  <c:v>4082.7</c:v>
                </c:pt>
                <c:pt idx="2047">
                  <c:v>4083.56</c:v>
                </c:pt>
                <c:pt idx="2048">
                  <c:v>4087.51</c:v>
                </c:pt>
                <c:pt idx="2049">
                  <c:v>4089.04</c:v>
                </c:pt>
                <c:pt idx="2050">
                  <c:v>4089.43</c:v>
                </c:pt>
                <c:pt idx="2051">
                  <c:v>4089.46</c:v>
                </c:pt>
                <c:pt idx="2052">
                  <c:v>4090.75</c:v>
                </c:pt>
                <c:pt idx="2053">
                  <c:v>4091.93</c:v>
                </c:pt>
                <c:pt idx="2054">
                  <c:v>4095.2</c:v>
                </c:pt>
                <c:pt idx="2055">
                  <c:v>4097.37</c:v>
                </c:pt>
                <c:pt idx="2056">
                  <c:v>4099.66</c:v>
                </c:pt>
                <c:pt idx="2057">
                  <c:v>4100.4</c:v>
                </c:pt>
                <c:pt idx="2058">
                  <c:v>4100.47</c:v>
                </c:pt>
                <c:pt idx="2059">
                  <c:v>4101.94</c:v>
                </c:pt>
                <c:pt idx="2060">
                  <c:v>4102.2</c:v>
                </c:pt>
                <c:pt idx="2061">
                  <c:v>4103.85</c:v>
                </c:pt>
                <c:pt idx="2062">
                  <c:v>4105.58</c:v>
                </c:pt>
                <c:pt idx="2063">
                  <c:v>4108.26</c:v>
                </c:pt>
                <c:pt idx="2064">
                  <c:v>4109.31</c:v>
                </c:pt>
                <c:pt idx="2065">
                  <c:v>4109.79</c:v>
                </c:pt>
                <c:pt idx="2066">
                  <c:v>4110.62</c:v>
                </c:pt>
                <c:pt idx="2067">
                  <c:v>4111.2</c:v>
                </c:pt>
                <c:pt idx="2068">
                  <c:v>4111.89</c:v>
                </c:pt>
                <c:pt idx="2069">
                  <c:v>4112.63</c:v>
                </c:pt>
                <c:pt idx="2070">
                  <c:v>4112.84</c:v>
                </c:pt>
                <c:pt idx="2071">
                  <c:v>4115.58</c:v>
                </c:pt>
                <c:pt idx="2072">
                  <c:v>4117.37</c:v>
                </c:pt>
                <c:pt idx="2073">
                  <c:v>4117.47</c:v>
                </c:pt>
                <c:pt idx="2074">
                  <c:v>4118.54</c:v>
                </c:pt>
                <c:pt idx="2075">
                  <c:v>4118.59</c:v>
                </c:pt>
                <c:pt idx="2076">
                  <c:v>4121.25</c:v>
                </c:pt>
                <c:pt idx="2077">
                  <c:v>4122.57</c:v>
                </c:pt>
                <c:pt idx="2078">
                  <c:v>4122.96</c:v>
                </c:pt>
                <c:pt idx="2079">
                  <c:v>4126.61</c:v>
                </c:pt>
                <c:pt idx="2080">
                  <c:v>4127.5</c:v>
                </c:pt>
                <c:pt idx="2081">
                  <c:v>4128.09</c:v>
                </c:pt>
                <c:pt idx="2082">
                  <c:v>4128.39</c:v>
                </c:pt>
                <c:pt idx="2083">
                  <c:v>4130.38</c:v>
                </c:pt>
                <c:pt idx="2084">
                  <c:v>4130.63</c:v>
                </c:pt>
                <c:pt idx="2085">
                  <c:v>4132.59</c:v>
                </c:pt>
                <c:pt idx="2086">
                  <c:v>4135.78</c:v>
                </c:pt>
                <c:pt idx="2087">
                  <c:v>4139.53</c:v>
                </c:pt>
                <c:pt idx="2088">
                  <c:v>4139.9</c:v>
                </c:pt>
                <c:pt idx="2089">
                  <c:v>4140.65</c:v>
                </c:pt>
                <c:pt idx="2090">
                  <c:v>4142.56</c:v>
                </c:pt>
                <c:pt idx="2091">
                  <c:v>4144.87</c:v>
                </c:pt>
                <c:pt idx="2092">
                  <c:v>4145.02</c:v>
                </c:pt>
                <c:pt idx="2093">
                  <c:v>4145.71</c:v>
                </c:pt>
                <c:pt idx="2094">
                  <c:v>4146.41</c:v>
                </c:pt>
                <c:pt idx="2095">
                  <c:v>4148.57</c:v>
                </c:pt>
                <c:pt idx="2096">
                  <c:v>4150.84</c:v>
                </c:pt>
                <c:pt idx="2097">
                  <c:v>4151.55</c:v>
                </c:pt>
                <c:pt idx="2098">
                  <c:v>4151.67</c:v>
                </c:pt>
                <c:pt idx="2099">
                  <c:v>4152.65</c:v>
                </c:pt>
                <c:pt idx="2100">
                  <c:v>4155.95</c:v>
                </c:pt>
                <c:pt idx="2101">
                  <c:v>4157.7</c:v>
                </c:pt>
                <c:pt idx="2102">
                  <c:v>4159.59</c:v>
                </c:pt>
                <c:pt idx="2103">
                  <c:v>4160.02</c:v>
                </c:pt>
                <c:pt idx="2104">
                  <c:v>4160.16</c:v>
                </c:pt>
                <c:pt idx="2105">
                  <c:v>4162.18</c:v>
                </c:pt>
                <c:pt idx="2106">
                  <c:v>4163.04</c:v>
                </c:pt>
                <c:pt idx="2107">
                  <c:v>4163.79</c:v>
                </c:pt>
                <c:pt idx="2108">
                  <c:v>4165.17</c:v>
                </c:pt>
                <c:pt idx="2109">
                  <c:v>4165.25</c:v>
                </c:pt>
                <c:pt idx="2110">
                  <c:v>4165.35</c:v>
                </c:pt>
                <c:pt idx="2111">
                  <c:v>4165.4</c:v>
                </c:pt>
                <c:pt idx="2112">
                  <c:v>4165.99</c:v>
                </c:pt>
                <c:pt idx="2113">
                  <c:v>4167.09</c:v>
                </c:pt>
                <c:pt idx="2114">
                  <c:v>4167.42</c:v>
                </c:pt>
                <c:pt idx="2115">
                  <c:v>4167.99</c:v>
                </c:pt>
                <c:pt idx="2116">
                  <c:v>4169.36</c:v>
                </c:pt>
                <c:pt idx="2117">
                  <c:v>4170.34</c:v>
                </c:pt>
                <c:pt idx="2118">
                  <c:v>4170.57</c:v>
                </c:pt>
                <c:pt idx="2119">
                  <c:v>4170.69</c:v>
                </c:pt>
                <c:pt idx="2120">
                  <c:v>4171.19</c:v>
                </c:pt>
                <c:pt idx="2121">
                  <c:v>4171.3</c:v>
                </c:pt>
                <c:pt idx="2122">
                  <c:v>4173.14</c:v>
                </c:pt>
                <c:pt idx="2123">
                  <c:v>4175.95</c:v>
                </c:pt>
                <c:pt idx="2124">
                  <c:v>4177.29</c:v>
                </c:pt>
                <c:pt idx="2125">
                  <c:v>4177.67</c:v>
                </c:pt>
                <c:pt idx="2126">
                  <c:v>4177.7</c:v>
                </c:pt>
                <c:pt idx="2127">
                  <c:v>4177.88</c:v>
                </c:pt>
                <c:pt idx="2128">
                  <c:v>4178.59</c:v>
                </c:pt>
                <c:pt idx="2129">
                  <c:v>4179.49</c:v>
                </c:pt>
                <c:pt idx="2130">
                  <c:v>4185.76</c:v>
                </c:pt>
                <c:pt idx="2131">
                  <c:v>4187.78</c:v>
                </c:pt>
                <c:pt idx="2132">
                  <c:v>4191.06</c:v>
                </c:pt>
                <c:pt idx="2133">
                  <c:v>4191.97</c:v>
                </c:pt>
                <c:pt idx="2134">
                  <c:v>4194.66</c:v>
                </c:pt>
                <c:pt idx="2135">
                  <c:v>4194.91</c:v>
                </c:pt>
                <c:pt idx="2136">
                  <c:v>4196.26</c:v>
                </c:pt>
                <c:pt idx="2137">
                  <c:v>4196.43</c:v>
                </c:pt>
                <c:pt idx="2138">
                  <c:v>4196.65</c:v>
                </c:pt>
                <c:pt idx="2139">
                  <c:v>4196.69</c:v>
                </c:pt>
                <c:pt idx="2140">
                  <c:v>4198.03</c:v>
                </c:pt>
                <c:pt idx="2141">
                  <c:v>4200.37</c:v>
                </c:pt>
                <c:pt idx="2142">
                  <c:v>4200.82</c:v>
                </c:pt>
                <c:pt idx="2143">
                  <c:v>4202.66</c:v>
                </c:pt>
                <c:pt idx="2144">
                  <c:v>4209.28</c:v>
                </c:pt>
                <c:pt idx="2145">
                  <c:v>4209.68</c:v>
                </c:pt>
                <c:pt idx="2146">
                  <c:v>4210.1</c:v>
                </c:pt>
                <c:pt idx="2147">
                  <c:v>4212.8</c:v>
                </c:pt>
                <c:pt idx="2148">
                  <c:v>4213.92</c:v>
                </c:pt>
                <c:pt idx="2149">
                  <c:v>4216.2</c:v>
                </c:pt>
                <c:pt idx="2150">
                  <c:v>4217.86</c:v>
                </c:pt>
                <c:pt idx="2151">
                  <c:v>4219.02</c:v>
                </c:pt>
                <c:pt idx="2152">
                  <c:v>4220.61</c:v>
                </c:pt>
                <c:pt idx="2153">
                  <c:v>4221.31</c:v>
                </c:pt>
                <c:pt idx="2154">
                  <c:v>4222.63</c:v>
                </c:pt>
                <c:pt idx="2155">
                  <c:v>4222.98</c:v>
                </c:pt>
                <c:pt idx="2156">
                  <c:v>4223.27</c:v>
                </c:pt>
                <c:pt idx="2157">
                  <c:v>4224.83</c:v>
                </c:pt>
                <c:pt idx="2158">
                  <c:v>4228.25</c:v>
                </c:pt>
                <c:pt idx="2159">
                  <c:v>4228.73</c:v>
                </c:pt>
                <c:pt idx="2160">
                  <c:v>4229.92</c:v>
                </c:pt>
                <c:pt idx="2161">
                  <c:v>4233.57</c:v>
                </c:pt>
                <c:pt idx="2162">
                  <c:v>4235.18</c:v>
                </c:pt>
                <c:pt idx="2163">
                  <c:v>4236.3</c:v>
                </c:pt>
                <c:pt idx="2164">
                  <c:v>4236.47</c:v>
                </c:pt>
                <c:pt idx="2165">
                  <c:v>4236.81</c:v>
                </c:pt>
                <c:pt idx="2166">
                  <c:v>4236.84</c:v>
                </c:pt>
                <c:pt idx="2167">
                  <c:v>4237.37</c:v>
                </c:pt>
                <c:pt idx="2168">
                  <c:v>4240.93</c:v>
                </c:pt>
                <c:pt idx="2169">
                  <c:v>4241.64</c:v>
                </c:pt>
                <c:pt idx="2170">
                  <c:v>4242.69</c:v>
                </c:pt>
                <c:pt idx="2171">
                  <c:v>4244.47</c:v>
                </c:pt>
                <c:pt idx="2172">
                  <c:v>4247.68</c:v>
                </c:pt>
                <c:pt idx="2173">
                  <c:v>4250.28</c:v>
                </c:pt>
                <c:pt idx="2174">
                  <c:v>4250.78</c:v>
                </c:pt>
                <c:pt idx="2175">
                  <c:v>4253.28</c:v>
                </c:pt>
                <c:pt idx="2176">
                  <c:v>4254.62</c:v>
                </c:pt>
                <c:pt idx="2177">
                  <c:v>4257.48</c:v>
                </c:pt>
                <c:pt idx="2178">
                  <c:v>4260.34</c:v>
                </c:pt>
                <c:pt idx="2179">
                  <c:v>4260.71</c:v>
                </c:pt>
                <c:pt idx="2180">
                  <c:v>4260.77</c:v>
                </c:pt>
                <c:pt idx="2181">
                  <c:v>4267.08</c:v>
                </c:pt>
                <c:pt idx="2182">
                  <c:v>4268.62</c:v>
                </c:pt>
                <c:pt idx="2183">
                  <c:v>4270.03</c:v>
                </c:pt>
                <c:pt idx="2184">
                  <c:v>4271.2</c:v>
                </c:pt>
                <c:pt idx="2185">
                  <c:v>4272.59</c:v>
                </c:pt>
                <c:pt idx="2186">
                  <c:v>4272.81</c:v>
                </c:pt>
                <c:pt idx="2187">
                  <c:v>4273.59</c:v>
                </c:pt>
                <c:pt idx="2188">
                  <c:v>4274.62</c:v>
                </c:pt>
                <c:pt idx="2189">
                  <c:v>4276.36</c:v>
                </c:pt>
                <c:pt idx="2190">
                  <c:v>4276.92</c:v>
                </c:pt>
                <c:pt idx="2191">
                  <c:v>4277.27</c:v>
                </c:pt>
                <c:pt idx="2192">
                  <c:v>4277.56</c:v>
                </c:pt>
                <c:pt idx="2193">
                  <c:v>4280.75</c:v>
                </c:pt>
                <c:pt idx="2194">
                  <c:v>4281.06</c:v>
                </c:pt>
                <c:pt idx="2195">
                  <c:v>4282.95</c:v>
                </c:pt>
                <c:pt idx="2196">
                  <c:v>4285.58</c:v>
                </c:pt>
                <c:pt idx="2197">
                  <c:v>4291.06</c:v>
                </c:pt>
                <c:pt idx="2198">
                  <c:v>4293.01</c:v>
                </c:pt>
                <c:pt idx="2199">
                  <c:v>4294</c:v>
                </c:pt>
                <c:pt idx="2200">
                  <c:v>4296.6</c:v>
                </c:pt>
                <c:pt idx="2201">
                  <c:v>4297.02</c:v>
                </c:pt>
                <c:pt idx="2202">
                  <c:v>4297.19</c:v>
                </c:pt>
                <c:pt idx="2203">
                  <c:v>4298.38</c:v>
                </c:pt>
                <c:pt idx="2204">
                  <c:v>4298.66</c:v>
                </c:pt>
                <c:pt idx="2205">
                  <c:v>4299.84</c:v>
                </c:pt>
                <c:pt idx="2206">
                  <c:v>4300.9</c:v>
                </c:pt>
                <c:pt idx="2207">
                  <c:v>4303.47</c:v>
                </c:pt>
                <c:pt idx="2208">
                  <c:v>4303.64</c:v>
                </c:pt>
                <c:pt idx="2209">
                  <c:v>4305.79</c:v>
                </c:pt>
                <c:pt idx="2210">
                  <c:v>4305.81</c:v>
                </c:pt>
                <c:pt idx="2211">
                  <c:v>4306.56</c:v>
                </c:pt>
                <c:pt idx="2212">
                  <c:v>4307.42</c:v>
                </c:pt>
                <c:pt idx="2213">
                  <c:v>4307.46</c:v>
                </c:pt>
                <c:pt idx="2214">
                  <c:v>4311.42</c:v>
                </c:pt>
                <c:pt idx="2215">
                  <c:v>4312.64</c:v>
                </c:pt>
                <c:pt idx="2216">
                  <c:v>4312.77</c:v>
                </c:pt>
                <c:pt idx="2217">
                  <c:v>4312.87</c:v>
                </c:pt>
                <c:pt idx="2218">
                  <c:v>4313.34</c:v>
                </c:pt>
                <c:pt idx="2219">
                  <c:v>4314.07</c:v>
                </c:pt>
                <c:pt idx="2220">
                  <c:v>4314.17</c:v>
                </c:pt>
                <c:pt idx="2221">
                  <c:v>4315.67</c:v>
                </c:pt>
                <c:pt idx="2222">
                  <c:v>4315.79</c:v>
                </c:pt>
                <c:pt idx="2223">
                  <c:v>4318.09</c:v>
                </c:pt>
                <c:pt idx="2224">
                  <c:v>4318.43</c:v>
                </c:pt>
                <c:pt idx="2225">
                  <c:v>4319.15</c:v>
                </c:pt>
                <c:pt idx="2226">
                  <c:v>4322.24</c:v>
                </c:pt>
                <c:pt idx="2227">
                  <c:v>4325.49</c:v>
                </c:pt>
                <c:pt idx="2228">
                  <c:v>4327.1</c:v>
                </c:pt>
                <c:pt idx="2229">
                  <c:v>4328.37</c:v>
                </c:pt>
                <c:pt idx="2230">
                  <c:v>4328.86</c:v>
                </c:pt>
                <c:pt idx="2231">
                  <c:v>4330.39</c:v>
                </c:pt>
                <c:pt idx="2232">
                  <c:v>4330.77</c:v>
                </c:pt>
                <c:pt idx="2233">
                  <c:v>4330.8</c:v>
                </c:pt>
                <c:pt idx="2234">
                  <c:v>4331.46</c:v>
                </c:pt>
                <c:pt idx="2235">
                  <c:v>4334.06</c:v>
                </c:pt>
                <c:pt idx="2236">
                  <c:v>4334.21</c:v>
                </c:pt>
                <c:pt idx="2237">
                  <c:v>4335.35</c:v>
                </c:pt>
                <c:pt idx="2238">
                  <c:v>4335.68</c:v>
                </c:pt>
                <c:pt idx="2239">
                  <c:v>4339.87</c:v>
                </c:pt>
                <c:pt idx="2240">
                  <c:v>4340.09</c:v>
                </c:pt>
                <c:pt idx="2241">
                  <c:v>4340.86</c:v>
                </c:pt>
                <c:pt idx="2242">
                  <c:v>4341.36</c:v>
                </c:pt>
                <c:pt idx="2243">
                  <c:v>4344.52</c:v>
                </c:pt>
                <c:pt idx="2244">
                  <c:v>4344.99</c:v>
                </c:pt>
                <c:pt idx="2245">
                  <c:v>4347.16</c:v>
                </c:pt>
                <c:pt idx="2246">
                  <c:v>4347.59</c:v>
                </c:pt>
                <c:pt idx="2247">
                  <c:v>4348.14</c:v>
                </c:pt>
                <c:pt idx="2248">
                  <c:v>4349.1</c:v>
                </c:pt>
                <c:pt idx="2249">
                  <c:v>4349.31</c:v>
                </c:pt>
                <c:pt idx="2250">
                  <c:v>4351.55</c:v>
                </c:pt>
                <c:pt idx="2251">
                  <c:v>4354.4</c:v>
                </c:pt>
                <c:pt idx="2252">
                  <c:v>4355.7</c:v>
                </c:pt>
                <c:pt idx="2253">
                  <c:v>4358.55</c:v>
                </c:pt>
                <c:pt idx="2254">
                  <c:v>4358.76</c:v>
                </c:pt>
                <c:pt idx="2255">
                  <c:v>4359.74</c:v>
                </c:pt>
                <c:pt idx="2256">
                  <c:v>4361.37</c:v>
                </c:pt>
                <c:pt idx="2257">
                  <c:v>4362.77</c:v>
                </c:pt>
                <c:pt idx="2258">
                  <c:v>4362.93</c:v>
                </c:pt>
                <c:pt idx="2259">
                  <c:v>4363.12</c:v>
                </c:pt>
                <c:pt idx="2260">
                  <c:v>4363.2</c:v>
                </c:pt>
                <c:pt idx="2261">
                  <c:v>4363.6</c:v>
                </c:pt>
                <c:pt idx="2262">
                  <c:v>4364.31</c:v>
                </c:pt>
                <c:pt idx="2263">
                  <c:v>4365.26</c:v>
                </c:pt>
                <c:pt idx="2264">
                  <c:v>4369.04</c:v>
                </c:pt>
                <c:pt idx="2265">
                  <c:v>4369.5</c:v>
                </c:pt>
                <c:pt idx="2266">
                  <c:v>4369.6</c:v>
                </c:pt>
                <c:pt idx="2267">
                  <c:v>4369.7</c:v>
                </c:pt>
                <c:pt idx="2268">
                  <c:v>4369.72</c:v>
                </c:pt>
                <c:pt idx="2269">
                  <c:v>4371.19</c:v>
                </c:pt>
                <c:pt idx="2270">
                  <c:v>4372.19</c:v>
                </c:pt>
                <c:pt idx="2271">
                  <c:v>4372.49</c:v>
                </c:pt>
                <c:pt idx="2272">
                  <c:v>4373.36</c:v>
                </c:pt>
                <c:pt idx="2273">
                  <c:v>4374.04</c:v>
                </c:pt>
                <c:pt idx="2274">
                  <c:v>4376.08</c:v>
                </c:pt>
                <c:pt idx="2275">
                  <c:v>4376.36</c:v>
                </c:pt>
                <c:pt idx="2276">
                  <c:v>4377.53</c:v>
                </c:pt>
                <c:pt idx="2277">
                  <c:v>4379.77</c:v>
                </c:pt>
                <c:pt idx="2278">
                  <c:v>4379.93</c:v>
                </c:pt>
                <c:pt idx="2279">
                  <c:v>4381.18</c:v>
                </c:pt>
                <c:pt idx="2280">
                  <c:v>4381.88</c:v>
                </c:pt>
                <c:pt idx="2281">
                  <c:v>4383.15</c:v>
                </c:pt>
                <c:pt idx="2282">
                  <c:v>4383.75</c:v>
                </c:pt>
                <c:pt idx="2283">
                  <c:v>4384.35</c:v>
                </c:pt>
                <c:pt idx="2284">
                  <c:v>4384.85</c:v>
                </c:pt>
                <c:pt idx="2285">
                  <c:v>4386.28</c:v>
                </c:pt>
                <c:pt idx="2286">
                  <c:v>4387.31</c:v>
                </c:pt>
                <c:pt idx="2287">
                  <c:v>4389.28</c:v>
                </c:pt>
                <c:pt idx="2288">
                  <c:v>4389.95</c:v>
                </c:pt>
                <c:pt idx="2289">
                  <c:v>4392.98</c:v>
                </c:pt>
                <c:pt idx="2290">
                  <c:v>4395.89</c:v>
                </c:pt>
                <c:pt idx="2291">
                  <c:v>4397.78</c:v>
                </c:pt>
                <c:pt idx="2292">
                  <c:v>4398.05</c:v>
                </c:pt>
                <c:pt idx="2293">
                  <c:v>4407.77</c:v>
                </c:pt>
                <c:pt idx="2294">
                  <c:v>4407.97</c:v>
                </c:pt>
                <c:pt idx="2295">
                  <c:v>4408.07</c:v>
                </c:pt>
                <c:pt idx="2296">
                  <c:v>4411.66</c:v>
                </c:pt>
                <c:pt idx="2297">
                  <c:v>4413.26</c:v>
                </c:pt>
                <c:pt idx="2298">
                  <c:v>4413.29</c:v>
                </c:pt>
                <c:pt idx="2299">
                  <c:v>4414.58</c:v>
                </c:pt>
                <c:pt idx="2300">
                  <c:v>4416.21</c:v>
                </c:pt>
                <c:pt idx="2301">
                  <c:v>4416.35</c:v>
                </c:pt>
                <c:pt idx="2302">
                  <c:v>4419.12</c:v>
                </c:pt>
                <c:pt idx="2303">
                  <c:v>4419.54</c:v>
                </c:pt>
                <c:pt idx="2304">
                  <c:v>4420.25</c:v>
                </c:pt>
                <c:pt idx="2305">
                  <c:v>4422.41</c:v>
                </c:pt>
                <c:pt idx="2306">
                  <c:v>4422.62</c:v>
                </c:pt>
                <c:pt idx="2307">
                  <c:v>4422.88</c:v>
                </c:pt>
                <c:pt idx="2308">
                  <c:v>4423.69</c:v>
                </c:pt>
                <c:pt idx="2309">
                  <c:v>4424.58</c:v>
                </c:pt>
                <c:pt idx="2310">
                  <c:v>4425.75</c:v>
                </c:pt>
                <c:pt idx="2311">
                  <c:v>4425.91</c:v>
                </c:pt>
                <c:pt idx="2312">
                  <c:v>4426.1</c:v>
                </c:pt>
                <c:pt idx="2313">
                  <c:v>4428.03</c:v>
                </c:pt>
                <c:pt idx="2314">
                  <c:v>4428.04</c:v>
                </c:pt>
                <c:pt idx="2315">
                  <c:v>4428.63</c:v>
                </c:pt>
                <c:pt idx="2316">
                  <c:v>4429.19</c:v>
                </c:pt>
                <c:pt idx="2317">
                  <c:v>4430.57</c:v>
                </c:pt>
                <c:pt idx="2318">
                  <c:v>4433.69</c:v>
                </c:pt>
                <c:pt idx="2319">
                  <c:v>4433.97</c:v>
                </c:pt>
                <c:pt idx="2320">
                  <c:v>4434.03</c:v>
                </c:pt>
                <c:pt idx="2321">
                  <c:v>4434.41</c:v>
                </c:pt>
                <c:pt idx="2322">
                  <c:v>4434.94</c:v>
                </c:pt>
                <c:pt idx="2323">
                  <c:v>4436.81</c:v>
                </c:pt>
                <c:pt idx="2324">
                  <c:v>4437.84</c:v>
                </c:pt>
                <c:pt idx="2325">
                  <c:v>4439.68</c:v>
                </c:pt>
                <c:pt idx="2326">
                  <c:v>4439.9</c:v>
                </c:pt>
                <c:pt idx="2327">
                  <c:v>4443.63</c:v>
                </c:pt>
                <c:pt idx="2328">
                  <c:v>4443.74</c:v>
                </c:pt>
                <c:pt idx="2329">
                  <c:v>4446.74</c:v>
                </c:pt>
                <c:pt idx="2330">
                  <c:v>4447.42</c:v>
                </c:pt>
                <c:pt idx="2331">
                  <c:v>4448.56</c:v>
                </c:pt>
                <c:pt idx="2332">
                  <c:v>4448.64</c:v>
                </c:pt>
                <c:pt idx="2333">
                  <c:v>4450.22</c:v>
                </c:pt>
                <c:pt idx="2334">
                  <c:v>4454.1</c:v>
                </c:pt>
                <c:pt idx="2335">
                  <c:v>4455.52</c:v>
                </c:pt>
                <c:pt idx="2336">
                  <c:v>4455.84</c:v>
                </c:pt>
                <c:pt idx="2337">
                  <c:v>4456.02</c:v>
                </c:pt>
                <c:pt idx="2338">
                  <c:v>4457.94</c:v>
                </c:pt>
                <c:pt idx="2339">
                  <c:v>4458.11</c:v>
                </c:pt>
                <c:pt idx="2340">
                  <c:v>4460.42</c:v>
                </c:pt>
                <c:pt idx="2341">
                  <c:v>4462.45</c:v>
                </c:pt>
                <c:pt idx="2342">
                  <c:v>4463</c:v>
                </c:pt>
                <c:pt idx="2343">
                  <c:v>4463.61</c:v>
                </c:pt>
                <c:pt idx="2344">
                  <c:v>4465.34</c:v>
                </c:pt>
                <c:pt idx="2345">
                  <c:v>4465.6</c:v>
                </c:pt>
                <c:pt idx="2346">
                  <c:v>4466.1</c:v>
                </c:pt>
                <c:pt idx="2347">
                  <c:v>4466.98</c:v>
                </c:pt>
                <c:pt idx="2348">
                  <c:v>4467.71</c:v>
                </c:pt>
                <c:pt idx="2349">
                  <c:v>4468.22</c:v>
                </c:pt>
                <c:pt idx="2350">
                  <c:v>4468.51</c:v>
                </c:pt>
                <c:pt idx="2351">
                  <c:v>4470.18</c:v>
                </c:pt>
                <c:pt idx="2352">
                  <c:v>4471.75</c:v>
                </c:pt>
                <c:pt idx="2353">
                  <c:v>4471.78</c:v>
                </c:pt>
                <c:pt idx="2354">
                  <c:v>4472.33</c:v>
                </c:pt>
                <c:pt idx="2355">
                  <c:v>4473.88</c:v>
                </c:pt>
                <c:pt idx="2356">
                  <c:v>4474.48</c:v>
                </c:pt>
                <c:pt idx="2357">
                  <c:v>4475.05</c:v>
                </c:pt>
                <c:pt idx="2358">
                  <c:v>4475.16</c:v>
                </c:pt>
                <c:pt idx="2359">
                  <c:v>4475.42</c:v>
                </c:pt>
                <c:pt idx="2360">
                  <c:v>4476.81</c:v>
                </c:pt>
                <c:pt idx="2361">
                  <c:v>4477.45</c:v>
                </c:pt>
                <c:pt idx="2362">
                  <c:v>4479.02</c:v>
                </c:pt>
                <c:pt idx="2363">
                  <c:v>4479.49</c:v>
                </c:pt>
                <c:pt idx="2364">
                  <c:v>4479.6</c:v>
                </c:pt>
                <c:pt idx="2365">
                  <c:v>4481.39</c:v>
                </c:pt>
                <c:pt idx="2366">
                  <c:v>4482.02</c:v>
                </c:pt>
                <c:pt idx="2367">
                  <c:v>4483.84</c:v>
                </c:pt>
                <c:pt idx="2368">
                  <c:v>4484.25</c:v>
                </c:pt>
                <c:pt idx="2369">
                  <c:v>4488.13</c:v>
                </c:pt>
                <c:pt idx="2370">
                  <c:v>4490.55</c:v>
                </c:pt>
                <c:pt idx="2371">
                  <c:v>4490.6</c:v>
                </c:pt>
                <c:pt idx="2372">
                  <c:v>4491.91</c:v>
                </c:pt>
                <c:pt idx="2373">
                  <c:v>4492.23</c:v>
                </c:pt>
                <c:pt idx="2374">
                  <c:v>4492.52</c:v>
                </c:pt>
                <c:pt idx="2375">
                  <c:v>4496.98</c:v>
                </c:pt>
                <c:pt idx="2376">
                  <c:v>4499.49</c:v>
                </c:pt>
                <c:pt idx="2377">
                  <c:v>4502.21</c:v>
                </c:pt>
                <c:pt idx="2378">
                  <c:v>4502.41</c:v>
                </c:pt>
                <c:pt idx="2379">
                  <c:v>4502.67</c:v>
                </c:pt>
                <c:pt idx="2380">
                  <c:v>4502.68</c:v>
                </c:pt>
                <c:pt idx="2381">
                  <c:v>4502.87</c:v>
                </c:pt>
                <c:pt idx="2382">
                  <c:v>4502.98</c:v>
                </c:pt>
                <c:pt idx="2383">
                  <c:v>4504.16</c:v>
                </c:pt>
                <c:pt idx="2384">
                  <c:v>4505.4</c:v>
                </c:pt>
                <c:pt idx="2385">
                  <c:v>4505.41</c:v>
                </c:pt>
                <c:pt idx="2386">
                  <c:v>4505.84</c:v>
                </c:pt>
                <c:pt idx="2387">
                  <c:v>4505.85</c:v>
                </c:pt>
                <c:pt idx="2388">
                  <c:v>4506.49</c:v>
                </c:pt>
                <c:pt idx="2389">
                  <c:v>4506.58</c:v>
                </c:pt>
                <c:pt idx="2390">
                  <c:v>4506.66</c:v>
                </c:pt>
                <c:pt idx="2391">
                  <c:v>4508.86</c:v>
                </c:pt>
                <c:pt idx="2392">
                  <c:v>4510.19</c:v>
                </c:pt>
                <c:pt idx="2393">
                  <c:v>4510.54</c:v>
                </c:pt>
                <c:pt idx="2394">
                  <c:v>4512.2</c:v>
                </c:pt>
                <c:pt idx="2395">
                  <c:v>4513.44</c:v>
                </c:pt>
                <c:pt idx="2396">
                  <c:v>4514.25</c:v>
                </c:pt>
                <c:pt idx="2397">
                  <c:v>4515.18</c:v>
                </c:pt>
                <c:pt idx="2398">
                  <c:v>4515.45</c:v>
                </c:pt>
                <c:pt idx="2399">
                  <c:v>4516.81</c:v>
                </c:pt>
                <c:pt idx="2400">
                  <c:v>4517.91</c:v>
                </c:pt>
                <c:pt idx="2401">
                  <c:v>4518.02</c:v>
                </c:pt>
                <c:pt idx="2402">
                  <c:v>4518.78</c:v>
                </c:pt>
                <c:pt idx="2403">
                  <c:v>4520.34</c:v>
                </c:pt>
                <c:pt idx="2404">
                  <c:v>4521.19</c:v>
                </c:pt>
                <c:pt idx="2405">
                  <c:v>4522.88</c:v>
                </c:pt>
                <c:pt idx="2406">
                  <c:v>4523.75</c:v>
                </c:pt>
                <c:pt idx="2407">
                  <c:v>4524.64</c:v>
                </c:pt>
                <c:pt idx="2408">
                  <c:v>4525.28</c:v>
                </c:pt>
                <c:pt idx="2409">
                  <c:v>4525.37</c:v>
                </c:pt>
                <c:pt idx="2410">
                  <c:v>4526.13</c:v>
                </c:pt>
                <c:pt idx="2411">
                  <c:v>4526.53</c:v>
                </c:pt>
                <c:pt idx="2412">
                  <c:v>4526.61</c:v>
                </c:pt>
                <c:pt idx="2413">
                  <c:v>4526.95</c:v>
                </c:pt>
                <c:pt idx="2414">
                  <c:v>4528.5</c:v>
                </c:pt>
                <c:pt idx="2415">
                  <c:v>4528.74</c:v>
                </c:pt>
                <c:pt idx="2416">
                  <c:v>4529.06</c:v>
                </c:pt>
                <c:pt idx="2417">
                  <c:v>4529.07</c:v>
                </c:pt>
                <c:pt idx="2418">
                  <c:v>4529.11</c:v>
                </c:pt>
                <c:pt idx="2419">
                  <c:v>4529.97</c:v>
                </c:pt>
                <c:pt idx="2420">
                  <c:v>4529.98</c:v>
                </c:pt>
                <c:pt idx="2421">
                  <c:v>4530.39</c:v>
                </c:pt>
                <c:pt idx="2422">
                  <c:v>4530.53</c:v>
                </c:pt>
                <c:pt idx="2423">
                  <c:v>4531.37</c:v>
                </c:pt>
                <c:pt idx="2424">
                  <c:v>4531.68</c:v>
                </c:pt>
                <c:pt idx="2425">
                  <c:v>4533.73</c:v>
                </c:pt>
                <c:pt idx="2426">
                  <c:v>4538.12</c:v>
                </c:pt>
                <c:pt idx="2427">
                  <c:v>4538.85</c:v>
                </c:pt>
                <c:pt idx="2428">
                  <c:v>4540.38</c:v>
                </c:pt>
                <c:pt idx="2429">
                  <c:v>4540.99</c:v>
                </c:pt>
                <c:pt idx="2430">
                  <c:v>4541.26</c:v>
                </c:pt>
                <c:pt idx="2431">
                  <c:v>4542.41</c:v>
                </c:pt>
                <c:pt idx="2432">
                  <c:v>4547.16</c:v>
                </c:pt>
                <c:pt idx="2433">
                  <c:v>4547.32</c:v>
                </c:pt>
                <c:pt idx="2434">
                  <c:v>4547.89</c:v>
                </c:pt>
                <c:pt idx="2435">
                  <c:v>4548.29</c:v>
                </c:pt>
                <c:pt idx="2436">
                  <c:v>4549.08</c:v>
                </c:pt>
                <c:pt idx="2437">
                  <c:v>4549.34</c:v>
                </c:pt>
                <c:pt idx="2438">
                  <c:v>4550.86</c:v>
                </c:pt>
                <c:pt idx="2439">
                  <c:v>4551.06</c:v>
                </c:pt>
                <c:pt idx="2440">
                  <c:v>4553.19</c:v>
                </c:pt>
                <c:pt idx="2441">
                  <c:v>4553.81</c:v>
                </c:pt>
                <c:pt idx="2442">
                  <c:v>4554.56</c:v>
                </c:pt>
                <c:pt idx="2443">
                  <c:v>4554.91</c:v>
                </c:pt>
                <c:pt idx="2444">
                  <c:v>4556.07</c:v>
                </c:pt>
                <c:pt idx="2445">
                  <c:v>4556.59</c:v>
                </c:pt>
                <c:pt idx="2446">
                  <c:v>4558.43</c:v>
                </c:pt>
                <c:pt idx="2447">
                  <c:v>4558.5</c:v>
                </c:pt>
                <c:pt idx="2448">
                  <c:v>4558.59</c:v>
                </c:pt>
                <c:pt idx="2449">
                  <c:v>4558.97</c:v>
                </c:pt>
                <c:pt idx="2450">
                  <c:v>4561.27</c:v>
                </c:pt>
                <c:pt idx="2451">
                  <c:v>4563.02</c:v>
                </c:pt>
                <c:pt idx="2452">
                  <c:v>4563.86</c:v>
                </c:pt>
                <c:pt idx="2453">
                  <c:v>4563.87</c:v>
                </c:pt>
                <c:pt idx="2454">
                  <c:v>4564.51</c:v>
                </c:pt>
                <c:pt idx="2455">
                  <c:v>4566.12</c:v>
                </c:pt>
                <c:pt idx="2456">
                  <c:v>4566.38</c:v>
                </c:pt>
                <c:pt idx="2457">
                  <c:v>4567.87</c:v>
                </c:pt>
                <c:pt idx="2458">
                  <c:v>4568.82</c:v>
                </c:pt>
                <c:pt idx="2459">
                  <c:v>4569.88</c:v>
                </c:pt>
                <c:pt idx="2460">
                  <c:v>4570.67</c:v>
                </c:pt>
                <c:pt idx="2461">
                  <c:v>4571.51</c:v>
                </c:pt>
                <c:pt idx="2462">
                  <c:v>4571.61</c:v>
                </c:pt>
                <c:pt idx="2463">
                  <c:v>4572.04</c:v>
                </c:pt>
                <c:pt idx="2464">
                  <c:v>4574</c:v>
                </c:pt>
                <c:pt idx="2465">
                  <c:v>4574.52</c:v>
                </c:pt>
                <c:pt idx="2466">
                  <c:v>4574.55</c:v>
                </c:pt>
                <c:pt idx="2467">
                  <c:v>4574.92</c:v>
                </c:pt>
                <c:pt idx="2468">
                  <c:v>4576.76</c:v>
                </c:pt>
                <c:pt idx="2469">
                  <c:v>4579.61</c:v>
                </c:pt>
                <c:pt idx="2470">
                  <c:v>4582.16</c:v>
                </c:pt>
                <c:pt idx="2471">
                  <c:v>4582.65</c:v>
                </c:pt>
                <c:pt idx="2472">
                  <c:v>4582.67</c:v>
                </c:pt>
                <c:pt idx="2473">
                  <c:v>4582.69</c:v>
                </c:pt>
                <c:pt idx="2474">
                  <c:v>4582.9</c:v>
                </c:pt>
                <c:pt idx="2475">
                  <c:v>4583.1</c:v>
                </c:pt>
                <c:pt idx="2476">
                  <c:v>4583.75</c:v>
                </c:pt>
                <c:pt idx="2477">
                  <c:v>4584.14</c:v>
                </c:pt>
                <c:pt idx="2478">
                  <c:v>4589.94</c:v>
                </c:pt>
                <c:pt idx="2479">
                  <c:v>4590.81</c:v>
                </c:pt>
                <c:pt idx="2480">
                  <c:v>4591.63</c:v>
                </c:pt>
                <c:pt idx="2481">
                  <c:v>4592.15</c:v>
                </c:pt>
                <c:pt idx="2482">
                  <c:v>4594.26</c:v>
                </c:pt>
                <c:pt idx="2483">
                  <c:v>4594.29</c:v>
                </c:pt>
                <c:pt idx="2484">
                  <c:v>4595.04</c:v>
                </c:pt>
                <c:pt idx="2485">
                  <c:v>4595.46</c:v>
                </c:pt>
                <c:pt idx="2486">
                  <c:v>4595.52</c:v>
                </c:pt>
                <c:pt idx="2487">
                  <c:v>4598.24</c:v>
                </c:pt>
                <c:pt idx="2488">
                  <c:v>4599.76</c:v>
                </c:pt>
                <c:pt idx="2489">
                  <c:v>4601.63</c:v>
                </c:pt>
                <c:pt idx="2490">
                  <c:v>4601.91</c:v>
                </c:pt>
                <c:pt idx="2491">
                  <c:v>4603.98</c:v>
                </c:pt>
                <c:pt idx="2492">
                  <c:v>4605.04</c:v>
                </c:pt>
                <c:pt idx="2493">
                  <c:v>4605.27</c:v>
                </c:pt>
                <c:pt idx="2494">
                  <c:v>4605.87</c:v>
                </c:pt>
                <c:pt idx="2495">
                  <c:v>4606.27</c:v>
                </c:pt>
                <c:pt idx="2496">
                  <c:v>4607.24</c:v>
                </c:pt>
                <c:pt idx="2497">
                  <c:v>4611.25</c:v>
                </c:pt>
                <c:pt idx="2498">
                  <c:v>4617.39</c:v>
                </c:pt>
                <c:pt idx="2499">
                  <c:v>4617.84</c:v>
                </c:pt>
                <c:pt idx="2500">
                  <c:v>4619.45</c:v>
                </c:pt>
                <c:pt idx="2501">
                  <c:v>4620.39</c:v>
                </c:pt>
                <c:pt idx="2502">
                  <c:v>4623.54</c:v>
                </c:pt>
                <c:pt idx="2503">
                  <c:v>4623.62</c:v>
                </c:pt>
                <c:pt idx="2504">
                  <c:v>4624.56</c:v>
                </c:pt>
                <c:pt idx="2505">
                  <c:v>4624.62</c:v>
                </c:pt>
                <c:pt idx="2506">
                  <c:v>4625.55</c:v>
                </c:pt>
                <c:pt idx="2507">
                  <c:v>4626.8</c:v>
                </c:pt>
                <c:pt idx="2508">
                  <c:v>4627.09</c:v>
                </c:pt>
                <c:pt idx="2509">
                  <c:v>4628.28</c:v>
                </c:pt>
                <c:pt idx="2510">
                  <c:v>4629</c:v>
                </c:pt>
                <c:pt idx="2511">
                  <c:v>4629.97</c:v>
                </c:pt>
                <c:pt idx="2512">
                  <c:v>4630.36</c:v>
                </c:pt>
                <c:pt idx="2513">
                  <c:v>4631.01</c:v>
                </c:pt>
                <c:pt idx="2514">
                  <c:v>4633.1</c:v>
                </c:pt>
                <c:pt idx="2515">
                  <c:v>4633.34</c:v>
                </c:pt>
                <c:pt idx="2516">
                  <c:v>4633.45</c:v>
                </c:pt>
                <c:pt idx="2517">
                  <c:v>4633.55</c:v>
                </c:pt>
                <c:pt idx="2518">
                  <c:v>4634.73</c:v>
                </c:pt>
                <c:pt idx="2519">
                  <c:v>4636.55</c:v>
                </c:pt>
                <c:pt idx="2520">
                  <c:v>4637.03</c:v>
                </c:pt>
                <c:pt idx="2521">
                  <c:v>4637.16</c:v>
                </c:pt>
                <c:pt idx="2522">
                  <c:v>4637.54</c:v>
                </c:pt>
                <c:pt idx="2523">
                  <c:v>4638.95</c:v>
                </c:pt>
                <c:pt idx="2524">
                  <c:v>4639.04</c:v>
                </c:pt>
                <c:pt idx="2525">
                  <c:v>4639.98</c:v>
                </c:pt>
                <c:pt idx="2526">
                  <c:v>4642.02</c:v>
                </c:pt>
                <c:pt idx="2527">
                  <c:v>4643.41</c:v>
                </c:pt>
                <c:pt idx="2528">
                  <c:v>4644.7</c:v>
                </c:pt>
                <c:pt idx="2529">
                  <c:v>4644.9</c:v>
                </c:pt>
                <c:pt idx="2530">
                  <c:v>4645.57</c:v>
                </c:pt>
                <c:pt idx="2531">
                  <c:v>4645.84</c:v>
                </c:pt>
                <c:pt idx="2532">
                  <c:v>4646.39</c:v>
                </c:pt>
                <c:pt idx="2533">
                  <c:v>4647.42</c:v>
                </c:pt>
                <c:pt idx="2534">
                  <c:v>4648.54</c:v>
                </c:pt>
                <c:pt idx="2535">
                  <c:v>4650.06</c:v>
                </c:pt>
                <c:pt idx="2536">
                  <c:v>4650.68</c:v>
                </c:pt>
                <c:pt idx="2537">
                  <c:v>4652.6</c:v>
                </c:pt>
                <c:pt idx="2538">
                  <c:v>4652.89</c:v>
                </c:pt>
                <c:pt idx="2539">
                  <c:v>4652.91</c:v>
                </c:pt>
                <c:pt idx="2540">
                  <c:v>4653.09</c:v>
                </c:pt>
                <c:pt idx="2541">
                  <c:v>4654.58</c:v>
                </c:pt>
                <c:pt idx="2542">
                  <c:v>4654.84</c:v>
                </c:pt>
                <c:pt idx="2543">
                  <c:v>4654.95</c:v>
                </c:pt>
                <c:pt idx="2544">
                  <c:v>4655.21</c:v>
                </c:pt>
                <c:pt idx="2545">
                  <c:v>4655.39</c:v>
                </c:pt>
                <c:pt idx="2546">
                  <c:v>4655.61</c:v>
                </c:pt>
                <c:pt idx="2547">
                  <c:v>4656.49</c:v>
                </c:pt>
                <c:pt idx="2548">
                  <c:v>4656.67</c:v>
                </c:pt>
                <c:pt idx="2549">
                  <c:v>4657.16</c:v>
                </c:pt>
                <c:pt idx="2550">
                  <c:v>4660.01</c:v>
                </c:pt>
                <c:pt idx="2551">
                  <c:v>4660.4</c:v>
                </c:pt>
                <c:pt idx="2552">
                  <c:v>4661.98</c:v>
                </c:pt>
                <c:pt idx="2553">
                  <c:v>4665.13</c:v>
                </c:pt>
                <c:pt idx="2554">
                  <c:v>4665.25</c:v>
                </c:pt>
                <c:pt idx="2555">
                  <c:v>4666.64</c:v>
                </c:pt>
                <c:pt idx="2556">
                  <c:v>4668.04</c:v>
                </c:pt>
                <c:pt idx="2557">
                  <c:v>4669.23</c:v>
                </c:pt>
                <c:pt idx="2558">
                  <c:v>4670.05</c:v>
                </c:pt>
                <c:pt idx="2559">
                  <c:v>4670.06</c:v>
                </c:pt>
                <c:pt idx="2560">
                  <c:v>4670.95</c:v>
                </c:pt>
                <c:pt idx="2561">
                  <c:v>4671.42</c:v>
                </c:pt>
                <c:pt idx="2562">
                  <c:v>4673.2</c:v>
                </c:pt>
                <c:pt idx="2563">
                  <c:v>4674.71</c:v>
                </c:pt>
                <c:pt idx="2564">
                  <c:v>4678.42</c:v>
                </c:pt>
                <c:pt idx="2565">
                  <c:v>4679.98</c:v>
                </c:pt>
                <c:pt idx="2566">
                  <c:v>4681.53</c:v>
                </c:pt>
                <c:pt idx="2567">
                  <c:v>4682.25</c:v>
                </c:pt>
                <c:pt idx="2568">
                  <c:v>4683.44</c:v>
                </c:pt>
                <c:pt idx="2569">
                  <c:v>4685.5</c:v>
                </c:pt>
                <c:pt idx="2570">
                  <c:v>4686.47</c:v>
                </c:pt>
                <c:pt idx="2571">
                  <c:v>4686.81</c:v>
                </c:pt>
                <c:pt idx="2572">
                  <c:v>4688.46</c:v>
                </c:pt>
                <c:pt idx="2573">
                  <c:v>4690.79</c:v>
                </c:pt>
                <c:pt idx="2574">
                  <c:v>4691.04</c:v>
                </c:pt>
                <c:pt idx="2575">
                  <c:v>4692.05</c:v>
                </c:pt>
                <c:pt idx="2576">
                  <c:v>4692.1</c:v>
                </c:pt>
                <c:pt idx="2577">
                  <c:v>4692.17</c:v>
                </c:pt>
                <c:pt idx="2578">
                  <c:v>4692.66</c:v>
                </c:pt>
                <c:pt idx="2579">
                  <c:v>4693.75</c:v>
                </c:pt>
                <c:pt idx="2580">
                  <c:v>4697.15</c:v>
                </c:pt>
                <c:pt idx="2581">
                  <c:v>4698.35</c:v>
                </c:pt>
                <c:pt idx="2582">
                  <c:v>4698.52</c:v>
                </c:pt>
                <c:pt idx="2583">
                  <c:v>4698.76</c:v>
                </c:pt>
                <c:pt idx="2584">
                  <c:v>4698.88</c:v>
                </c:pt>
                <c:pt idx="2585">
                  <c:v>4699.03</c:v>
                </c:pt>
                <c:pt idx="2586">
                  <c:v>4700.01</c:v>
                </c:pt>
                <c:pt idx="2587">
                  <c:v>4700.42</c:v>
                </c:pt>
                <c:pt idx="2588">
                  <c:v>4700.58</c:v>
                </c:pt>
                <c:pt idx="2589">
                  <c:v>4703.72</c:v>
                </c:pt>
                <c:pt idx="2590">
                  <c:v>4704.18</c:v>
                </c:pt>
                <c:pt idx="2591">
                  <c:v>4705.59</c:v>
                </c:pt>
                <c:pt idx="2592">
                  <c:v>4706.68</c:v>
                </c:pt>
                <c:pt idx="2593">
                  <c:v>4708.2</c:v>
                </c:pt>
                <c:pt idx="2594">
                  <c:v>4709.52</c:v>
                </c:pt>
                <c:pt idx="2595">
                  <c:v>4711.04</c:v>
                </c:pt>
                <c:pt idx="2596">
                  <c:v>4711.08</c:v>
                </c:pt>
                <c:pt idx="2597">
                  <c:v>4711.85</c:v>
                </c:pt>
                <c:pt idx="2598">
                  <c:v>4713.4</c:v>
                </c:pt>
                <c:pt idx="2599">
                  <c:v>4714.04</c:v>
                </c:pt>
                <c:pt idx="2600">
                  <c:v>4715.29</c:v>
                </c:pt>
                <c:pt idx="2601">
                  <c:v>4715.32</c:v>
                </c:pt>
                <c:pt idx="2602">
                  <c:v>4715.47</c:v>
                </c:pt>
                <c:pt idx="2603">
                  <c:v>4716.26</c:v>
                </c:pt>
                <c:pt idx="2604">
                  <c:v>4717.63</c:v>
                </c:pt>
                <c:pt idx="2605">
                  <c:v>4718.56</c:v>
                </c:pt>
                <c:pt idx="2606">
                  <c:v>4719.45</c:v>
                </c:pt>
                <c:pt idx="2607">
                  <c:v>4719.76</c:v>
                </c:pt>
                <c:pt idx="2608">
                  <c:v>4720.61</c:v>
                </c:pt>
                <c:pt idx="2609">
                  <c:v>4721.66</c:v>
                </c:pt>
                <c:pt idx="2610">
                  <c:v>4722.24</c:v>
                </c:pt>
                <c:pt idx="2611">
                  <c:v>4723.45</c:v>
                </c:pt>
                <c:pt idx="2612">
                  <c:v>4723.82</c:v>
                </c:pt>
                <c:pt idx="2613">
                  <c:v>4724.79</c:v>
                </c:pt>
                <c:pt idx="2614">
                  <c:v>4726.87</c:v>
                </c:pt>
                <c:pt idx="2615">
                  <c:v>4726.96</c:v>
                </c:pt>
                <c:pt idx="2616">
                  <c:v>4727.35</c:v>
                </c:pt>
                <c:pt idx="2617">
                  <c:v>4727.83</c:v>
                </c:pt>
                <c:pt idx="2618">
                  <c:v>4729.59</c:v>
                </c:pt>
                <c:pt idx="2619">
                  <c:v>4729.97</c:v>
                </c:pt>
                <c:pt idx="2620">
                  <c:v>4730.36</c:v>
                </c:pt>
                <c:pt idx="2621">
                  <c:v>4731.37</c:v>
                </c:pt>
                <c:pt idx="2622">
                  <c:v>4731.75</c:v>
                </c:pt>
                <c:pt idx="2623">
                  <c:v>4731.84</c:v>
                </c:pt>
                <c:pt idx="2624">
                  <c:v>4732.22</c:v>
                </c:pt>
                <c:pt idx="2625">
                  <c:v>4733.51</c:v>
                </c:pt>
                <c:pt idx="2626">
                  <c:v>4734.26</c:v>
                </c:pt>
                <c:pt idx="2627">
                  <c:v>4735.18</c:v>
                </c:pt>
                <c:pt idx="2628">
                  <c:v>4736.35</c:v>
                </c:pt>
                <c:pt idx="2629">
                  <c:v>4737.41</c:v>
                </c:pt>
                <c:pt idx="2630">
                  <c:v>4737.84</c:v>
                </c:pt>
                <c:pt idx="2631">
                  <c:v>4737.87</c:v>
                </c:pt>
                <c:pt idx="2632">
                  <c:v>4738.99</c:v>
                </c:pt>
                <c:pt idx="2633">
                  <c:v>4739.3</c:v>
                </c:pt>
                <c:pt idx="2634">
                  <c:v>4739.35</c:v>
                </c:pt>
                <c:pt idx="2635">
                  <c:v>4739.86</c:v>
                </c:pt>
                <c:pt idx="2636">
                  <c:v>4740.2</c:v>
                </c:pt>
                <c:pt idx="2637">
                  <c:v>4741.81</c:v>
                </c:pt>
                <c:pt idx="2638">
                  <c:v>4742.11</c:v>
                </c:pt>
                <c:pt idx="2639">
                  <c:v>4742.62</c:v>
                </c:pt>
                <c:pt idx="2640">
                  <c:v>4743.62</c:v>
                </c:pt>
                <c:pt idx="2641">
                  <c:v>4743.69</c:v>
                </c:pt>
                <c:pt idx="2642">
                  <c:v>4744.97</c:v>
                </c:pt>
                <c:pt idx="2643">
                  <c:v>4745.18</c:v>
                </c:pt>
                <c:pt idx="2644">
                  <c:v>4745.68</c:v>
                </c:pt>
                <c:pt idx="2645">
                  <c:v>4746.69</c:v>
                </c:pt>
                <c:pt idx="2646">
                  <c:v>4746.76</c:v>
                </c:pt>
                <c:pt idx="2647">
                  <c:v>4747.73</c:v>
                </c:pt>
                <c:pt idx="2648">
                  <c:v>4748.79</c:v>
                </c:pt>
                <c:pt idx="2649">
                  <c:v>4749.13</c:v>
                </c:pt>
                <c:pt idx="2650">
                  <c:v>4751.28</c:v>
                </c:pt>
                <c:pt idx="2651">
                  <c:v>4754.45</c:v>
                </c:pt>
                <c:pt idx="2652">
                  <c:v>4754.65</c:v>
                </c:pt>
                <c:pt idx="2653">
                  <c:v>4755.19</c:v>
                </c:pt>
                <c:pt idx="2654">
                  <c:v>4755.37</c:v>
                </c:pt>
                <c:pt idx="2655">
                  <c:v>4755.48</c:v>
                </c:pt>
                <c:pt idx="2656">
                  <c:v>4755.72</c:v>
                </c:pt>
                <c:pt idx="2657">
                  <c:v>4755.76</c:v>
                </c:pt>
                <c:pt idx="2658">
                  <c:v>4756.13</c:v>
                </c:pt>
                <c:pt idx="2659">
                  <c:v>4756.91</c:v>
                </c:pt>
                <c:pt idx="2660">
                  <c:v>4757.24</c:v>
                </c:pt>
                <c:pt idx="2661">
                  <c:v>4758.19</c:v>
                </c:pt>
                <c:pt idx="2662">
                  <c:v>4758.47</c:v>
                </c:pt>
                <c:pt idx="2663">
                  <c:v>4758.56</c:v>
                </c:pt>
                <c:pt idx="2664">
                  <c:v>4759.62</c:v>
                </c:pt>
                <c:pt idx="2665">
                  <c:v>4759.66</c:v>
                </c:pt>
                <c:pt idx="2666">
                  <c:v>4760.94</c:v>
                </c:pt>
                <c:pt idx="2667">
                  <c:v>4762.16</c:v>
                </c:pt>
                <c:pt idx="2668">
                  <c:v>4762.56</c:v>
                </c:pt>
                <c:pt idx="2669">
                  <c:v>4762.59</c:v>
                </c:pt>
                <c:pt idx="2670">
                  <c:v>4762.82</c:v>
                </c:pt>
                <c:pt idx="2671">
                  <c:v>4763.33</c:v>
                </c:pt>
                <c:pt idx="2672">
                  <c:v>4764.19</c:v>
                </c:pt>
                <c:pt idx="2673">
                  <c:v>4764.86</c:v>
                </c:pt>
                <c:pt idx="2674">
                  <c:v>4766.37</c:v>
                </c:pt>
                <c:pt idx="2675">
                  <c:v>4766.65</c:v>
                </c:pt>
                <c:pt idx="2676">
                  <c:v>4766.94</c:v>
                </c:pt>
                <c:pt idx="2677">
                  <c:v>4767.69</c:v>
                </c:pt>
                <c:pt idx="2678">
                  <c:v>4768.96</c:v>
                </c:pt>
                <c:pt idx="2679">
                  <c:v>4770.26</c:v>
                </c:pt>
                <c:pt idx="2680">
                  <c:v>4770.55</c:v>
                </c:pt>
                <c:pt idx="2681">
                  <c:v>4770.74</c:v>
                </c:pt>
                <c:pt idx="2682">
                  <c:v>4770.98</c:v>
                </c:pt>
                <c:pt idx="2683">
                  <c:v>4772.93</c:v>
                </c:pt>
                <c:pt idx="2684">
                  <c:v>4772.94</c:v>
                </c:pt>
                <c:pt idx="2685">
                  <c:v>4773.66</c:v>
                </c:pt>
                <c:pt idx="2686">
                  <c:v>4773.69</c:v>
                </c:pt>
                <c:pt idx="2687">
                  <c:v>4774.38</c:v>
                </c:pt>
                <c:pt idx="2688">
                  <c:v>4774.75</c:v>
                </c:pt>
                <c:pt idx="2689">
                  <c:v>4775.48</c:v>
                </c:pt>
                <c:pt idx="2690">
                  <c:v>4776.19</c:v>
                </c:pt>
                <c:pt idx="2691">
                  <c:v>4777.12</c:v>
                </c:pt>
                <c:pt idx="2692">
                  <c:v>4778.68</c:v>
                </c:pt>
                <c:pt idx="2693">
                  <c:v>4779.89</c:v>
                </c:pt>
                <c:pt idx="2694">
                  <c:v>4781.82</c:v>
                </c:pt>
                <c:pt idx="2695">
                  <c:v>4782.35</c:v>
                </c:pt>
                <c:pt idx="2696">
                  <c:v>4783.92</c:v>
                </c:pt>
                <c:pt idx="2697">
                  <c:v>4784.42</c:v>
                </c:pt>
                <c:pt idx="2698">
                  <c:v>4784.77</c:v>
                </c:pt>
                <c:pt idx="2699">
                  <c:v>4784.96</c:v>
                </c:pt>
                <c:pt idx="2700">
                  <c:v>4785.91</c:v>
                </c:pt>
                <c:pt idx="2701">
                  <c:v>4786.01</c:v>
                </c:pt>
                <c:pt idx="2702">
                  <c:v>4786.05</c:v>
                </c:pt>
                <c:pt idx="2703">
                  <c:v>4786.89</c:v>
                </c:pt>
                <c:pt idx="2704">
                  <c:v>4787.21</c:v>
                </c:pt>
                <c:pt idx="2705">
                  <c:v>4787.47</c:v>
                </c:pt>
                <c:pt idx="2706">
                  <c:v>4787.81</c:v>
                </c:pt>
                <c:pt idx="2707">
                  <c:v>4788.93</c:v>
                </c:pt>
                <c:pt idx="2708">
                  <c:v>4791.08</c:v>
                </c:pt>
                <c:pt idx="2709">
                  <c:v>4792.51</c:v>
                </c:pt>
                <c:pt idx="2710">
                  <c:v>4792.81</c:v>
                </c:pt>
                <c:pt idx="2711">
                  <c:v>4792.83</c:v>
                </c:pt>
                <c:pt idx="2712">
                  <c:v>4794.12</c:v>
                </c:pt>
                <c:pt idx="2713">
                  <c:v>4794.48</c:v>
                </c:pt>
                <c:pt idx="2714">
                  <c:v>4794.93</c:v>
                </c:pt>
                <c:pt idx="2715">
                  <c:v>4794.96</c:v>
                </c:pt>
                <c:pt idx="2716">
                  <c:v>4795.39</c:v>
                </c:pt>
                <c:pt idx="2717">
                  <c:v>4798.24</c:v>
                </c:pt>
                <c:pt idx="2718">
                  <c:v>4799.62</c:v>
                </c:pt>
                <c:pt idx="2719">
                  <c:v>4801.66</c:v>
                </c:pt>
                <c:pt idx="2720">
                  <c:v>4802.48</c:v>
                </c:pt>
                <c:pt idx="2721">
                  <c:v>4803.24</c:v>
                </c:pt>
                <c:pt idx="2722">
                  <c:v>4803.78</c:v>
                </c:pt>
                <c:pt idx="2723">
                  <c:v>4803.94</c:v>
                </c:pt>
                <c:pt idx="2724">
                  <c:v>4804.36</c:v>
                </c:pt>
                <c:pt idx="2725">
                  <c:v>4804.51</c:v>
                </c:pt>
                <c:pt idx="2726">
                  <c:v>4807</c:v>
                </c:pt>
                <c:pt idx="2727">
                  <c:v>4807.85</c:v>
                </c:pt>
                <c:pt idx="2728">
                  <c:v>4808.96</c:v>
                </c:pt>
                <c:pt idx="2729">
                  <c:v>4809.22</c:v>
                </c:pt>
                <c:pt idx="2730">
                  <c:v>4810.98</c:v>
                </c:pt>
                <c:pt idx="2731">
                  <c:v>4811.18</c:v>
                </c:pt>
                <c:pt idx="2732">
                  <c:v>4811.74</c:v>
                </c:pt>
                <c:pt idx="2733">
                  <c:v>4812.53</c:v>
                </c:pt>
                <c:pt idx="2734">
                  <c:v>4813.28</c:v>
                </c:pt>
                <c:pt idx="2735">
                  <c:v>4814.35</c:v>
                </c:pt>
                <c:pt idx="2736">
                  <c:v>4815.01</c:v>
                </c:pt>
                <c:pt idx="2737">
                  <c:v>4815.02</c:v>
                </c:pt>
                <c:pt idx="2738">
                  <c:v>4815.53</c:v>
                </c:pt>
                <c:pt idx="2739">
                  <c:v>4815.85</c:v>
                </c:pt>
                <c:pt idx="2740">
                  <c:v>4817.99</c:v>
                </c:pt>
                <c:pt idx="2741">
                  <c:v>4818.64</c:v>
                </c:pt>
                <c:pt idx="2742">
                  <c:v>4819.18</c:v>
                </c:pt>
                <c:pt idx="2743">
                  <c:v>4820.7</c:v>
                </c:pt>
                <c:pt idx="2744">
                  <c:v>4821.16</c:v>
                </c:pt>
                <c:pt idx="2745">
                  <c:v>4821.21</c:v>
                </c:pt>
                <c:pt idx="2746">
                  <c:v>4821.42</c:v>
                </c:pt>
                <c:pt idx="2747">
                  <c:v>4821.99</c:v>
                </c:pt>
                <c:pt idx="2748">
                  <c:v>4822.44</c:v>
                </c:pt>
                <c:pt idx="2749">
                  <c:v>4823.56</c:v>
                </c:pt>
                <c:pt idx="2750">
                  <c:v>4825.26</c:v>
                </c:pt>
                <c:pt idx="2751">
                  <c:v>4825.5</c:v>
                </c:pt>
                <c:pt idx="2752">
                  <c:v>4825.65</c:v>
                </c:pt>
                <c:pt idx="2753">
                  <c:v>4826.83</c:v>
                </c:pt>
                <c:pt idx="2754">
                  <c:v>4827.78</c:v>
                </c:pt>
                <c:pt idx="2755">
                  <c:v>4829.57</c:v>
                </c:pt>
                <c:pt idx="2756">
                  <c:v>4830.91</c:v>
                </c:pt>
                <c:pt idx="2757">
                  <c:v>4831.42</c:v>
                </c:pt>
                <c:pt idx="2758">
                  <c:v>4832.12</c:v>
                </c:pt>
                <c:pt idx="2759">
                  <c:v>4834.4</c:v>
                </c:pt>
                <c:pt idx="2760">
                  <c:v>4834.71</c:v>
                </c:pt>
                <c:pt idx="2761">
                  <c:v>4834.8</c:v>
                </c:pt>
                <c:pt idx="2762">
                  <c:v>4835.57</c:v>
                </c:pt>
                <c:pt idx="2763">
                  <c:v>4835.78</c:v>
                </c:pt>
                <c:pt idx="2764">
                  <c:v>4836.05</c:v>
                </c:pt>
                <c:pt idx="2765">
                  <c:v>4836.22</c:v>
                </c:pt>
                <c:pt idx="2766">
                  <c:v>4836.39</c:v>
                </c:pt>
                <c:pt idx="2767">
                  <c:v>4836.75</c:v>
                </c:pt>
                <c:pt idx="2768">
                  <c:v>4836.89</c:v>
                </c:pt>
                <c:pt idx="2769">
                  <c:v>4837.93</c:v>
                </c:pt>
                <c:pt idx="2770">
                  <c:v>4838.21</c:v>
                </c:pt>
                <c:pt idx="2771">
                  <c:v>4838.88</c:v>
                </c:pt>
                <c:pt idx="2772">
                  <c:v>4838.98</c:v>
                </c:pt>
                <c:pt idx="2773">
                  <c:v>4839.11</c:v>
                </c:pt>
                <c:pt idx="2774">
                  <c:v>4841.06</c:v>
                </c:pt>
                <c:pt idx="2775">
                  <c:v>4842.28</c:v>
                </c:pt>
                <c:pt idx="2776">
                  <c:v>4845</c:v>
                </c:pt>
                <c:pt idx="2777">
                  <c:v>4846.32</c:v>
                </c:pt>
                <c:pt idx="2778">
                  <c:v>4847.24</c:v>
                </c:pt>
                <c:pt idx="2779">
                  <c:v>4848.9</c:v>
                </c:pt>
                <c:pt idx="2780">
                  <c:v>4849.7</c:v>
                </c:pt>
                <c:pt idx="2781">
                  <c:v>4853.1</c:v>
                </c:pt>
                <c:pt idx="2782">
                  <c:v>4853.53</c:v>
                </c:pt>
                <c:pt idx="2783">
                  <c:v>4854.36</c:v>
                </c:pt>
                <c:pt idx="2784">
                  <c:v>4854.75</c:v>
                </c:pt>
                <c:pt idx="2785">
                  <c:v>4855.77</c:v>
                </c:pt>
                <c:pt idx="2786">
                  <c:v>4858.07</c:v>
                </c:pt>
                <c:pt idx="2787">
                  <c:v>4858.12</c:v>
                </c:pt>
                <c:pt idx="2788">
                  <c:v>4858.43</c:v>
                </c:pt>
                <c:pt idx="2789">
                  <c:v>4860.58</c:v>
                </c:pt>
                <c:pt idx="2790">
                  <c:v>4860.62</c:v>
                </c:pt>
                <c:pt idx="2791">
                  <c:v>4860.91</c:v>
                </c:pt>
                <c:pt idx="2792">
                  <c:v>4861.37</c:v>
                </c:pt>
                <c:pt idx="2793">
                  <c:v>4861.49</c:v>
                </c:pt>
                <c:pt idx="2794">
                  <c:v>4862.91</c:v>
                </c:pt>
                <c:pt idx="2795">
                  <c:v>4863.27</c:v>
                </c:pt>
                <c:pt idx="2796">
                  <c:v>4863.47</c:v>
                </c:pt>
                <c:pt idx="2797">
                  <c:v>4863.54</c:v>
                </c:pt>
                <c:pt idx="2798">
                  <c:v>4864.38</c:v>
                </c:pt>
                <c:pt idx="2799">
                  <c:v>4864.53</c:v>
                </c:pt>
                <c:pt idx="2800">
                  <c:v>4865.37</c:v>
                </c:pt>
                <c:pt idx="2801">
                  <c:v>4865.85</c:v>
                </c:pt>
                <c:pt idx="2802">
                  <c:v>4866.65</c:v>
                </c:pt>
                <c:pt idx="2803">
                  <c:v>4867.38</c:v>
                </c:pt>
                <c:pt idx="2804">
                  <c:v>4868.81</c:v>
                </c:pt>
                <c:pt idx="2805">
                  <c:v>4869.24</c:v>
                </c:pt>
                <c:pt idx="2806">
                  <c:v>4869.28</c:v>
                </c:pt>
                <c:pt idx="2807">
                  <c:v>4869.6</c:v>
                </c:pt>
                <c:pt idx="2808">
                  <c:v>4871.15</c:v>
                </c:pt>
                <c:pt idx="2809">
                  <c:v>4872.02</c:v>
                </c:pt>
                <c:pt idx="2810">
                  <c:v>4872.58</c:v>
                </c:pt>
                <c:pt idx="2811">
                  <c:v>4872.77</c:v>
                </c:pt>
                <c:pt idx="2812">
                  <c:v>4873.35</c:v>
                </c:pt>
                <c:pt idx="2813">
                  <c:v>4873.44</c:v>
                </c:pt>
                <c:pt idx="2814">
                  <c:v>4873.67</c:v>
                </c:pt>
                <c:pt idx="2815">
                  <c:v>4874.07</c:v>
                </c:pt>
                <c:pt idx="2816">
                  <c:v>4874.22</c:v>
                </c:pt>
                <c:pt idx="2817">
                  <c:v>4874.67</c:v>
                </c:pt>
                <c:pt idx="2818">
                  <c:v>4875.32</c:v>
                </c:pt>
                <c:pt idx="2819">
                  <c:v>4876.32</c:v>
                </c:pt>
                <c:pt idx="2820">
                  <c:v>4876.47</c:v>
                </c:pt>
                <c:pt idx="2821">
                  <c:v>4877.61</c:v>
                </c:pt>
                <c:pt idx="2822">
                  <c:v>4877.95</c:v>
                </c:pt>
                <c:pt idx="2823">
                  <c:v>4878.83</c:v>
                </c:pt>
                <c:pt idx="2824">
                  <c:v>4878.95</c:v>
                </c:pt>
                <c:pt idx="2825">
                  <c:v>4879.38</c:v>
                </c:pt>
                <c:pt idx="2826">
                  <c:v>4879.44</c:v>
                </c:pt>
                <c:pt idx="2827">
                  <c:v>4879.71</c:v>
                </c:pt>
                <c:pt idx="2828">
                  <c:v>4880.34</c:v>
                </c:pt>
                <c:pt idx="2829">
                  <c:v>4880.71</c:v>
                </c:pt>
                <c:pt idx="2830">
                  <c:v>4880.95</c:v>
                </c:pt>
                <c:pt idx="2831">
                  <c:v>4881.3</c:v>
                </c:pt>
                <c:pt idx="2832">
                  <c:v>4881.39</c:v>
                </c:pt>
                <c:pt idx="2833">
                  <c:v>4881.75</c:v>
                </c:pt>
                <c:pt idx="2834">
                  <c:v>4882.07</c:v>
                </c:pt>
                <c:pt idx="2835">
                  <c:v>4882.29</c:v>
                </c:pt>
                <c:pt idx="2836">
                  <c:v>4882.49</c:v>
                </c:pt>
                <c:pt idx="2837">
                  <c:v>4883.12</c:v>
                </c:pt>
                <c:pt idx="2838">
                  <c:v>4883.34</c:v>
                </c:pt>
                <c:pt idx="2839">
                  <c:v>4883.55</c:v>
                </c:pt>
                <c:pt idx="2840">
                  <c:v>4883.81</c:v>
                </c:pt>
                <c:pt idx="2841">
                  <c:v>4884.16</c:v>
                </c:pt>
                <c:pt idx="2842">
                  <c:v>4885.16</c:v>
                </c:pt>
                <c:pt idx="2843">
                  <c:v>4886.54</c:v>
                </c:pt>
                <c:pt idx="2844">
                  <c:v>4887.34</c:v>
                </c:pt>
                <c:pt idx="2845">
                  <c:v>4887.79</c:v>
                </c:pt>
                <c:pt idx="2846">
                  <c:v>4889.25</c:v>
                </c:pt>
                <c:pt idx="2847">
                  <c:v>4889.61</c:v>
                </c:pt>
                <c:pt idx="2848">
                  <c:v>4889.77</c:v>
                </c:pt>
                <c:pt idx="2849">
                  <c:v>4890.11</c:v>
                </c:pt>
                <c:pt idx="2850">
                  <c:v>4892.42</c:v>
                </c:pt>
                <c:pt idx="2851">
                  <c:v>4892.44</c:v>
                </c:pt>
                <c:pt idx="2852">
                  <c:v>4892.62</c:v>
                </c:pt>
                <c:pt idx="2853">
                  <c:v>4892.63</c:v>
                </c:pt>
                <c:pt idx="2854">
                  <c:v>4893.29</c:v>
                </c:pt>
                <c:pt idx="2855">
                  <c:v>4893.98</c:v>
                </c:pt>
                <c:pt idx="2856">
                  <c:v>4894.99</c:v>
                </c:pt>
                <c:pt idx="2857">
                  <c:v>4895.81</c:v>
                </c:pt>
                <c:pt idx="2858">
                  <c:v>4896.26</c:v>
                </c:pt>
                <c:pt idx="2859">
                  <c:v>4896.27</c:v>
                </c:pt>
                <c:pt idx="2860">
                  <c:v>4896.56</c:v>
                </c:pt>
                <c:pt idx="2861">
                  <c:v>4897.04</c:v>
                </c:pt>
                <c:pt idx="2862">
                  <c:v>4897.98</c:v>
                </c:pt>
                <c:pt idx="2863">
                  <c:v>4898.67</c:v>
                </c:pt>
                <c:pt idx="2864">
                  <c:v>4898.96</c:v>
                </c:pt>
                <c:pt idx="2865">
                  <c:v>4899.23</c:v>
                </c:pt>
                <c:pt idx="2866">
                  <c:v>4899.98</c:v>
                </c:pt>
                <c:pt idx="2867">
                  <c:v>4900.34</c:v>
                </c:pt>
                <c:pt idx="2868">
                  <c:v>4900.55</c:v>
                </c:pt>
                <c:pt idx="2869">
                  <c:v>4901.89</c:v>
                </c:pt>
                <c:pt idx="2870">
                  <c:v>4903.13</c:v>
                </c:pt>
                <c:pt idx="2871">
                  <c:v>4903.15</c:v>
                </c:pt>
                <c:pt idx="2872">
                  <c:v>4903.81</c:v>
                </c:pt>
                <c:pt idx="2873">
                  <c:v>4904.46</c:v>
                </c:pt>
                <c:pt idx="2874">
                  <c:v>4904.89</c:v>
                </c:pt>
                <c:pt idx="2875">
                  <c:v>4905.13</c:v>
                </c:pt>
                <c:pt idx="2876">
                  <c:v>4905.32</c:v>
                </c:pt>
                <c:pt idx="2877">
                  <c:v>4908.12</c:v>
                </c:pt>
                <c:pt idx="2878">
                  <c:v>4908.21</c:v>
                </c:pt>
                <c:pt idx="2879">
                  <c:v>4909.03</c:v>
                </c:pt>
                <c:pt idx="2880">
                  <c:v>4909.84</c:v>
                </c:pt>
                <c:pt idx="2881">
                  <c:v>4911</c:v>
                </c:pt>
                <c:pt idx="2882">
                  <c:v>4911.12</c:v>
                </c:pt>
                <c:pt idx="2883">
                  <c:v>4911.46</c:v>
                </c:pt>
                <c:pt idx="2884">
                  <c:v>4911.77</c:v>
                </c:pt>
                <c:pt idx="2885">
                  <c:v>4912.03</c:v>
                </c:pt>
                <c:pt idx="2886">
                  <c:v>4913.12</c:v>
                </c:pt>
                <c:pt idx="2887">
                  <c:v>4914.04</c:v>
                </c:pt>
                <c:pt idx="2888">
                  <c:v>4914.73</c:v>
                </c:pt>
                <c:pt idx="2889">
                  <c:v>4915.39</c:v>
                </c:pt>
                <c:pt idx="2890">
                  <c:v>4916.3</c:v>
                </c:pt>
                <c:pt idx="2891">
                  <c:v>4916.37</c:v>
                </c:pt>
                <c:pt idx="2892">
                  <c:v>4916.41</c:v>
                </c:pt>
                <c:pt idx="2893">
                  <c:v>4916.48</c:v>
                </c:pt>
                <c:pt idx="2894">
                  <c:v>4916.58</c:v>
                </c:pt>
                <c:pt idx="2895">
                  <c:v>4917.89</c:v>
                </c:pt>
                <c:pt idx="2896">
                  <c:v>4918.92</c:v>
                </c:pt>
                <c:pt idx="2897">
                  <c:v>4920.49</c:v>
                </c:pt>
                <c:pt idx="2898">
                  <c:v>4920.77</c:v>
                </c:pt>
                <c:pt idx="2899">
                  <c:v>4921.33</c:v>
                </c:pt>
                <c:pt idx="2900">
                  <c:v>4921.75</c:v>
                </c:pt>
                <c:pt idx="2901">
                  <c:v>4922.17</c:v>
                </c:pt>
                <c:pt idx="2902">
                  <c:v>4923.18</c:v>
                </c:pt>
                <c:pt idx="2903">
                  <c:v>4923.95</c:v>
                </c:pt>
                <c:pt idx="2904">
                  <c:v>4926.28</c:v>
                </c:pt>
                <c:pt idx="2905">
                  <c:v>4927.07</c:v>
                </c:pt>
                <c:pt idx="2906">
                  <c:v>4927.71</c:v>
                </c:pt>
                <c:pt idx="2907">
                  <c:v>4928</c:v>
                </c:pt>
                <c:pt idx="2908">
                  <c:v>4928.4</c:v>
                </c:pt>
                <c:pt idx="2909">
                  <c:v>4928.65</c:v>
                </c:pt>
                <c:pt idx="2910">
                  <c:v>4929.55</c:v>
                </c:pt>
                <c:pt idx="2911">
                  <c:v>4929.81</c:v>
                </c:pt>
                <c:pt idx="2912">
                  <c:v>4930.95</c:v>
                </c:pt>
                <c:pt idx="2913">
                  <c:v>4931.22</c:v>
                </c:pt>
                <c:pt idx="2914">
                  <c:v>4931.26</c:v>
                </c:pt>
                <c:pt idx="2915">
                  <c:v>4931.5</c:v>
                </c:pt>
                <c:pt idx="2916">
                  <c:v>4932.88</c:v>
                </c:pt>
                <c:pt idx="2917">
                  <c:v>4932.92</c:v>
                </c:pt>
                <c:pt idx="2918">
                  <c:v>4935.19</c:v>
                </c:pt>
                <c:pt idx="2919">
                  <c:v>4935.64</c:v>
                </c:pt>
                <c:pt idx="2920">
                  <c:v>4936.89</c:v>
                </c:pt>
                <c:pt idx="2921">
                  <c:v>4938.21</c:v>
                </c:pt>
                <c:pt idx="2922">
                  <c:v>4938.73</c:v>
                </c:pt>
                <c:pt idx="2923">
                  <c:v>4938.89</c:v>
                </c:pt>
                <c:pt idx="2924">
                  <c:v>4940.12</c:v>
                </c:pt>
                <c:pt idx="2925">
                  <c:v>4940.51</c:v>
                </c:pt>
                <c:pt idx="2926">
                  <c:v>4940.94</c:v>
                </c:pt>
                <c:pt idx="2927">
                  <c:v>4941.65</c:v>
                </c:pt>
                <c:pt idx="2928">
                  <c:v>4942.63</c:v>
                </c:pt>
                <c:pt idx="2929">
                  <c:v>4942.87</c:v>
                </c:pt>
                <c:pt idx="2930">
                  <c:v>4943.39</c:v>
                </c:pt>
                <c:pt idx="2931">
                  <c:v>4944.09</c:v>
                </c:pt>
                <c:pt idx="2932">
                  <c:v>4944.24</c:v>
                </c:pt>
                <c:pt idx="2933">
                  <c:v>4945.07</c:v>
                </c:pt>
                <c:pt idx="2934">
                  <c:v>4946.96</c:v>
                </c:pt>
                <c:pt idx="2935">
                  <c:v>4949.39</c:v>
                </c:pt>
                <c:pt idx="2936">
                  <c:v>4949.53</c:v>
                </c:pt>
                <c:pt idx="2937">
                  <c:v>4949.8</c:v>
                </c:pt>
                <c:pt idx="2938">
                  <c:v>4950.25</c:v>
                </c:pt>
                <c:pt idx="2939">
                  <c:v>4951.66</c:v>
                </c:pt>
                <c:pt idx="2940">
                  <c:v>4953.09</c:v>
                </c:pt>
                <c:pt idx="2941">
                  <c:v>4953.36</c:v>
                </c:pt>
                <c:pt idx="2942">
                  <c:v>4954.29</c:v>
                </c:pt>
                <c:pt idx="2943">
                  <c:v>4956.25</c:v>
                </c:pt>
                <c:pt idx="2944">
                  <c:v>4956.62</c:v>
                </c:pt>
                <c:pt idx="2945">
                  <c:v>4957.03</c:v>
                </c:pt>
                <c:pt idx="2946">
                  <c:v>4957.16</c:v>
                </c:pt>
                <c:pt idx="2947">
                  <c:v>4957.4</c:v>
                </c:pt>
                <c:pt idx="2948">
                  <c:v>4958.02</c:v>
                </c:pt>
                <c:pt idx="2949">
                  <c:v>4960.55</c:v>
                </c:pt>
                <c:pt idx="2950">
                  <c:v>4960.97</c:v>
                </c:pt>
                <c:pt idx="2951">
                  <c:v>4961.41</c:v>
                </c:pt>
                <c:pt idx="2952">
                  <c:v>4961.57</c:v>
                </c:pt>
                <c:pt idx="2953">
                  <c:v>4962.21</c:v>
                </c:pt>
                <c:pt idx="2954">
                  <c:v>4964.63</c:v>
                </c:pt>
                <c:pt idx="2955">
                  <c:v>4964.67</c:v>
                </c:pt>
                <c:pt idx="2956">
                  <c:v>4965.49</c:v>
                </c:pt>
                <c:pt idx="2957">
                  <c:v>4966.74</c:v>
                </c:pt>
                <c:pt idx="2958">
                  <c:v>4966.77</c:v>
                </c:pt>
                <c:pt idx="2959">
                  <c:v>4966.85</c:v>
                </c:pt>
                <c:pt idx="2960">
                  <c:v>4967.04</c:v>
                </c:pt>
                <c:pt idx="2961">
                  <c:v>4967.54</c:v>
                </c:pt>
                <c:pt idx="2962">
                  <c:v>4969.36</c:v>
                </c:pt>
                <c:pt idx="2963">
                  <c:v>4969.53</c:v>
                </c:pt>
                <c:pt idx="2964">
                  <c:v>4970.36</c:v>
                </c:pt>
                <c:pt idx="2965">
                  <c:v>4971.35</c:v>
                </c:pt>
                <c:pt idx="2966">
                  <c:v>4971.73</c:v>
                </c:pt>
                <c:pt idx="2967">
                  <c:v>4974.24</c:v>
                </c:pt>
                <c:pt idx="2968">
                  <c:v>4974.8</c:v>
                </c:pt>
                <c:pt idx="2969">
                  <c:v>4974.87</c:v>
                </c:pt>
                <c:pt idx="2970">
                  <c:v>4975.17</c:v>
                </c:pt>
                <c:pt idx="2971">
                  <c:v>4978.95</c:v>
                </c:pt>
                <c:pt idx="2972">
                  <c:v>4979.08</c:v>
                </c:pt>
                <c:pt idx="2973">
                  <c:v>4980.19</c:v>
                </c:pt>
                <c:pt idx="2974">
                  <c:v>4980.83</c:v>
                </c:pt>
                <c:pt idx="2975">
                  <c:v>4981.83</c:v>
                </c:pt>
                <c:pt idx="2976">
                  <c:v>4982.68</c:v>
                </c:pt>
                <c:pt idx="2977">
                  <c:v>4983.11</c:v>
                </c:pt>
                <c:pt idx="2978">
                  <c:v>4983.18</c:v>
                </c:pt>
                <c:pt idx="2979">
                  <c:v>4983.46</c:v>
                </c:pt>
                <c:pt idx="2980">
                  <c:v>4983.62</c:v>
                </c:pt>
                <c:pt idx="2981">
                  <c:v>4983.9</c:v>
                </c:pt>
                <c:pt idx="2982">
                  <c:v>4984.1</c:v>
                </c:pt>
                <c:pt idx="2983">
                  <c:v>4984.62</c:v>
                </c:pt>
                <c:pt idx="2984">
                  <c:v>4985.24</c:v>
                </c:pt>
                <c:pt idx="2985">
                  <c:v>4987.64</c:v>
                </c:pt>
                <c:pt idx="2986">
                  <c:v>4988.58</c:v>
                </c:pt>
                <c:pt idx="2987">
                  <c:v>4990.34</c:v>
                </c:pt>
                <c:pt idx="2988">
                  <c:v>4991.04</c:v>
                </c:pt>
                <c:pt idx="2989">
                  <c:v>4991.47</c:v>
                </c:pt>
                <c:pt idx="2990">
                  <c:v>4991.54</c:v>
                </c:pt>
                <c:pt idx="2991">
                  <c:v>4991.58</c:v>
                </c:pt>
                <c:pt idx="2992">
                  <c:v>4992.06</c:v>
                </c:pt>
                <c:pt idx="2993">
                  <c:v>4992.92</c:v>
                </c:pt>
                <c:pt idx="2994">
                  <c:v>4993.03</c:v>
                </c:pt>
                <c:pt idx="2995">
                  <c:v>4995.17</c:v>
                </c:pt>
                <c:pt idx="2996">
                  <c:v>4995.21</c:v>
                </c:pt>
                <c:pt idx="2997">
                  <c:v>4996.55</c:v>
                </c:pt>
                <c:pt idx="2998">
                  <c:v>4996.56</c:v>
                </c:pt>
                <c:pt idx="2999">
                  <c:v>4997.78</c:v>
                </c:pt>
                <c:pt idx="3000">
                  <c:v>4999.35</c:v>
                </c:pt>
                <c:pt idx="3001">
                  <c:v>5000.62</c:v>
                </c:pt>
                <c:pt idx="3002">
                  <c:v>5001.53</c:v>
                </c:pt>
                <c:pt idx="3003">
                  <c:v>5002.09</c:v>
                </c:pt>
                <c:pt idx="3004">
                  <c:v>5003.34</c:v>
                </c:pt>
                <c:pt idx="3005">
                  <c:v>5004.14</c:v>
                </c:pt>
                <c:pt idx="3006">
                  <c:v>5004.26</c:v>
                </c:pt>
                <c:pt idx="3007">
                  <c:v>5004.31</c:v>
                </c:pt>
                <c:pt idx="3008">
                  <c:v>5004.58</c:v>
                </c:pt>
                <c:pt idx="3009">
                  <c:v>5006.61</c:v>
                </c:pt>
                <c:pt idx="3010">
                  <c:v>5007.22</c:v>
                </c:pt>
                <c:pt idx="3011">
                  <c:v>5007.67</c:v>
                </c:pt>
                <c:pt idx="3012">
                  <c:v>5008.28</c:v>
                </c:pt>
                <c:pt idx="3013">
                  <c:v>5008.79</c:v>
                </c:pt>
                <c:pt idx="3014">
                  <c:v>5009.6</c:v>
                </c:pt>
                <c:pt idx="3015">
                  <c:v>5009.81</c:v>
                </c:pt>
                <c:pt idx="3016">
                  <c:v>5010.38</c:v>
                </c:pt>
                <c:pt idx="3017">
                  <c:v>5010.45</c:v>
                </c:pt>
                <c:pt idx="3018">
                  <c:v>5010.92</c:v>
                </c:pt>
                <c:pt idx="3019">
                  <c:v>5011.26</c:v>
                </c:pt>
                <c:pt idx="3020">
                  <c:v>5011.75</c:v>
                </c:pt>
                <c:pt idx="3021">
                  <c:v>5012.08</c:v>
                </c:pt>
                <c:pt idx="3022">
                  <c:v>5012.18</c:v>
                </c:pt>
                <c:pt idx="3023">
                  <c:v>5013.14</c:v>
                </c:pt>
                <c:pt idx="3024">
                  <c:v>5015.01</c:v>
                </c:pt>
                <c:pt idx="3025">
                  <c:v>5015.64</c:v>
                </c:pt>
                <c:pt idx="3026">
                  <c:v>5016.14</c:v>
                </c:pt>
                <c:pt idx="3027">
                  <c:v>5016.55</c:v>
                </c:pt>
                <c:pt idx="3028">
                  <c:v>5016.64</c:v>
                </c:pt>
                <c:pt idx="3029">
                  <c:v>5016.83</c:v>
                </c:pt>
                <c:pt idx="3030">
                  <c:v>5017.61</c:v>
                </c:pt>
                <c:pt idx="3031">
                  <c:v>5017.85</c:v>
                </c:pt>
                <c:pt idx="3032">
                  <c:v>5018.73</c:v>
                </c:pt>
                <c:pt idx="3033">
                  <c:v>5018.89</c:v>
                </c:pt>
                <c:pt idx="3034">
                  <c:v>5020.47</c:v>
                </c:pt>
                <c:pt idx="3035">
                  <c:v>5021.15</c:v>
                </c:pt>
                <c:pt idx="3036">
                  <c:v>5021.69</c:v>
                </c:pt>
                <c:pt idx="3037">
                  <c:v>5024.03</c:v>
                </c:pt>
                <c:pt idx="3038">
                  <c:v>5024.78</c:v>
                </c:pt>
                <c:pt idx="3039">
                  <c:v>5028.58</c:v>
                </c:pt>
                <c:pt idx="3040">
                  <c:v>5028.74</c:v>
                </c:pt>
                <c:pt idx="3041">
                  <c:v>5028.84</c:v>
                </c:pt>
                <c:pt idx="3042">
                  <c:v>5029.3</c:v>
                </c:pt>
                <c:pt idx="3043">
                  <c:v>5029.64</c:v>
                </c:pt>
                <c:pt idx="3044">
                  <c:v>5029.67</c:v>
                </c:pt>
                <c:pt idx="3045">
                  <c:v>5032.17</c:v>
                </c:pt>
                <c:pt idx="3046">
                  <c:v>5032.39</c:v>
                </c:pt>
                <c:pt idx="3047">
                  <c:v>5033.39</c:v>
                </c:pt>
                <c:pt idx="3048">
                  <c:v>5033.69</c:v>
                </c:pt>
                <c:pt idx="3049">
                  <c:v>5035.04</c:v>
                </c:pt>
                <c:pt idx="3050">
                  <c:v>5035.74</c:v>
                </c:pt>
                <c:pt idx="3051">
                  <c:v>5037.95</c:v>
                </c:pt>
                <c:pt idx="3052">
                  <c:v>5038.98</c:v>
                </c:pt>
                <c:pt idx="3053">
                  <c:v>5039.39</c:v>
                </c:pt>
                <c:pt idx="3054">
                  <c:v>5039.44</c:v>
                </c:pt>
                <c:pt idx="3055">
                  <c:v>5039.87</c:v>
                </c:pt>
                <c:pt idx="3056">
                  <c:v>5040.41</c:v>
                </c:pt>
                <c:pt idx="3057">
                  <c:v>5040.78</c:v>
                </c:pt>
                <c:pt idx="3058">
                  <c:v>5041.3</c:v>
                </c:pt>
                <c:pt idx="3059">
                  <c:v>5041.45</c:v>
                </c:pt>
                <c:pt idx="3060">
                  <c:v>5043.8</c:v>
                </c:pt>
                <c:pt idx="3061">
                  <c:v>5044.86</c:v>
                </c:pt>
                <c:pt idx="3062">
                  <c:v>5045.87</c:v>
                </c:pt>
                <c:pt idx="3063">
                  <c:v>5046.89</c:v>
                </c:pt>
                <c:pt idx="3064">
                  <c:v>5047.48</c:v>
                </c:pt>
                <c:pt idx="3065">
                  <c:v>5048.05</c:v>
                </c:pt>
                <c:pt idx="3066">
                  <c:v>5048.23</c:v>
                </c:pt>
                <c:pt idx="3067">
                  <c:v>5048.51</c:v>
                </c:pt>
                <c:pt idx="3068">
                  <c:v>5049.12</c:v>
                </c:pt>
                <c:pt idx="3069">
                  <c:v>5049.69</c:v>
                </c:pt>
                <c:pt idx="3070">
                  <c:v>5049.77</c:v>
                </c:pt>
                <c:pt idx="3071">
                  <c:v>5050.83</c:v>
                </c:pt>
                <c:pt idx="3072">
                  <c:v>5052.38</c:v>
                </c:pt>
                <c:pt idx="3073">
                  <c:v>5054.33</c:v>
                </c:pt>
                <c:pt idx="3074">
                  <c:v>5054.78</c:v>
                </c:pt>
                <c:pt idx="3075">
                  <c:v>5055.9</c:v>
                </c:pt>
                <c:pt idx="3076">
                  <c:v>5058.93</c:v>
                </c:pt>
                <c:pt idx="3077">
                  <c:v>5059.33</c:v>
                </c:pt>
                <c:pt idx="3078">
                  <c:v>5059.62</c:v>
                </c:pt>
                <c:pt idx="3079">
                  <c:v>5059.99</c:v>
                </c:pt>
                <c:pt idx="3080">
                  <c:v>5060.3</c:v>
                </c:pt>
                <c:pt idx="3081">
                  <c:v>5061.18</c:v>
                </c:pt>
                <c:pt idx="3082">
                  <c:v>5061.76</c:v>
                </c:pt>
                <c:pt idx="3083">
                  <c:v>5062.37</c:v>
                </c:pt>
                <c:pt idx="3084">
                  <c:v>5064.13</c:v>
                </c:pt>
                <c:pt idx="3085">
                  <c:v>5065.49</c:v>
                </c:pt>
                <c:pt idx="3086">
                  <c:v>5065.94</c:v>
                </c:pt>
                <c:pt idx="3087">
                  <c:v>5066.63</c:v>
                </c:pt>
                <c:pt idx="3088">
                  <c:v>5066.83</c:v>
                </c:pt>
                <c:pt idx="3089">
                  <c:v>5067</c:v>
                </c:pt>
                <c:pt idx="3090">
                  <c:v>5067.21</c:v>
                </c:pt>
                <c:pt idx="3091">
                  <c:v>5067.51</c:v>
                </c:pt>
                <c:pt idx="3092">
                  <c:v>5067.64</c:v>
                </c:pt>
                <c:pt idx="3093">
                  <c:v>5068.26</c:v>
                </c:pt>
                <c:pt idx="3094">
                  <c:v>5068.43</c:v>
                </c:pt>
                <c:pt idx="3095">
                  <c:v>5069.07</c:v>
                </c:pt>
                <c:pt idx="3096">
                  <c:v>5070.23</c:v>
                </c:pt>
                <c:pt idx="3097">
                  <c:v>5070.35</c:v>
                </c:pt>
                <c:pt idx="3098">
                  <c:v>5071.65</c:v>
                </c:pt>
                <c:pt idx="3099">
                  <c:v>5073.28</c:v>
                </c:pt>
                <c:pt idx="3100">
                  <c:v>5074.25</c:v>
                </c:pt>
                <c:pt idx="3101">
                  <c:v>5074.84</c:v>
                </c:pt>
                <c:pt idx="3102">
                  <c:v>5075.42</c:v>
                </c:pt>
                <c:pt idx="3103">
                  <c:v>5075.66</c:v>
                </c:pt>
                <c:pt idx="3104">
                  <c:v>5077.32</c:v>
                </c:pt>
                <c:pt idx="3105">
                  <c:v>5078.45</c:v>
                </c:pt>
                <c:pt idx="3106">
                  <c:v>5079.67</c:v>
                </c:pt>
                <c:pt idx="3107">
                  <c:v>5079.83</c:v>
                </c:pt>
                <c:pt idx="3108">
                  <c:v>5079.84</c:v>
                </c:pt>
                <c:pt idx="3109">
                  <c:v>5080.24</c:v>
                </c:pt>
                <c:pt idx="3110">
                  <c:v>5081.74</c:v>
                </c:pt>
                <c:pt idx="3111">
                  <c:v>5083.79</c:v>
                </c:pt>
                <c:pt idx="3112">
                  <c:v>5085.02</c:v>
                </c:pt>
                <c:pt idx="3113">
                  <c:v>5085.84</c:v>
                </c:pt>
                <c:pt idx="3114">
                  <c:v>5087.02</c:v>
                </c:pt>
                <c:pt idx="3115">
                  <c:v>5088.69</c:v>
                </c:pt>
                <c:pt idx="3116">
                  <c:v>5089.69</c:v>
                </c:pt>
                <c:pt idx="3117">
                  <c:v>5090.45</c:v>
                </c:pt>
                <c:pt idx="3118">
                  <c:v>5090.78</c:v>
                </c:pt>
                <c:pt idx="3119">
                  <c:v>5091.1</c:v>
                </c:pt>
                <c:pt idx="3120">
                  <c:v>5092.79</c:v>
                </c:pt>
                <c:pt idx="3121">
                  <c:v>5093.01</c:v>
                </c:pt>
                <c:pt idx="3122">
                  <c:v>5093.38</c:v>
                </c:pt>
                <c:pt idx="3123">
                  <c:v>5093.48</c:v>
                </c:pt>
                <c:pt idx="3124">
                  <c:v>5094.52</c:v>
                </c:pt>
                <c:pt idx="3125">
                  <c:v>5095.37</c:v>
                </c:pt>
                <c:pt idx="3126">
                  <c:v>5095.44</c:v>
                </c:pt>
                <c:pt idx="3127">
                  <c:v>5096.67</c:v>
                </c:pt>
                <c:pt idx="3128">
                  <c:v>5096.7</c:v>
                </c:pt>
                <c:pt idx="3129">
                  <c:v>5097.32</c:v>
                </c:pt>
                <c:pt idx="3130">
                  <c:v>5097.53</c:v>
                </c:pt>
                <c:pt idx="3131">
                  <c:v>5097.76</c:v>
                </c:pt>
                <c:pt idx="3132">
                  <c:v>5098.85</c:v>
                </c:pt>
                <c:pt idx="3133">
                  <c:v>5099.51</c:v>
                </c:pt>
                <c:pt idx="3134">
                  <c:v>5100.09</c:v>
                </c:pt>
                <c:pt idx="3135">
                  <c:v>5100.74</c:v>
                </c:pt>
                <c:pt idx="3136">
                  <c:v>5103.3</c:v>
                </c:pt>
                <c:pt idx="3137">
                  <c:v>5103.36</c:v>
                </c:pt>
                <c:pt idx="3138">
                  <c:v>5104.35</c:v>
                </c:pt>
                <c:pt idx="3139">
                  <c:v>5106.11</c:v>
                </c:pt>
                <c:pt idx="3140">
                  <c:v>5106.78</c:v>
                </c:pt>
                <c:pt idx="3141">
                  <c:v>5107.07</c:v>
                </c:pt>
                <c:pt idx="3142">
                  <c:v>5107.16</c:v>
                </c:pt>
                <c:pt idx="3143">
                  <c:v>5107.62</c:v>
                </c:pt>
                <c:pt idx="3144">
                  <c:v>5108.04</c:v>
                </c:pt>
                <c:pt idx="3145">
                  <c:v>5109.5</c:v>
                </c:pt>
                <c:pt idx="3146">
                  <c:v>5110.68</c:v>
                </c:pt>
                <c:pt idx="3147">
                  <c:v>5110.76</c:v>
                </c:pt>
                <c:pt idx="3148">
                  <c:v>5111.3</c:v>
                </c:pt>
                <c:pt idx="3149">
                  <c:v>5111.36</c:v>
                </c:pt>
                <c:pt idx="3150">
                  <c:v>5112.1</c:v>
                </c:pt>
                <c:pt idx="3151">
                  <c:v>5112.31</c:v>
                </c:pt>
                <c:pt idx="3152">
                  <c:v>5112.57</c:v>
                </c:pt>
                <c:pt idx="3153">
                  <c:v>5113.87</c:v>
                </c:pt>
                <c:pt idx="3154">
                  <c:v>5113.9</c:v>
                </c:pt>
                <c:pt idx="3155">
                  <c:v>5116.24</c:v>
                </c:pt>
                <c:pt idx="3156">
                  <c:v>5116.62</c:v>
                </c:pt>
                <c:pt idx="3157">
                  <c:v>5116.73</c:v>
                </c:pt>
                <c:pt idx="3158">
                  <c:v>5119.41</c:v>
                </c:pt>
                <c:pt idx="3159">
                  <c:v>5119.9</c:v>
                </c:pt>
                <c:pt idx="3160">
                  <c:v>5120.62</c:v>
                </c:pt>
                <c:pt idx="3161">
                  <c:v>5121.56</c:v>
                </c:pt>
                <c:pt idx="3162">
                  <c:v>5121.84</c:v>
                </c:pt>
                <c:pt idx="3163">
                  <c:v>5122.72</c:v>
                </c:pt>
                <c:pt idx="3164">
                  <c:v>5123.17</c:v>
                </c:pt>
                <c:pt idx="3165">
                  <c:v>5123.2</c:v>
                </c:pt>
                <c:pt idx="3166">
                  <c:v>5123.48</c:v>
                </c:pt>
                <c:pt idx="3167">
                  <c:v>5123.77</c:v>
                </c:pt>
                <c:pt idx="3168">
                  <c:v>5124.22</c:v>
                </c:pt>
                <c:pt idx="3169">
                  <c:v>5124.8</c:v>
                </c:pt>
                <c:pt idx="3170">
                  <c:v>5124.98</c:v>
                </c:pt>
                <c:pt idx="3171">
                  <c:v>5126.04</c:v>
                </c:pt>
                <c:pt idx="3172">
                  <c:v>5126.54</c:v>
                </c:pt>
                <c:pt idx="3173">
                  <c:v>5126.84</c:v>
                </c:pt>
                <c:pt idx="3174">
                  <c:v>5129.61</c:v>
                </c:pt>
                <c:pt idx="3175">
                  <c:v>5129.74</c:v>
                </c:pt>
                <c:pt idx="3176">
                  <c:v>5130.82</c:v>
                </c:pt>
                <c:pt idx="3177">
                  <c:v>5131.36</c:v>
                </c:pt>
                <c:pt idx="3178">
                  <c:v>5132.68</c:v>
                </c:pt>
                <c:pt idx="3179">
                  <c:v>5133.4</c:v>
                </c:pt>
                <c:pt idx="3180">
                  <c:v>5133.41</c:v>
                </c:pt>
                <c:pt idx="3181">
                  <c:v>5133.64</c:v>
                </c:pt>
                <c:pt idx="3182">
                  <c:v>5137.35</c:v>
                </c:pt>
                <c:pt idx="3183">
                  <c:v>5137.85</c:v>
                </c:pt>
                <c:pt idx="3184">
                  <c:v>5138.24</c:v>
                </c:pt>
                <c:pt idx="3185">
                  <c:v>5139.56</c:v>
                </c:pt>
                <c:pt idx="3186">
                  <c:v>5140.11</c:v>
                </c:pt>
                <c:pt idx="3187">
                  <c:v>5140.39</c:v>
                </c:pt>
                <c:pt idx="3188">
                  <c:v>5141.98</c:v>
                </c:pt>
                <c:pt idx="3189">
                  <c:v>5142.05</c:v>
                </c:pt>
                <c:pt idx="3190">
                  <c:v>5142.39</c:v>
                </c:pt>
                <c:pt idx="3191">
                  <c:v>5143.65</c:v>
                </c:pt>
                <c:pt idx="3192">
                  <c:v>5143.87</c:v>
                </c:pt>
                <c:pt idx="3193">
                  <c:v>5143.88</c:v>
                </c:pt>
                <c:pt idx="3194">
                  <c:v>5146.81</c:v>
                </c:pt>
                <c:pt idx="3195">
                  <c:v>5146.9</c:v>
                </c:pt>
                <c:pt idx="3196">
                  <c:v>5147.11</c:v>
                </c:pt>
                <c:pt idx="3197">
                  <c:v>5148.65</c:v>
                </c:pt>
                <c:pt idx="3198">
                  <c:v>5149.3</c:v>
                </c:pt>
                <c:pt idx="3199">
                  <c:v>5150.42</c:v>
                </c:pt>
                <c:pt idx="3200">
                  <c:v>5152.82</c:v>
                </c:pt>
                <c:pt idx="3201">
                  <c:v>5153.92</c:v>
                </c:pt>
                <c:pt idx="3202">
                  <c:v>5154.05</c:v>
                </c:pt>
                <c:pt idx="3203">
                  <c:v>5154.76</c:v>
                </c:pt>
                <c:pt idx="3204">
                  <c:v>5155.53</c:v>
                </c:pt>
                <c:pt idx="3205">
                  <c:v>5156.07</c:v>
                </c:pt>
                <c:pt idx="3206">
                  <c:v>5157.05</c:v>
                </c:pt>
                <c:pt idx="3207">
                  <c:v>5157.64</c:v>
                </c:pt>
                <c:pt idx="3208">
                  <c:v>5158.58</c:v>
                </c:pt>
                <c:pt idx="3209">
                  <c:v>5158.65</c:v>
                </c:pt>
                <c:pt idx="3210">
                  <c:v>5159.37</c:v>
                </c:pt>
                <c:pt idx="3211">
                  <c:v>5160.25</c:v>
                </c:pt>
                <c:pt idx="3212">
                  <c:v>5161.79</c:v>
                </c:pt>
                <c:pt idx="3213">
                  <c:v>5162.12</c:v>
                </c:pt>
                <c:pt idx="3214">
                  <c:v>5162.37</c:v>
                </c:pt>
                <c:pt idx="3215">
                  <c:v>5163.23</c:v>
                </c:pt>
                <c:pt idx="3216">
                  <c:v>5163.84</c:v>
                </c:pt>
                <c:pt idx="3217">
                  <c:v>5165.2</c:v>
                </c:pt>
                <c:pt idx="3218">
                  <c:v>5165.57</c:v>
                </c:pt>
                <c:pt idx="3219">
                  <c:v>5165.81</c:v>
                </c:pt>
                <c:pt idx="3220">
                  <c:v>5166.19</c:v>
                </c:pt>
                <c:pt idx="3221">
                  <c:v>5167.36</c:v>
                </c:pt>
                <c:pt idx="3222">
                  <c:v>5168.15</c:v>
                </c:pt>
                <c:pt idx="3223">
                  <c:v>5169.5</c:v>
                </c:pt>
                <c:pt idx="3224">
                  <c:v>5169.56</c:v>
                </c:pt>
                <c:pt idx="3225">
                  <c:v>5170.03</c:v>
                </c:pt>
                <c:pt idx="3226">
                  <c:v>5170.36</c:v>
                </c:pt>
                <c:pt idx="3227">
                  <c:v>5170.45</c:v>
                </c:pt>
                <c:pt idx="3228">
                  <c:v>5170.81</c:v>
                </c:pt>
                <c:pt idx="3229">
                  <c:v>5170.98</c:v>
                </c:pt>
                <c:pt idx="3230">
                  <c:v>5171.27</c:v>
                </c:pt>
                <c:pt idx="3231">
                  <c:v>5173.49</c:v>
                </c:pt>
                <c:pt idx="3232">
                  <c:v>5174.08</c:v>
                </c:pt>
                <c:pt idx="3233">
                  <c:v>5174.69</c:v>
                </c:pt>
                <c:pt idx="3234">
                  <c:v>5175.29</c:v>
                </c:pt>
                <c:pt idx="3235">
                  <c:v>5176.16</c:v>
                </c:pt>
                <c:pt idx="3236">
                  <c:v>5176.58</c:v>
                </c:pt>
                <c:pt idx="3237">
                  <c:v>5176.73</c:v>
                </c:pt>
                <c:pt idx="3238">
                  <c:v>5178.7</c:v>
                </c:pt>
                <c:pt idx="3239">
                  <c:v>5179.55</c:v>
                </c:pt>
                <c:pt idx="3240">
                  <c:v>5179.89</c:v>
                </c:pt>
                <c:pt idx="3241">
                  <c:v>5181.05</c:v>
                </c:pt>
                <c:pt idx="3242">
                  <c:v>5181.62</c:v>
                </c:pt>
                <c:pt idx="3243">
                  <c:v>5182.39</c:v>
                </c:pt>
                <c:pt idx="3244">
                  <c:v>5182.46</c:v>
                </c:pt>
                <c:pt idx="3245">
                  <c:v>5182.94</c:v>
                </c:pt>
                <c:pt idx="3246">
                  <c:v>5184.95</c:v>
                </c:pt>
                <c:pt idx="3247">
                  <c:v>5185.8</c:v>
                </c:pt>
                <c:pt idx="3248">
                  <c:v>5186.36</c:v>
                </c:pt>
                <c:pt idx="3249">
                  <c:v>5187.65</c:v>
                </c:pt>
                <c:pt idx="3250">
                  <c:v>5189.29</c:v>
                </c:pt>
                <c:pt idx="3251">
                  <c:v>5191.05</c:v>
                </c:pt>
                <c:pt idx="3252">
                  <c:v>5191.45</c:v>
                </c:pt>
                <c:pt idx="3253">
                  <c:v>5192.36</c:v>
                </c:pt>
                <c:pt idx="3254">
                  <c:v>5194.65</c:v>
                </c:pt>
                <c:pt idx="3255">
                  <c:v>5195.82</c:v>
                </c:pt>
                <c:pt idx="3256">
                  <c:v>5200.08</c:v>
                </c:pt>
                <c:pt idx="3257">
                  <c:v>5200.23</c:v>
                </c:pt>
                <c:pt idx="3258">
                  <c:v>5201.25</c:v>
                </c:pt>
                <c:pt idx="3259">
                  <c:v>5201.36</c:v>
                </c:pt>
                <c:pt idx="3260">
                  <c:v>5201.71</c:v>
                </c:pt>
                <c:pt idx="3261">
                  <c:v>5201.97</c:v>
                </c:pt>
                <c:pt idx="3262">
                  <c:v>5204.65</c:v>
                </c:pt>
                <c:pt idx="3263">
                  <c:v>5205.02</c:v>
                </c:pt>
                <c:pt idx="3264">
                  <c:v>5205.26</c:v>
                </c:pt>
                <c:pt idx="3265">
                  <c:v>5205.75</c:v>
                </c:pt>
                <c:pt idx="3266">
                  <c:v>5205.91</c:v>
                </c:pt>
                <c:pt idx="3267">
                  <c:v>5206.03</c:v>
                </c:pt>
                <c:pt idx="3268">
                  <c:v>5206.11</c:v>
                </c:pt>
                <c:pt idx="3269">
                  <c:v>5206.12</c:v>
                </c:pt>
                <c:pt idx="3270">
                  <c:v>5206.76</c:v>
                </c:pt>
                <c:pt idx="3271">
                  <c:v>5207.2</c:v>
                </c:pt>
                <c:pt idx="3272">
                  <c:v>5207.64</c:v>
                </c:pt>
                <c:pt idx="3273">
                  <c:v>5207.68</c:v>
                </c:pt>
                <c:pt idx="3274">
                  <c:v>5207.99</c:v>
                </c:pt>
                <c:pt idx="3275">
                  <c:v>5208.35</c:v>
                </c:pt>
                <c:pt idx="3276">
                  <c:v>5209.95</c:v>
                </c:pt>
                <c:pt idx="3277">
                  <c:v>5210.35</c:v>
                </c:pt>
                <c:pt idx="3278">
                  <c:v>5213.07</c:v>
                </c:pt>
                <c:pt idx="3279">
                  <c:v>5213.37</c:v>
                </c:pt>
                <c:pt idx="3280">
                  <c:v>5214.34</c:v>
                </c:pt>
                <c:pt idx="3281">
                  <c:v>5214.97</c:v>
                </c:pt>
                <c:pt idx="3282">
                  <c:v>5216.91</c:v>
                </c:pt>
                <c:pt idx="3283">
                  <c:v>5217.51</c:v>
                </c:pt>
                <c:pt idx="3284">
                  <c:v>5218.34</c:v>
                </c:pt>
                <c:pt idx="3285">
                  <c:v>5218.97</c:v>
                </c:pt>
                <c:pt idx="3286">
                  <c:v>5219.2</c:v>
                </c:pt>
                <c:pt idx="3287">
                  <c:v>5219.75</c:v>
                </c:pt>
                <c:pt idx="3288">
                  <c:v>5219.89</c:v>
                </c:pt>
                <c:pt idx="3289">
                  <c:v>5220.28</c:v>
                </c:pt>
                <c:pt idx="3290">
                  <c:v>5220.69</c:v>
                </c:pt>
                <c:pt idx="3291">
                  <c:v>5221.14</c:v>
                </c:pt>
                <c:pt idx="3292">
                  <c:v>5223.43</c:v>
                </c:pt>
                <c:pt idx="3293">
                  <c:v>5224.33</c:v>
                </c:pt>
                <c:pt idx="3294">
                  <c:v>5225.03</c:v>
                </c:pt>
                <c:pt idx="3295">
                  <c:v>5225.25</c:v>
                </c:pt>
                <c:pt idx="3296">
                  <c:v>5226.29</c:v>
                </c:pt>
                <c:pt idx="3297">
                  <c:v>5227.1</c:v>
                </c:pt>
                <c:pt idx="3298">
                  <c:v>5227.23</c:v>
                </c:pt>
                <c:pt idx="3299">
                  <c:v>5227.57</c:v>
                </c:pt>
                <c:pt idx="3300">
                  <c:v>5227.77</c:v>
                </c:pt>
                <c:pt idx="3301">
                  <c:v>5228.92</c:v>
                </c:pt>
                <c:pt idx="3302">
                  <c:v>5229.45</c:v>
                </c:pt>
                <c:pt idx="3303">
                  <c:v>5229.68</c:v>
                </c:pt>
                <c:pt idx="3304">
                  <c:v>5229.74</c:v>
                </c:pt>
                <c:pt idx="3305">
                  <c:v>5229.99</c:v>
                </c:pt>
                <c:pt idx="3306">
                  <c:v>5230.09</c:v>
                </c:pt>
                <c:pt idx="3307">
                  <c:v>5232.33</c:v>
                </c:pt>
                <c:pt idx="3308">
                  <c:v>5232.45</c:v>
                </c:pt>
                <c:pt idx="3309">
                  <c:v>5233.95</c:v>
                </c:pt>
                <c:pt idx="3310">
                  <c:v>5233.99</c:v>
                </c:pt>
                <c:pt idx="3311">
                  <c:v>5234.33</c:v>
                </c:pt>
                <c:pt idx="3312">
                  <c:v>5234.78</c:v>
                </c:pt>
                <c:pt idx="3313">
                  <c:v>5235.57</c:v>
                </c:pt>
                <c:pt idx="3314">
                  <c:v>5237.48</c:v>
                </c:pt>
                <c:pt idx="3315">
                  <c:v>5237.94</c:v>
                </c:pt>
                <c:pt idx="3316">
                  <c:v>5239.89</c:v>
                </c:pt>
                <c:pt idx="3317">
                  <c:v>5241.14</c:v>
                </c:pt>
                <c:pt idx="3318">
                  <c:v>5243.45</c:v>
                </c:pt>
                <c:pt idx="3319">
                  <c:v>5243.54</c:v>
                </c:pt>
                <c:pt idx="3320">
                  <c:v>5243.83</c:v>
                </c:pt>
                <c:pt idx="3321">
                  <c:v>5244.4</c:v>
                </c:pt>
                <c:pt idx="3322">
                  <c:v>5244.55</c:v>
                </c:pt>
                <c:pt idx="3323">
                  <c:v>5245.68</c:v>
                </c:pt>
                <c:pt idx="3324">
                  <c:v>5246.06</c:v>
                </c:pt>
                <c:pt idx="3325">
                  <c:v>5246.28</c:v>
                </c:pt>
                <c:pt idx="3326">
                  <c:v>5247.85</c:v>
                </c:pt>
                <c:pt idx="3327">
                  <c:v>5248.98</c:v>
                </c:pt>
                <c:pt idx="3328">
                  <c:v>5251.15</c:v>
                </c:pt>
                <c:pt idx="3329">
                  <c:v>5251.97</c:v>
                </c:pt>
                <c:pt idx="3330">
                  <c:v>5251.98</c:v>
                </c:pt>
                <c:pt idx="3331">
                  <c:v>5252.51</c:v>
                </c:pt>
                <c:pt idx="3332">
                  <c:v>5253.49</c:v>
                </c:pt>
                <c:pt idx="3333">
                  <c:v>5254.02</c:v>
                </c:pt>
                <c:pt idx="3334">
                  <c:v>5254.73</c:v>
                </c:pt>
                <c:pt idx="3335">
                  <c:v>5255.58</c:v>
                </c:pt>
                <c:pt idx="3336">
                  <c:v>5256.92</c:v>
                </c:pt>
                <c:pt idx="3337">
                  <c:v>5257.24</c:v>
                </c:pt>
                <c:pt idx="3338">
                  <c:v>5258.25</c:v>
                </c:pt>
                <c:pt idx="3339">
                  <c:v>5259.44</c:v>
                </c:pt>
                <c:pt idx="3340">
                  <c:v>5259.71</c:v>
                </c:pt>
                <c:pt idx="3341">
                  <c:v>5260.62</c:v>
                </c:pt>
                <c:pt idx="3342">
                  <c:v>5260.92</c:v>
                </c:pt>
                <c:pt idx="3343">
                  <c:v>5261.04</c:v>
                </c:pt>
                <c:pt idx="3344">
                  <c:v>5261.1</c:v>
                </c:pt>
                <c:pt idx="3345">
                  <c:v>5261.12</c:v>
                </c:pt>
                <c:pt idx="3346">
                  <c:v>5261.42</c:v>
                </c:pt>
                <c:pt idx="3347">
                  <c:v>5263.92</c:v>
                </c:pt>
                <c:pt idx="3348">
                  <c:v>5264.36</c:v>
                </c:pt>
                <c:pt idx="3349">
                  <c:v>5264.43</c:v>
                </c:pt>
                <c:pt idx="3350">
                  <c:v>5264.64</c:v>
                </c:pt>
                <c:pt idx="3351">
                  <c:v>5266.42</c:v>
                </c:pt>
                <c:pt idx="3352">
                  <c:v>5267.76</c:v>
                </c:pt>
                <c:pt idx="3353">
                  <c:v>5267.85</c:v>
                </c:pt>
                <c:pt idx="3354">
                  <c:v>5270.01</c:v>
                </c:pt>
                <c:pt idx="3355">
                  <c:v>5271.37</c:v>
                </c:pt>
                <c:pt idx="3356">
                  <c:v>5271.98</c:v>
                </c:pt>
                <c:pt idx="3357">
                  <c:v>5272.01</c:v>
                </c:pt>
                <c:pt idx="3358">
                  <c:v>5272.19</c:v>
                </c:pt>
                <c:pt idx="3359">
                  <c:v>5272.32</c:v>
                </c:pt>
                <c:pt idx="3360">
                  <c:v>5272.52</c:v>
                </c:pt>
                <c:pt idx="3361">
                  <c:v>5272.7</c:v>
                </c:pt>
                <c:pt idx="3362">
                  <c:v>5272.93</c:v>
                </c:pt>
                <c:pt idx="3363">
                  <c:v>5274.2</c:v>
                </c:pt>
                <c:pt idx="3364">
                  <c:v>5274.43</c:v>
                </c:pt>
                <c:pt idx="3365">
                  <c:v>5275.06</c:v>
                </c:pt>
                <c:pt idx="3366">
                  <c:v>5275.63</c:v>
                </c:pt>
                <c:pt idx="3367">
                  <c:v>5278.18</c:v>
                </c:pt>
                <c:pt idx="3368">
                  <c:v>5278.2</c:v>
                </c:pt>
                <c:pt idx="3369">
                  <c:v>5278.53</c:v>
                </c:pt>
                <c:pt idx="3370">
                  <c:v>5278.65</c:v>
                </c:pt>
                <c:pt idx="3371">
                  <c:v>5279.12</c:v>
                </c:pt>
                <c:pt idx="3372">
                  <c:v>5279.2</c:v>
                </c:pt>
                <c:pt idx="3373">
                  <c:v>5279.48</c:v>
                </c:pt>
                <c:pt idx="3374">
                  <c:v>5281.83</c:v>
                </c:pt>
                <c:pt idx="3375">
                  <c:v>5282.54</c:v>
                </c:pt>
                <c:pt idx="3376">
                  <c:v>5283.36</c:v>
                </c:pt>
                <c:pt idx="3377">
                  <c:v>5284.04</c:v>
                </c:pt>
                <c:pt idx="3378">
                  <c:v>5284.31</c:v>
                </c:pt>
                <c:pt idx="3379">
                  <c:v>5284.51</c:v>
                </c:pt>
                <c:pt idx="3380">
                  <c:v>5285.08</c:v>
                </c:pt>
                <c:pt idx="3381">
                  <c:v>5285.12</c:v>
                </c:pt>
                <c:pt idx="3382">
                  <c:v>5285.27</c:v>
                </c:pt>
                <c:pt idx="3383">
                  <c:v>5285.31</c:v>
                </c:pt>
                <c:pt idx="3384">
                  <c:v>5285.92</c:v>
                </c:pt>
                <c:pt idx="3385">
                  <c:v>5288.17</c:v>
                </c:pt>
                <c:pt idx="3386">
                  <c:v>5288.24</c:v>
                </c:pt>
                <c:pt idx="3387">
                  <c:v>5290.13</c:v>
                </c:pt>
                <c:pt idx="3388">
                  <c:v>5290.67</c:v>
                </c:pt>
                <c:pt idx="3389">
                  <c:v>5291.4</c:v>
                </c:pt>
                <c:pt idx="3390">
                  <c:v>5292.2</c:v>
                </c:pt>
                <c:pt idx="3391">
                  <c:v>5292.63</c:v>
                </c:pt>
                <c:pt idx="3392">
                  <c:v>5293.37</c:v>
                </c:pt>
                <c:pt idx="3393">
                  <c:v>5293.72</c:v>
                </c:pt>
                <c:pt idx="3394">
                  <c:v>5294.23</c:v>
                </c:pt>
                <c:pt idx="3395">
                  <c:v>5294.28</c:v>
                </c:pt>
                <c:pt idx="3396">
                  <c:v>5295.63</c:v>
                </c:pt>
                <c:pt idx="3397">
                  <c:v>5295.74</c:v>
                </c:pt>
                <c:pt idx="3398">
                  <c:v>5296.84</c:v>
                </c:pt>
                <c:pt idx="3399">
                  <c:v>5297.15</c:v>
                </c:pt>
                <c:pt idx="3400">
                  <c:v>5297.63</c:v>
                </c:pt>
                <c:pt idx="3401">
                  <c:v>5297.67</c:v>
                </c:pt>
                <c:pt idx="3402">
                  <c:v>5297.92</c:v>
                </c:pt>
                <c:pt idx="3403">
                  <c:v>5300.69</c:v>
                </c:pt>
                <c:pt idx="3404">
                  <c:v>5301.84</c:v>
                </c:pt>
                <c:pt idx="3405">
                  <c:v>5303.76</c:v>
                </c:pt>
                <c:pt idx="3406">
                  <c:v>5304.54</c:v>
                </c:pt>
                <c:pt idx="3407">
                  <c:v>5305.09</c:v>
                </c:pt>
                <c:pt idx="3408">
                  <c:v>5306.16</c:v>
                </c:pt>
                <c:pt idx="3409">
                  <c:v>5308.25</c:v>
                </c:pt>
                <c:pt idx="3410">
                  <c:v>5308.29</c:v>
                </c:pt>
                <c:pt idx="3411">
                  <c:v>5308.43</c:v>
                </c:pt>
                <c:pt idx="3412">
                  <c:v>5308.62</c:v>
                </c:pt>
                <c:pt idx="3413">
                  <c:v>5309.44</c:v>
                </c:pt>
                <c:pt idx="3414">
                  <c:v>5310.86</c:v>
                </c:pt>
                <c:pt idx="3415">
                  <c:v>5310.91</c:v>
                </c:pt>
                <c:pt idx="3416">
                  <c:v>5313.29</c:v>
                </c:pt>
                <c:pt idx="3417">
                  <c:v>5313.44</c:v>
                </c:pt>
                <c:pt idx="3418">
                  <c:v>5313.47</c:v>
                </c:pt>
                <c:pt idx="3419">
                  <c:v>5314.96</c:v>
                </c:pt>
                <c:pt idx="3420">
                  <c:v>5316.61</c:v>
                </c:pt>
                <c:pt idx="3421">
                  <c:v>5316.64</c:v>
                </c:pt>
                <c:pt idx="3422">
                  <c:v>5316.76</c:v>
                </c:pt>
                <c:pt idx="3423">
                  <c:v>5317.81</c:v>
                </c:pt>
                <c:pt idx="3424">
                  <c:v>5318.9</c:v>
                </c:pt>
                <c:pt idx="3425">
                  <c:v>5319.31</c:v>
                </c:pt>
                <c:pt idx="3426">
                  <c:v>5319.84</c:v>
                </c:pt>
                <c:pt idx="3427">
                  <c:v>5320.08</c:v>
                </c:pt>
                <c:pt idx="3428">
                  <c:v>5320.34</c:v>
                </c:pt>
                <c:pt idx="3429">
                  <c:v>5320.61</c:v>
                </c:pt>
                <c:pt idx="3430">
                  <c:v>5321.11</c:v>
                </c:pt>
                <c:pt idx="3431">
                  <c:v>5322.29</c:v>
                </c:pt>
                <c:pt idx="3432">
                  <c:v>5323.27</c:v>
                </c:pt>
                <c:pt idx="3433">
                  <c:v>5323.87</c:v>
                </c:pt>
                <c:pt idx="3434">
                  <c:v>5324.39</c:v>
                </c:pt>
                <c:pt idx="3435">
                  <c:v>5325.39</c:v>
                </c:pt>
                <c:pt idx="3436">
                  <c:v>5325.72</c:v>
                </c:pt>
                <c:pt idx="3437">
                  <c:v>5326.5</c:v>
                </c:pt>
                <c:pt idx="3438">
                  <c:v>5326.68</c:v>
                </c:pt>
                <c:pt idx="3439">
                  <c:v>5328.32</c:v>
                </c:pt>
                <c:pt idx="3440">
                  <c:v>5328.84</c:v>
                </c:pt>
                <c:pt idx="3441">
                  <c:v>5329.08</c:v>
                </c:pt>
                <c:pt idx="3442">
                  <c:v>5329.13</c:v>
                </c:pt>
                <c:pt idx="3443">
                  <c:v>5330.59</c:v>
                </c:pt>
                <c:pt idx="3444">
                  <c:v>5331.74</c:v>
                </c:pt>
                <c:pt idx="3445">
                  <c:v>5331.82</c:v>
                </c:pt>
                <c:pt idx="3446">
                  <c:v>5332.46</c:v>
                </c:pt>
                <c:pt idx="3447">
                  <c:v>5332.62</c:v>
                </c:pt>
                <c:pt idx="3448">
                  <c:v>5333.04</c:v>
                </c:pt>
                <c:pt idx="3449">
                  <c:v>5334.18</c:v>
                </c:pt>
                <c:pt idx="3450">
                  <c:v>5334.78</c:v>
                </c:pt>
                <c:pt idx="3451">
                  <c:v>5335.02</c:v>
                </c:pt>
                <c:pt idx="3452">
                  <c:v>5335.38</c:v>
                </c:pt>
                <c:pt idx="3453">
                  <c:v>5337.35</c:v>
                </c:pt>
                <c:pt idx="3454">
                  <c:v>5338.53</c:v>
                </c:pt>
                <c:pt idx="3455">
                  <c:v>5339.39</c:v>
                </c:pt>
                <c:pt idx="3456">
                  <c:v>5339.49</c:v>
                </c:pt>
                <c:pt idx="3457">
                  <c:v>5340.54</c:v>
                </c:pt>
                <c:pt idx="3458">
                  <c:v>5340.81</c:v>
                </c:pt>
                <c:pt idx="3459">
                  <c:v>5341.44</c:v>
                </c:pt>
                <c:pt idx="3460">
                  <c:v>5343.12</c:v>
                </c:pt>
                <c:pt idx="3461">
                  <c:v>5344.99</c:v>
                </c:pt>
                <c:pt idx="3462">
                  <c:v>5345.2</c:v>
                </c:pt>
                <c:pt idx="3463">
                  <c:v>5345.68</c:v>
                </c:pt>
                <c:pt idx="3464">
                  <c:v>5345.99</c:v>
                </c:pt>
                <c:pt idx="3465">
                  <c:v>5346.92</c:v>
                </c:pt>
                <c:pt idx="3466">
                  <c:v>5348.07</c:v>
                </c:pt>
                <c:pt idx="3467">
                  <c:v>5348.3</c:v>
                </c:pt>
                <c:pt idx="3468">
                  <c:v>5350</c:v>
                </c:pt>
                <c:pt idx="3469">
                  <c:v>5350.21</c:v>
                </c:pt>
                <c:pt idx="3470">
                  <c:v>5350.37</c:v>
                </c:pt>
                <c:pt idx="3471">
                  <c:v>5351.85</c:v>
                </c:pt>
                <c:pt idx="3472">
                  <c:v>5352.19</c:v>
                </c:pt>
                <c:pt idx="3473">
                  <c:v>5352.22</c:v>
                </c:pt>
                <c:pt idx="3474">
                  <c:v>5353.93</c:v>
                </c:pt>
                <c:pt idx="3475">
                  <c:v>5354.37</c:v>
                </c:pt>
                <c:pt idx="3476">
                  <c:v>5354.61</c:v>
                </c:pt>
                <c:pt idx="3477">
                  <c:v>5356.14</c:v>
                </c:pt>
                <c:pt idx="3478">
                  <c:v>5357.19</c:v>
                </c:pt>
                <c:pt idx="3479">
                  <c:v>5357.26</c:v>
                </c:pt>
                <c:pt idx="3480">
                  <c:v>5357.76</c:v>
                </c:pt>
                <c:pt idx="3481">
                  <c:v>5358.16</c:v>
                </c:pt>
                <c:pt idx="3482">
                  <c:v>5358.27</c:v>
                </c:pt>
                <c:pt idx="3483">
                  <c:v>5360.56</c:v>
                </c:pt>
                <c:pt idx="3484">
                  <c:v>5363.08</c:v>
                </c:pt>
                <c:pt idx="3485">
                  <c:v>5363.41</c:v>
                </c:pt>
                <c:pt idx="3486">
                  <c:v>5363.53</c:v>
                </c:pt>
                <c:pt idx="3487">
                  <c:v>5364.47</c:v>
                </c:pt>
                <c:pt idx="3488">
                  <c:v>5365.54</c:v>
                </c:pt>
                <c:pt idx="3489">
                  <c:v>5365.93</c:v>
                </c:pt>
                <c:pt idx="3490">
                  <c:v>5365.98</c:v>
                </c:pt>
                <c:pt idx="3491">
                  <c:v>5366.78</c:v>
                </c:pt>
                <c:pt idx="3492">
                  <c:v>5367.09</c:v>
                </c:pt>
                <c:pt idx="3493">
                  <c:v>5368.89</c:v>
                </c:pt>
                <c:pt idx="3494">
                  <c:v>5372.35</c:v>
                </c:pt>
                <c:pt idx="3495">
                  <c:v>5372.91</c:v>
                </c:pt>
                <c:pt idx="3496">
                  <c:v>5373.72</c:v>
                </c:pt>
                <c:pt idx="3497">
                  <c:v>5375.66</c:v>
                </c:pt>
                <c:pt idx="3498">
                  <c:v>5375.82</c:v>
                </c:pt>
                <c:pt idx="3499">
                  <c:v>5375.84</c:v>
                </c:pt>
                <c:pt idx="3500">
                  <c:v>5376.89</c:v>
                </c:pt>
                <c:pt idx="3501">
                  <c:v>5377.01</c:v>
                </c:pt>
                <c:pt idx="3502">
                  <c:v>5377.91</c:v>
                </c:pt>
                <c:pt idx="3503">
                  <c:v>5379.48</c:v>
                </c:pt>
                <c:pt idx="3504">
                  <c:v>5380.09</c:v>
                </c:pt>
                <c:pt idx="3505">
                  <c:v>5380.31</c:v>
                </c:pt>
                <c:pt idx="3506">
                  <c:v>5380.32</c:v>
                </c:pt>
                <c:pt idx="3507">
                  <c:v>5380.9</c:v>
                </c:pt>
                <c:pt idx="3508">
                  <c:v>5382.75</c:v>
                </c:pt>
                <c:pt idx="3509">
                  <c:v>5382.76</c:v>
                </c:pt>
                <c:pt idx="3510">
                  <c:v>5383.67</c:v>
                </c:pt>
                <c:pt idx="3511">
                  <c:v>5384.02</c:v>
                </c:pt>
                <c:pt idx="3512">
                  <c:v>5384.43</c:v>
                </c:pt>
                <c:pt idx="3513">
                  <c:v>5384.53</c:v>
                </c:pt>
                <c:pt idx="3514">
                  <c:v>5384.67</c:v>
                </c:pt>
                <c:pt idx="3515">
                  <c:v>5384.73</c:v>
                </c:pt>
                <c:pt idx="3516">
                  <c:v>5385.85</c:v>
                </c:pt>
                <c:pt idx="3517">
                  <c:v>5386.33</c:v>
                </c:pt>
                <c:pt idx="3518">
                  <c:v>5386.51</c:v>
                </c:pt>
                <c:pt idx="3519">
                  <c:v>5386.97</c:v>
                </c:pt>
                <c:pt idx="3520">
                  <c:v>5387.41</c:v>
                </c:pt>
                <c:pt idx="3521">
                  <c:v>5387.93</c:v>
                </c:pt>
                <c:pt idx="3522">
                  <c:v>5388.02</c:v>
                </c:pt>
                <c:pt idx="3523">
                  <c:v>5389.5</c:v>
                </c:pt>
                <c:pt idx="3524">
                  <c:v>5390.27</c:v>
                </c:pt>
                <c:pt idx="3525">
                  <c:v>5391.08</c:v>
                </c:pt>
                <c:pt idx="3526">
                  <c:v>5391.78</c:v>
                </c:pt>
                <c:pt idx="3527">
                  <c:v>5391.97</c:v>
                </c:pt>
                <c:pt idx="3528">
                  <c:v>5392.44</c:v>
                </c:pt>
                <c:pt idx="3529">
                  <c:v>5392.5</c:v>
                </c:pt>
                <c:pt idx="3530">
                  <c:v>5394</c:v>
                </c:pt>
                <c:pt idx="3531">
                  <c:v>5394.7</c:v>
                </c:pt>
                <c:pt idx="3532">
                  <c:v>5394.91</c:v>
                </c:pt>
                <c:pt idx="3533">
                  <c:v>5395.09</c:v>
                </c:pt>
                <c:pt idx="3534">
                  <c:v>5395.35</c:v>
                </c:pt>
                <c:pt idx="3535">
                  <c:v>5395.43</c:v>
                </c:pt>
                <c:pt idx="3536">
                  <c:v>5395.83</c:v>
                </c:pt>
                <c:pt idx="3537">
                  <c:v>5396.31</c:v>
                </c:pt>
                <c:pt idx="3538">
                  <c:v>5396.37</c:v>
                </c:pt>
                <c:pt idx="3539">
                  <c:v>5398.1</c:v>
                </c:pt>
                <c:pt idx="3540">
                  <c:v>5399.58</c:v>
                </c:pt>
                <c:pt idx="3541">
                  <c:v>5403.55</c:v>
                </c:pt>
                <c:pt idx="3542">
                  <c:v>5403.59</c:v>
                </c:pt>
                <c:pt idx="3543">
                  <c:v>5405.52</c:v>
                </c:pt>
                <c:pt idx="3544">
                  <c:v>5406.69</c:v>
                </c:pt>
                <c:pt idx="3545">
                  <c:v>5406.88</c:v>
                </c:pt>
                <c:pt idx="3546">
                  <c:v>5407.75</c:v>
                </c:pt>
                <c:pt idx="3547">
                  <c:v>5408.89</c:v>
                </c:pt>
                <c:pt idx="3548">
                  <c:v>5408.91</c:v>
                </c:pt>
                <c:pt idx="3549">
                  <c:v>5409.96</c:v>
                </c:pt>
                <c:pt idx="3550">
                  <c:v>5411.94</c:v>
                </c:pt>
                <c:pt idx="3551">
                  <c:v>5411.95</c:v>
                </c:pt>
                <c:pt idx="3552">
                  <c:v>5412.46</c:v>
                </c:pt>
                <c:pt idx="3553">
                  <c:v>5412.7</c:v>
                </c:pt>
                <c:pt idx="3554">
                  <c:v>5414.32</c:v>
                </c:pt>
                <c:pt idx="3555">
                  <c:v>5414.62</c:v>
                </c:pt>
                <c:pt idx="3556">
                  <c:v>5414.9</c:v>
                </c:pt>
                <c:pt idx="3557">
                  <c:v>5416.41</c:v>
                </c:pt>
                <c:pt idx="3558">
                  <c:v>5417.74</c:v>
                </c:pt>
                <c:pt idx="3559">
                  <c:v>5418.15</c:v>
                </c:pt>
                <c:pt idx="3560">
                  <c:v>5418.46</c:v>
                </c:pt>
                <c:pt idx="3561">
                  <c:v>5418.73</c:v>
                </c:pt>
                <c:pt idx="3562">
                  <c:v>5419.46</c:v>
                </c:pt>
                <c:pt idx="3563">
                  <c:v>5420.34</c:v>
                </c:pt>
                <c:pt idx="3564">
                  <c:v>5420.36</c:v>
                </c:pt>
                <c:pt idx="3565">
                  <c:v>5421.02</c:v>
                </c:pt>
                <c:pt idx="3566">
                  <c:v>5421.05</c:v>
                </c:pt>
                <c:pt idx="3567">
                  <c:v>5421.52</c:v>
                </c:pt>
                <c:pt idx="3568">
                  <c:v>5421.54</c:v>
                </c:pt>
                <c:pt idx="3569">
                  <c:v>5423.14</c:v>
                </c:pt>
                <c:pt idx="3570">
                  <c:v>5424.26</c:v>
                </c:pt>
                <c:pt idx="3571">
                  <c:v>5426.14</c:v>
                </c:pt>
                <c:pt idx="3572">
                  <c:v>5426.86</c:v>
                </c:pt>
                <c:pt idx="3573">
                  <c:v>5427.17</c:v>
                </c:pt>
                <c:pt idx="3574">
                  <c:v>5427.48</c:v>
                </c:pt>
                <c:pt idx="3575">
                  <c:v>5431.21</c:v>
                </c:pt>
                <c:pt idx="3576">
                  <c:v>5431.22</c:v>
                </c:pt>
                <c:pt idx="3577">
                  <c:v>5431.37</c:v>
                </c:pt>
                <c:pt idx="3578">
                  <c:v>5432.86</c:v>
                </c:pt>
                <c:pt idx="3579">
                  <c:v>5433.21</c:v>
                </c:pt>
                <c:pt idx="3580">
                  <c:v>5435.77</c:v>
                </c:pt>
                <c:pt idx="3581">
                  <c:v>5437.44</c:v>
                </c:pt>
                <c:pt idx="3582">
                  <c:v>5437.91</c:v>
                </c:pt>
                <c:pt idx="3583">
                  <c:v>5438.7</c:v>
                </c:pt>
                <c:pt idx="3584">
                  <c:v>5439.34</c:v>
                </c:pt>
                <c:pt idx="3585">
                  <c:v>5439.36</c:v>
                </c:pt>
                <c:pt idx="3586">
                  <c:v>5439.8</c:v>
                </c:pt>
                <c:pt idx="3587">
                  <c:v>5441.42</c:v>
                </c:pt>
                <c:pt idx="3588">
                  <c:v>5442.74</c:v>
                </c:pt>
                <c:pt idx="3589">
                  <c:v>5443.76</c:v>
                </c:pt>
                <c:pt idx="3590">
                  <c:v>5444.79</c:v>
                </c:pt>
                <c:pt idx="3591">
                  <c:v>5445.37</c:v>
                </c:pt>
                <c:pt idx="3592">
                  <c:v>5445.82</c:v>
                </c:pt>
                <c:pt idx="3593">
                  <c:v>5447.2</c:v>
                </c:pt>
                <c:pt idx="3594">
                  <c:v>5447.81</c:v>
                </c:pt>
                <c:pt idx="3595">
                  <c:v>5447.84</c:v>
                </c:pt>
                <c:pt idx="3596">
                  <c:v>5448.56</c:v>
                </c:pt>
                <c:pt idx="3597">
                  <c:v>5450.39</c:v>
                </c:pt>
                <c:pt idx="3598">
                  <c:v>5450.57</c:v>
                </c:pt>
                <c:pt idx="3599">
                  <c:v>5451.8</c:v>
                </c:pt>
                <c:pt idx="3600">
                  <c:v>5452.17</c:v>
                </c:pt>
                <c:pt idx="3601">
                  <c:v>5452.63</c:v>
                </c:pt>
                <c:pt idx="3602">
                  <c:v>5453.71</c:v>
                </c:pt>
                <c:pt idx="3603">
                  <c:v>5453.86</c:v>
                </c:pt>
                <c:pt idx="3604">
                  <c:v>5454.59</c:v>
                </c:pt>
                <c:pt idx="3605">
                  <c:v>5454.89</c:v>
                </c:pt>
                <c:pt idx="3606">
                  <c:v>5457.26</c:v>
                </c:pt>
                <c:pt idx="3607">
                  <c:v>5457.34</c:v>
                </c:pt>
                <c:pt idx="3608">
                  <c:v>5459.22</c:v>
                </c:pt>
                <c:pt idx="3609">
                  <c:v>5460.32</c:v>
                </c:pt>
                <c:pt idx="3610">
                  <c:v>5460.37</c:v>
                </c:pt>
                <c:pt idx="3611">
                  <c:v>5461.55</c:v>
                </c:pt>
                <c:pt idx="3612">
                  <c:v>5461.97</c:v>
                </c:pt>
                <c:pt idx="3613">
                  <c:v>5463.91</c:v>
                </c:pt>
                <c:pt idx="3614">
                  <c:v>5465.6</c:v>
                </c:pt>
                <c:pt idx="3615">
                  <c:v>5469.54</c:v>
                </c:pt>
                <c:pt idx="3616">
                  <c:v>5470.06</c:v>
                </c:pt>
                <c:pt idx="3617">
                  <c:v>5470.18</c:v>
                </c:pt>
                <c:pt idx="3618">
                  <c:v>5471.83</c:v>
                </c:pt>
                <c:pt idx="3619">
                  <c:v>5473.16</c:v>
                </c:pt>
                <c:pt idx="3620">
                  <c:v>5475.34</c:v>
                </c:pt>
                <c:pt idx="3621">
                  <c:v>5476.53</c:v>
                </c:pt>
                <c:pt idx="3622">
                  <c:v>5477.21</c:v>
                </c:pt>
                <c:pt idx="3623">
                  <c:v>5479.56</c:v>
                </c:pt>
                <c:pt idx="3624">
                  <c:v>5479.85</c:v>
                </c:pt>
                <c:pt idx="3625">
                  <c:v>5480.07</c:v>
                </c:pt>
                <c:pt idx="3626">
                  <c:v>5480.1</c:v>
                </c:pt>
                <c:pt idx="3627">
                  <c:v>5480.7</c:v>
                </c:pt>
                <c:pt idx="3628">
                  <c:v>5481.5</c:v>
                </c:pt>
                <c:pt idx="3629">
                  <c:v>5482.55</c:v>
                </c:pt>
                <c:pt idx="3630">
                  <c:v>5483.89</c:v>
                </c:pt>
                <c:pt idx="3631">
                  <c:v>5484.59</c:v>
                </c:pt>
                <c:pt idx="3632">
                  <c:v>5488.93</c:v>
                </c:pt>
                <c:pt idx="3633">
                  <c:v>5489.21</c:v>
                </c:pt>
                <c:pt idx="3634">
                  <c:v>5490.78</c:v>
                </c:pt>
                <c:pt idx="3635">
                  <c:v>5492.39</c:v>
                </c:pt>
                <c:pt idx="3636">
                  <c:v>5493.02</c:v>
                </c:pt>
                <c:pt idx="3637">
                  <c:v>5493.7</c:v>
                </c:pt>
                <c:pt idx="3638">
                  <c:v>5494.87</c:v>
                </c:pt>
                <c:pt idx="3639">
                  <c:v>5495.18</c:v>
                </c:pt>
                <c:pt idx="3640">
                  <c:v>5497.66</c:v>
                </c:pt>
                <c:pt idx="3641">
                  <c:v>5498.66</c:v>
                </c:pt>
                <c:pt idx="3642">
                  <c:v>5498.75</c:v>
                </c:pt>
                <c:pt idx="3643">
                  <c:v>5498.94</c:v>
                </c:pt>
                <c:pt idx="3644">
                  <c:v>5499.45</c:v>
                </c:pt>
                <c:pt idx="3645">
                  <c:v>5500.01</c:v>
                </c:pt>
                <c:pt idx="3646">
                  <c:v>5500.58</c:v>
                </c:pt>
                <c:pt idx="3647">
                  <c:v>5502.73</c:v>
                </c:pt>
                <c:pt idx="3648">
                  <c:v>5503.44</c:v>
                </c:pt>
                <c:pt idx="3649">
                  <c:v>5503.92</c:v>
                </c:pt>
                <c:pt idx="3650">
                  <c:v>5504.14</c:v>
                </c:pt>
                <c:pt idx="3651">
                  <c:v>5505.06</c:v>
                </c:pt>
                <c:pt idx="3652">
                  <c:v>5505.17</c:v>
                </c:pt>
                <c:pt idx="3653">
                  <c:v>5505.69</c:v>
                </c:pt>
                <c:pt idx="3654">
                  <c:v>5507.06</c:v>
                </c:pt>
                <c:pt idx="3655">
                  <c:v>5507.16</c:v>
                </c:pt>
                <c:pt idx="3656">
                  <c:v>5507.24</c:v>
                </c:pt>
                <c:pt idx="3657">
                  <c:v>5508.32</c:v>
                </c:pt>
                <c:pt idx="3658">
                  <c:v>5509.38</c:v>
                </c:pt>
                <c:pt idx="3659">
                  <c:v>5509.9</c:v>
                </c:pt>
                <c:pt idx="3660">
                  <c:v>5510.11</c:v>
                </c:pt>
                <c:pt idx="3661">
                  <c:v>5510.56</c:v>
                </c:pt>
                <c:pt idx="3662">
                  <c:v>5510.97</c:v>
                </c:pt>
                <c:pt idx="3663">
                  <c:v>5511.03</c:v>
                </c:pt>
                <c:pt idx="3664">
                  <c:v>5511.49</c:v>
                </c:pt>
                <c:pt idx="3665">
                  <c:v>5512.34</c:v>
                </c:pt>
                <c:pt idx="3666">
                  <c:v>5514.34</c:v>
                </c:pt>
                <c:pt idx="3667">
                  <c:v>5515.25</c:v>
                </c:pt>
                <c:pt idx="3668">
                  <c:v>5515.41</c:v>
                </c:pt>
                <c:pt idx="3669">
                  <c:v>5517.2</c:v>
                </c:pt>
                <c:pt idx="3670">
                  <c:v>5519.08</c:v>
                </c:pt>
                <c:pt idx="3671">
                  <c:v>5519.51</c:v>
                </c:pt>
                <c:pt idx="3672">
                  <c:v>5520.15</c:v>
                </c:pt>
                <c:pt idx="3673">
                  <c:v>5520.48</c:v>
                </c:pt>
                <c:pt idx="3674">
                  <c:v>5521.54</c:v>
                </c:pt>
                <c:pt idx="3675">
                  <c:v>5522.52</c:v>
                </c:pt>
                <c:pt idx="3676">
                  <c:v>5522.77</c:v>
                </c:pt>
                <c:pt idx="3677">
                  <c:v>5524.31</c:v>
                </c:pt>
                <c:pt idx="3678">
                  <c:v>5525.47</c:v>
                </c:pt>
                <c:pt idx="3679">
                  <c:v>5525.84</c:v>
                </c:pt>
                <c:pt idx="3680">
                  <c:v>5526.44</c:v>
                </c:pt>
                <c:pt idx="3681">
                  <c:v>5527.99</c:v>
                </c:pt>
                <c:pt idx="3682">
                  <c:v>5528.08</c:v>
                </c:pt>
                <c:pt idx="3683">
                  <c:v>5528.21</c:v>
                </c:pt>
                <c:pt idx="3684">
                  <c:v>5528.66</c:v>
                </c:pt>
                <c:pt idx="3685">
                  <c:v>5531.63</c:v>
                </c:pt>
                <c:pt idx="3686">
                  <c:v>5531.72</c:v>
                </c:pt>
                <c:pt idx="3687">
                  <c:v>5532.46</c:v>
                </c:pt>
                <c:pt idx="3688">
                  <c:v>5532.63</c:v>
                </c:pt>
                <c:pt idx="3689">
                  <c:v>5532.75</c:v>
                </c:pt>
                <c:pt idx="3690">
                  <c:v>5532.86</c:v>
                </c:pt>
                <c:pt idx="3691">
                  <c:v>5533.23</c:v>
                </c:pt>
                <c:pt idx="3692">
                  <c:v>5534.57</c:v>
                </c:pt>
                <c:pt idx="3693">
                  <c:v>5534.58</c:v>
                </c:pt>
                <c:pt idx="3694">
                  <c:v>5534.82</c:v>
                </c:pt>
                <c:pt idx="3695">
                  <c:v>5535.96</c:v>
                </c:pt>
                <c:pt idx="3696">
                  <c:v>5536.39</c:v>
                </c:pt>
                <c:pt idx="3697">
                  <c:v>5539.35</c:v>
                </c:pt>
                <c:pt idx="3698">
                  <c:v>5543.8</c:v>
                </c:pt>
                <c:pt idx="3699">
                  <c:v>5544.91</c:v>
                </c:pt>
                <c:pt idx="3700">
                  <c:v>5548.03</c:v>
                </c:pt>
                <c:pt idx="3701">
                  <c:v>5550.15</c:v>
                </c:pt>
                <c:pt idx="3702">
                  <c:v>5551.39</c:v>
                </c:pt>
                <c:pt idx="3703">
                  <c:v>5551.4</c:v>
                </c:pt>
                <c:pt idx="3704">
                  <c:v>5551.59</c:v>
                </c:pt>
                <c:pt idx="3705">
                  <c:v>5552.33</c:v>
                </c:pt>
                <c:pt idx="3706">
                  <c:v>5552.6</c:v>
                </c:pt>
                <c:pt idx="3707">
                  <c:v>5553.19</c:v>
                </c:pt>
                <c:pt idx="3708">
                  <c:v>5553.3</c:v>
                </c:pt>
                <c:pt idx="3709">
                  <c:v>5553.36</c:v>
                </c:pt>
                <c:pt idx="3710">
                  <c:v>5553.52</c:v>
                </c:pt>
                <c:pt idx="3711">
                  <c:v>5553.76</c:v>
                </c:pt>
                <c:pt idx="3712">
                  <c:v>5553.8</c:v>
                </c:pt>
                <c:pt idx="3713">
                  <c:v>5554.83</c:v>
                </c:pt>
                <c:pt idx="3714">
                  <c:v>5555.49</c:v>
                </c:pt>
                <c:pt idx="3715">
                  <c:v>5555.56</c:v>
                </c:pt>
                <c:pt idx="3716">
                  <c:v>5555.83</c:v>
                </c:pt>
                <c:pt idx="3717">
                  <c:v>5556.28</c:v>
                </c:pt>
                <c:pt idx="3718">
                  <c:v>5556.91</c:v>
                </c:pt>
                <c:pt idx="3719">
                  <c:v>5557.93</c:v>
                </c:pt>
                <c:pt idx="3720">
                  <c:v>5558.3</c:v>
                </c:pt>
                <c:pt idx="3721">
                  <c:v>5558.31</c:v>
                </c:pt>
                <c:pt idx="3722">
                  <c:v>5560.28</c:v>
                </c:pt>
                <c:pt idx="3723">
                  <c:v>5561.29</c:v>
                </c:pt>
                <c:pt idx="3724">
                  <c:v>5562.46</c:v>
                </c:pt>
                <c:pt idx="3725">
                  <c:v>5563.77</c:v>
                </c:pt>
                <c:pt idx="3726">
                  <c:v>5564.74</c:v>
                </c:pt>
                <c:pt idx="3727">
                  <c:v>5564.96</c:v>
                </c:pt>
                <c:pt idx="3728">
                  <c:v>5565.69</c:v>
                </c:pt>
                <c:pt idx="3729">
                  <c:v>5565.89</c:v>
                </c:pt>
                <c:pt idx="3730">
                  <c:v>5568.66</c:v>
                </c:pt>
                <c:pt idx="3731">
                  <c:v>5568.89</c:v>
                </c:pt>
                <c:pt idx="3732">
                  <c:v>5568.95</c:v>
                </c:pt>
                <c:pt idx="3733">
                  <c:v>5568.98</c:v>
                </c:pt>
                <c:pt idx="3734">
                  <c:v>5569.46</c:v>
                </c:pt>
                <c:pt idx="3735">
                  <c:v>5570.18</c:v>
                </c:pt>
                <c:pt idx="3736">
                  <c:v>5570.22</c:v>
                </c:pt>
                <c:pt idx="3737">
                  <c:v>5573.11</c:v>
                </c:pt>
                <c:pt idx="3738">
                  <c:v>5574.62</c:v>
                </c:pt>
                <c:pt idx="3739">
                  <c:v>5574.96</c:v>
                </c:pt>
                <c:pt idx="3740">
                  <c:v>5575.2</c:v>
                </c:pt>
                <c:pt idx="3741">
                  <c:v>5575.75</c:v>
                </c:pt>
                <c:pt idx="3742">
                  <c:v>5577.24</c:v>
                </c:pt>
                <c:pt idx="3743">
                  <c:v>5577.54</c:v>
                </c:pt>
                <c:pt idx="3744">
                  <c:v>5577.67</c:v>
                </c:pt>
                <c:pt idx="3745">
                  <c:v>5577.94</c:v>
                </c:pt>
                <c:pt idx="3746">
                  <c:v>5578.52</c:v>
                </c:pt>
                <c:pt idx="3747">
                  <c:v>5580.82</c:v>
                </c:pt>
                <c:pt idx="3748">
                  <c:v>5580.92</c:v>
                </c:pt>
                <c:pt idx="3749">
                  <c:v>5580.96</c:v>
                </c:pt>
                <c:pt idx="3750">
                  <c:v>5581.76</c:v>
                </c:pt>
                <c:pt idx="3751">
                  <c:v>5583.07</c:v>
                </c:pt>
                <c:pt idx="3752">
                  <c:v>5583.58</c:v>
                </c:pt>
                <c:pt idx="3753">
                  <c:v>5583.83</c:v>
                </c:pt>
                <c:pt idx="3754">
                  <c:v>5584.96</c:v>
                </c:pt>
                <c:pt idx="3755">
                  <c:v>5585.31</c:v>
                </c:pt>
                <c:pt idx="3756">
                  <c:v>5586.89</c:v>
                </c:pt>
                <c:pt idx="3757">
                  <c:v>5586.97</c:v>
                </c:pt>
                <c:pt idx="3758">
                  <c:v>5592.16</c:v>
                </c:pt>
                <c:pt idx="3759">
                  <c:v>5592.46</c:v>
                </c:pt>
                <c:pt idx="3760">
                  <c:v>5593.43</c:v>
                </c:pt>
                <c:pt idx="3761">
                  <c:v>5595.39</c:v>
                </c:pt>
                <c:pt idx="3762">
                  <c:v>5595.76</c:v>
                </c:pt>
                <c:pt idx="3763">
                  <c:v>5595.84</c:v>
                </c:pt>
                <c:pt idx="3764">
                  <c:v>5595.97</c:v>
                </c:pt>
                <c:pt idx="3765">
                  <c:v>5597.12</c:v>
                </c:pt>
                <c:pt idx="3766">
                  <c:v>5598.01</c:v>
                </c:pt>
                <c:pt idx="3767">
                  <c:v>5598.27</c:v>
                </c:pt>
                <c:pt idx="3768">
                  <c:v>5599.38</c:v>
                </c:pt>
                <c:pt idx="3769">
                  <c:v>5599.67</c:v>
                </c:pt>
                <c:pt idx="3770">
                  <c:v>5600.01</c:v>
                </c:pt>
                <c:pt idx="3771">
                  <c:v>5600.5</c:v>
                </c:pt>
                <c:pt idx="3772">
                  <c:v>5601.14</c:v>
                </c:pt>
                <c:pt idx="3773">
                  <c:v>5601.68</c:v>
                </c:pt>
                <c:pt idx="3774">
                  <c:v>5603.74</c:v>
                </c:pt>
                <c:pt idx="3775">
                  <c:v>5604.33</c:v>
                </c:pt>
                <c:pt idx="3776">
                  <c:v>5605.38</c:v>
                </c:pt>
                <c:pt idx="3777">
                  <c:v>5607.25</c:v>
                </c:pt>
                <c:pt idx="3778">
                  <c:v>5608.16</c:v>
                </c:pt>
                <c:pt idx="3779">
                  <c:v>5608.17</c:v>
                </c:pt>
                <c:pt idx="3780">
                  <c:v>5608.32</c:v>
                </c:pt>
                <c:pt idx="3781">
                  <c:v>5608.82</c:v>
                </c:pt>
                <c:pt idx="3782">
                  <c:v>5609.08</c:v>
                </c:pt>
                <c:pt idx="3783">
                  <c:v>5610.96</c:v>
                </c:pt>
                <c:pt idx="3784">
                  <c:v>5611.93</c:v>
                </c:pt>
                <c:pt idx="3785">
                  <c:v>5612.38</c:v>
                </c:pt>
                <c:pt idx="3786">
                  <c:v>5614.59</c:v>
                </c:pt>
                <c:pt idx="3787">
                  <c:v>5615.07</c:v>
                </c:pt>
                <c:pt idx="3788">
                  <c:v>5616.85</c:v>
                </c:pt>
                <c:pt idx="3789">
                  <c:v>5618.49</c:v>
                </c:pt>
                <c:pt idx="3790">
                  <c:v>5619.07</c:v>
                </c:pt>
                <c:pt idx="3791">
                  <c:v>5619.65</c:v>
                </c:pt>
                <c:pt idx="3792">
                  <c:v>5619.69</c:v>
                </c:pt>
                <c:pt idx="3793">
                  <c:v>5619.85</c:v>
                </c:pt>
                <c:pt idx="3794">
                  <c:v>5619.97</c:v>
                </c:pt>
                <c:pt idx="3795">
                  <c:v>5620.59</c:v>
                </c:pt>
                <c:pt idx="3796">
                  <c:v>5623.31</c:v>
                </c:pt>
                <c:pt idx="3797">
                  <c:v>5623.61</c:v>
                </c:pt>
                <c:pt idx="3798">
                  <c:v>5623.76</c:v>
                </c:pt>
                <c:pt idx="3799">
                  <c:v>5625.31</c:v>
                </c:pt>
                <c:pt idx="3800">
                  <c:v>5625.91</c:v>
                </c:pt>
                <c:pt idx="3801">
                  <c:v>5626.53</c:v>
                </c:pt>
                <c:pt idx="3802">
                  <c:v>5626.57</c:v>
                </c:pt>
                <c:pt idx="3803">
                  <c:v>5627.3</c:v>
                </c:pt>
                <c:pt idx="3804">
                  <c:v>5630.79</c:v>
                </c:pt>
                <c:pt idx="3805">
                  <c:v>5631.45</c:v>
                </c:pt>
                <c:pt idx="3806">
                  <c:v>5632.61</c:v>
                </c:pt>
                <c:pt idx="3807">
                  <c:v>5633.53</c:v>
                </c:pt>
                <c:pt idx="3808">
                  <c:v>5633.74</c:v>
                </c:pt>
                <c:pt idx="3809">
                  <c:v>5633.95</c:v>
                </c:pt>
                <c:pt idx="3810">
                  <c:v>5635.25</c:v>
                </c:pt>
                <c:pt idx="3811">
                  <c:v>5635.29</c:v>
                </c:pt>
                <c:pt idx="3812">
                  <c:v>5635.4</c:v>
                </c:pt>
                <c:pt idx="3813">
                  <c:v>5635.75</c:v>
                </c:pt>
                <c:pt idx="3814">
                  <c:v>5636.74</c:v>
                </c:pt>
                <c:pt idx="3815">
                  <c:v>5637.74</c:v>
                </c:pt>
                <c:pt idx="3816">
                  <c:v>5638.05</c:v>
                </c:pt>
                <c:pt idx="3817">
                  <c:v>5638.15</c:v>
                </c:pt>
                <c:pt idx="3818">
                  <c:v>5638.26</c:v>
                </c:pt>
                <c:pt idx="3819">
                  <c:v>5638.54</c:v>
                </c:pt>
                <c:pt idx="3820">
                  <c:v>5638.93</c:v>
                </c:pt>
                <c:pt idx="3821">
                  <c:v>5639.4</c:v>
                </c:pt>
                <c:pt idx="3822">
                  <c:v>5639.94</c:v>
                </c:pt>
                <c:pt idx="3823">
                  <c:v>5640.02</c:v>
                </c:pt>
                <c:pt idx="3824">
                  <c:v>5640.73</c:v>
                </c:pt>
                <c:pt idx="3825">
                  <c:v>5641.36</c:v>
                </c:pt>
                <c:pt idx="3826">
                  <c:v>5642.75</c:v>
                </c:pt>
                <c:pt idx="3827">
                  <c:v>5643.72</c:v>
                </c:pt>
                <c:pt idx="3828">
                  <c:v>5643.8</c:v>
                </c:pt>
                <c:pt idx="3829">
                  <c:v>5644.47</c:v>
                </c:pt>
                <c:pt idx="3830">
                  <c:v>5645.4</c:v>
                </c:pt>
                <c:pt idx="3831">
                  <c:v>5645.51</c:v>
                </c:pt>
                <c:pt idx="3832">
                  <c:v>5646.32</c:v>
                </c:pt>
                <c:pt idx="3833">
                  <c:v>5647.15</c:v>
                </c:pt>
                <c:pt idx="3834">
                  <c:v>5651.4</c:v>
                </c:pt>
                <c:pt idx="3835">
                  <c:v>5652.72</c:v>
                </c:pt>
                <c:pt idx="3836">
                  <c:v>5654.59</c:v>
                </c:pt>
                <c:pt idx="3837">
                  <c:v>5656.2</c:v>
                </c:pt>
                <c:pt idx="3838">
                  <c:v>5657.03</c:v>
                </c:pt>
                <c:pt idx="3839">
                  <c:v>5657.69</c:v>
                </c:pt>
                <c:pt idx="3840">
                  <c:v>5657.81</c:v>
                </c:pt>
                <c:pt idx="3841">
                  <c:v>5658.53</c:v>
                </c:pt>
                <c:pt idx="3842">
                  <c:v>5658.91</c:v>
                </c:pt>
                <c:pt idx="3843">
                  <c:v>5659.14</c:v>
                </c:pt>
                <c:pt idx="3844">
                  <c:v>5659.24</c:v>
                </c:pt>
                <c:pt idx="3845">
                  <c:v>5660.13</c:v>
                </c:pt>
                <c:pt idx="3846">
                  <c:v>5666.47</c:v>
                </c:pt>
                <c:pt idx="3847">
                  <c:v>5666.7</c:v>
                </c:pt>
                <c:pt idx="3848">
                  <c:v>5666.87</c:v>
                </c:pt>
                <c:pt idx="3849">
                  <c:v>5669.97</c:v>
                </c:pt>
                <c:pt idx="3850">
                  <c:v>5670.13</c:v>
                </c:pt>
                <c:pt idx="3851">
                  <c:v>5670.44</c:v>
                </c:pt>
                <c:pt idx="3852">
                  <c:v>5671.09</c:v>
                </c:pt>
                <c:pt idx="3853">
                  <c:v>5671.93</c:v>
                </c:pt>
                <c:pt idx="3854">
                  <c:v>5673.84</c:v>
                </c:pt>
                <c:pt idx="3855">
                  <c:v>5674.14</c:v>
                </c:pt>
                <c:pt idx="3856">
                  <c:v>5674.38</c:v>
                </c:pt>
                <c:pt idx="3857">
                  <c:v>5675.92</c:v>
                </c:pt>
                <c:pt idx="3858">
                  <c:v>5677.31</c:v>
                </c:pt>
                <c:pt idx="3859">
                  <c:v>5677.47</c:v>
                </c:pt>
                <c:pt idx="3860">
                  <c:v>5677.64</c:v>
                </c:pt>
                <c:pt idx="3861">
                  <c:v>5678.05</c:v>
                </c:pt>
                <c:pt idx="3862">
                  <c:v>5680.28</c:v>
                </c:pt>
                <c:pt idx="3863">
                  <c:v>5680.47</c:v>
                </c:pt>
                <c:pt idx="3864">
                  <c:v>5681.31</c:v>
                </c:pt>
                <c:pt idx="3865">
                  <c:v>5682.52</c:v>
                </c:pt>
                <c:pt idx="3866">
                  <c:v>5686.74</c:v>
                </c:pt>
                <c:pt idx="3867">
                  <c:v>5686.92</c:v>
                </c:pt>
                <c:pt idx="3868">
                  <c:v>5686.96</c:v>
                </c:pt>
                <c:pt idx="3869">
                  <c:v>5687.9</c:v>
                </c:pt>
                <c:pt idx="3870">
                  <c:v>5688.2</c:v>
                </c:pt>
                <c:pt idx="3871">
                  <c:v>5689.64</c:v>
                </c:pt>
                <c:pt idx="3872">
                  <c:v>5692.68</c:v>
                </c:pt>
                <c:pt idx="3873">
                  <c:v>5697.18</c:v>
                </c:pt>
                <c:pt idx="3874">
                  <c:v>5700.76</c:v>
                </c:pt>
                <c:pt idx="3875">
                  <c:v>5701.28</c:v>
                </c:pt>
                <c:pt idx="3876">
                  <c:v>5703.29</c:v>
                </c:pt>
                <c:pt idx="3877">
                  <c:v>5704.68</c:v>
                </c:pt>
                <c:pt idx="3878">
                  <c:v>5704.98</c:v>
                </c:pt>
                <c:pt idx="3879">
                  <c:v>5705.55</c:v>
                </c:pt>
                <c:pt idx="3880">
                  <c:v>5705.9</c:v>
                </c:pt>
                <c:pt idx="3881">
                  <c:v>5706.96</c:v>
                </c:pt>
                <c:pt idx="3882">
                  <c:v>5708.02</c:v>
                </c:pt>
                <c:pt idx="3883">
                  <c:v>5709.23</c:v>
                </c:pt>
                <c:pt idx="3884">
                  <c:v>5709.36</c:v>
                </c:pt>
                <c:pt idx="3885">
                  <c:v>5710.33</c:v>
                </c:pt>
                <c:pt idx="3886">
                  <c:v>5712.38</c:v>
                </c:pt>
                <c:pt idx="3887">
                  <c:v>5714.17</c:v>
                </c:pt>
                <c:pt idx="3888">
                  <c:v>5714.23</c:v>
                </c:pt>
                <c:pt idx="3889">
                  <c:v>5714.25</c:v>
                </c:pt>
                <c:pt idx="3890">
                  <c:v>5714.56</c:v>
                </c:pt>
                <c:pt idx="3891">
                  <c:v>5715.31</c:v>
                </c:pt>
                <c:pt idx="3892">
                  <c:v>5715.79</c:v>
                </c:pt>
                <c:pt idx="3893">
                  <c:v>5717.22</c:v>
                </c:pt>
                <c:pt idx="3894">
                  <c:v>5717.74</c:v>
                </c:pt>
                <c:pt idx="3895">
                  <c:v>5718.28</c:v>
                </c:pt>
                <c:pt idx="3896">
                  <c:v>5719.09</c:v>
                </c:pt>
                <c:pt idx="3897">
                  <c:v>5719.79</c:v>
                </c:pt>
                <c:pt idx="3898">
                  <c:v>5720.77</c:v>
                </c:pt>
                <c:pt idx="3899">
                  <c:v>5720.9</c:v>
                </c:pt>
                <c:pt idx="3900">
                  <c:v>5723.54</c:v>
                </c:pt>
                <c:pt idx="3901">
                  <c:v>5727.33</c:v>
                </c:pt>
                <c:pt idx="3902">
                  <c:v>5728.58</c:v>
                </c:pt>
                <c:pt idx="3903">
                  <c:v>5729.86</c:v>
                </c:pt>
                <c:pt idx="3904">
                  <c:v>5732.69</c:v>
                </c:pt>
                <c:pt idx="3905">
                  <c:v>5733.21</c:v>
                </c:pt>
                <c:pt idx="3906">
                  <c:v>5734.6</c:v>
                </c:pt>
                <c:pt idx="3907">
                  <c:v>5736.46</c:v>
                </c:pt>
                <c:pt idx="3908">
                  <c:v>5737.23</c:v>
                </c:pt>
                <c:pt idx="3909">
                  <c:v>5737.5</c:v>
                </c:pt>
                <c:pt idx="3910">
                  <c:v>5738.28</c:v>
                </c:pt>
                <c:pt idx="3911">
                  <c:v>5739.82</c:v>
                </c:pt>
                <c:pt idx="3912">
                  <c:v>5741.7</c:v>
                </c:pt>
                <c:pt idx="3913">
                  <c:v>5741.73</c:v>
                </c:pt>
                <c:pt idx="3914">
                  <c:v>5743.4</c:v>
                </c:pt>
                <c:pt idx="3915">
                  <c:v>5744.23</c:v>
                </c:pt>
                <c:pt idx="3916">
                  <c:v>5745.12</c:v>
                </c:pt>
                <c:pt idx="3917">
                  <c:v>5745.42</c:v>
                </c:pt>
                <c:pt idx="3918">
                  <c:v>5745.94</c:v>
                </c:pt>
                <c:pt idx="3919">
                  <c:v>5745.96</c:v>
                </c:pt>
                <c:pt idx="3920">
                  <c:v>5746.06</c:v>
                </c:pt>
                <c:pt idx="3921">
                  <c:v>5746.15</c:v>
                </c:pt>
                <c:pt idx="3922">
                  <c:v>5746.33</c:v>
                </c:pt>
                <c:pt idx="3923">
                  <c:v>5749.88</c:v>
                </c:pt>
                <c:pt idx="3924">
                  <c:v>5754.75</c:v>
                </c:pt>
                <c:pt idx="3925">
                  <c:v>5754.85</c:v>
                </c:pt>
                <c:pt idx="3926">
                  <c:v>5755.18</c:v>
                </c:pt>
                <c:pt idx="3927">
                  <c:v>5755.54</c:v>
                </c:pt>
                <c:pt idx="3928">
                  <c:v>5757.44</c:v>
                </c:pt>
                <c:pt idx="3929">
                  <c:v>5757.49</c:v>
                </c:pt>
                <c:pt idx="3930">
                  <c:v>5759.01</c:v>
                </c:pt>
                <c:pt idx="3931">
                  <c:v>5759.91</c:v>
                </c:pt>
                <c:pt idx="3932">
                  <c:v>5761.11</c:v>
                </c:pt>
                <c:pt idx="3933">
                  <c:v>5761.32</c:v>
                </c:pt>
                <c:pt idx="3934">
                  <c:v>5762.47</c:v>
                </c:pt>
                <c:pt idx="3935">
                  <c:v>5763.27</c:v>
                </c:pt>
                <c:pt idx="3936">
                  <c:v>5764.65</c:v>
                </c:pt>
                <c:pt idx="3937">
                  <c:v>5764.78</c:v>
                </c:pt>
                <c:pt idx="3938">
                  <c:v>5764.86</c:v>
                </c:pt>
                <c:pt idx="3939">
                  <c:v>5765.5</c:v>
                </c:pt>
                <c:pt idx="3940">
                  <c:v>5768.09</c:v>
                </c:pt>
                <c:pt idx="3941">
                  <c:v>5768.83</c:v>
                </c:pt>
                <c:pt idx="3942">
                  <c:v>5770.68</c:v>
                </c:pt>
                <c:pt idx="3943">
                  <c:v>5771.61</c:v>
                </c:pt>
                <c:pt idx="3944">
                  <c:v>5773.52</c:v>
                </c:pt>
                <c:pt idx="3945">
                  <c:v>5773.9</c:v>
                </c:pt>
                <c:pt idx="3946">
                  <c:v>5775.52</c:v>
                </c:pt>
                <c:pt idx="3947">
                  <c:v>5776.34</c:v>
                </c:pt>
                <c:pt idx="3948">
                  <c:v>5780.18</c:v>
                </c:pt>
                <c:pt idx="3949">
                  <c:v>5781.02</c:v>
                </c:pt>
                <c:pt idx="3950">
                  <c:v>5783.18</c:v>
                </c:pt>
                <c:pt idx="3951">
                  <c:v>5785.22</c:v>
                </c:pt>
                <c:pt idx="3952">
                  <c:v>5786.49</c:v>
                </c:pt>
                <c:pt idx="3953">
                  <c:v>5789.35</c:v>
                </c:pt>
                <c:pt idx="3954">
                  <c:v>5789.85</c:v>
                </c:pt>
                <c:pt idx="3955">
                  <c:v>5790.46</c:v>
                </c:pt>
                <c:pt idx="3956">
                  <c:v>5790.57</c:v>
                </c:pt>
                <c:pt idx="3957">
                  <c:v>5791.01</c:v>
                </c:pt>
                <c:pt idx="3958">
                  <c:v>5791.61</c:v>
                </c:pt>
                <c:pt idx="3959">
                  <c:v>5792.44</c:v>
                </c:pt>
                <c:pt idx="3960">
                  <c:v>5792.67</c:v>
                </c:pt>
                <c:pt idx="3961">
                  <c:v>5793.16</c:v>
                </c:pt>
                <c:pt idx="3962">
                  <c:v>5794.1</c:v>
                </c:pt>
                <c:pt idx="3963">
                  <c:v>5794.57</c:v>
                </c:pt>
                <c:pt idx="3964">
                  <c:v>5794.68</c:v>
                </c:pt>
                <c:pt idx="3965">
                  <c:v>5797.6</c:v>
                </c:pt>
                <c:pt idx="3966">
                  <c:v>5799.06</c:v>
                </c:pt>
                <c:pt idx="3967">
                  <c:v>5799.83</c:v>
                </c:pt>
                <c:pt idx="3968">
                  <c:v>5800.17</c:v>
                </c:pt>
                <c:pt idx="3969">
                  <c:v>5800.19</c:v>
                </c:pt>
                <c:pt idx="3970">
                  <c:v>5800.77</c:v>
                </c:pt>
                <c:pt idx="3971">
                  <c:v>5801.13</c:v>
                </c:pt>
                <c:pt idx="3972">
                  <c:v>5801.83</c:v>
                </c:pt>
                <c:pt idx="3973">
                  <c:v>5802.07</c:v>
                </c:pt>
                <c:pt idx="3974">
                  <c:v>5802.84</c:v>
                </c:pt>
                <c:pt idx="3975">
                  <c:v>5807.66</c:v>
                </c:pt>
                <c:pt idx="3976">
                  <c:v>5807.99</c:v>
                </c:pt>
                <c:pt idx="3977">
                  <c:v>5808.93</c:v>
                </c:pt>
                <c:pt idx="3978">
                  <c:v>5809.26</c:v>
                </c:pt>
                <c:pt idx="3979">
                  <c:v>5810.63</c:v>
                </c:pt>
                <c:pt idx="3980">
                  <c:v>5811.61</c:v>
                </c:pt>
                <c:pt idx="3981">
                  <c:v>5811.92</c:v>
                </c:pt>
                <c:pt idx="3982">
                  <c:v>5812</c:v>
                </c:pt>
                <c:pt idx="3983">
                  <c:v>5813.24</c:v>
                </c:pt>
                <c:pt idx="3984">
                  <c:v>5815.05</c:v>
                </c:pt>
                <c:pt idx="3985">
                  <c:v>5815.26</c:v>
                </c:pt>
                <c:pt idx="3986">
                  <c:v>5816.71</c:v>
                </c:pt>
                <c:pt idx="3987">
                  <c:v>5817.83</c:v>
                </c:pt>
                <c:pt idx="3988">
                  <c:v>5821.13</c:v>
                </c:pt>
                <c:pt idx="3989">
                  <c:v>5821.68</c:v>
                </c:pt>
                <c:pt idx="3990">
                  <c:v>5821.79</c:v>
                </c:pt>
                <c:pt idx="3991">
                  <c:v>5823.16</c:v>
                </c:pt>
                <c:pt idx="3992">
                  <c:v>5824.22</c:v>
                </c:pt>
                <c:pt idx="3993">
                  <c:v>5824.77</c:v>
                </c:pt>
                <c:pt idx="3994">
                  <c:v>5824.82</c:v>
                </c:pt>
                <c:pt idx="3995">
                  <c:v>5827.41</c:v>
                </c:pt>
                <c:pt idx="3996">
                  <c:v>5827.48</c:v>
                </c:pt>
                <c:pt idx="3997">
                  <c:v>5828.18</c:v>
                </c:pt>
                <c:pt idx="3998">
                  <c:v>5830.56</c:v>
                </c:pt>
                <c:pt idx="3999">
                  <c:v>5837.53</c:v>
                </c:pt>
                <c:pt idx="4000">
                  <c:v>5838.13</c:v>
                </c:pt>
                <c:pt idx="4001">
                  <c:v>5838.9</c:v>
                </c:pt>
                <c:pt idx="4002">
                  <c:v>5841.53</c:v>
                </c:pt>
                <c:pt idx="4003">
                  <c:v>5843.61</c:v>
                </c:pt>
                <c:pt idx="4004">
                  <c:v>5845.43</c:v>
                </c:pt>
                <c:pt idx="4005">
                  <c:v>5846.11</c:v>
                </c:pt>
                <c:pt idx="4006">
                  <c:v>5846.42</c:v>
                </c:pt>
                <c:pt idx="4007">
                  <c:v>5846.52</c:v>
                </c:pt>
                <c:pt idx="4008">
                  <c:v>5847.42</c:v>
                </c:pt>
                <c:pt idx="4009">
                  <c:v>5849.32</c:v>
                </c:pt>
                <c:pt idx="4010">
                  <c:v>5849.49</c:v>
                </c:pt>
                <c:pt idx="4011">
                  <c:v>5850.45</c:v>
                </c:pt>
                <c:pt idx="4012">
                  <c:v>5860.02</c:v>
                </c:pt>
                <c:pt idx="4013">
                  <c:v>5860.17</c:v>
                </c:pt>
                <c:pt idx="4014">
                  <c:v>5860.48</c:v>
                </c:pt>
                <c:pt idx="4015">
                  <c:v>5862.8</c:v>
                </c:pt>
                <c:pt idx="4016">
                  <c:v>5864.38</c:v>
                </c:pt>
                <c:pt idx="4017">
                  <c:v>5866.07</c:v>
                </c:pt>
                <c:pt idx="4018">
                  <c:v>5866.42</c:v>
                </c:pt>
                <c:pt idx="4019">
                  <c:v>5867.13</c:v>
                </c:pt>
                <c:pt idx="4020">
                  <c:v>5871.18</c:v>
                </c:pt>
                <c:pt idx="4021">
                  <c:v>5871.61</c:v>
                </c:pt>
                <c:pt idx="4022">
                  <c:v>5872.96</c:v>
                </c:pt>
                <c:pt idx="4023">
                  <c:v>5874.82</c:v>
                </c:pt>
                <c:pt idx="4024">
                  <c:v>5875.04</c:v>
                </c:pt>
                <c:pt idx="4025">
                  <c:v>5875.21</c:v>
                </c:pt>
                <c:pt idx="4026">
                  <c:v>5876.05</c:v>
                </c:pt>
                <c:pt idx="4027">
                  <c:v>5876.37</c:v>
                </c:pt>
                <c:pt idx="4028">
                  <c:v>5878.2</c:v>
                </c:pt>
                <c:pt idx="4029">
                  <c:v>5878.45</c:v>
                </c:pt>
                <c:pt idx="4030">
                  <c:v>5879.18</c:v>
                </c:pt>
                <c:pt idx="4031">
                  <c:v>5880.26</c:v>
                </c:pt>
                <c:pt idx="4032">
                  <c:v>5881.81</c:v>
                </c:pt>
                <c:pt idx="4033">
                  <c:v>5884.31</c:v>
                </c:pt>
                <c:pt idx="4034">
                  <c:v>5885.34</c:v>
                </c:pt>
                <c:pt idx="4035">
                  <c:v>5886.22</c:v>
                </c:pt>
                <c:pt idx="4036">
                  <c:v>5886.62</c:v>
                </c:pt>
                <c:pt idx="4037">
                  <c:v>5887.18</c:v>
                </c:pt>
                <c:pt idx="4038">
                  <c:v>5889.51</c:v>
                </c:pt>
                <c:pt idx="4039">
                  <c:v>5890.53</c:v>
                </c:pt>
                <c:pt idx="4040">
                  <c:v>5893.37</c:v>
                </c:pt>
                <c:pt idx="4041">
                  <c:v>5894.91</c:v>
                </c:pt>
                <c:pt idx="4042">
                  <c:v>5895.11</c:v>
                </c:pt>
                <c:pt idx="4043">
                  <c:v>5896.54</c:v>
                </c:pt>
                <c:pt idx="4044">
                  <c:v>5897.56</c:v>
                </c:pt>
                <c:pt idx="4045">
                  <c:v>5897.75</c:v>
                </c:pt>
                <c:pt idx="4046">
                  <c:v>5897.99</c:v>
                </c:pt>
                <c:pt idx="4047">
                  <c:v>5898.73</c:v>
                </c:pt>
                <c:pt idx="4048">
                  <c:v>5903.61</c:v>
                </c:pt>
                <c:pt idx="4049">
                  <c:v>5904.09</c:v>
                </c:pt>
                <c:pt idx="4050">
                  <c:v>5904.85</c:v>
                </c:pt>
                <c:pt idx="4051">
                  <c:v>5905.97</c:v>
                </c:pt>
                <c:pt idx="4052">
                  <c:v>5906.94</c:v>
                </c:pt>
                <c:pt idx="4053">
                  <c:v>5907.08</c:v>
                </c:pt>
                <c:pt idx="4054">
                  <c:v>5907.15</c:v>
                </c:pt>
                <c:pt idx="4055">
                  <c:v>5907.91</c:v>
                </c:pt>
                <c:pt idx="4056">
                  <c:v>5908.16</c:v>
                </c:pt>
                <c:pt idx="4057">
                  <c:v>5908.75</c:v>
                </c:pt>
                <c:pt idx="4058">
                  <c:v>5912.78</c:v>
                </c:pt>
                <c:pt idx="4059">
                  <c:v>5913.2</c:v>
                </c:pt>
                <c:pt idx="4060">
                  <c:v>5913.31</c:v>
                </c:pt>
                <c:pt idx="4061">
                  <c:v>5914.95</c:v>
                </c:pt>
                <c:pt idx="4062">
                  <c:v>5917.47</c:v>
                </c:pt>
                <c:pt idx="4063">
                  <c:v>5918.07</c:v>
                </c:pt>
                <c:pt idx="4064">
                  <c:v>5918.33</c:v>
                </c:pt>
                <c:pt idx="4065">
                  <c:v>5923.12</c:v>
                </c:pt>
                <c:pt idx="4066">
                  <c:v>5923.21</c:v>
                </c:pt>
                <c:pt idx="4067">
                  <c:v>5923.52</c:v>
                </c:pt>
                <c:pt idx="4068">
                  <c:v>5924.67</c:v>
                </c:pt>
                <c:pt idx="4069">
                  <c:v>5926.39</c:v>
                </c:pt>
                <c:pt idx="4070">
                  <c:v>5926.73</c:v>
                </c:pt>
                <c:pt idx="4071">
                  <c:v>5926.96</c:v>
                </c:pt>
                <c:pt idx="4072">
                  <c:v>5926.98</c:v>
                </c:pt>
                <c:pt idx="4073">
                  <c:v>5927.39</c:v>
                </c:pt>
                <c:pt idx="4074">
                  <c:v>5928.75</c:v>
                </c:pt>
                <c:pt idx="4075">
                  <c:v>5931.28</c:v>
                </c:pt>
                <c:pt idx="4076">
                  <c:v>5932.56</c:v>
                </c:pt>
                <c:pt idx="4077">
                  <c:v>5934.74</c:v>
                </c:pt>
                <c:pt idx="4078">
                  <c:v>5935.57</c:v>
                </c:pt>
                <c:pt idx="4079">
                  <c:v>5935.82</c:v>
                </c:pt>
                <c:pt idx="4080">
                  <c:v>5936.01</c:v>
                </c:pt>
                <c:pt idx="4081">
                  <c:v>5936.34</c:v>
                </c:pt>
                <c:pt idx="4082">
                  <c:v>5938.51</c:v>
                </c:pt>
                <c:pt idx="4083">
                  <c:v>5943.07</c:v>
                </c:pt>
                <c:pt idx="4084">
                  <c:v>5945.62</c:v>
                </c:pt>
                <c:pt idx="4085">
                  <c:v>5946.67</c:v>
                </c:pt>
                <c:pt idx="4086">
                  <c:v>5947.22</c:v>
                </c:pt>
                <c:pt idx="4087">
                  <c:v>5948.99</c:v>
                </c:pt>
                <c:pt idx="4088">
                  <c:v>5953.21</c:v>
                </c:pt>
                <c:pt idx="4089">
                  <c:v>5953.35</c:v>
                </c:pt>
                <c:pt idx="4090">
                  <c:v>5955.54</c:v>
                </c:pt>
                <c:pt idx="4091">
                  <c:v>5956.55</c:v>
                </c:pt>
                <c:pt idx="4092">
                  <c:v>5960.58</c:v>
                </c:pt>
                <c:pt idx="4093">
                  <c:v>5963.17</c:v>
                </c:pt>
                <c:pt idx="4094">
                  <c:v>5963.82</c:v>
                </c:pt>
                <c:pt idx="4095">
                  <c:v>5964.35</c:v>
                </c:pt>
                <c:pt idx="4096">
                  <c:v>5968.12</c:v>
                </c:pt>
                <c:pt idx="4097">
                  <c:v>5969.55</c:v>
                </c:pt>
                <c:pt idx="4098">
                  <c:v>5970.82</c:v>
                </c:pt>
                <c:pt idx="4099">
                  <c:v>5971</c:v>
                </c:pt>
                <c:pt idx="4100">
                  <c:v>5971.31</c:v>
                </c:pt>
                <c:pt idx="4101">
                  <c:v>5973.14</c:v>
                </c:pt>
                <c:pt idx="4102">
                  <c:v>5973.98</c:v>
                </c:pt>
                <c:pt idx="4103">
                  <c:v>5977.41</c:v>
                </c:pt>
                <c:pt idx="4104">
                  <c:v>5977.79</c:v>
                </c:pt>
                <c:pt idx="4105">
                  <c:v>5979.72</c:v>
                </c:pt>
                <c:pt idx="4106">
                  <c:v>5980.85</c:v>
                </c:pt>
                <c:pt idx="4107">
                  <c:v>5981.38</c:v>
                </c:pt>
                <c:pt idx="4108">
                  <c:v>5989.77</c:v>
                </c:pt>
                <c:pt idx="4109">
                  <c:v>5994.23</c:v>
                </c:pt>
                <c:pt idx="4110">
                  <c:v>5994.26</c:v>
                </c:pt>
                <c:pt idx="4111">
                  <c:v>5994.42</c:v>
                </c:pt>
                <c:pt idx="4112">
                  <c:v>5995.41</c:v>
                </c:pt>
                <c:pt idx="4113">
                  <c:v>5996.07</c:v>
                </c:pt>
                <c:pt idx="4114">
                  <c:v>5999.38</c:v>
                </c:pt>
                <c:pt idx="4115">
                  <c:v>6005.03</c:v>
                </c:pt>
                <c:pt idx="4116">
                  <c:v>6005.21</c:v>
                </c:pt>
                <c:pt idx="4117">
                  <c:v>6005.85</c:v>
                </c:pt>
                <c:pt idx="4118">
                  <c:v>6006.21</c:v>
                </c:pt>
                <c:pt idx="4119">
                  <c:v>6006.44</c:v>
                </c:pt>
                <c:pt idx="4120">
                  <c:v>6006.96</c:v>
                </c:pt>
                <c:pt idx="4121">
                  <c:v>6008.18</c:v>
                </c:pt>
                <c:pt idx="4122">
                  <c:v>6010.5</c:v>
                </c:pt>
                <c:pt idx="4123">
                  <c:v>6013.04</c:v>
                </c:pt>
                <c:pt idx="4124">
                  <c:v>6013.74</c:v>
                </c:pt>
                <c:pt idx="4125">
                  <c:v>6019.93</c:v>
                </c:pt>
                <c:pt idx="4126">
                  <c:v>6019.96</c:v>
                </c:pt>
                <c:pt idx="4127">
                  <c:v>6021.84</c:v>
                </c:pt>
                <c:pt idx="4128">
                  <c:v>6031.52</c:v>
                </c:pt>
                <c:pt idx="4129">
                  <c:v>6032.74</c:v>
                </c:pt>
                <c:pt idx="4130">
                  <c:v>6033.22</c:v>
                </c:pt>
                <c:pt idx="4131">
                  <c:v>6035.09</c:v>
                </c:pt>
                <c:pt idx="4132">
                  <c:v>6039.02</c:v>
                </c:pt>
                <c:pt idx="4133">
                  <c:v>6042.62</c:v>
                </c:pt>
                <c:pt idx="4134">
                  <c:v>6042.91</c:v>
                </c:pt>
                <c:pt idx="4135">
                  <c:v>6044.02</c:v>
                </c:pt>
                <c:pt idx="4136">
                  <c:v>6045.63</c:v>
                </c:pt>
                <c:pt idx="4137">
                  <c:v>6047.03</c:v>
                </c:pt>
                <c:pt idx="4138">
                  <c:v>6048.57</c:v>
                </c:pt>
                <c:pt idx="4139">
                  <c:v>6051.64</c:v>
                </c:pt>
                <c:pt idx="4140">
                  <c:v>6051.8</c:v>
                </c:pt>
                <c:pt idx="4141">
                  <c:v>6052</c:v>
                </c:pt>
                <c:pt idx="4142">
                  <c:v>6054.49</c:v>
                </c:pt>
                <c:pt idx="4143">
                  <c:v>6057.07</c:v>
                </c:pt>
                <c:pt idx="4144">
                  <c:v>6062.44</c:v>
                </c:pt>
                <c:pt idx="4145">
                  <c:v>6063.2</c:v>
                </c:pt>
                <c:pt idx="4146">
                  <c:v>6064.34</c:v>
                </c:pt>
                <c:pt idx="4147">
                  <c:v>6066.12</c:v>
                </c:pt>
                <c:pt idx="4148">
                  <c:v>6071.91</c:v>
                </c:pt>
                <c:pt idx="4149">
                  <c:v>6073.24</c:v>
                </c:pt>
                <c:pt idx="4150">
                  <c:v>6081.05</c:v>
                </c:pt>
                <c:pt idx="4151">
                  <c:v>6081.48</c:v>
                </c:pt>
                <c:pt idx="4152">
                  <c:v>6085.3</c:v>
                </c:pt>
                <c:pt idx="4153">
                  <c:v>6086.43</c:v>
                </c:pt>
                <c:pt idx="4154">
                  <c:v>6087.3</c:v>
                </c:pt>
                <c:pt idx="4155">
                  <c:v>6089.52</c:v>
                </c:pt>
                <c:pt idx="4156">
                  <c:v>6089.77</c:v>
                </c:pt>
                <c:pt idx="4157">
                  <c:v>6091.9</c:v>
                </c:pt>
                <c:pt idx="4158">
                  <c:v>6098.46</c:v>
                </c:pt>
                <c:pt idx="4159">
                  <c:v>6102.31</c:v>
                </c:pt>
                <c:pt idx="4160">
                  <c:v>6102.95</c:v>
                </c:pt>
                <c:pt idx="4161">
                  <c:v>6104.5</c:v>
                </c:pt>
                <c:pt idx="4162">
                  <c:v>6104.72</c:v>
                </c:pt>
                <c:pt idx="4163">
                  <c:v>6104.85</c:v>
                </c:pt>
                <c:pt idx="4164">
                  <c:v>6105.8</c:v>
                </c:pt>
                <c:pt idx="4165">
                  <c:v>6106.47</c:v>
                </c:pt>
                <c:pt idx="4166">
                  <c:v>6106.94</c:v>
                </c:pt>
                <c:pt idx="4167">
                  <c:v>6109.14</c:v>
                </c:pt>
                <c:pt idx="4168">
                  <c:v>6111.05</c:v>
                </c:pt>
                <c:pt idx="4169">
                  <c:v>6112.76</c:v>
                </c:pt>
                <c:pt idx="4170">
                  <c:v>6113.87</c:v>
                </c:pt>
                <c:pt idx="4171">
                  <c:v>6117.03</c:v>
                </c:pt>
                <c:pt idx="4172">
                  <c:v>6120.19</c:v>
                </c:pt>
                <c:pt idx="4173">
                  <c:v>6121.11</c:v>
                </c:pt>
                <c:pt idx="4174">
                  <c:v>6126.57</c:v>
                </c:pt>
                <c:pt idx="4175">
                  <c:v>6131.66</c:v>
                </c:pt>
                <c:pt idx="4176">
                  <c:v>6134.39</c:v>
                </c:pt>
                <c:pt idx="4177">
                  <c:v>6135.08</c:v>
                </c:pt>
                <c:pt idx="4178">
                  <c:v>6140.24</c:v>
                </c:pt>
                <c:pt idx="4179">
                  <c:v>6141.96</c:v>
                </c:pt>
                <c:pt idx="4180">
                  <c:v>6143.9</c:v>
                </c:pt>
                <c:pt idx="4181">
                  <c:v>6153.39</c:v>
                </c:pt>
                <c:pt idx="4182">
                  <c:v>6156.36</c:v>
                </c:pt>
                <c:pt idx="4183">
                  <c:v>6158.6</c:v>
                </c:pt>
                <c:pt idx="4184">
                  <c:v>6158.85</c:v>
                </c:pt>
                <c:pt idx="4185">
                  <c:v>6159.01</c:v>
                </c:pt>
                <c:pt idx="4186">
                  <c:v>6161</c:v>
                </c:pt>
                <c:pt idx="4187">
                  <c:v>6162.2</c:v>
                </c:pt>
                <c:pt idx="4188">
                  <c:v>6162.37</c:v>
                </c:pt>
                <c:pt idx="4189">
                  <c:v>6165.56</c:v>
                </c:pt>
                <c:pt idx="4190">
                  <c:v>6165.86</c:v>
                </c:pt>
                <c:pt idx="4191">
                  <c:v>6167.85</c:v>
                </c:pt>
                <c:pt idx="4192">
                  <c:v>6172.39</c:v>
                </c:pt>
                <c:pt idx="4193">
                  <c:v>6172.91</c:v>
                </c:pt>
                <c:pt idx="4194">
                  <c:v>6176.7</c:v>
                </c:pt>
                <c:pt idx="4195">
                  <c:v>6177.11</c:v>
                </c:pt>
                <c:pt idx="4196">
                  <c:v>6179.7</c:v>
                </c:pt>
                <c:pt idx="4197">
                  <c:v>6182.62</c:v>
                </c:pt>
                <c:pt idx="4198">
                  <c:v>6183.11</c:v>
                </c:pt>
                <c:pt idx="4199">
                  <c:v>6183.19</c:v>
                </c:pt>
                <c:pt idx="4200">
                  <c:v>6185.1</c:v>
                </c:pt>
                <c:pt idx="4201">
                  <c:v>6185.34</c:v>
                </c:pt>
                <c:pt idx="4202">
                  <c:v>6185.97</c:v>
                </c:pt>
                <c:pt idx="4203">
                  <c:v>6186.27</c:v>
                </c:pt>
                <c:pt idx="4204">
                  <c:v>6186.5</c:v>
                </c:pt>
                <c:pt idx="4205">
                  <c:v>6187.35</c:v>
                </c:pt>
                <c:pt idx="4206">
                  <c:v>6188.38</c:v>
                </c:pt>
                <c:pt idx="4207">
                  <c:v>6189.12</c:v>
                </c:pt>
                <c:pt idx="4208">
                  <c:v>6189.44</c:v>
                </c:pt>
                <c:pt idx="4209">
                  <c:v>6189.99</c:v>
                </c:pt>
                <c:pt idx="4210">
                  <c:v>6190.32</c:v>
                </c:pt>
                <c:pt idx="4211">
                  <c:v>6191.4</c:v>
                </c:pt>
                <c:pt idx="4212">
                  <c:v>6198.79</c:v>
                </c:pt>
                <c:pt idx="4213">
                  <c:v>6199.96</c:v>
                </c:pt>
                <c:pt idx="4214">
                  <c:v>6207.17</c:v>
                </c:pt>
                <c:pt idx="4215">
                  <c:v>6217.26</c:v>
                </c:pt>
                <c:pt idx="4216">
                  <c:v>6218.66</c:v>
                </c:pt>
                <c:pt idx="4217">
                  <c:v>6220.77</c:v>
                </c:pt>
                <c:pt idx="4218">
                  <c:v>6222.21</c:v>
                </c:pt>
                <c:pt idx="4219">
                  <c:v>6225.02</c:v>
                </c:pt>
                <c:pt idx="4220">
                  <c:v>6227.37</c:v>
                </c:pt>
                <c:pt idx="4221">
                  <c:v>6232.69</c:v>
                </c:pt>
                <c:pt idx="4222">
                  <c:v>6234.31</c:v>
                </c:pt>
                <c:pt idx="4223">
                  <c:v>6236.02</c:v>
                </c:pt>
                <c:pt idx="4224">
                  <c:v>6237.51</c:v>
                </c:pt>
                <c:pt idx="4225">
                  <c:v>6238.05</c:v>
                </c:pt>
                <c:pt idx="4226">
                  <c:v>6239.26</c:v>
                </c:pt>
                <c:pt idx="4227">
                  <c:v>6240.66</c:v>
                </c:pt>
                <c:pt idx="4228">
                  <c:v>6240.9</c:v>
                </c:pt>
                <c:pt idx="4229">
                  <c:v>6242.6</c:v>
                </c:pt>
                <c:pt idx="4230">
                  <c:v>6243.09</c:v>
                </c:pt>
                <c:pt idx="4231">
                  <c:v>6243.14</c:v>
                </c:pt>
                <c:pt idx="4232">
                  <c:v>6245.44</c:v>
                </c:pt>
                <c:pt idx="4233">
                  <c:v>6245.58</c:v>
                </c:pt>
                <c:pt idx="4234">
                  <c:v>6252.36</c:v>
                </c:pt>
                <c:pt idx="4235">
                  <c:v>6259.48</c:v>
                </c:pt>
                <c:pt idx="4236">
                  <c:v>6259.51</c:v>
                </c:pt>
                <c:pt idx="4237">
                  <c:v>6262.66</c:v>
                </c:pt>
                <c:pt idx="4238">
                  <c:v>6264.63</c:v>
                </c:pt>
                <c:pt idx="4239">
                  <c:v>6265.34</c:v>
                </c:pt>
                <c:pt idx="4240">
                  <c:v>6269.14</c:v>
                </c:pt>
                <c:pt idx="4241">
                  <c:v>6269.59</c:v>
                </c:pt>
                <c:pt idx="4242">
                  <c:v>6271.32</c:v>
                </c:pt>
                <c:pt idx="4243">
                  <c:v>6272.42</c:v>
                </c:pt>
                <c:pt idx="4244">
                  <c:v>6273.17</c:v>
                </c:pt>
                <c:pt idx="4245">
                  <c:v>6273.91</c:v>
                </c:pt>
                <c:pt idx="4246">
                  <c:v>6274.12</c:v>
                </c:pt>
                <c:pt idx="4247">
                  <c:v>6274.45</c:v>
                </c:pt>
                <c:pt idx="4248">
                  <c:v>6274.56</c:v>
                </c:pt>
                <c:pt idx="4249">
                  <c:v>6275.16</c:v>
                </c:pt>
                <c:pt idx="4250">
                  <c:v>6277.01</c:v>
                </c:pt>
                <c:pt idx="4251">
                  <c:v>6277.84</c:v>
                </c:pt>
                <c:pt idx="4252">
                  <c:v>6278.76</c:v>
                </c:pt>
                <c:pt idx="4253">
                  <c:v>6279.82</c:v>
                </c:pt>
                <c:pt idx="4254">
                  <c:v>6282.08</c:v>
                </c:pt>
                <c:pt idx="4255">
                  <c:v>6282.32</c:v>
                </c:pt>
                <c:pt idx="4256">
                  <c:v>6285.02</c:v>
                </c:pt>
                <c:pt idx="4257">
                  <c:v>6285.15</c:v>
                </c:pt>
                <c:pt idx="4258">
                  <c:v>6285.31</c:v>
                </c:pt>
                <c:pt idx="4259">
                  <c:v>6285.48</c:v>
                </c:pt>
                <c:pt idx="4260">
                  <c:v>6288.16</c:v>
                </c:pt>
                <c:pt idx="4261">
                  <c:v>6289.01</c:v>
                </c:pt>
                <c:pt idx="4262">
                  <c:v>6289.8</c:v>
                </c:pt>
                <c:pt idx="4263">
                  <c:v>6289.95</c:v>
                </c:pt>
                <c:pt idx="4264">
                  <c:v>6290.7</c:v>
                </c:pt>
                <c:pt idx="4265">
                  <c:v>6291.59</c:v>
                </c:pt>
                <c:pt idx="4266">
                  <c:v>6291.66</c:v>
                </c:pt>
                <c:pt idx="4267">
                  <c:v>6292.74</c:v>
                </c:pt>
                <c:pt idx="4268">
                  <c:v>6293.96</c:v>
                </c:pt>
                <c:pt idx="4269">
                  <c:v>6297</c:v>
                </c:pt>
                <c:pt idx="4270">
                  <c:v>6298.18</c:v>
                </c:pt>
                <c:pt idx="4271">
                  <c:v>6300.44</c:v>
                </c:pt>
                <c:pt idx="4272">
                  <c:v>6301.1</c:v>
                </c:pt>
                <c:pt idx="4273">
                  <c:v>6305.93</c:v>
                </c:pt>
                <c:pt idx="4274">
                  <c:v>6307.5</c:v>
                </c:pt>
                <c:pt idx="4275">
                  <c:v>6308.92</c:v>
                </c:pt>
                <c:pt idx="4276">
                  <c:v>6310.4</c:v>
                </c:pt>
                <c:pt idx="4277">
                  <c:v>6314.49</c:v>
                </c:pt>
                <c:pt idx="4278">
                  <c:v>6314.58</c:v>
                </c:pt>
                <c:pt idx="4279">
                  <c:v>6314.6</c:v>
                </c:pt>
                <c:pt idx="4280">
                  <c:v>6317.37</c:v>
                </c:pt>
                <c:pt idx="4281">
                  <c:v>6323.92</c:v>
                </c:pt>
                <c:pt idx="4282">
                  <c:v>6325.03</c:v>
                </c:pt>
                <c:pt idx="4283">
                  <c:v>6326.68</c:v>
                </c:pt>
                <c:pt idx="4284">
                  <c:v>6328.18</c:v>
                </c:pt>
                <c:pt idx="4285">
                  <c:v>6331.34</c:v>
                </c:pt>
                <c:pt idx="4286">
                  <c:v>6332.94</c:v>
                </c:pt>
                <c:pt idx="4287">
                  <c:v>6333.03</c:v>
                </c:pt>
                <c:pt idx="4288">
                  <c:v>6334.47</c:v>
                </c:pt>
                <c:pt idx="4289">
                  <c:v>6342.47</c:v>
                </c:pt>
                <c:pt idx="4290">
                  <c:v>6347.5</c:v>
                </c:pt>
                <c:pt idx="4291">
                  <c:v>6352.96</c:v>
                </c:pt>
                <c:pt idx="4292">
                  <c:v>6355.68</c:v>
                </c:pt>
                <c:pt idx="4293">
                  <c:v>6358.25</c:v>
                </c:pt>
                <c:pt idx="4294">
                  <c:v>6360.65</c:v>
                </c:pt>
                <c:pt idx="4295">
                  <c:v>6361.85</c:v>
                </c:pt>
                <c:pt idx="4296">
                  <c:v>6361.95</c:v>
                </c:pt>
                <c:pt idx="4297">
                  <c:v>6364.9</c:v>
                </c:pt>
                <c:pt idx="4298">
                  <c:v>6366.23</c:v>
                </c:pt>
                <c:pt idx="4299">
                  <c:v>6369.26</c:v>
                </c:pt>
                <c:pt idx="4300">
                  <c:v>6371.32</c:v>
                </c:pt>
                <c:pt idx="4301">
                  <c:v>6375.08</c:v>
                </c:pt>
                <c:pt idx="4302">
                  <c:v>6376.75</c:v>
                </c:pt>
                <c:pt idx="4303">
                  <c:v>6382.05</c:v>
                </c:pt>
                <c:pt idx="4304">
                  <c:v>6382.58</c:v>
                </c:pt>
                <c:pt idx="4305">
                  <c:v>6383.48</c:v>
                </c:pt>
                <c:pt idx="4306">
                  <c:v>6383.61</c:v>
                </c:pt>
                <c:pt idx="4307">
                  <c:v>6385.62</c:v>
                </c:pt>
                <c:pt idx="4308">
                  <c:v>6386.28</c:v>
                </c:pt>
                <c:pt idx="4309">
                  <c:v>6388.21</c:v>
                </c:pt>
                <c:pt idx="4310">
                  <c:v>6393.87</c:v>
                </c:pt>
                <c:pt idx="4311">
                  <c:v>6395.35</c:v>
                </c:pt>
                <c:pt idx="4312">
                  <c:v>6403.58</c:v>
                </c:pt>
                <c:pt idx="4313">
                  <c:v>6405.74</c:v>
                </c:pt>
                <c:pt idx="4314">
                  <c:v>6408.79</c:v>
                </c:pt>
                <c:pt idx="4315">
                  <c:v>6409.63</c:v>
                </c:pt>
                <c:pt idx="4316">
                  <c:v>6410.97</c:v>
                </c:pt>
                <c:pt idx="4317">
                  <c:v>6411.12</c:v>
                </c:pt>
                <c:pt idx="4318">
                  <c:v>6411.68</c:v>
                </c:pt>
                <c:pt idx="4319">
                  <c:v>6412.37</c:v>
                </c:pt>
                <c:pt idx="4320">
                  <c:v>6414.08</c:v>
                </c:pt>
                <c:pt idx="4321">
                  <c:v>6418.25</c:v>
                </c:pt>
                <c:pt idx="4322">
                  <c:v>6418.85</c:v>
                </c:pt>
                <c:pt idx="4323">
                  <c:v>6423.74</c:v>
                </c:pt>
                <c:pt idx="4324">
                  <c:v>6425.71</c:v>
                </c:pt>
                <c:pt idx="4325">
                  <c:v>6431.74</c:v>
                </c:pt>
                <c:pt idx="4326">
                  <c:v>6438.97</c:v>
                </c:pt>
                <c:pt idx="4327">
                  <c:v>6439</c:v>
                </c:pt>
                <c:pt idx="4328">
                  <c:v>6439.33</c:v>
                </c:pt>
                <c:pt idx="4329">
                  <c:v>6439.78</c:v>
                </c:pt>
                <c:pt idx="4330">
                  <c:v>6444.08</c:v>
                </c:pt>
                <c:pt idx="4331">
                  <c:v>6446.71</c:v>
                </c:pt>
                <c:pt idx="4332">
                  <c:v>6446.92</c:v>
                </c:pt>
                <c:pt idx="4333">
                  <c:v>6451.26</c:v>
                </c:pt>
                <c:pt idx="4334">
                  <c:v>6457.56</c:v>
                </c:pt>
                <c:pt idx="4335">
                  <c:v>6459.64</c:v>
                </c:pt>
                <c:pt idx="4336">
                  <c:v>6462.22</c:v>
                </c:pt>
                <c:pt idx="4337">
                  <c:v>6464.42</c:v>
                </c:pt>
                <c:pt idx="4338">
                  <c:v>6465.22</c:v>
                </c:pt>
                <c:pt idx="4339">
                  <c:v>6466.3</c:v>
                </c:pt>
                <c:pt idx="4340">
                  <c:v>6470.54</c:v>
                </c:pt>
                <c:pt idx="4341">
                  <c:v>6473.33</c:v>
                </c:pt>
                <c:pt idx="4342">
                  <c:v>6474.83</c:v>
                </c:pt>
                <c:pt idx="4343">
                  <c:v>6478.8</c:v>
                </c:pt>
                <c:pt idx="4344">
                  <c:v>6480.1</c:v>
                </c:pt>
                <c:pt idx="4345">
                  <c:v>6480.68</c:v>
                </c:pt>
                <c:pt idx="4346">
                  <c:v>6481.38</c:v>
                </c:pt>
                <c:pt idx="4347">
                  <c:v>6481.53</c:v>
                </c:pt>
                <c:pt idx="4348">
                  <c:v>6486.11</c:v>
                </c:pt>
                <c:pt idx="4349">
                  <c:v>6488.9</c:v>
                </c:pt>
                <c:pt idx="4350">
                  <c:v>6494.24</c:v>
                </c:pt>
                <c:pt idx="4351">
                  <c:v>6496.2</c:v>
                </c:pt>
                <c:pt idx="4352">
                  <c:v>6500.41</c:v>
                </c:pt>
                <c:pt idx="4353">
                  <c:v>6503.14</c:v>
                </c:pt>
                <c:pt idx="4354">
                  <c:v>6503.22</c:v>
                </c:pt>
                <c:pt idx="4355">
                  <c:v>6503.4</c:v>
                </c:pt>
                <c:pt idx="4356">
                  <c:v>6507.75</c:v>
                </c:pt>
                <c:pt idx="4357">
                  <c:v>6508.76</c:v>
                </c:pt>
                <c:pt idx="4358">
                  <c:v>6511.1</c:v>
                </c:pt>
                <c:pt idx="4359">
                  <c:v>6511.47</c:v>
                </c:pt>
                <c:pt idx="4360">
                  <c:v>6512.98</c:v>
                </c:pt>
                <c:pt idx="4361">
                  <c:v>6513.61</c:v>
                </c:pt>
                <c:pt idx="4362">
                  <c:v>6514.43</c:v>
                </c:pt>
                <c:pt idx="4363">
                  <c:v>6514.95</c:v>
                </c:pt>
                <c:pt idx="4364">
                  <c:v>6515.03</c:v>
                </c:pt>
                <c:pt idx="4365">
                  <c:v>6516.21</c:v>
                </c:pt>
                <c:pt idx="4366">
                  <c:v>6519.29</c:v>
                </c:pt>
                <c:pt idx="4367">
                  <c:v>6520.82</c:v>
                </c:pt>
                <c:pt idx="4368">
                  <c:v>6521.37</c:v>
                </c:pt>
                <c:pt idx="4369">
                  <c:v>6529.43</c:v>
                </c:pt>
                <c:pt idx="4370">
                  <c:v>6529.91</c:v>
                </c:pt>
                <c:pt idx="4371">
                  <c:v>6532.01</c:v>
                </c:pt>
                <c:pt idx="4372">
                  <c:v>6535.56</c:v>
                </c:pt>
                <c:pt idx="4373">
                  <c:v>6537.05</c:v>
                </c:pt>
                <c:pt idx="4374">
                  <c:v>6540.2</c:v>
                </c:pt>
                <c:pt idx="4375">
                  <c:v>6545.8</c:v>
                </c:pt>
                <c:pt idx="4376">
                  <c:v>6552.4</c:v>
                </c:pt>
                <c:pt idx="4377">
                  <c:v>6553.94</c:v>
                </c:pt>
                <c:pt idx="4378">
                  <c:v>6554.22</c:v>
                </c:pt>
                <c:pt idx="4379">
                  <c:v>6554.39</c:v>
                </c:pt>
                <c:pt idx="4380">
                  <c:v>6555.36</c:v>
                </c:pt>
                <c:pt idx="4381">
                  <c:v>6556.1</c:v>
                </c:pt>
                <c:pt idx="4382">
                  <c:v>6558.88</c:v>
                </c:pt>
                <c:pt idx="4383">
                  <c:v>6559.35</c:v>
                </c:pt>
                <c:pt idx="4384">
                  <c:v>6560.82</c:v>
                </c:pt>
                <c:pt idx="4385">
                  <c:v>6563.64</c:v>
                </c:pt>
                <c:pt idx="4386">
                  <c:v>6568.76</c:v>
                </c:pt>
                <c:pt idx="4387">
                  <c:v>6570.97</c:v>
                </c:pt>
                <c:pt idx="4388">
                  <c:v>6575.45</c:v>
                </c:pt>
                <c:pt idx="4389">
                  <c:v>6575.54</c:v>
                </c:pt>
                <c:pt idx="4390">
                  <c:v>6582.29</c:v>
                </c:pt>
                <c:pt idx="4391">
                  <c:v>6582.45</c:v>
                </c:pt>
                <c:pt idx="4392">
                  <c:v>6583.21</c:v>
                </c:pt>
                <c:pt idx="4393">
                  <c:v>6595.1</c:v>
                </c:pt>
                <c:pt idx="4394">
                  <c:v>6599.08</c:v>
                </c:pt>
                <c:pt idx="4395">
                  <c:v>6600.48</c:v>
                </c:pt>
                <c:pt idx="4396">
                  <c:v>6601.61</c:v>
                </c:pt>
                <c:pt idx="4397">
                  <c:v>6608.17</c:v>
                </c:pt>
                <c:pt idx="4398">
                  <c:v>6610.05</c:v>
                </c:pt>
                <c:pt idx="4399">
                  <c:v>6611.12</c:v>
                </c:pt>
                <c:pt idx="4400">
                  <c:v>6612.22</c:v>
                </c:pt>
                <c:pt idx="4401">
                  <c:v>6612.62</c:v>
                </c:pt>
                <c:pt idx="4402">
                  <c:v>6613.97</c:v>
                </c:pt>
                <c:pt idx="4403">
                  <c:v>6615.82</c:v>
                </c:pt>
                <c:pt idx="4404">
                  <c:v>6617.14</c:v>
                </c:pt>
                <c:pt idx="4405">
                  <c:v>6618.02</c:v>
                </c:pt>
                <c:pt idx="4406">
                  <c:v>6620.44</c:v>
                </c:pt>
                <c:pt idx="4407">
                  <c:v>6622.05</c:v>
                </c:pt>
                <c:pt idx="4408">
                  <c:v>6624.61</c:v>
                </c:pt>
                <c:pt idx="4409">
                  <c:v>6625.29</c:v>
                </c:pt>
                <c:pt idx="4410">
                  <c:v>6625.47</c:v>
                </c:pt>
                <c:pt idx="4411">
                  <c:v>6627.15</c:v>
                </c:pt>
                <c:pt idx="4412">
                  <c:v>6627.17</c:v>
                </c:pt>
                <c:pt idx="4413">
                  <c:v>6630.84</c:v>
                </c:pt>
                <c:pt idx="4414">
                  <c:v>6631.67</c:v>
                </c:pt>
                <c:pt idx="4415">
                  <c:v>6633.14</c:v>
                </c:pt>
                <c:pt idx="4416">
                  <c:v>6636.86</c:v>
                </c:pt>
                <c:pt idx="4417">
                  <c:v>6637.23</c:v>
                </c:pt>
                <c:pt idx="4418">
                  <c:v>6638.12</c:v>
                </c:pt>
                <c:pt idx="4419">
                  <c:v>6639.33</c:v>
                </c:pt>
                <c:pt idx="4420">
                  <c:v>6645.93</c:v>
                </c:pt>
                <c:pt idx="4421">
                  <c:v>6646.75</c:v>
                </c:pt>
                <c:pt idx="4422">
                  <c:v>6647.85</c:v>
                </c:pt>
                <c:pt idx="4423">
                  <c:v>6650.46</c:v>
                </c:pt>
                <c:pt idx="4424">
                  <c:v>6650.82</c:v>
                </c:pt>
                <c:pt idx="4425">
                  <c:v>6652.47</c:v>
                </c:pt>
                <c:pt idx="4426">
                  <c:v>6656.15</c:v>
                </c:pt>
                <c:pt idx="4427">
                  <c:v>6656.2</c:v>
                </c:pt>
                <c:pt idx="4428">
                  <c:v>6656.71</c:v>
                </c:pt>
                <c:pt idx="4429">
                  <c:v>6661.18</c:v>
                </c:pt>
                <c:pt idx="4430">
                  <c:v>6661.74</c:v>
                </c:pt>
                <c:pt idx="4431">
                  <c:v>6669.18</c:v>
                </c:pt>
                <c:pt idx="4432">
                  <c:v>6670.85</c:v>
                </c:pt>
                <c:pt idx="4433">
                  <c:v>6671.77</c:v>
                </c:pt>
                <c:pt idx="4434">
                  <c:v>6672.06</c:v>
                </c:pt>
                <c:pt idx="4435">
                  <c:v>6672.13</c:v>
                </c:pt>
                <c:pt idx="4436">
                  <c:v>6673.74</c:v>
                </c:pt>
                <c:pt idx="4437">
                  <c:v>6674.18</c:v>
                </c:pt>
                <c:pt idx="4438">
                  <c:v>6674.45</c:v>
                </c:pt>
                <c:pt idx="4439">
                  <c:v>6674.46</c:v>
                </c:pt>
                <c:pt idx="4440">
                  <c:v>6676.73</c:v>
                </c:pt>
                <c:pt idx="4441">
                  <c:v>6677.42</c:v>
                </c:pt>
                <c:pt idx="4442">
                  <c:v>6678.9</c:v>
                </c:pt>
                <c:pt idx="4443">
                  <c:v>6679.14</c:v>
                </c:pt>
                <c:pt idx="4444">
                  <c:v>6680.15</c:v>
                </c:pt>
                <c:pt idx="4445">
                  <c:v>6685.07</c:v>
                </c:pt>
                <c:pt idx="4446">
                  <c:v>6685.8</c:v>
                </c:pt>
                <c:pt idx="4447">
                  <c:v>6686.13</c:v>
                </c:pt>
                <c:pt idx="4448">
                  <c:v>6687.59</c:v>
                </c:pt>
                <c:pt idx="4449">
                  <c:v>6688.86</c:v>
                </c:pt>
                <c:pt idx="4450">
                  <c:v>6689.02</c:v>
                </c:pt>
                <c:pt idx="4451">
                  <c:v>6692.14</c:v>
                </c:pt>
                <c:pt idx="4452">
                  <c:v>6696.9</c:v>
                </c:pt>
                <c:pt idx="4453">
                  <c:v>6698.97</c:v>
                </c:pt>
                <c:pt idx="4454">
                  <c:v>6699.22</c:v>
                </c:pt>
                <c:pt idx="4455">
                  <c:v>6699.28</c:v>
                </c:pt>
                <c:pt idx="4456">
                  <c:v>6701.57</c:v>
                </c:pt>
                <c:pt idx="4457">
                  <c:v>6701.77</c:v>
                </c:pt>
                <c:pt idx="4458">
                  <c:v>6707.99</c:v>
                </c:pt>
                <c:pt idx="4459">
                  <c:v>6712.29</c:v>
                </c:pt>
                <c:pt idx="4460">
                  <c:v>6714.07</c:v>
                </c:pt>
                <c:pt idx="4461">
                  <c:v>6715.29</c:v>
                </c:pt>
                <c:pt idx="4462">
                  <c:v>6715.34</c:v>
                </c:pt>
                <c:pt idx="4463">
                  <c:v>6715.59</c:v>
                </c:pt>
                <c:pt idx="4464">
                  <c:v>6721.89</c:v>
                </c:pt>
                <c:pt idx="4465">
                  <c:v>6722.7</c:v>
                </c:pt>
                <c:pt idx="4466">
                  <c:v>6725.04</c:v>
                </c:pt>
                <c:pt idx="4467">
                  <c:v>6727.62</c:v>
                </c:pt>
                <c:pt idx="4468">
                  <c:v>6729.87</c:v>
                </c:pt>
                <c:pt idx="4469">
                  <c:v>6731.05</c:v>
                </c:pt>
                <c:pt idx="4470">
                  <c:v>6732.2</c:v>
                </c:pt>
                <c:pt idx="4471">
                  <c:v>6732.97</c:v>
                </c:pt>
                <c:pt idx="4472">
                  <c:v>6739.32</c:v>
                </c:pt>
                <c:pt idx="4473">
                  <c:v>6739.66</c:v>
                </c:pt>
                <c:pt idx="4474">
                  <c:v>6743.12</c:v>
                </c:pt>
                <c:pt idx="4475">
                  <c:v>6743.13</c:v>
                </c:pt>
                <c:pt idx="4476">
                  <c:v>6744.19</c:v>
                </c:pt>
                <c:pt idx="4477">
                  <c:v>6745.25</c:v>
                </c:pt>
                <c:pt idx="4478">
                  <c:v>6745.89</c:v>
                </c:pt>
                <c:pt idx="4479">
                  <c:v>6746.43</c:v>
                </c:pt>
                <c:pt idx="4480">
                  <c:v>6747.52</c:v>
                </c:pt>
                <c:pt idx="4481">
                  <c:v>6748.23</c:v>
                </c:pt>
                <c:pt idx="4482">
                  <c:v>6751.44</c:v>
                </c:pt>
                <c:pt idx="4483">
                  <c:v>6751.78</c:v>
                </c:pt>
                <c:pt idx="4484">
                  <c:v>6753.43</c:v>
                </c:pt>
                <c:pt idx="4485">
                  <c:v>6755.08</c:v>
                </c:pt>
                <c:pt idx="4486">
                  <c:v>6756.06</c:v>
                </c:pt>
                <c:pt idx="4487">
                  <c:v>6756.65</c:v>
                </c:pt>
                <c:pt idx="4488">
                  <c:v>6758.81</c:v>
                </c:pt>
                <c:pt idx="4489">
                  <c:v>6761.11</c:v>
                </c:pt>
                <c:pt idx="4490">
                  <c:v>6762.08</c:v>
                </c:pt>
                <c:pt idx="4491">
                  <c:v>6763.18</c:v>
                </c:pt>
                <c:pt idx="4492">
                  <c:v>6765.8</c:v>
                </c:pt>
                <c:pt idx="4493">
                  <c:v>6766.56</c:v>
                </c:pt>
                <c:pt idx="4494">
                  <c:v>6767.81</c:v>
                </c:pt>
                <c:pt idx="4495">
                  <c:v>6769</c:v>
                </c:pt>
                <c:pt idx="4496">
                  <c:v>6769.32</c:v>
                </c:pt>
                <c:pt idx="4497">
                  <c:v>6770.31</c:v>
                </c:pt>
                <c:pt idx="4498">
                  <c:v>6775.92</c:v>
                </c:pt>
                <c:pt idx="4499">
                  <c:v>6776.35</c:v>
                </c:pt>
                <c:pt idx="4500">
                  <c:v>6778.84</c:v>
                </c:pt>
                <c:pt idx="4501">
                  <c:v>6781.13</c:v>
                </c:pt>
                <c:pt idx="4502">
                  <c:v>6781.27</c:v>
                </c:pt>
                <c:pt idx="4503">
                  <c:v>6782.56</c:v>
                </c:pt>
                <c:pt idx="4504">
                  <c:v>6784.89</c:v>
                </c:pt>
                <c:pt idx="4505">
                  <c:v>6785.54</c:v>
                </c:pt>
                <c:pt idx="4506">
                  <c:v>6788.08</c:v>
                </c:pt>
                <c:pt idx="4507">
                  <c:v>6791.22</c:v>
                </c:pt>
                <c:pt idx="4508">
                  <c:v>6793.77</c:v>
                </c:pt>
                <c:pt idx="4509">
                  <c:v>6796.84</c:v>
                </c:pt>
                <c:pt idx="4510">
                  <c:v>6798.27</c:v>
                </c:pt>
                <c:pt idx="4511">
                  <c:v>6802.07</c:v>
                </c:pt>
                <c:pt idx="4512">
                  <c:v>6803.6</c:v>
                </c:pt>
                <c:pt idx="4513">
                  <c:v>6803.62</c:v>
                </c:pt>
                <c:pt idx="4514">
                  <c:v>6806.49</c:v>
                </c:pt>
                <c:pt idx="4515">
                  <c:v>6807.27</c:v>
                </c:pt>
                <c:pt idx="4516">
                  <c:v>6810.53</c:v>
                </c:pt>
                <c:pt idx="4517">
                  <c:v>6811.58</c:v>
                </c:pt>
                <c:pt idx="4518">
                  <c:v>6817.43</c:v>
                </c:pt>
                <c:pt idx="4519">
                  <c:v>6819.23</c:v>
                </c:pt>
                <c:pt idx="4520">
                  <c:v>6826.8</c:v>
                </c:pt>
                <c:pt idx="4521">
                  <c:v>6827.04</c:v>
                </c:pt>
                <c:pt idx="4522">
                  <c:v>6827.18</c:v>
                </c:pt>
                <c:pt idx="4523">
                  <c:v>6829.41</c:v>
                </c:pt>
                <c:pt idx="4524">
                  <c:v>6832.11</c:v>
                </c:pt>
                <c:pt idx="4525">
                  <c:v>6832.13</c:v>
                </c:pt>
                <c:pt idx="4526">
                  <c:v>6832.37</c:v>
                </c:pt>
                <c:pt idx="4527">
                  <c:v>6837.54</c:v>
                </c:pt>
                <c:pt idx="4528">
                  <c:v>6837.93</c:v>
                </c:pt>
                <c:pt idx="4529">
                  <c:v>6838.77</c:v>
                </c:pt>
                <c:pt idx="4530">
                  <c:v>6842.58</c:v>
                </c:pt>
                <c:pt idx="4531">
                  <c:v>6843.85</c:v>
                </c:pt>
                <c:pt idx="4532">
                  <c:v>6846.15</c:v>
                </c:pt>
                <c:pt idx="4533">
                  <c:v>6847.12</c:v>
                </c:pt>
                <c:pt idx="4534">
                  <c:v>6847.59</c:v>
                </c:pt>
                <c:pt idx="4535">
                  <c:v>6852</c:v>
                </c:pt>
                <c:pt idx="4536">
                  <c:v>6852.36</c:v>
                </c:pt>
                <c:pt idx="4537">
                  <c:v>6857.52</c:v>
                </c:pt>
                <c:pt idx="4538">
                  <c:v>6860.59</c:v>
                </c:pt>
                <c:pt idx="4539">
                  <c:v>6861.28</c:v>
                </c:pt>
                <c:pt idx="4540">
                  <c:v>6861.75</c:v>
                </c:pt>
                <c:pt idx="4541">
                  <c:v>6862.51</c:v>
                </c:pt>
                <c:pt idx="4542">
                  <c:v>6862.87</c:v>
                </c:pt>
                <c:pt idx="4543">
                  <c:v>6863.12</c:v>
                </c:pt>
                <c:pt idx="4544">
                  <c:v>6863.71</c:v>
                </c:pt>
                <c:pt idx="4545">
                  <c:v>6864.65</c:v>
                </c:pt>
                <c:pt idx="4546">
                  <c:v>6866.09</c:v>
                </c:pt>
                <c:pt idx="4547">
                  <c:v>6869.19</c:v>
                </c:pt>
                <c:pt idx="4548">
                  <c:v>6870.61</c:v>
                </c:pt>
                <c:pt idx="4549">
                  <c:v>6871.97</c:v>
                </c:pt>
                <c:pt idx="4550">
                  <c:v>6872.04</c:v>
                </c:pt>
                <c:pt idx="4551">
                  <c:v>6874.33</c:v>
                </c:pt>
                <c:pt idx="4552">
                  <c:v>6874.85</c:v>
                </c:pt>
                <c:pt idx="4553">
                  <c:v>6875.61</c:v>
                </c:pt>
                <c:pt idx="4554">
                  <c:v>6876.31</c:v>
                </c:pt>
                <c:pt idx="4555">
                  <c:v>6877.82</c:v>
                </c:pt>
                <c:pt idx="4556">
                  <c:v>6878.01</c:v>
                </c:pt>
                <c:pt idx="4557">
                  <c:v>6880.47</c:v>
                </c:pt>
                <c:pt idx="4558">
                  <c:v>6880.63</c:v>
                </c:pt>
                <c:pt idx="4559">
                  <c:v>6883.67</c:v>
                </c:pt>
                <c:pt idx="4560">
                  <c:v>6883.69</c:v>
                </c:pt>
                <c:pt idx="4561">
                  <c:v>6886.32</c:v>
                </c:pt>
                <c:pt idx="4562">
                  <c:v>6889.1</c:v>
                </c:pt>
                <c:pt idx="4563">
                  <c:v>6889.52</c:v>
                </c:pt>
                <c:pt idx="4564">
                  <c:v>6889.56</c:v>
                </c:pt>
                <c:pt idx="4565">
                  <c:v>6889.62</c:v>
                </c:pt>
                <c:pt idx="4566">
                  <c:v>6893.17</c:v>
                </c:pt>
                <c:pt idx="4567">
                  <c:v>6895.31</c:v>
                </c:pt>
                <c:pt idx="4568">
                  <c:v>6896.09</c:v>
                </c:pt>
                <c:pt idx="4569">
                  <c:v>6897.51</c:v>
                </c:pt>
                <c:pt idx="4570">
                  <c:v>6898.46</c:v>
                </c:pt>
                <c:pt idx="4571">
                  <c:v>6899.71</c:v>
                </c:pt>
                <c:pt idx="4572">
                  <c:v>6900.95</c:v>
                </c:pt>
                <c:pt idx="4573">
                  <c:v>6903.95</c:v>
                </c:pt>
                <c:pt idx="4574">
                  <c:v>6904.08</c:v>
                </c:pt>
                <c:pt idx="4575">
                  <c:v>6906.2</c:v>
                </c:pt>
                <c:pt idx="4576">
                  <c:v>6907.55</c:v>
                </c:pt>
                <c:pt idx="4577">
                  <c:v>6912.04</c:v>
                </c:pt>
                <c:pt idx="4578">
                  <c:v>6913.57</c:v>
                </c:pt>
                <c:pt idx="4579">
                  <c:v>6915.73</c:v>
                </c:pt>
                <c:pt idx="4580">
                  <c:v>6919.02</c:v>
                </c:pt>
                <c:pt idx="4581">
                  <c:v>6921</c:v>
                </c:pt>
                <c:pt idx="4582">
                  <c:v>6921.97</c:v>
                </c:pt>
                <c:pt idx="4583">
                  <c:v>6925.18</c:v>
                </c:pt>
                <c:pt idx="4584">
                  <c:v>6928.6</c:v>
                </c:pt>
                <c:pt idx="4585">
                  <c:v>6930.63</c:v>
                </c:pt>
                <c:pt idx="4586">
                  <c:v>6933.34</c:v>
                </c:pt>
                <c:pt idx="4587">
                  <c:v>6938.87</c:v>
                </c:pt>
                <c:pt idx="4588">
                  <c:v>6940.07</c:v>
                </c:pt>
                <c:pt idx="4589">
                  <c:v>6940.97</c:v>
                </c:pt>
                <c:pt idx="4590">
                  <c:v>6941.87</c:v>
                </c:pt>
                <c:pt idx="4591">
                  <c:v>6941.9</c:v>
                </c:pt>
                <c:pt idx="4592">
                  <c:v>6943.56</c:v>
                </c:pt>
                <c:pt idx="4593">
                  <c:v>6943.74</c:v>
                </c:pt>
                <c:pt idx="4594">
                  <c:v>6944.74</c:v>
                </c:pt>
                <c:pt idx="4595">
                  <c:v>6945.02</c:v>
                </c:pt>
                <c:pt idx="4596">
                  <c:v>6947.52</c:v>
                </c:pt>
                <c:pt idx="4597">
                  <c:v>6947.84</c:v>
                </c:pt>
                <c:pt idx="4598">
                  <c:v>6948.33</c:v>
                </c:pt>
                <c:pt idx="4599">
                  <c:v>6948.42</c:v>
                </c:pt>
                <c:pt idx="4600">
                  <c:v>6950.1</c:v>
                </c:pt>
                <c:pt idx="4601">
                  <c:v>6950.53</c:v>
                </c:pt>
                <c:pt idx="4602">
                  <c:v>6952.65</c:v>
                </c:pt>
                <c:pt idx="4603">
                  <c:v>6960.92</c:v>
                </c:pt>
                <c:pt idx="4604">
                  <c:v>6961.95</c:v>
                </c:pt>
                <c:pt idx="4605">
                  <c:v>6964.05</c:v>
                </c:pt>
                <c:pt idx="4606">
                  <c:v>6965.42</c:v>
                </c:pt>
                <c:pt idx="4607">
                  <c:v>6966.14</c:v>
                </c:pt>
                <c:pt idx="4608">
                  <c:v>6966.32</c:v>
                </c:pt>
                <c:pt idx="4609">
                  <c:v>6966.69</c:v>
                </c:pt>
                <c:pt idx="4610">
                  <c:v>6968.34</c:v>
                </c:pt>
                <c:pt idx="4611">
                  <c:v>6969.88</c:v>
                </c:pt>
                <c:pt idx="4612">
                  <c:v>6974.92</c:v>
                </c:pt>
                <c:pt idx="4613">
                  <c:v>6978.72</c:v>
                </c:pt>
                <c:pt idx="4614">
                  <c:v>6979.54</c:v>
                </c:pt>
                <c:pt idx="4615">
                  <c:v>6980.33</c:v>
                </c:pt>
                <c:pt idx="4616">
                  <c:v>6981.08</c:v>
                </c:pt>
                <c:pt idx="4617">
                  <c:v>6986.6</c:v>
                </c:pt>
                <c:pt idx="4618">
                  <c:v>6988.4</c:v>
                </c:pt>
                <c:pt idx="4619">
                  <c:v>6990.69</c:v>
                </c:pt>
                <c:pt idx="4620">
                  <c:v>6990.92</c:v>
                </c:pt>
                <c:pt idx="4621">
                  <c:v>6991.25</c:v>
                </c:pt>
                <c:pt idx="4622">
                  <c:v>6991.61</c:v>
                </c:pt>
                <c:pt idx="4623">
                  <c:v>6992.53</c:v>
                </c:pt>
                <c:pt idx="4624">
                  <c:v>6993.38</c:v>
                </c:pt>
                <c:pt idx="4625">
                  <c:v>6993.84</c:v>
                </c:pt>
                <c:pt idx="4626">
                  <c:v>6997.01</c:v>
                </c:pt>
                <c:pt idx="4627">
                  <c:v>6997.83</c:v>
                </c:pt>
                <c:pt idx="4628">
                  <c:v>7007.27</c:v>
                </c:pt>
                <c:pt idx="4629">
                  <c:v>7013.44</c:v>
                </c:pt>
                <c:pt idx="4630">
                  <c:v>7017.15</c:v>
                </c:pt>
                <c:pt idx="4631">
                  <c:v>7019.18</c:v>
                </c:pt>
                <c:pt idx="4632">
                  <c:v>7025.04</c:v>
                </c:pt>
                <c:pt idx="4633">
                  <c:v>7025.65</c:v>
                </c:pt>
                <c:pt idx="4634">
                  <c:v>7027.76</c:v>
                </c:pt>
                <c:pt idx="4635">
                  <c:v>7028.94</c:v>
                </c:pt>
                <c:pt idx="4636">
                  <c:v>7031.46</c:v>
                </c:pt>
                <c:pt idx="4637">
                  <c:v>7031.79</c:v>
                </c:pt>
                <c:pt idx="4638">
                  <c:v>7034.35</c:v>
                </c:pt>
                <c:pt idx="4639">
                  <c:v>7035.53</c:v>
                </c:pt>
                <c:pt idx="4640">
                  <c:v>7035.76</c:v>
                </c:pt>
                <c:pt idx="4641">
                  <c:v>7035.97</c:v>
                </c:pt>
                <c:pt idx="4642">
                  <c:v>7039.26</c:v>
                </c:pt>
                <c:pt idx="4643">
                  <c:v>7046.48</c:v>
                </c:pt>
                <c:pt idx="4644">
                  <c:v>7048.38</c:v>
                </c:pt>
                <c:pt idx="4645">
                  <c:v>7048.54</c:v>
                </c:pt>
                <c:pt idx="4646">
                  <c:v>7050.97</c:v>
                </c:pt>
                <c:pt idx="4647">
                  <c:v>7053.3</c:v>
                </c:pt>
                <c:pt idx="4648">
                  <c:v>7054.78</c:v>
                </c:pt>
                <c:pt idx="4649">
                  <c:v>7055.96</c:v>
                </c:pt>
                <c:pt idx="4650">
                  <c:v>7057.46</c:v>
                </c:pt>
                <c:pt idx="4651">
                  <c:v>7057.89</c:v>
                </c:pt>
                <c:pt idx="4652">
                  <c:v>7060.21</c:v>
                </c:pt>
                <c:pt idx="4653">
                  <c:v>7069.74</c:v>
                </c:pt>
                <c:pt idx="4654">
                  <c:v>7072.93</c:v>
                </c:pt>
                <c:pt idx="4655">
                  <c:v>7074.4</c:v>
                </c:pt>
                <c:pt idx="4656">
                  <c:v>7076.65</c:v>
                </c:pt>
                <c:pt idx="4657">
                  <c:v>7078.95</c:v>
                </c:pt>
                <c:pt idx="4658">
                  <c:v>7079.17</c:v>
                </c:pt>
                <c:pt idx="4659">
                  <c:v>7079.79</c:v>
                </c:pt>
                <c:pt idx="4660">
                  <c:v>7080.13</c:v>
                </c:pt>
                <c:pt idx="4661">
                  <c:v>7081.69</c:v>
                </c:pt>
                <c:pt idx="4662">
                  <c:v>7082.83</c:v>
                </c:pt>
                <c:pt idx="4663">
                  <c:v>7083.21</c:v>
                </c:pt>
                <c:pt idx="4664">
                  <c:v>7083.64</c:v>
                </c:pt>
                <c:pt idx="4665">
                  <c:v>7086.18</c:v>
                </c:pt>
                <c:pt idx="4666">
                  <c:v>7089.05</c:v>
                </c:pt>
                <c:pt idx="4667">
                  <c:v>7089.68</c:v>
                </c:pt>
                <c:pt idx="4668">
                  <c:v>7090.47</c:v>
                </c:pt>
                <c:pt idx="4669">
                  <c:v>7091.74</c:v>
                </c:pt>
                <c:pt idx="4670">
                  <c:v>7092.64</c:v>
                </c:pt>
                <c:pt idx="4671">
                  <c:v>7094.16</c:v>
                </c:pt>
                <c:pt idx="4672">
                  <c:v>7094.17</c:v>
                </c:pt>
                <c:pt idx="4673">
                  <c:v>7095.13</c:v>
                </c:pt>
                <c:pt idx="4674">
                  <c:v>7096.6</c:v>
                </c:pt>
                <c:pt idx="4675">
                  <c:v>7098.02</c:v>
                </c:pt>
                <c:pt idx="4676">
                  <c:v>7098.91</c:v>
                </c:pt>
                <c:pt idx="4677">
                  <c:v>7099.57</c:v>
                </c:pt>
                <c:pt idx="4678">
                  <c:v>7100.33</c:v>
                </c:pt>
                <c:pt idx="4679">
                  <c:v>7107.66</c:v>
                </c:pt>
                <c:pt idx="4680">
                  <c:v>7109.3</c:v>
                </c:pt>
                <c:pt idx="4681">
                  <c:v>7109.34</c:v>
                </c:pt>
                <c:pt idx="4682">
                  <c:v>7116.55</c:v>
                </c:pt>
                <c:pt idx="4683">
                  <c:v>7119.53</c:v>
                </c:pt>
                <c:pt idx="4684">
                  <c:v>7121.08</c:v>
                </c:pt>
                <c:pt idx="4685">
                  <c:v>7122.27</c:v>
                </c:pt>
                <c:pt idx="4686">
                  <c:v>7123.08</c:v>
                </c:pt>
                <c:pt idx="4687">
                  <c:v>7123.69</c:v>
                </c:pt>
                <c:pt idx="4688">
                  <c:v>7124.2</c:v>
                </c:pt>
                <c:pt idx="4689">
                  <c:v>7126.26</c:v>
                </c:pt>
                <c:pt idx="4690">
                  <c:v>7126.47</c:v>
                </c:pt>
                <c:pt idx="4691">
                  <c:v>7126.6</c:v>
                </c:pt>
                <c:pt idx="4692">
                  <c:v>7130.29</c:v>
                </c:pt>
                <c:pt idx="4693">
                  <c:v>7131.73</c:v>
                </c:pt>
                <c:pt idx="4694">
                  <c:v>7138.17</c:v>
                </c:pt>
                <c:pt idx="4695">
                  <c:v>7142.55</c:v>
                </c:pt>
                <c:pt idx="4696">
                  <c:v>7143.04</c:v>
                </c:pt>
                <c:pt idx="4697">
                  <c:v>7145.3</c:v>
                </c:pt>
                <c:pt idx="4698">
                  <c:v>7147.62</c:v>
                </c:pt>
                <c:pt idx="4699">
                  <c:v>7148.33</c:v>
                </c:pt>
                <c:pt idx="4700">
                  <c:v>7150.11</c:v>
                </c:pt>
                <c:pt idx="4701">
                  <c:v>7150.23</c:v>
                </c:pt>
                <c:pt idx="4702">
                  <c:v>7153.21</c:v>
                </c:pt>
                <c:pt idx="4703">
                  <c:v>7153.67</c:v>
                </c:pt>
                <c:pt idx="4704">
                  <c:v>7154.09</c:v>
                </c:pt>
                <c:pt idx="4705">
                  <c:v>7155.34</c:v>
                </c:pt>
                <c:pt idx="4706">
                  <c:v>7155.47</c:v>
                </c:pt>
                <c:pt idx="4707">
                  <c:v>7158.53</c:v>
                </c:pt>
                <c:pt idx="4708">
                  <c:v>7159.81</c:v>
                </c:pt>
                <c:pt idx="4709">
                  <c:v>7163.54</c:v>
                </c:pt>
                <c:pt idx="4710">
                  <c:v>7163.8</c:v>
                </c:pt>
                <c:pt idx="4711">
                  <c:v>7164.01</c:v>
                </c:pt>
                <c:pt idx="4712">
                  <c:v>7164.4</c:v>
                </c:pt>
                <c:pt idx="4713">
                  <c:v>7166.34</c:v>
                </c:pt>
                <c:pt idx="4714">
                  <c:v>7172.07</c:v>
                </c:pt>
                <c:pt idx="4715">
                  <c:v>7173.91</c:v>
                </c:pt>
                <c:pt idx="4716">
                  <c:v>7176.59</c:v>
                </c:pt>
                <c:pt idx="4717">
                  <c:v>7179.23</c:v>
                </c:pt>
                <c:pt idx="4718">
                  <c:v>7180.27</c:v>
                </c:pt>
                <c:pt idx="4719">
                  <c:v>7180.28</c:v>
                </c:pt>
                <c:pt idx="4720">
                  <c:v>7180.97</c:v>
                </c:pt>
                <c:pt idx="4721">
                  <c:v>7183.07</c:v>
                </c:pt>
                <c:pt idx="4722">
                  <c:v>7185.67</c:v>
                </c:pt>
                <c:pt idx="4723">
                  <c:v>7188.29</c:v>
                </c:pt>
                <c:pt idx="4724">
                  <c:v>7188.61</c:v>
                </c:pt>
                <c:pt idx="4725">
                  <c:v>7189.11</c:v>
                </c:pt>
                <c:pt idx="4726">
                  <c:v>7191.83</c:v>
                </c:pt>
                <c:pt idx="4727">
                  <c:v>7193.1</c:v>
                </c:pt>
                <c:pt idx="4728">
                  <c:v>7194.23</c:v>
                </c:pt>
                <c:pt idx="4729">
                  <c:v>7196.72</c:v>
                </c:pt>
                <c:pt idx="4730">
                  <c:v>7198.42</c:v>
                </c:pt>
                <c:pt idx="4731">
                  <c:v>7199.65</c:v>
                </c:pt>
                <c:pt idx="4732">
                  <c:v>7200.57</c:v>
                </c:pt>
                <c:pt idx="4733">
                  <c:v>7200.66</c:v>
                </c:pt>
                <c:pt idx="4734">
                  <c:v>7203.13</c:v>
                </c:pt>
                <c:pt idx="4735">
                  <c:v>7205.02</c:v>
                </c:pt>
                <c:pt idx="4736">
                  <c:v>7209.09</c:v>
                </c:pt>
                <c:pt idx="4737">
                  <c:v>7212.14</c:v>
                </c:pt>
                <c:pt idx="4738">
                  <c:v>7212.52</c:v>
                </c:pt>
                <c:pt idx="4739">
                  <c:v>7215.82</c:v>
                </c:pt>
                <c:pt idx="4740">
                  <c:v>7216.1</c:v>
                </c:pt>
                <c:pt idx="4741">
                  <c:v>7218.02</c:v>
                </c:pt>
                <c:pt idx="4742">
                  <c:v>7218.09</c:v>
                </c:pt>
                <c:pt idx="4743">
                  <c:v>7218.16</c:v>
                </c:pt>
                <c:pt idx="4744">
                  <c:v>7218.38</c:v>
                </c:pt>
                <c:pt idx="4745">
                  <c:v>7221.15</c:v>
                </c:pt>
                <c:pt idx="4746">
                  <c:v>7222.85</c:v>
                </c:pt>
                <c:pt idx="4747">
                  <c:v>7223.69</c:v>
                </c:pt>
                <c:pt idx="4748">
                  <c:v>7224.24</c:v>
                </c:pt>
                <c:pt idx="4749">
                  <c:v>7227.12</c:v>
                </c:pt>
                <c:pt idx="4750">
                  <c:v>7228.01</c:v>
                </c:pt>
                <c:pt idx="4751">
                  <c:v>7228.99</c:v>
                </c:pt>
                <c:pt idx="4752">
                  <c:v>7229.33</c:v>
                </c:pt>
                <c:pt idx="4753">
                  <c:v>7231</c:v>
                </c:pt>
                <c:pt idx="4754">
                  <c:v>7232.61</c:v>
                </c:pt>
                <c:pt idx="4755">
                  <c:v>7233.54</c:v>
                </c:pt>
                <c:pt idx="4756">
                  <c:v>7234.14</c:v>
                </c:pt>
                <c:pt idx="4757">
                  <c:v>7236.13</c:v>
                </c:pt>
                <c:pt idx="4758">
                  <c:v>7238.5</c:v>
                </c:pt>
                <c:pt idx="4759">
                  <c:v>7240.66</c:v>
                </c:pt>
                <c:pt idx="4760">
                  <c:v>7243.87</c:v>
                </c:pt>
                <c:pt idx="4761">
                  <c:v>7244.5</c:v>
                </c:pt>
                <c:pt idx="4762">
                  <c:v>7247.21</c:v>
                </c:pt>
                <c:pt idx="4763">
                  <c:v>7247.31</c:v>
                </c:pt>
                <c:pt idx="4764">
                  <c:v>7247.5</c:v>
                </c:pt>
                <c:pt idx="4765">
                  <c:v>7247.71</c:v>
                </c:pt>
                <c:pt idx="4766">
                  <c:v>7247.74</c:v>
                </c:pt>
                <c:pt idx="4767">
                  <c:v>7249.07</c:v>
                </c:pt>
                <c:pt idx="4768">
                  <c:v>7250.03</c:v>
                </c:pt>
                <c:pt idx="4769">
                  <c:v>7251.33</c:v>
                </c:pt>
                <c:pt idx="4770">
                  <c:v>7255.14</c:v>
                </c:pt>
                <c:pt idx="4771">
                  <c:v>7255.58</c:v>
                </c:pt>
                <c:pt idx="4772">
                  <c:v>7255.71</c:v>
                </c:pt>
                <c:pt idx="4773">
                  <c:v>7255.95</c:v>
                </c:pt>
                <c:pt idx="4774">
                  <c:v>7256.58</c:v>
                </c:pt>
                <c:pt idx="4775">
                  <c:v>7258.63</c:v>
                </c:pt>
                <c:pt idx="4776">
                  <c:v>7258.99</c:v>
                </c:pt>
                <c:pt idx="4777">
                  <c:v>7259.33</c:v>
                </c:pt>
                <c:pt idx="4778">
                  <c:v>7260.83</c:v>
                </c:pt>
                <c:pt idx="4779">
                  <c:v>7261.62</c:v>
                </c:pt>
                <c:pt idx="4780">
                  <c:v>7263.6</c:v>
                </c:pt>
                <c:pt idx="4781">
                  <c:v>7264.8</c:v>
                </c:pt>
                <c:pt idx="4782">
                  <c:v>7268.1</c:v>
                </c:pt>
                <c:pt idx="4783">
                  <c:v>7268.74</c:v>
                </c:pt>
                <c:pt idx="4784">
                  <c:v>7269.34</c:v>
                </c:pt>
                <c:pt idx="4785">
                  <c:v>7271.43</c:v>
                </c:pt>
                <c:pt idx="4786">
                  <c:v>7275.89</c:v>
                </c:pt>
                <c:pt idx="4787">
                  <c:v>7275.92</c:v>
                </c:pt>
                <c:pt idx="4788">
                  <c:v>7276.34</c:v>
                </c:pt>
                <c:pt idx="4789">
                  <c:v>7280.3</c:v>
                </c:pt>
                <c:pt idx="4790">
                  <c:v>7281.25</c:v>
                </c:pt>
                <c:pt idx="4791">
                  <c:v>7281.44</c:v>
                </c:pt>
                <c:pt idx="4792">
                  <c:v>7281.72</c:v>
                </c:pt>
                <c:pt idx="4793">
                  <c:v>7282.22</c:v>
                </c:pt>
                <c:pt idx="4794">
                  <c:v>7282.97</c:v>
                </c:pt>
                <c:pt idx="4795">
                  <c:v>7283.93</c:v>
                </c:pt>
                <c:pt idx="4796">
                  <c:v>7284.26</c:v>
                </c:pt>
                <c:pt idx="4797">
                  <c:v>7284.36</c:v>
                </c:pt>
                <c:pt idx="4798">
                  <c:v>7284.45</c:v>
                </c:pt>
                <c:pt idx="4799">
                  <c:v>7285.03</c:v>
                </c:pt>
                <c:pt idx="4800">
                  <c:v>7285.1</c:v>
                </c:pt>
                <c:pt idx="4801">
                  <c:v>7286.16</c:v>
                </c:pt>
                <c:pt idx="4802">
                  <c:v>7286.79</c:v>
                </c:pt>
                <c:pt idx="4803">
                  <c:v>7288.3</c:v>
                </c:pt>
                <c:pt idx="4804">
                  <c:v>7288.88</c:v>
                </c:pt>
                <c:pt idx="4805">
                  <c:v>7289.3</c:v>
                </c:pt>
                <c:pt idx="4806">
                  <c:v>7290.07</c:v>
                </c:pt>
                <c:pt idx="4807">
                  <c:v>7291.6</c:v>
                </c:pt>
                <c:pt idx="4808">
                  <c:v>7292.4</c:v>
                </c:pt>
                <c:pt idx="4809">
                  <c:v>7292.91</c:v>
                </c:pt>
                <c:pt idx="4810">
                  <c:v>7292.95</c:v>
                </c:pt>
                <c:pt idx="4811">
                  <c:v>7294.4</c:v>
                </c:pt>
                <c:pt idx="4812">
                  <c:v>7294.49</c:v>
                </c:pt>
                <c:pt idx="4813">
                  <c:v>7294.58</c:v>
                </c:pt>
                <c:pt idx="4814">
                  <c:v>7294.85</c:v>
                </c:pt>
                <c:pt idx="4815">
                  <c:v>7295.33</c:v>
                </c:pt>
                <c:pt idx="4816">
                  <c:v>7295.43</c:v>
                </c:pt>
                <c:pt idx="4817">
                  <c:v>7296.49</c:v>
                </c:pt>
                <c:pt idx="4818">
                  <c:v>7296.54</c:v>
                </c:pt>
                <c:pt idx="4819">
                  <c:v>7297.69</c:v>
                </c:pt>
                <c:pt idx="4820">
                  <c:v>7298.58</c:v>
                </c:pt>
                <c:pt idx="4821">
                  <c:v>7302.78</c:v>
                </c:pt>
                <c:pt idx="4822">
                  <c:v>7304.16</c:v>
                </c:pt>
                <c:pt idx="4823">
                  <c:v>7304.4</c:v>
                </c:pt>
                <c:pt idx="4824">
                  <c:v>7305.94</c:v>
                </c:pt>
                <c:pt idx="4825">
                  <c:v>7308.43</c:v>
                </c:pt>
                <c:pt idx="4826">
                  <c:v>7316.65</c:v>
                </c:pt>
                <c:pt idx="4827">
                  <c:v>7317.01</c:v>
                </c:pt>
                <c:pt idx="4828">
                  <c:v>7319.58</c:v>
                </c:pt>
                <c:pt idx="4829">
                  <c:v>7320.07</c:v>
                </c:pt>
                <c:pt idx="4830">
                  <c:v>7320.99</c:v>
                </c:pt>
                <c:pt idx="4831">
                  <c:v>7322.93</c:v>
                </c:pt>
                <c:pt idx="4832">
                  <c:v>7324.29</c:v>
                </c:pt>
                <c:pt idx="4833">
                  <c:v>7324.93</c:v>
                </c:pt>
                <c:pt idx="4834">
                  <c:v>7325.89</c:v>
                </c:pt>
                <c:pt idx="4835">
                  <c:v>7325.92</c:v>
                </c:pt>
                <c:pt idx="4836">
                  <c:v>7326.54</c:v>
                </c:pt>
                <c:pt idx="4837">
                  <c:v>7329.78</c:v>
                </c:pt>
                <c:pt idx="4838">
                  <c:v>7329.83</c:v>
                </c:pt>
                <c:pt idx="4839">
                  <c:v>7329.89</c:v>
                </c:pt>
                <c:pt idx="4840">
                  <c:v>7330.19</c:v>
                </c:pt>
                <c:pt idx="4841">
                  <c:v>7331.51</c:v>
                </c:pt>
                <c:pt idx="4842">
                  <c:v>7334.33</c:v>
                </c:pt>
                <c:pt idx="4843">
                  <c:v>7334.52</c:v>
                </c:pt>
                <c:pt idx="4844">
                  <c:v>7334.92</c:v>
                </c:pt>
                <c:pt idx="4845">
                  <c:v>7340.5</c:v>
                </c:pt>
                <c:pt idx="4846">
                  <c:v>7341.74</c:v>
                </c:pt>
                <c:pt idx="4847">
                  <c:v>7341.79</c:v>
                </c:pt>
                <c:pt idx="4848">
                  <c:v>7341.86</c:v>
                </c:pt>
                <c:pt idx="4849">
                  <c:v>7343.35</c:v>
                </c:pt>
                <c:pt idx="4850">
                  <c:v>7343.53</c:v>
                </c:pt>
                <c:pt idx="4851">
                  <c:v>7344.84</c:v>
                </c:pt>
                <c:pt idx="4852">
                  <c:v>7345.9</c:v>
                </c:pt>
                <c:pt idx="4853">
                  <c:v>7347.41</c:v>
                </c:pt>
                <c:pt idx="4854">
                  <c:v>7349.33</c:v>
                </c:pt>
                <c:pt idx="4855">
                  <c:v>7350.18</c:v>
                </c:pt>
                <c:pt idx="4856">
                  <c:v>7350.93</c:v>
                </c:pt>
                <c:pt idx="4857">
                  <c:v>7355.35</c:v>
                </c:pt>
                <c:pt idx="4858">
                  <c:v>7356.01</c:v>
                </c:pt>
                <c:pt idx="4859">
                  <c:v>7356.38</c:v>
                </c:pt>
                <c:pt idx="4860">
                  <c:v>7356.56</c:v>
                </c:pt>
                <c:pt idx="4861">
                  <c:v>7360.87</c:v>
                </c:pt>
                <c:pt idx="4862">
                  <c:v>7366.09</c:v>
                </c:pt>
                <c:pt idx="4863">
                  <c:v>7366.19</c:v>
                </c:pt>
                <c:pt idx="4864">
                  <c:v>7367.65</c:v>
                </c:pt>
                <c:pt idx="4865">
                  <c:v>7370.62</c:v>
                </c:pt>
                <c:pt idx="4866">
                  <c:v>7371.59</c:v>
                </c:pt>
                <c:pt idx="4867">
                  <c:v>7372.23</c:v>
                </c:pt>
                <c:pt idx="4868">
                  <c:v>7373.23</c:v>
                </c:pt>
                <c:pt idx="4869">
                  <c:v>7374.08</c:v>
                </c:pt>
                <c:pt idx="4870">
                  <c:v>7375.57</c:v>
                </c:pt>
                <c:pt idx="4871">
                  <c:v>7376.8</c:v>
                </c:pt>
                <c:pt idx="4872">
                  <c:v>7377.23</c:v>
                </c:pt>
                <c:pt idx="4873">
                  <c:v>7378.51</c:v>
                </c:pt>
                <c:pt idx="4874">
                  <c:v>7379.46</c:v>
                </c:pt>
                <c:pt idx="4875">
                  <c:v>7380.09</c:v>
                </c:pt>
                <c:pt idx="4876">
                  <c:v>7380.57</c:v>
                </c:pt>
                <c:pt idx="4877">
                  <c:v>7380.98</c:v>
                </c:pt>
                <c:pt idx="4878">
                  <c:v>7381.62</c:v>
                </c:pt>
                <c:pt idx="4879">
                  <c:v>7381.91</c:v>
                </c:pt>
                <c:pt idx="4880">
                  <c:v>7385.36</c:v>
                </c:pt>
                <c:pt idx="4881">
                  <c:v>7388.18</c:v>
                </c:pt>
                <c:pt idx="4882">
                  <c:v>7388.73</c:v>
                </c:pt>
                <c:pt idx="4883">
                  <c:v>7390.9</c:v>
                </c:pt>
                <c:pt idx="4884">
                  <c:v>7396.28</c:v>
                </c:pt>
                <c:pt idx="4885">
                  <c:v>7396.72</c:v>
                </c:pt>
                <c:pt idx="4886">
                  <c:v>7398.87</c:v>
                </c:pt>
                <c:pt idx="4887">
                  <c:v>7399.03</c:v>
                </c:pt>
                <c:pt idx="4888">
                  <c:v>7403.45</c:v>
                </c:pt>
                <c:pt idx="4889">
                  <c:v>7405.27</c:v>
                </c:pt>
                <c:pt idx="4890">
                  <c:v>7405.42</c:v>
                </c:pt>
                <c:pt idx="4891">
                  <c:v>7406.88</c:v>
                </c:pt>
                <c:pt idx="4892">
                  <c:v>7408.17</c:v>
                </c:pt>
                <c:pt idx="4893">
                  <c:v>7408.84</c:v>
                </c:pt>
                <c:pt idx="4894">
                  <c:v>7409.08</c:v>
                </c:pt>
                <c:pt idx="4895">
                  <c:v>7409.59</c:v>
                </c:pt>
                <c:pt idx="4896">
                  <c:v>7411.81</c:v>
                </c:pt>
                <c:pt idx="4897">
                  <c:v>7412.03</c:v>
                </c:pt>
                <c:pt idx="4898">
                  <c:v>7412.14</c:v>
                </c:pt>
                <c:pt idx="4899">
                  <c:v>7412.96</c:v>
                </c:pt>
                <c:pt idx="4900">
                  <c:v>7413.39</c:v>
                </c:pt>
                <c:pt idx="4901">
                  <c:v>7413.42</c:v>
                </c:pt>
                <c:pt idx="4902">
                  <c:v>7414.44</c:v>
                </c:pt>
                <c:pt idx="4903">
                  <c:v>7416.2</c:v>
                </c:pt>
                <c:pt idx="4904">
                  <c:v>7416.47</c:v>
                </c:pt>
                <c:pt idx="4905">
                  <c:v>7417.41</c:v>
                </c:pt>
                <c:pt idx="4906">
                  <c:v>7421.59</c:v>
                </c:pt>
                <c:pt idx="4907">
                  <c:v>7422.19</c:v>
                </c:pt>
                <c:pt idx="4908">
                  <c:v>7423.9</c:v>
                </c:pt>
                <c:pt idx="4909">
                  <c:v>7423.93</c:v>
                </c:pt>
                <c:pt idx="4910">
                  <c:v>7425.27</c:v>
                </c:pt>
                <c:pt idx="4911">
                  <c:v>7425.85</c:v>
                </c:pt>
                <c:pt idx="4912">
                  <c:v>7425.87</c:v>
                </c:pt>
                <c:pt idx="4913">
                  <c:v>7426.46</c:v>
                </c:pt>
                <c:pt idx="4914">
                  <c:v>7427.5</c:v>
                </c:pt>
                <c:pt idx="4915">
                  <c:v>7427.85</c:v>
                </c:pt>
                <c:pt idx="4916">
                  <c:v>7429.08</c:v>
                </c:pt>
                <c:pt idx="4917">
                  <c:v>7430.35</c:v>
                </c:pt>
                <c:pt idx="4918">
                  <c:v>7431.66</c:v>
                </c:pt>
                <c:pt idx="4919">
                  <c:v>7432.2</c:v>
                </c:pt>
                <c:pt idx="4920">
                  <c:v>7432.3</c:v>
                </c:pt>
                <c:pt idx="4921">
                  <c:v>7432.86</c:v>
                </c:pt>
                <c:pt idx="4922">
                  <c:v>7433.82</c:v>
                </c:pt>
                <c:pt idx="4923">
                  <c:v>7434.25</c:v>
                </c:pt>
                <c:pt idx="4924">
                  <c:v>7434.27</c:v>
                </c:pt>
                <c:pt idx="4925">
                  <c:v>7434.68</c:v>
                </c:pt>
                <c:pt idx="4926">
                  <c:v>7437.51</c:v>
                </c:pt>
                <c:pt idx="4927">
                  <c:v>7437.69</c:v>
                </c:pt>
                <c:pt idx="4928">
                  <c:v>7439.98</c:v>
                </c:pt>
                <c:pt idx="4929">
                  <c:v>7440.92</c:v>
                </c:pt>
                <c:pt idx="4930">
                  <c:v>7441</c:v>
                </c:pt>
                <c:pt idx="4931">
                  <c:v>7442.57</c:v>
                </c:pt>
                <c:pt idx="4932">
                  <c:v>7443.83</c:v>
                </c:pt>
                <c:pt idx="4933">
                  <c:v>7444.81</c:v>
                </c:pt>
                <c:pt idx="4934">
                  <c:v>7444.94</c:v>
                </c:pt>
                <c:pt idx="4935">
                  <c:v>7446.81</c:v>
                </c:pt>
                <c:pt idx="4936">
                  <c:v>7449.86</c:v>
                </c:pt>
                <c:pt idx="4937">
                  <c:v>7451.48</c:v>
                </c:pt>
                <c:pt idx="4938">
                  <c:v>7451.49</c:v>
                </c:pt>
                <c:pt idx="4939">
                  <c:v>7452.23</c:v>
                </c:pt>
                <c:pt idx="4940">
                  <c:v>7452.54</c:v>
                </c:pt>
                <c:pt idx="4941">
                  <c:v>7452.94</c:v>
                </c:pt>
                <c:pt idx="4942">
                  <c:v>7453</c:v>
                </c:pt>
                <c:pt idx="4943">
                  <c:v>7455.36</c:v>
                </c:pt>
                <c:pt idx="4944">
                  <c:v>7457.24</c:v>
                </c:pt>
                <c:pt idx="4945">
                  <c:v>7457.34</c:v>
                </c:pt>
                <c:pt idx="4946">
                  <c:v>7457.47</c:v>
                </c:pt>
                <c:pt idx="4947">
                  <c:v>7462.93</c:v>
                </c:pt>
                <c:pt idx="4948">
                  <c:v>7463.14</c:v>
                </c:pt>
                <c:pt idx="4949">
                  <c:v>7465.98</c:v>
                </c:pt>
                <c:pt idx="4950">
                  <c:v>7469.15</c:v>
                </c:pt>
                <c:pt idx="4951">
                  <c:v>7469.56</c:v>
                </c:pt>
                <c:pt idx="4952">
                  <c:v>7472.67</c:v>
                </c:pt>
                <c:pt idx="4953">
                  <c:v>7474.61</c:v>
                </c:pt>
                <c:pt idx="4954">
                  <c:v>7475.78</c:v>
                </c:pt>
                <c:pt idx="4955">
                  <c:v>7477.18</c:v>
                </c:pt>
                <c:pt idx="4956">
                  <c:v>7478.31</c:v>
                </c:pt>
                <c:pt idx="4957">
                  <c:v>7480.71</c:v>
                </c:pt>
                <c:pt idx="4958">
                  <c:v>7481.83</c:v>
                </c:pt>
                <c:pt idx="4959">
                  <c:v>7482.49</c:v>
                </c:pt>
                <c:pt idx="4960">
                  <c:v>7482.64</c:v>
                </c:pt>
                <c:pt idx="4961">
                  <c:v>7482.85</c:v>
                </c:pt>
                <c:pt idx="4962">
                  <c:v>7484.31</c:v>
                </c:pt>
                <c:pt idx="4963">
                  <c:v>7484.38</c:v>
                </c:pt>
                <c:pt idx="4964">
                  <c:v>7485.36</c:v>
                </c:pt>
                <c:pt idx="4965">
                  <c:v>7486.02</c:v>
                </c:pt>
                <c:pt idx="4966">
                  <c:v>7486.07</c:v>
                </c:pt>
                <c:pt idx="4967">
                  <c:v>7486.09</c:v>
                </c:pt>
                <c:pt idx="4968">
                  <c:v>7486.17</c:v>
                </c:pt>
                <c:pt idx="4969">
                  <c:v>7487.74</c:v>
                </c:pt>
                <c:pt idx="4970">
                  <c:v>7488.79</c:v>
                </c:pt>
                <c:pt idx="4971">
                  <c:v>7492.06</c:v>
                </c:pt>
                <c:pt idx="4972">
                  <c:v>7492.16</c:v>
                </c:pt>
                <c:pt idx="4973">
                  <c:v>7494.09</c:v>
                </c:pt>
                <c:pt idx="4974">
                  <c:v>7495.68</c:v>
                </c:pt>
                <c:pt idx="4975">
                  <c:v>7496.01</c:v>
                </c:pt>
                <c:pt idx="4976">
                  <c:v>7498.29</c:v>
                </c:pt>
                <c:pt idx="4977">
                  <c:v>7498.82</c:v>
                </c:pt>
                <c:pt idx="4978">
                  <c:v>7501.66</c:v>
                </c:pt>
                <c:pt idx="4979">
                  <c:v>7503.37</c:v>
                </c:pt>
                <c:pt idx="4980">
                  <c:v>7504.69</c:v>
                </c:pt>
                <c:pt idx="4981">
                  <c:v>7505.77</c:v>
                </c:pt>
                <c:pt idx="4982">
                  <c:v>7506.78</c:v>
                </c:pt>
                <c:pt idx="4983">
                  <c:v>7506.96</c:v>
                </c:pt>
                <c:pt idx="4984">
                  <c:v>7507.46</c:v>
                </c:pt>
                <c:pt idx="4985">
                  <c:v>7511.66</c:v>
                </c:pt>
                <c:pt idx="4986">
                  <c:v>7516.79</c:v>
                </c:pt>
                <c:pt idx="4987">
                  <c:v>7516.83</c:v>
                </c:pt>
                <c:pt idx="4988">
                  <c:v>7517.08</c:v>
                </c:pt>
                <c:pt idx="4989">
                  <c:v>7517.38</c:v>
                </c:pt>
                <c:pt idx="4990">
                  <c:v>7519.03</c:v>
                </c:pt>
                <c:pt idx="4991">
                  <c:v>7519.13</c:v>
                </c:pt>
                <c:pt idx="4992">
                  <c:v>7521.19</c:v>
                </c:pt>
                <c:pt idx="4993">
                  <c:v>7521.28</c:v>
                </c:pt>
                <c:pt idx="4994">
                  <c:v>7522.07</c:v>
                </c:pt>
                <c:pt idx="4995">
                  <c:v>7522.9</c:v>
                </c:pt>
                <c:pt idx="4996">
                  <c:v>7524.44</c:v>
                </c:pt>
                <c:pt idx="4997">
                  <c:v>7524.74</c:v>
                </c:pt>
                <c:pt idx="4998">
                  <c:v>7524.88</c:v>
                </c:pt>
                <c:pt idx="4999">
                  <c:v>7528.09</c:v>
                </c:pt>
                <c:pt idx="5000">
                  <c:v>7529.86</c:v>
                </c:pt>
                <c:pt idx="5001">
                  <c:v>7531.03</c:v>
                </c:pt>
                <c:pt idx="5002">
                  <c:v>7531.7</c:v>
                </c:pt>
                <c:pt idx="5003">
                  <c:v>7532.26</c:v>
                </c:pt>
                <c:pt idx="5004">
                  <c:v>7535.43</c:v>
                </c:pt>
                <c:pt idx="5005">
                  <c:v>7536.07</c:v>
                </c:pt>
                <c:pt idx="5006">
                  <c:v>7539.6</c:v>
                </c:pt>
                <c:pt idx="5007">
                  <c:v>7540.05</c:v>
                </c:pt>
                <c:pt idx="5008">
                  <c:v>7540.39</c:v>
                </c:pt>
                <c:pt idx="5009">
                  <c:v>7540.58</c:v>
                </c:pt>
                <c:pt idx="5010">
                  <c:v>7540.91</c:v>
                </c:pt>
                <c:pt idx="5011">
                  <c:v>7542.71</c:v>
                </c:pt>
                <c:pt idx="5012">
                  <c:v>7545.55</c:v>
                </c:pt>
                <c:pt idx="5013">
                  <c:v>7546.61</c:v>
                </c:pt>
                <c:pt idx="5014">
                  <c:v>7547.76</c:v>
                </c:pt>
                <c:pt idx="5015">
                  <c:v>7550.42</c:v>
                </c:pt>
                <c:pt idx="5016">
                  <c:v>7550.87</c:v>
                </c:pt>
                <c:pt idx="5017">
                  <c:v>7553.23</c:v>
                </c:pt>
                <c:pt idx="5018">
                  <c:v>7553.94</c:v>
                </c:pt>
                <c:pt idx="5019">
                  <c:v>7555.83</c:v>
                </c:pt>
                <c:pt idx="5020">
                  <c:v>7556.24</c:v>
                </c:pt>
                <c:pt idx="5021">
                  <c:v>7556.51</c:v>
                </c:pt>
                <c:pt idx="5022">
                  <c:v>7559.21</c:v>
                </c:pt>
                <c:pt idx="5023">
                  <c:v>7562.82</c:v>
                </c:pt>
                <c:pt idx="5024">
                  <c:v>7564.61</c:v>
                </c:pt>
                <c:pt idx="5025">
                  <c:v>7568.85</c:v>
                </c:pt>
                <c:pt idx="5026">
                  <c:v>7572.24</c:v>
                </c:pt>
                <c:pt idx="5027">
                  <c:v>7573.34</c:v>
                </c:pt>
                <c:pt idx="5028">
                  <c:v>7573.35</c:v>
                </c:pt>
                <c:pt idx="5029">
                  <c:v>7575.65</c:v>
                </c:pt>
                <c:pt idx="5030">
                  <c:v>7577.07</c:v>
                </c:pt>
                <c:pt idx="5031">
                  <c:v>7579.53</c:v>
                </c:pt>
                <c:pt idx="5032">
                  <c:v>7582.11</c:v>
                </c:pt>
                <c:pt idx="5033">
                  <c:v>7583.14</c:v>
                </c:pt>
                <c:pt idx="5034">
                  <c:v>7583.19</c:v>
                </c:pt>
                <c:pt idx="5035">
                  <c:v>7583.56</c:v>
                </c:pt>
                <c:pt idx="5036">
                  <c:v>7583.96</c:v>
                </c:pt>
                <c:pt idx="5037">
                  <c:v>7584.36</c:v>
                </c:pt>
                <c:pt idx="5038">
                  <c:v>7587.34</c:v>
                </c:pt>
                <c:pt idx="5039">
                  <c:v>7588.36</c:v>
                </c:pt>
                <c:pt idx="5040">
                  <c:v>7589.63</c:v>
                </c:pt>
                <c:pt idx="5041">
                  <c:v>7590.05</c:v>
                </c:pt>
                <c:pt idx="5042">
                  <c:v>7590.91</c:v>
                </c:pt>
                <c:pt idx="5043">
                  <c:v>7590.96</c:v>
                </c:pt>
                <c:pt idx="5044">
                  <c:v>7591.11</c:v>
                </c:pt>
                <c:pt idx="5045">
                  <c:v>7591.83</c:v>
                </c:pt>
                <c:pt idx="5046">
                  <c:v>7595.34</c:v>
                </c:pt>
                <c:pt idx="5047">
                  <c:v>7596.14</c:v>
                </c:pt>
                <c:pt idx="5048">
                  <c:v>7596.29</c:v>
                </c:pt>
                <c:pt idx="5049">
                  <c:v>7597.91</c:v>
                </c:pt>
                <c:pt idx="5050">
                  <c:v>7599.9</c:v>
                </c:pt>
                <c:pt idx="5051">
                  <c:v>7600.03</c:v>
                </c:pt>
                <c:pt idx="5052">
                  <c:v>7600.44</c:v>
                </c:pt>
                <c:pt idx="5053">
                  <c:v>7601.95</c:v>
                </c:pt>
                <c:pt idx="5054">
                  <c:v>7602.66</c:v>
                </c:pt>
                <c:pt idx="5055">
                  <c:v>7605.64</c:v>
                </c:pt>
                <c:pt idx="5056">
                  <c:v>7606.71</c:v>
                </c:pt>
                <c:pt idx="5057">
                  <c:v>7607</c:v>
                </c:pt>
                <c:pt idx="5058">
                  <c:v>7607.98</c:v>
                </c:pt>
                <c:pt idx="5059">
                  <c:v>7609.09</c:v>
                </c:pt>
                <c:pt idx="5060">
                  <c:v>7610.2</c:v>
                </c:pt>
                <c:pt idx="5061">
                  <c:v>7610.54</c:v>
                </c:pt>
                <c:pt idx="5062">
                  <c:v>7610.84</c:v>
                </c:pt>
                <c:pt idx="5063">
                  <c:v>7611.21</c:v>
                </c:pt>
                <c:pt idx="5064">
                  <c:v>7611.95</c:v>
                </c:pt>
                <c:pt idx="5065">
                  <c:v>7613.05</c:v>
                </c:pt>
                <c:pt idx="5066">
                  <c:v>7613.19</c:v>
                </c:pt>
                <c:pt idx="5067">
                  <c:v>7613.71</c:v>
                </c:pt>
                <c:pt idx="5068">
                  <c:v>7614.14</c:v>
                </c:pt>
                <c:pt idx="5069">
                  <c:v>7614.67</c:v>
                </c:pt>
                <c:pt idx="5070">
                  <c:v>7614.83</c:v>
                </c:pt>
                <c:pt idx="5071">
                  <c:v>7615.37</c:v>
                </c:pt>
                <c:pt idx="5072">
                  <c:v>7615.38</c:v>
                </c:pt>
                <c:pt idx="5073">
                  <c:v>7618.44</c:v>
                </c:pt>
                <c:pt idx="5074">
                  <c:v>7619.48</c:v>
                </c:pt>
                <c:pt idx="5075">
                  <c:v>7619.52</c:v>
                </c:pt>
                <c:pt idx="5076">
                  <c:v>7623.58</c:v>
                </c:pt>
                <c:pt idx="5077">
                  <c:v>7627.03</c:v>
                </c:pt>
                <c:pt idx="5078">
                  <c:v>7627.31</c:v>
                </c:pt>
                <c:pt idx="5079">
                  <c:v>7627.43</c:v>
                </c:pt>
                <c:pt idx="5080">
                  <c:v>7627.66</c:v>
                </c:pt>
                <c:pt idx="5081">
                  <c:v>7628.75</c:v>
                </c:pt>
                <c:pt idx="5082">
                  <c:v>7630.35</c:v>
                </c:pt>
                <c:pt idx="5083">
                  <c:v>7633.82</c:v>
                </c:pt>
                <c:pt idx="5084">
                  <c:v>7634.86</c:v>
                </c:pt>
                <c:pt idx="5085">
                  <c:v>7635.42</c:v>
                </c:pt>
                <c:pt idx="5086">
                  <c:v>7635.55</c:v>
                </c:pt>
                <c:pt idx="5087">
                  <c:v>7635.88</c:v>
                </c:pt>
                <c:pt idx="5088">
                  <c:v>7636.28</c:v>
                </c:pt>
                <c:pt idx="5089">
                  <c:v>7637.11</c:v>
                </c:pt>
                <c:pt idx="5090">
                  <c:v>7638.44</c:v>
                </c:pt>
                <c:pt idx="5091">
                  <c:v>7639.67</c:v>
                </c:pt>
                <c:pt idx="5092">
                  <c:v>7643.07</c:v>
                </c:pt>
                <c:pt idx="5093">
                  <c:v>7644.68</c:v>
                </c:pt>
                <c:pt idx="5094">
                  <c:v>7644.76</c:v>
                </c:pt>
                <c:pt idx="5095">
                  <c:v>7645.86</c:v>
                </c:pt>
                <c:pt idx="5096">
                  <c:v>7647.45</c:v>
                </c:pt>
                <c:pt idx="5097">
                  <c:v>7648.26</c:v>
                </c:pt>
                <c:pt idx="5098">
                  <c:v>7649.28</c:v>
                </c:pt>
                <c:pt idx="5099">
                  <c:v>7651.1</c:v>
                </c:pt>
                <c:pt idx="5100">
                  <c:v>7653.28</c:v>
                </c:pt>
                <c:pt idx="5101">
                  <c:v>7654.23</c:v>
                </c:pt>
                <c:pt idx="5102">
                  <c:v>7659.5</c:v>
                </c:pt>
                <c:pt idx="5103">
                  <c:v>7659.72</c:v>
                </c:pt>
                <c:pt idx="5104">
                  <c:v>7661.39</c:v>
                </c:pt>
                <c:pt idx="5105">
                  <c:v>7662.43</c:v>
                </c:pt>
                <c:pt idx="5106">
                  <c:v>7663.51</c:v>
                </c:pt>
                <c:pt idx="5107">
                  <c:v>7663.87</c:v>
                </c:pt>
                <c:pt idx="5108">
                  <c:v>7664.22</c:v>
                </c:pt>
                <c:pt idx="5109">
                  <c:v>7664.81</c:v>
                </c:pt>
                <c:pt idx="5110">
                  <c:v>7666.52</c:v>
                </c:pt>
                <c:pt idx="5111">
                  <c:v>7668.81</c:v>
                </c:pt>
                <c:pt idx="5112">
                  <c:v>7671.85</c:v>
                </c:pt>
                <c:pt idx="5113">
                  <c:v>7672.68</c:v>
                </c:pt>
                <c:pt idx="5114">
                  <c:v>7675.87</c:v>
                </c:pt>
                <c:pt idx="5115">
                  <c:v>7679.68</c:v>
                </c:pt>
                <c:pt idx="5116">
                  <c:v>7680.15</c:v>
                </c:pt>
                <c:pt idx="5117">
                  <c:v>7680.75</c:v>
                </c:pt>
                <c:pt idx="5118">
                  <c:v>7681.55</c:v>
                </c:pt>
                <c:pt idx="5119">
                  <c:v>7684.89</c:v>
                </c:pt>
                <c:pt idx="5120">
                  <c:v>7685.4</c:v>
                </c:pt>
                <c:pt idx="5121">
                  <c:v>7685.65</c:v>
                </c:pt>
                <c:pt idx="5122">
                  <c:v>7687.3</c:v>
                </c:pt>
                <c:pt idx="5123">
                  <c:v>7688.02</c:v>
                </c:pt>
                <c:pt idx="5124">
                  <c:v>7689.7</c:v>
                </c:pt>
                <c:pt idx="5125">
                  <c:v>7689.71</c:v>
                </c:pt>
                <c:pt idx="5126">
                  <c:v>7690.16</c:v>
                </c:pt>
                <c:pt idx="5127">
                  <c:v>7692.46</c:v>
                </c:pt>
                <c:pt idx="5128">
                  <c:v>7693.12</c:v>
                </c:pt>
                <c:pt idx="5129">
                  <c:v>7694.06</c:v>
                </c:pt>
                <c:pt idx="5130">
                  <c:v>7695.12</c:v>
                </c:pt>
                <c:pt idx="5131">
                  <c:v>7699.63</c:v>
                </c:pt>
                <c:pt idx="5132">
                  <c:v>7700.62</c:v>
                </c:pt>
                <c:pt idx="5133">
                  <c:v>7703.4</c:v>
                </c:pt>
                <c:pt idx="5134">
                  <c:v>7704.25</c:v>
                </c:pt>
                <c:pt idx="5135">
                  <c:v>7704.96</c:v>
                </c:pt>
                <c:pt idx="5136">
                  <c:v>7705.28</c:v>
                </c:pt>
                <c:pt idx="5137">
                  <c:v>7706.03</c:v>
                </c:pt>
                <c:pt idx="5138">
                  <c:v>7706.04</c:v>
                </c:pt>
                <c:pt idx="5139">
                  <c:v>7706.96</c:v>
                </c:pt>
                <c:pt idx="5140">
                  <c:v>7707.81</c:v>
                </c:pt>
                <c:pt idx="5141">
                  <c:v>7708.88</c:v>
                </c:pt>
                <c:pt idx="5142">
                  <c:v>7710.91</c:v>
                </c:pt>
                <c:pt idx="5143">
                  <c:v>7712.06</c:v>
                </c:pt>
                <c:pt idx="5144">
                  <c:v>7712.44</c:v>
                </c:pt>
                <c:pt idx="5145">
                  <c:v>7713.49</c:v>
                </c:pt>
                <c:pt idx="5146">
                  <c:v>7713.82</c:v>
                </c:pt>
                <c:pt idx="5147">
                  <c:v>7714.6</c:v>
                </c:pt>
                <c:pt idx="5148">
                  <c:v>7714.62</c:v>
                </c:pt>
                <c:pt idx="5149">
                  <c:v>7714.65</c:v>
                </c:pt>
                <c:pt idx="5150">
                  <c:v>7715.1</c:v>
                </c:pt>
                <c:pt idx="5151">
                  <c:v>7716.44</c:v>
                </c:pt>
                <c:pt idx="5152">
                  <c:v>7717</c:v>
                </c:pt>
                <c:pt idx="5153">
                  <c:v>7720.16</c:v>
                </c:pt>
                <c:pt idx="5154">
                  <c:v>7724.05</c:v>
                </c:pt>
                <c:pt idx="5155">
                  <c:v>7724.68</c:v>
                </c:pt>
                <c:pt idx="5156">
                  <c:v>7724.84</c:v>
                </c:pt>
                <c:pt idx="5157">
                  <c:v>7725.54</c:v>
                </c:pt>
                <c:pt idx="5158">
                  <c:v>7726.99</c:v>
                </c:pt>
                <c:pt idx="5159">
                  <c:v>7731.71</c:v>
                </c:pt>
                <c:pt idx="5160">
                  <c:v>7732.39</c:v>
                </c:pt>
                <c:pt idx="5161">
                  <c:v>7735.47</c:v>
                </c:pt>
                <c:pt idx="5162">
                  <c:v>7736.46</c:v>
                </c:pt>
                <c:pt idx="5163">
                  <c:v>7736.65</c:v>
                </c:pt>
                <c:pt idx="5164">
                  <c:v>7737.27</c:v>
                </c:pt>
                <c:pt idx="5165">
                  <c:v>7739.55</c:v>
                </c:pt>
                <c:pt idx="5166">
                  <c:v>7743.92</c:v>
                </c:pt>
                <c:pt idx="5167">
                  <c:v>7744.64</c:v>
                </c:pt>
                <c:pt idx="5168">
                  <c:v>7748.81</c:v>
                </c:pt>
                <c:pt idx="5169">
                  <c:v>7750.12</c:v>
                </c:pt>
                <c:pt idx="5170">
                  <c:v>7751.86</c:v>
                </c:pt>
                <c:pt idx="5171">
                  <c:v>7751.93</c:v>
                </c:pt>
                <c:pt idx="5172">
                  <c:v>7752.93</c:v>
                </c:pt>
                <c:pt idx="5173">
                  <c:v>7754.67</c:v>
                </c:pt>
                <c:pt idx="5174">
                  <c:v>7755.21</c:v>
                </c:pt>
                <c:pt idx="5175">
                  <c:v>7756.17</c:v>
                </c:pt>
                <c:pt idx="5176">
                  <c:v>7756.31</c:v>
                </c:pt>
                <c:pt idx="5177">
                  <c:v>7756.44</c:v>
                </c:pt>
                <c:pt idx="5178">
                  <c:v>7757.13</c:v>
                </c:pt>
                <c:pt idx="5179">
                  <c:v>7757.92</c:v>
                </c:pt>
                <c:pt idx="5180">
                  <c:v>7758.59</c:v>
                </c:pt>
                <c:pt idx="5181">
                  <c:v>7761.27</c:v>
                </c:pt>
                <c:pt idx="5182">
                  <c:v>7762.59</c:v>
                </c:pt>
                <c:pt idx="5183">
                  <c:v>7764.27</c:v>
                </c:pt>
                <c:pt idx="5184">
                  <c:v>7765.23</c:v>
                </c:pt>
                <c:pt idx="5185">
                  <c:v>7769.84</c:v>
                </c:pt>
                <c:pt idx="5186">
                  <c:v>7771.02</c:v>
                </c:pt>
                <c:pt idx="5187">
                  <c:v>7771.16</c:v>
                </c:pt>
                <c:pt idx="5188">
                  <c:v>7771.58</c:v>
                </c:pt>
                <c:pt idx="5189">
                  <c:v>7772.47</c:v>
                </c:pt>
                <c:pt idx="5190">
                  <c:v>7772.58</c:v>
                </c:pt>
                <c:pt idx="5191">
                  <c:v>7776.84</c:v>
                </c:pt>
                <c:pt idx="5192">
                  <c:v>7777.2</c:v>
                </c:pt>
                <c:pt idx="5193">
                  <c:v>7778.01</c:v>
                </c:pt>
                <c:pt idx="5194">
                  <c:v>7778.53</c:v>
                </c:pt>
                <c:pt idx="5195">
                  <c:v>7779.59</c:v>
                </c:pt>
                <c:pt idx="5196">
                  <c:v>7780.49</c:v>
                </c:pt>
                <c:pt idx="5197">
                  <c:v>7780.9</c:v>
                </c:pt>
                <c:pt idx="5198">
                  <c:v>7781</c:v>
                </c:pt>
                <c:pt idx="5199">
                  <c:v>7781.9</c:v>
                </c:pt>
                <c:pt idx="5200">
                  <c:v>7782.13</c:v>
                </c:pt>
                <c:pt idx="5201">
                  <c:v>7783.78</c:v>
                </c:pt>
                <c:pt idx="5202">
                  <c:v>7785</c:v>
                </c:pt>
                <c:pt idx="5203">
                  <c:v>7785.67</c:v>
                </c:pt>
                <c:pt idx="5204">
                  <c:v>7786.68</c:v>
                </c:pt>
                <c:pt idx="5205">
                  <c:v>7787.43</c:v>
                </c:pt>
                <c:pt idx="5206">
                  <c:v>7792.07</c:v>
                </c:pt>
                <c:pt idx="5207">
                  <c:v>7796</c:v>
                </c:pt>
                <c:pt idx="5208">
                  <c:v>7799.44</c:v>
                </c:pt>
                <c:pt idx="5209">
                  <c:v>7803.5</c:v>
                </c:pt>
                <c:pt idx="5210">
                  <c:v>7804.02</c:v>
                </c:pt>
                <c:pt idx="5211">
                  <c:v>7804.6</c:v>
                </c:pt>
                <c:pt idx="5212">
                  <c:v>7805.31</c:v>
                </c:pt>
                <c:pt idx="5213">
                  <c:v>7806.14</c:v>
                </c:pt>
                <c:pt idx="5214">
                  <c:v>7807.22</c:v>
                </c:pt>
                <c:pt idx="5215">
                  <c:v>7809.52</c:v>
                </c:pt>
                <c:pt idx="5216">
                  <c:v>7809.86</c:v>
                </c:pt>
                <c:pt idx="5217">
                  <c:v>7812.89</c:v>
                </c:pt>
                <c:pt idx="5218">
                  <c:v>7813.41</c:v>
                </c:pt>
                <c:pt idx="5219">
                  <c:v>7814.6</c:v>
                </c:pt>
                <c:pt idx="5220">
                  <c:v>7815.47</c:v>
                </c:pt>
                <c:pt idx="5221">
                  <c:v>7821.19</c:v>
                </c:pt>
                <c:pt idx="5222">
                  <c:v>7821.95</c:v>
                </c:pt>
                <c:pt idx="5223">
                  <c:v>7822.3</c:v>
                </c:pt>
                <c:pt idx="5224">
                  <c:v>7824.37</c:v>
                </c:pt>
                <c:pt idx="5225">
                  <c:v>7824.49</c:v>
                </c:pt>
                <c:pt idx="5226">
                  <c:v>7832.57</c:v>
                </c:pt>
                <c:pt idx="5227">
                  <c:v>7834.15</c:v>
                </c:pt>
                <c:pt idx="5228">
                  <c:v>7835.68</c:v>
                </c:pt>
                <c:pt idx="5229">
                  <c:v>7835.93</c:v>
                </c:pt>
                <c:pt idx="5230">
                  <c:v>7838.07</c:v>
                </c:pt>
                <c:pt idx="5231">
                  <c:v>7840.17</c:v>
                </c:pt>
                <c:pt idx="5232">
                  <c:v>7840.65</c:v>
                </c:pt>
                <c:pt idx="5233">
                  <c:v>7842.38</c:v>
                </c:pt>
                <c:pt idx="5234">
                  <c:v>7842.87</c:v>
                </c:pt>
                <c:pt idx="5235">
                  <c:v>7844.25</c:v>
                </c:pt>
                <c:pt idx="5236">
                  <c:v>7849.13</c:v>
                </c:pt>
                <c:pt idx="5237">
                  <c:v>7850.13</c:v>
                </c:pt>
                <c:pt idx="5238">
                  <c:v>7850.59</c:v>
                </c:pt>
                <c:pt idx="5239">
                  <c:v>7851.35</c:v>
                </c:pt>
                <c:pt idx="5240">
                  <c:v>7851.58</c:v>
                </c:pt>
                <c:pt idx="5241">
                  <c:v>7851.9</c:v>
                </c:pt>
                <c:pt idx="5242">
                  <c:v>7853.96</c:v>
                </c:pt>
                <c:pt idx="5243">
                  <c:v>7854.77</c:v>
                </c:pt>
                <c:pt idx="5244">
                  <c:v>7854.96</c:v>
                </c:pt>
                <c:pt idx="5245">
                  <c:v>7855.32</c:v>
                </c:pt>
                <c:pt idx="5246">
                  <c:v>7857.3</c:v>
                </c:pt>
                <c:pt idx="5247">
                  <c:v>7857.36</c:v>
                </c:pt>
                <c:pt idx="5248">
                  <c:v>7858.05</c:v>
                </c:pt>
                <c:pt idx="5249">
                  <c:v>7858.11</c:v>
                </c:pt>
                <c:pt idx="5250">
                  <c:v>7859.41</c:v>
                </c:pt>
                <c:pt idx="5251">
                  <c:v>7860.09</c:v>
                </c:pt>
                <c:pt idx="5252">
                  <c:v>7861.8</c:v>
                </c:pt>
                <c:pt idx="5253">
                  <c:v>7863.03</c:v>
                </c:pt>
                <c:pt idx="5254">
                  <c:v>7865.18</c:v>
                </c:pt>
                <c:pt idx="5255">
                  <c:v>7868.1</c:v>
                </c:pt>
                <c:pt idx="5256">
                  <c:v>7868.17</c:v>
                </c:pt>
                <c:pt idx="5257">
                  <c:v>7868.81</c:v>
                </c:pt>
                <c:pt idx="5258">
                  <c:v>7869.43</c:v>
                </c:pt>
                <c:pt idx="5259">
                  <c:v>7870.36</c:v>
                </c:pt>
                <c:pt idx="5260">
                  <c:v>7873.57</c:v>
                </c:pt>
                <c:pt idx="5261">
                  <c:v>7873.71</c:v>
                </c:pt>
                <c:pt idx="5262">
                  <c:v>7879.93</c:v>
                </c:pt>
                <c:pt idx="5263">
                  <c:v>7880.34</c:v>
                </c:pt>
                <c:pt idx="5264">
                  <c:v>7882.99</c:v>
                </c:pt>
                <c:pt idx="5265">
                  <c:v>7887.82</c:v>
                </c:pt>
                <c:pt idx="5266">
                  <c:v>7887.96</c:v>
                </c:pt>
                <c:pt idx="5267">
                  <c:v>7890.6</c:v>
                </c:pt>
                <c:pt idx="5268">
                  <c:v>7891.58</c:v>
                </c:pt>
                <c:pt idx="5269">
                  <c:v>7892.09</c:v>
                </c:pt>
                <c:pt idx="5270">
                  <c:v>7892.82</c:v>
                </c:pt>
                <c:pt idx="5271">
                  <c:v>7894.5</c:v>
                </c:pt>
                <c:pt idx="5272">
                  <c:v>7896.71</c:v>
                </c:pt>
                <c:pt idx="5273">
                  <c:v>7897.02</c:v>
                </c:pt>
                <c:pt idx="5274">
                  <c:v>7899.22</c:v>
                </c:pt>
                <c:pt idx="5275">
                  <c:v>7901.43</c:v>
                </c:pt>
                <c:pt idx="5276">
                  <c:v>7901.7</c:v>
                </c:pt>
                <c:pt idx="5277">
                  <c:v>7901.74</c:v>
                </c:pt>
                <c:pt idx="5278">
                  <c:v>7902.68</c:v>
                </c:pt>
                <c:pt idx="5279">
                  <c:v>7903.99</c:v>
                </c:pt>
                <c:pt idx="5280">
                  <c:v>7907.13</c:v>
                </c:pt>
                <c:pt idx="5281">
                  <c:v>7908.45</c:v>
                </c:pt>
                <c:pt idx="5282">
                  <c:v>7908.67</c:v>
                </c:pt>
                <c:pt idx="5283">
                  <c:v>7910.87</c:v>
                </c:pt>
                <c:pt idx="5284">
                  <c:v>7911.63</c:v>
                </c:pt>
                <c:pt idx="5285">
                  <c:v>7912.13</c:v>
                </c:pt>
                <c:pt idx="5286">
                  <c:v>7914.82</c:v>
                </c:pt>
                <c:pt idx="5287">
                  <c:v>7915.98</c:v>
                </c:pt>
                <c:pt idx="5288">
                  <c:v>7917.12</c:v>
                </c:pt>
                <c:pt idx="5289">
                  <c:v>7918.33</c:v>
                </c:pt>
                <c:pt idx="5290">
                  <c:v>7919.2</c:v>
                </c:pt>
                <c:pt idx="5291">
                  <c:v>7919.83</c:v>
                </c:pt>
                <c:pt idx="5292">
                  <c:v>7920.11</c:v>
                </c:pt>
                <c:pt idx="5293">
                  <c:v>7920.28</c:v>
                </c:pt>
                <c:pt idx="5294">
                  <c:v>7923.14</c:v>
                </c:pt>
                <c:pt idx="5295">
                  <c:v>7927.18</c:v>
                </c:pt>
                <c:pt idx="5296">
                  <c:v>7928.83</c:v>
                </c:pt>
                <c:pt idx="5297">
                  <c:v>7930.6</c:v>
                </c:pt>
                <c:pt idx="5298">
                  <c:v>7931.72</c:v>
                </c:pt>
                <c:pt idx="5299">
                  <c:v>7933.82</c:v>
                </c:pt>
                <c:pt idx="5300">
                  <c:v>7937.06</c:v>
                </c:pt>
                <c:pt idx="5301">
                  <c:v>7942.17</c:v>
                </c:pt>
                <c:pt idx="5302">
                  <c:v>7942.45</c:v>
                </c:pt>
                <c:pt idx="5303">
                  <c:v>7943.51</c:v>
                </c:pt>
                <c:pt idx="5304">
                  <c:v>7944.97</c:v>
                </c:pt>
                <c:pt idx="5305">
                  <c:v>7948.54</c:v>
                </c:pt>
                <c:pt idx="5306">
                  <c:v>7948.57</c:v>
                </c:pt>
                <c:pt idx="5307">
                  <c:v>7949.28</c:v>
                </c:pt>
                <c:pt idx="5308">
                  <c:v>7950.18</c:v>
                </c:pt>
                <c:pt idx="5309">
                  <c:v>7950.57</c:v>
                </c:pt>
                <c:pt idx="5310">
                  <c:v>7951.78</c:v>
                </c:pt>
                <c:pt idx="5311">
                  <c:v>7952.84</c:v>
                </c:pt>
                <c:pt idx="5312">
                  <c:v>7955.44</c:v>
                </c:pt>
                <c:pt idx="5313">
                  <c:v>7955.77</c:v>
                </c:pt>
                <c:pt idx="5314">
                  <c:v>7956.15</c:v>
                </c:pt>
                <c:pt idx="5315">
                  <c:v>7957.63</c:v>
                </c:pt>
                <c:pt idx="5316">
                  <c:v>7960.01</c:v>
                </c:pt>
                <c:pt idx="5317">
                  <c:v>7974.39</c:v>
                </c:pt>
                <c:pt idx="5318">
                  <c:v>7974.95</c:v>
                </c:pt>
                <c:pt idx="5319">
                  <c:v>7980.3</c:v>
                </c:pt>
                <c:pt idx="5320">
                  <c:v>7980.49</c:v>
                </c:pt>
                <c:pt idx="5321">
                  <c:v>7981.44</c:v>
                </c:pt>
                <c:pt idx="5322">
                  <c:v>7983.43</c:v>
                </c:pt>
                <c:pt idx="5323">
                  <c:v>7984.09</c:v>
                </c:pt>
                <c:pt idx="5324">
                  <c:v>7985.14</c:v>
                </c:pt>
                <c:pt idx="5325">
                  <c:v>7985.47</c:v>
                </c:pt>
                <c:pt idx="5326">
                  <c:v>7986.19</c:v>
                </c:pt>
                <c:pt idx="5327">
                  <c:v>7988.26</c:v>
                </c:pt>
                <c:pt idx="5328">
                  <c:v>7988.51</c:v>
                </c:pt>
                <c:pt idx="5329">
                  <c:v>7992.78</c:v>
                </c:pt>
                <c:pt idx="5330">
                  <c:v>7993</c:v>
                </c:pt>
                <c:pt idx="5331">
                  <c:v>7995.41</c:v>
                </c:pt>
                <c:pt idx="5332">
                  <c:v>7995.44</c:v>
                </c:pt>
                <c:pt idx="5333">
                  <c:v>7996.01</c:v>
                </c:pt>
                <c:pt idx="5334">
                  <c:v>7996.6</c:v>
                </c:pt>
                <c:pt idx="5335">
                  <c:v>7998.14</c:v>
                </c:pt>
                <c:pt idx="5336">
                  <c:v>7998.35</c:v>
                </c:pt>
                <c:pt idx="5337">
                  <c:v>7999.25</c:v>
                </c:pt>
                <c:pt idx="5338">
                  <c:v>8000.55</c:v>
                </c:pt>
                <c:pt idx="5339">
                  <c:v>8002.31</c:v>
                </c:pt>
                <c:pt idx="5340">
                  <c:v>8004.21</c:v>
                </c:pt>
                <c:pt idx="5341">
                  <c:v>8005.96</c:v>
                </c:pt>
                <c:pt idx="5342">
                  <c:v>8006.22</c:v>
                </c:pt>
                <c:pt idx="5343">
                  <c:v>8007.35</c:v>
                </c:pt>
                <c:pt idx="5344">
                  <c:v>8007.4</c:v>
                </c:pt>
                <c:pt idx="5345">
                  <c:v>8008.1</c:v>
                </c:pt>
                <c:pt idx="5346">
                  <c:v>8009.03</c:v>
                </c:pt>
                <c:pt idx="5347">
                  <c:v>8009.47</c:v>
                </c:pt>
                <c:pt idx="5348">
                  <c:v>8010.97</c:v>
                </c:pt>
                <c:pt idx="5349">
                  <c:v>8012.12</c:v>
                </c:pt>
                <c:pt idx="5350">
                  <c:v>8012.37</c:v>
                </c:pt>
                <c:pt idx="5351">
                  <c:v>8012.84</c:v>
                </c:pt>
                <c:pt idx="5352">
                  <c:v>8012.92</c:v>
                </c:pt>
                <c:pt idx="5353">
                  <c:v>8013.61</c:v>
                </c:pt>
                <c:pt idx="5354">
                  <c:v>8013.9</c:v>
                </c:pt>
                <c:pt idx="5355">
                  <c:v>8016.75</c:v>
                </c:pt>
                <c:pt idx="5356">
                  <c:v>8018.5</c:v>
                </c:pt>
                <c:pt idx="5357">
                  <c:v>8019.86</c:v>
                </c:pt>
                <c:pt idx="5358">
                  <c:v>8021.07</c:v>
                </c:pt>
                <c:pt idx="5359">
                  <c:v>8022.69</c:v>
                </c:pt>
                <c:pt idx="5360">
                  <c:v>8023.08</c:v>
                </c:pt>
                <c:pt idx="5361">
                  <c:v>8024.51</c:v>
                </c:pt>
                <c:pt idx="5362">
                  <c:v>8024.9</c:v>
                </c:pt>
                <c:pt idx="5363">
                  <c:v>8024.99</c:v>
                </c:pt>
                <c:pt idx="5364">
                  <c:v>8025.23</c:v>
                </c:pt>
                <c:pt idx="5365">
                  <c:v>8026.05</c:v>
                </c:pt>
                <c:pt idx="5366">
                  <c:v>8026.28</c:v>
                </c:pt>
                <c:pt idx="5367">
                  <c:v>8026.38</c:v>
                </c:pt>
                <c:pt idx="5368">
                  <c:v>8028.18</c:v>
                </c:pt>
                <c:pt idx="5369">
                  <c:v>8028.48</c:v>
                </c:pt>
                <c:pt idx="5370">
                  <c:v>8029.39</c:v>
                </c:pt>
                <c:pt idx="5371">
                  <c:v>8029.72</c:v>
                </c:pt>
                <c:pt idx="5372">
                  <c:v>8031.71</c:v>
                </c:pt>
                <c:pt idx="5373">
                  <c:v>8032.4</c:v>
                </c:pt>
                <c:pt idx="5374">
                  <c:v>8033.91</c:v>
                </c:pt>
                <c:pt idx="5375">
                  <c:v>8034.52</c:v>
                </c:pt>
                <c:pt idx="5376">
                  <c:v>8036.45</c:v>
                </c:pt>
                <c:pt idx="5377">
                  <c:v>8038.95</c:v>
                </c:pt>
                <c:pt idx="5378">
                  <c:v>8041.2</c:v>
                </c:pt>
                <c:pt idx="5379">
                  <c:v>8042.8</c:v>
                </c:pt>
                <c:pt idx="5380">
                  <c:v>8044.51</c:v>
                </c:pt>
                <c:pt idx="5381">
                  <c:v>8044.73</c:v>
                </c:pt>
                <c:pt idx="5382">
                  <c:v>8044.87</c:v>
                </c:pt>
                <c:pt idx="5383">
                  <c:v>8047.41</c:v>
                </c:pt>
                <c:pt idx="5384">
                  <c:v>8048.37</c:v>
                </c:pt>
                <c:pt idx="5385">
                  <c:v>8051.57</c:v>
                </c:pt>
                <c:pt idx="5386">
                  <c:v>8052.24</c:v>
                </c:pt>
                <c:pt idx="5387">
                  <c:v>8053.27</c:v>
                </c:pt>
                <c:pt idx="5388">
                  <c:v>8054.98</c:v>
                </c:pt>
                <c:pt idx="5389">
                  <c:v>8056.9</c:v>
                </c:pt>
                <c:pt idx="5390">
                  <c:v>8058.66</c:v>
                </c:pt>
                <c:pt idx="5391">
                  <c:v>8059.89</c:v>
                </c:pt>
                <c:pt idx="5392">
                  <c:v>8060.16</c:v>
                </c:pt>
                <c:pt idx="5393">
                  <c:v>8061.2</c:v>
                </c:pt>
                <c:pt idx="5394">
                  <c:v>8062.55</c:v>
                </c:pt>
                <c:pt idx="5395">
                  <c:v>8065.23</c:v>
                </c:pt>
                <c:pt idx="5396">
                  <c:v>8066.07</c:v>
                </c:pt>
                <c:pt idx="5397">
                  <c:v>8068.62</c:v>
                </c:pt>
                <c:pt idx="5398">
                  <c:v>8071.33</c:v>
                </c:pt>
                <c:pt idx="5399">
                  <c:v>8071.65</c:v>
                </c:pt>
                <c:pt idx="5400">
                  <c:v>8072.25</c:v>
                </c:pt>
                <c:pt idx="5401">
                  <c:v>8072.75</c:v>
                </c:pt>
                <c:pt idx="5402">
                  <c:v>8078.53</c:v>
                </c:pt>
                <c:pt idx="5403">
                  <c:v>8079.83</c:v>
                </c:pt>
                <c:pt idx="5404">
                  <c:v>8080.95</c:v>
                </c:pt>
                <c:pt idx="5405">
                  <c:v>8082.88</c:v>
                </c:pt>
                <c:pt idx="5406">
                  <c:v>8083.54</c:v>
                </c:pt>
                <c:pt idx="5407">
                  <c:v>8083.92</c:v>
                </c:pt>
                <c:pt idx="5408">
                  <c:v>8084.33</c:v>
                </c:pt>
                <c:pt idx="5409">
                  <c:v>8084.85</c:v>
                </c:pt>
                <c:pt idx="5410">
                  <c:v>8085.45</c:v>
                </c:pt>
                <c:pt idx="5411">
                  <c:v>8086.01</c:v>
                </c:pt>
                <c:pt idx="5412">
                  <c:v>8087.22</c:v>
                </c:pt>
                <c:pt idx="5413">
                  <c:v>8090.88</c:v>
                </c:pt>
                <c:pt idx="5414">
                  <c:v>8092.88</c:v>
                </c:pt>
                <c:pt idx="5415">
                  <c:v>8093.41</c:v>
                </c:pt>
                <c:pt idx="5416">
                  <c:v>8093.9</c:v>
                </c:pt>
                <c:pt idx="5417">
                  <c:v>8096.31</c:v>
                </c:pt>
                <c:pt idx="5418">
                  <c:v>8098.51</c:v>
                </c:pt>
                <c:pt idx="5419">
                  <c:v>8098.97</c:v>
                </c:pt>
                <c:pt idx="5420">
                  <c:v>8099.4</c:v>
                </c:pt>
                <c:pt idx="5421">
                  <c:v>8099.47</c:v>
                </c:pt>
                <c:pt idx="5422">
                  <c:v>8099.57</c:v>
                </c:pt>
                <c:pt idx="5423">
                  <c:v>8099.84</c:v>
                </c:pt>
                <c:pt idx="5424">
                  <c:v>8100.24</c:v>
                </c:pt>
                <c:pt idx="5425">
                  <c:v>8104.43</c:v>
                </c:pt>
                <c:pt idx="5426">
                  <c:v>8104.5</c:v>
                </c:pt>
                <c:pt idx="5427">
                  <c:v>8105.81</c:v>
                </c:pt>
                <c:pt idx="5428">
                  <c:v>8105.87</c:v>
                </c:pt>
                <c:pt idx="5429">
                  <c:v>8105.91</c:v>
                </c:pt>
                <c:pt idx="5430">
                  <c:v>8106</c:v>
                </c:pt>
                <c:pt idx="5431">
                  <c:v>8106.22</c:v>
                </c:pt>
                <c:pt idx="5432">
                  <c:v>8107.27</c:v>
                </c:pt>
                <c:pt idx="5433">
                  <c:v>8109.36</c:v>
                </c:pt>
                <c:pt idx="5434">
                  <c:v>8110.31</c:v>
                </c:pt>
                <c:pt idx="5435">
                  <c:v>8110.33</c:v>
                </c:pt>
                <c:pt idx="5436">
                  <c:v>8110.54</c:v>
                </c:pt>
                <c:pt idx="5437">
                  <c:v>8110.7</c:v>
                </c:pt>
                <c:pt idx="5438">
                  <c:v>8111.65</c:v>
                </c:pt>
                <c:pt idx="5439">
                  <c:v>8112.32</c:v>
                </c:pt>
                <c:pt idx="5440">
                  <c:v>8113.96</c:v>
                </c:pt>
                <c:pt idx="5441">
                  <c:v>8114.41</c:v>
                </c:pt>
                <c:pt idx="5442">
                  <c:v>8119.83</c:v>
                </c:pt>
                <c:pt idx="5443">
                  <c:v>8123.02</c:v>
                </c:pt>
                <c:pt idx="5444">
                  <c:v>8123.96</c:v>
                </c:pt>
                <c:pt idx="5445">
                  <c:v>8126.77</c:v>
                </c:pt>
                <c:pt idx="5446">
                  <c:v>8129.51</c:v>
                </c:pt>
                <c:pt idx="5447">
                  <c:v>8130.65</c:v>
                </c:pt>
                <c:pt idx="5448">
                  <c:v>8131.78</c:v>
                </c:pt>
                <c:pt idx="5449">
                  <c:v>8132.7</c:v>
                </c:pt>
                <c:pt idx="5450">
                  <c:v>8133.16</c:v>
                </c:pt>
                <c:pt idx="5451">
                  <c:v>8139</c:v>
                </c:pt>
                <c:pt idx="5452">
                  <c:v>8139.53</c:v>
                </c:pt>
                <c:pt idx="5453">
                  <c:v>8140</c:v>
                </c:pt>
                <c:pt idx="5454">
                  <c:v>8145.99</c:v>
                </c:pt>
                <c:pt idx="5455">
                  <c:v>8146.27</c:v>
                </c:pt>
                <c:pt idx="5456">
                  <c:v>8149.77</c:v>
                </c:pt>
                <c:pt idx="5457">
                  <c:v>8150.57</c:v>
                </c:pt>
                <c:pt idx="5458">
                  <c:v>8151.72</c:v>
                </c:pt>
                <c:pt idx="5459">
                  <c:v>8152.24</c:v>
                </c:pt>
                <c:pt idx="5460">
                  <c:v>8157.93</c:v>
                </c:pt>
                <c:pt idx="5461">
                  <c:v>8159.14</c:v>
                </c:pt>
                <c:pt idx="5462">
                  <c:v>8160.59</c:v>
                </c:pt>
                <c:pt idx="5463">
                  <c:v>8160.69</c:v>
                </c:pt>
                <c:pt idx="5464">
                  <c:v>8161.17</c:v>
                </c:pt>
                <c:pt idx="5465">
                  <c:v>8161.58</c:v>
                </c:pt>
                <c:pt idx="5466">
                  <c:v>8161.78</c:v>
                </c:pt>
                <c:pt idx="5467">
                  <c:v>8161.94</c:v>
                </c:pt>
                <c:pt idx="5468">
                  <c:v>8162.62</c:v>
                </c:pt>
                <c:pt idx="5469">
                  <c:v>8163.89</c:v>
                </c:pt>
                <c:pt idx="5470">
                  <c:v>8164.31</c:v>
                </c:pt>
                <c:pt idx="5471">
                  <c:v>8166.51</c:v>
                </c:pt>
                <c:pt idx="5472">
                  <c:v>8166.88</c:v>
                </c:pt>
                <c:pt idx="5473">
                  <c:v>8167.99</c:v>
                </c:pt>
                <c:pt idx="5474">
                  <c:v>8168.71</c:v>
                </c:pt>
                <c:pt idx="5475">
                  <c:v>8169.33</c:v>
                </c:pt>
                <c:pt idx="5476">
                  <c:v>8169.51</c:v>
                </c:pt>
                <c:pt idx="5477">
                  <c:v>8169.75</c:v>
                </c:pt>
                <c:pt idx="5478">
                  <c:v>8170.62</c:v>
                </c:pt>
                <c:pt idx="5479">
                  <c:v>8173.5</c:v>
                </c:pt>
                <c:pt idx="5480">
                  <c:v>8175.32</c:v>
                </c:pt>
                <c:pt idx="5481">
                  <c:v>8176.58</c:v>
                </c:pt>
                <c:pt idx="5482">
                  <c:v>8177.05</c:v>
                </c:pt>
                <c:pt idx="5483">
                  <c:v>8178.24</c:v>
                </c:pt>
                <c:pt idx="5484">
                  <c:v>8178.52</c:v>
                </c:pt>
                <c:pt idx="5485">
                  <c:v>8181.72</c:v>
                </c:pt>
                <c:pt idx="5486">
                  <c:v>8183.59</c:v>
                </c:pt>
                <c:pt idx="5487">
                  <c:v>8184.59</c:v>
                </c:pt>
                <c:pt idx="5488">
                  <c:v>8184.69</c:v>
                </c:pt>
                <c:pt idx="5489">
                  <c:v>8186.1</c:v>
                </c:pt>
                <c:pt idx="5490">
                  <c:v>8186.31</c:v>
                </c:pt>
                <c:pt idx="5491">
                  <c:v>8188.92</c:v>
                </c:pt>
                <c:pt idx="5492">
                  <c:v>8188.98</c:v>
                </c:pt>
                <c:pt idx="5493">
                  <c:v>8189.97</c:v>
                </c:pt>
                <c:pt idx="5494">
                  <c:v>8193.09</c:v>
                </c:pt>
                <c:pt idx="5495">
                  <c:v>8193.16</c:v>
                </c:pt>
                <c:pt idx="5496">
                  <c:v>8193.56</c:v>
                </c:pt>
                <c:pt idx="5497">
                  <c:v>8193.75</c:v>
                </c:pt>
                <c:pt idx="5498">
                  <c:v>8196.08</c:v>
                </c:pt>
                <c:pt idx="5499">
                  <c:v>8197.2</c:v>
                </c:pt>
                <c:pt idx="5500">
                  <c:v>8197.71</c:v>
                </c:pt>
                <c:pt idx="5501">
                  <c:v>8200.27</c:v>
                </c:pt>
                <c:pt idx="5502">
                  <c:v>8200.79</c:v>
                </c:pt>
                <c:pt idx="5503">
                  <c:v>8201.33</c:v>
                </c:pt>
                <c:pt idx="5504">
                  <c:v>8203.22</c:v>
                </c:pt>
                <c:pt idx="5505">
                  <c:v>8204.86</c:v>
                </c:pt>
                <c:pt idx="5506">
                  <c:v>8205.39</c:v>
                </c:pt>
                <c:pt idx="5507">
                  <c:v>8207.7</c:v>
                </c:pt>
                <c:pt idx="5508">
                  <c:v>8207.78</c:v>
                </c:pt>
                <c:pt idx="5509">
                  <c:v>8207.86</c:v>
                </c:pt>
                <c:pt idx="5510">
                  <c:v>8208.93</c:v>
                </c:pt>
                <c:pt idx="5511">
                  <c:v>8209.05</c:v>
                </c:pt>
                <c:pt idx="5512">
                  <c:v>8209.6</c:v>
                </c:pt>
                <c:pt idx="5513">
                  <c:v>8209.92</c:v>
                </c:pt>
                <c:pt idx="5514">
                  <c:v>8214.6</c:v>
                </c:pt>
                <c:pt idx="5515">
                  <c:v>8215.39</c:v>
                </c:pt>
                <c:pt idx="5516">
                  <c:v>8216.39</c:v>
                </c:pt>
                <c:pt idx="5517">
                  <c:v>8217.43</c:v>
                </c:pt>
                <c:pt idx="5518">
                  <c:v>8219.36</c:v>
                </c:pt>
                <c:pt idx="5519">
                  <c:v>8221.87</c:v>
                </c:pt>
                <c:pt idx="5520">
                  <c:v>8223.16</c:v>
                </c:pt>
                <c:pt idx="5521">
                  <c:v>8224.77</c:v>
                </c:pt>
                <c:pt idx="5522">
                  <c:v>8229.24</c:v>
                </c:pt>
                <c:pt idx="5523">
                  <c:v>8231.22</c:v>
                </c:pt>
                <c:pt idx="5524">
                  <c:v>8232.76</c:v>
                </c:pt>
                <c:pt idx="5525">
                  <c:v>8236.92</c:v>
                </c:pt>
                <c:pt idx="5526">
                  <c:v>8237.04</c:v>
                </c:pt>
                <c:pt idx="5527">
                  <c:v>8237.25</c:v>
                </c:pt>
                <c:pt idx="5528">
                  <c:v>8237.38</c:v>
                </c:pt>
                <c:pt idx="5529">
                  <c:v>8238.46</c:v>
                </c:pt>
                <c:pt idx="5530">
                  <c:v>8246.83</c:v>
                </c:pt>
                <c:pt idx="5531">
                  <c:v>8247.95</c:v>
                </c:pt>
                <c:pt idx="5532">
                  <c:v>8253.27</c:v>
                </c:pt>
                <c:pt idx="5533">
                  <c:v>8254.7</c:v>
                </c:pt>
                <c:pt idx="5534">
                  <c:v>8255.06</c:v>
                </c:pt>
                <c:pt idx="5535">
                  <c:v>8255.76</c:v>
                </c:pt>
                <c:pt idx="5536">
                  <c:v>8256.3</c:v>
                </c:pt>
                <c:pt idx="5537">
                  <c:v>8257.01</c:v>
                </c:pt>
                <c:pt idx="5538">
                  <c:v>8257.67</c:v>
                </c:pt>
                <c:pt idx="5539">
                  <c:v>8259.11</c:v>
                </c:pt>
                <c:pt idx="5540">
                  <c:v>8260.64</c:v>
                </c:pt>
                <c:pt idx="5541">
                  <c:v>8262.63</c:v>
                </c:pt>
                <c:pt idx="5542">
                  <c:v>8262.88</c:v>
                </c:pt>
                <c:pt idx="5543">
                  <c:v>8263.48</c:v>
                </c:pt>
                <c:pt idx="5544">
                  <c:v>8264.75</c:v>
                </c:pt>
                <c:pt idx="5545">
                  <c:v>8265.38</c:v>
                </c:pt>
                <c:pt idx="5546">
                  <c:v>8267.12</c:v>
                </c:pt>
                <c:pt idx="5547">
                  <c:v>8267.85</c:v>
                </c:pt>
                <c:pt idx="5548">
                  <c:v>8268.27</c:v>
                </c:pt>
                <c:pt idx="5549">
                  <c:v>8269.08</c:v>
                </c:pt>
                <c:pt idx="5550">
                  <c:v>8270.63</c:v>
                </c:pt>
                <c:pt idx="5551">
                  <c:v>8271.91</c:v>
                </c:pt>
                <c:pt idx="5552">
                  <c:v>8272.33</c:v>
                </c:pt>
                <c:pt idx="5553">
                  <c:v>8272.49</c:v>
                </c:pt>
                <c:pt idx="5554">
                  <c:v>8273.11</c:v>
                </c:pt>
                <c:pt idx="5555">
                  <c:v>8274.15</c:v>
                </c:pt>
                <c:pt idx="5556">
                  <c:v>8275.9</c:v>
                </c:pt>
                <c:pt idx="5557">
                  <c:v>8276.44</c:v>
                </c:pt>
                <c:pt idx="5558">
                  <c:v>8277.64</c:v>
                </c:pt>
                <c:pt idx="5559">
                  <c:v>8277.75</c:v>
                </c:pt>
                <c:pt idx="5560">
                  <c:v>8278.72</c:v>
                </c:pt>
                <c:pt idx="5561">
                  <c:v>8278.79</c:v>
                </c:pt>
                <c:pt idx="5562">
                  <c:v>8281.74</c:v>
                </c:pt>
                <c:pt idx="5563">
                  <c:v>8283.07</c:v>
                </c:pt>
                <c:pt idx="5564">
                  <c:v>8283.84</c:v>
                </c:pt>
                <c:pt idx="5565">
                  <c:v>8286.96</c:v>
                </c:pt>
                <c:pt idx="5566">
                  <c:v>8287.68</c:v>
                </c:pt>
                <c:pt idx="5567">
                  <c:v>8288.16</c:v>
                </c:pt>
                <c:pt idx="5568">
                  <c:v>8291.66</c:v>
                </c:pt>
                <c:pt idx="5569">
                  <c:v>8292.63</c:v>
                </c:pt>
                <c:pt idx="5570">
                  <c:v>8293.48</c:v>
                </c:pt>
                <c:pt idx="5571">
                  <c:v>8294.97</c:v>
                </c:pt>
                <c:pt idx="5572">
                  <c:v>8295.84</c:v>
                </c:pt>
                <c:pt idx="5573">
                  <c:v>8295.98</c:v>
                </c:pt>
                <c:pt idx="5574">
                  <c:v>8296.18</c:v>
                </c:pt>
                <c:pt idx="5575">
                  <c:v>8300.71</c:v>
                </c:pt>
                <c:pt idx="5576">
                  <c:v>8302.32</c:v>
                </c:pt>
                <c:pt idx="5577">
                  <c:v>8304.69</c:v>
                </c:pt>
                <c:pt idx="5578">
                  <c:v>8306.55</c:v>
                </c:pt>
                <c:pt idx="5579">
                  <c:v>8310.7</c:v>
                </c:pt>
                <c:pt idx="5580">
                  <c:v>8311.14</c:v>
                </c:pt>
                <c:pt idx="5581">
                  <c:v>8311.85</c:v>
                </c:pt>
                <c:pt idx="5582">
                  <c:v>8312.68</c:v>
                </c:pt>
                <c:pt idx="5583">
                  <c:v>8314.31</c:v>
                </c:pt>
                <c:pt idx="5584">
                  <c:v>8317.3</c:v>
                </c:pt>
                <c:pt idx="5585">
                  <c:v>8319.12</c:v>
                </c:pt>
                <c:pt idx="5586">
                  <c:v>8319.53</c:v>
                </c:pt>
                <c:pt idx="5587">
                  <c:v>8323.07</c:v>
                </c:pt>
                <c:pt idx="5588">
                  <c:v>8323.53</c:v>
                </c:pt>
                <c:pt idx="5589">
                  <c:v>8324.23</c:v>
                </c:pt>
                <c:pt idx="5590">
                  <c:v>8329.04</c:v>
                </c:pt>
                <c:pt idx="5591">
                  <c:v>8329.29</c:v>
                </c:pt>
                <c:pt idx="5592">
                  <c:v>8331.65</c:v>
                </c:pt>
                <c:pt idx="5593">
                  <c:v>8332.73</c:v>
                </c:pt>
                <c:pt idx="5594">
                  <c:v>8334.32</c:v>
                </c:pt>
                <c:pt idx="5595">
                  <c:v>8334.36</c:v>
                </c:pt>
                <c:pt idx="5596">
                  <c:v>8336.08</c:v>
                </c:pt>
                <c:pt idx="5597">
                  <c:v>8337.19</c:v>
                </c:pt>
                <c:pt idx="5598">
                  <c:v>8339</c:v>
                </c:pt>
                <c:pt idx="5599">
                  <c:v>8341.62</c:v>
                </c:pt>
                <c:pt idx="5600">
                  <c:v>8341.93</c:v>
                </c:pt>
                <c:pt idx="5601">
                  <c:v>8343.41</c:v>
                </c:pt>
                <c:pt idx="5602">
                  <c:v>8343.75</c:v>
                </c:pt>
                <c:pt idx="5603">
                  <c:v>8346.02</c:v>
                </c:pt>
                <c:pt idx="5604">
                  <c:v>8346.98</c:v>
                </c:pt>
                <c:pt idx="5605">
                  <c:v>8349.52</c:v>
                </c:pt>
                <c:pt idx="5606">
                  <c:v>8355.51</c:v>
                </c:pt>
                <c:pt idx="5607">
                  <c:v>8355.64</c:v>
                </c:pt>
                <c:pt idx="5608">
                  <c:v>8355.77</c:v>
                </c:pt>
                <c:pt idx="5609">
                  <c:v>8355.96</c:v>
                </c:pt>
                <c:pt idx="5610">
                  <c:v>8356.18</c:v>
                </c:pt>
                <c:pt idx="5611">
                  <c:v>8360.15</c:v>
                </c:pt>
                <c:pt idx="5612">
                  <c:v>8364.5</c:v>
                </c:pt>
                <c:pt idx="5613">
                  <c:v>8364.56</c:v>
                </c:pt>
                <c:pt idx="5614">
                  <c:v>8365.68</c:v>
                </c:pt>
                <c:pt idx="5615">
                  <c:v>8365.96</c:v>
                </c:pt>
                <c:pt idx="5616">
                  <c:v>8368.88</c:v>
                </c:pt>
                <c:pt idx="5617">
                  <c:v>8370.4</c:v>
                </c:pt>
                <c:pt idx="5618">
                  <c:v>8370.57</c:v>
                </c:pt>
                <c:pt idx="5619">
                  <c:v>8372.85</c:v>
                </c:pt>
                <c:pt idx="5620">
                  <c:v>8375.35</c:v>
                </c:pt>
                <c:pt idx="5621">
                  <c:v>8376.33</c:v>
                </c:pt>
                <c:pt idx="5622">
                  <c:v>8377.5</c:v>
                </c:pt>
                <c:pt idx="5623">
                  <c:v>8378.36</c:v>
                </c:pt>
                <c:pt idx="5624">
                  <c:v>8382.48</c:v>
                </c:pt>
                <c:pt idx="5625">
                  <c:v>8382.63</c:v>
                </c:pt>
                <c:pt idx="5626">
                  <c:v>8383.68</c:v>
                </c:pt>
                <c:pt idx="5627">
                  <c:v>8385.25</c:v>
                </c:pt>
                <c:pt idx="5628">
                  <c:v>8388.72</c:v>
                </c:pt>
                <c:pt idx="5629">
                  <c:v>8390.12</c:v>
                </c:pt>
                <c:pt idx="5630">
                  <c:v>8391.13</c:v>
                </c:pt>
                <c:pt idx="5631">
                  <c:v>8392.62</c:v>
                </c:pt>
                <c:pt idx="5632">
                  <c:v>8395.27</c:v>
                </c:pt>
                <c:pt idx="5633">
                  <c:v>8395.81</c:v>
                </c:pt>
                <c:pt idx="5634">
                  <c:v>8396.33</c:v>
                </c:pt>
                <c:pt idx="5635">
                  <c:v>8396.61</c:v>
                </c:pt>
                <c:pt idx="5636">
                  <c:v>8400.79</c:v>
                </c:pt>
                <c:pt idx="5637">
                  <c:v>8401.79</c:v>
                </c:pt>
                <c:pt idx="5638">
                  <c:v>8403.91</c:v>
                </c:pt>
                <c:pt idx="5639">
                  <c:v>8404.4</c:v>
                </c:pt>
                <c:pt idx="5640">
                  <c:v>8405.75</c:v>
                </c:pt>
                <c:pt idx="5641">
                  <c:v>8406.39</c:v>
                </c:pt>
                <c:pt idx="5642">
                  <c:v>8406.76</c:v>
                </c:pt>
                <c:pt idx="5643">
                  <c:v>8408.31</c:v>
                </c:pt>
                <c:pt idx="5644">
                  <c:v>8408.32</c:v>
                </c:pt>
                <c:pt idx="5645">
                  <c:v>8409.07</c:v>
                </c:pt>
                <c:pt idx="5646">
                  <c:v>8409.67</c:v>
                </c:pt>
                <c:pt idx="5647">
                  <c:v>8414.08</c:v>
                </c:pt>
                <c:pt idx="5648">
                  <c:v>8414.94</c:v>
                </c:pt>
                <c:pt idx="5649">
                  <c:v>8415.64</c:v>
                </c:pt>
                <c:pt idx="5650">
                  <c:v>8415.68</c:v>
                </c:pt>
                <c:pt idx="5651">
                  <c:v>8417</c:v>
                </c:pt>
                <c:pt idx="5652">
                  <c:v>8417.1</c:v>
                </c:pt>
                <c:pt idx="5653">
                  <c:v>8417.16</c:v>
                </c:pt>
                <c:pt idx="5654">
                  <c:v>8418.57</c:v>
                </c:pt>
                <c:pt idx="5655">
                  <c:v>8420.43</c:v>
                </c:pt>
                <c:pt idx="5656">
                  <c:v>8421.52</c:v>
                </c:pt>
                <c:pt idx="5657">
                  <c:v>8426.06</c:v>
                </c:pt>
                <c:pt idx="5658">
                  <c:v>8427.17</c:v>
                </c:pt>
                <c:pt idx="5659">
                  <c:v>8427.72</c:v>
                </c:pt>
                <c:pt idx="5660">
                  <c:v>8428.47</c:v>
                </c:pt>
                <c:pt idx="5661">
                  <c:v>8429.49</c:v>
                </c:pt>
                <c:pt idx="5662">
                  <c:v>8430.06</c:v>
                </c:pt>
                <c:pt idx="5663">
                  <c:v>8432.52</c:v>
                </c:pt>
                <c:pt idx="5664">
                  <c:v>8432.82</c:v>
                </c:pt>
                <c:pt idx="5665">
                  <c:v>8433.23</c:v>
                </c:pt>
                <c:pt idx="5666">
                  <c:v>8434.12</c:v>
                </c:pt>
                <c:pt idx="5667">
                  <c:v>8434.46</c:v>
                </c:pt>
                <c:pt idx="5668">
                  <c:v>8435.18</c:v>
                </c:pt>
                <c:pt idx="5669">
                  <c:v>8436.35</c:v>
                </c:pt>
                <c:pt idx="5670">
                  <c:v>8438.46</c:v>
                </c:pt>
                <c:pt idx="5671">
                  <c:v>8439.62</c:v>
                </c:pt>
                <c:pt idx="5672">
                  <c:v>8441.67</c:v>
                </c:pt>
                <c:pt idx="5673">
                  <c:v>8444.84</c:v>
                </c:pt>
                <c:pt idx="5674">
                  <c:v>8447.8</c:v>
                </c:pt>
                <c:pt idx="5675">
                  <c:v>8447.89</c:v>
                </c:pt>
                <c:pt idx="5676">
                  <c:v>8453.68</c:v>
                </c:pt>
                <c:pt idx="5677">
                  <c:v>8456.27</c:v>
                </c:pt>
                <c:pt idx="5678">
                  <c:v>8456.46</c:v>
                </c:pt>
                <c:pt idx="5679">
                  <c:v>8456.72</c:v>
                </c:pt>
                <c:pt idx="5680">
                  <c:v>8456.96</c:v>
                </c:pt>
                <c:pt idx="5681">
                  <c:v>8457.46</c:v>
                </c:pt>
                <c:pt idx="5682">
                  <c:v>8458.53</c:v>
                </c:pt>
                <c:pt idx="5683">
                  <c:v>8458.91</c:v>
                </c:pt>
                <c:pt idx="5684">
                  <c:v>8459.05</c:v>
                </c:pt>
                <c:pt idx="5685">
                  <c:v>8460.81</c:v>
                </c:pt>
                <c:pt idx="5686">
                  <c:v>8467.27</c:v>
                </c:pt>
                <c:pt idx="5687">
                  <c:v>8467.37</c:v>
                </c:pt>
                <c:pt idx="5688">
                  <c:v>8467.39</c:v>
                </c:pt>
                <c:pt idx="5689">
                  <c:v>8470.04</c:v>
                </c:pt>
                <c:pt idx="5690">
                  <c:v>8471.29</c:v>
                </c:pt>
                <c:pt idx="5691">
                  <c:v>8471.42</c:v>
                </c:pt>
                <c:pt idx="5692">
                  <c:v>8473.46</c:v>
                </c:pt>
                <c:pt idx="5693">
                  <c:v>8474.63</c:v>
                </c:pt>
                <c:pt idx="5694">
                  <c:v>8476.08</c:v>
                </c:pt>
                <c:pt idx="5695">
                  <c:v>8476.77</c:v>
                </c:pt>
                <c:pt idx="5696">
                  <c:v>8476.81</c:v>
                </c:pt>
                <c:pt idx="5697">
                  <c:v>8478.28</c:v>
                </c:pt>
                <c:pt idx="5698">
                  <c:v>8478.3</c:v>
                </c:pt>
                <c:pt idx="5699">
                  <c:v>8478.82</c:v>
                </c:pt>
                <c:pt idx="5700">
                  <c:v>8481.31</c:v>
                </c:pt>
                <c:pt idx="5701">
                  <c:v>8482.46</c:v>
                </c:pt>
                <c:pt idx="5702">
                  <c:v>8485.33</c:v>
                </c:pt>
                <c:pt idx="5703">
                  <c:v>8485.39</c:v>
                </c:pt>
                <c:pt idx="5704">
                  <c:v>8487.24</c:v>
                </c:pt>
                <c:pt idx="5705">
                  <c:v>8488.56</c:v>
                </c:pt>
                <c:pt idx="5706">
                  <c:v>8489.84</c:v>
                </c:pt>
                <c:pt idx="5707">
                  <c:v>8490.28</c:v>
                </c:pt>
                <c:pt idx="5708">
                  <c:v>8491.02</c:v>
                </c:pt>
                <c:pt idx="5709">
                  <c:v>8491.47</c:v>
                </c:pt>
                <c:pt idx="5710">
                  <c:v>8491.86</c:v>
                </c:pt>
                <c:pt idx="5711">
                  <c:v>8492.7</c:v>
                </c:pt>
                <c:pt idx="5712">
                  <c:v>8495.16</c:v>
                </c:pt>
                <c:pt idx="5713">
                  <c:v>8496.06</c:v>
                </c:pt>
                <c:pt idx="5714">
                  <c:v>8496.35</c:v>
                </c:pt>
                <c:pt idx="5715">
                  <c:v>8496.36</c:v>
                </c:pt>
                <c:pt idx="5716">
                  <c:v>8500.12</c:v>
                </c:pt>
                <c:pt idx="5717">
                  <c:v>8500.91</c:v>
                </c:pt>
                <c:pt idx="5718">
                  <c:v>8501.28</c:v>
                </c:pt>
                <c:pt idx="5719">
                  <c:v>8501.65</c:v>
                </c:pt>
                <c:pt idx="5720">
                  <c:v>8502.24</c:v>
                </c:pt>
                <c:pt idx="5721">
                  <c:v>8503.94</c:v>
                </c:pt>
                <c:pt idx="5722">
                  <c:v>8507.13</c:v>
                </c:pt>
                <c:pt idx="5723">
                  <c:v>8507.83</c:v>
                </c:pt>
                <c:pt idx="5724">
                  <c:v>8509.02</c:v>
                </c:pt>
                <c:pt idx="5725">
                  <c:v>8509.45</c:v>
                </c:pt>
                <c:pt idx="5726">
                  <c:v>8509.85</c:v>
                </c:pt>
                <c:pt idx="5727">
                  <c:v>8510.53</c:v>
                </c:pt>
                <c:pt idx="5728">
                  <c:v>8510.76</c:v>
                </c:pt>
                <c:pt idx="5729">
                  <c:v>8512.13</c:v>
                </c:pt>
                <c:pt idx="5730">
                  <c:v>8513.59</c:v>
                </c:pt>
                <c:pt idx="5731">
                  <c:v>8513.7</c:v>
                </c:pt>
                <c:pt idx="5732">
                  <c:v>8514.39</c:v>
                </c:pt>
                <c:pt idx="5733">
                  <c:v>8516.75</c:v>
                </c:pt>
                <c:pt idx="5734">
                  <c:v>8518.55</c:v>
                </c:pt>
                <c:pt idx="5735">
                  <c:v>8520.15</c:v>
                </c:pt>
                <c:pt idx="5736">
                  <c:v>8521.74</c:v>
                </c:pt>
                <c:pt idx="5737">
                  <c:v>8522.76</c:v>
                </c:pt>
                <c:pt idx="5738">
                  <c:v>8528.29</c:v>
                </c:pt>
                <c:pt idx="5739">
                  <c:v>8531.4</c:v>
                </c:pt>
                <c:pt idx="5740">
                  <c:v>8532.72</c:v>
                </c:pt>
                <c:pt idx="5741">
                  <c:v>8532.99</c:v>
                </c:pt>
                <c:pt idx="5742">
                  <c:v>8533.83</c:v>
                </c:pt>
                <c:pt idx="5743">
                  <c:v>8534.79</c:v>
                </c:pt>
                <c:pt idx="5744">
                  <c:v>8535.11</c:v>
                </c:pt>
                <c:pt idx="5745">
                  <c:v>8539.83</c:v>
                </c:pt>
                <c:pt idx="5746">
                  <c:v>8542.22</c:v>
                </c:pt>
                <c:pt idx="5747">
                  <c:v>8543.25</c:v>
                </c:pt>
                <c:pt idx="5748">
                  <c:v>8543.33</c:v>
                </c:pt>
                <c:pt idx="5749">
                  <c:v>8544.41</c:v>
                </c:pt>
                <c:pt idx="5750">
                  <c:v>8545.61</c:v>
                </c:pt>
                <c:pt idx="5751">
                  <c:v>8547.59</c:v>
                </c:pt>
                <c:pt idx="5752">
                  <c:v>8548.3</c:v>
                </c:pt>
                <c:pt idx="5753">
                  <c:v>8550.39</c:v>
                </c:pt>
                <c:pt idx="5754">
                  <c:v>8555.89</c:v>
                </c:pt>
                <c:pt idx="5755">
                  <c:v>8556.42</c:v>
                </c:pt>
                <c:pt idx="5756">
                  <c:v>8556.58</c:v>
                </c:pt>
                <c:pt idx="5757">
                  <c:v>8558.04</c:v>
                </c:pt>
                <c:pt idx="5758">
                  <c:v>8558.93</c:v>
                </c:pt>
                <c:pt idx="5759">
                  <c:v>8560.16</c:v>
                </c:pt>
                <c:pt idx="5760">
                  <c:v>8561.56</c:v>
                </c:pt>
                <c:pt idx="5761">
                  <c:v>8563.97</c:v>
                </c:pt>
                <c:pt idx="5762">
                  <c:v>8564.77</c:v>
                </c:pt>
                <c:pt idx="5763">
                  <c:v>8566.42</c:v>
                </c:pt>
                <c:pt idx="5764">
                  <c:v>8569.36</c:v>
                </c:pt>
                <c:pt idx="5765">
                  <c:v>8569.42</c:v>
                </c:pt>
                <c:pt idx="5766">
                  <c:v>8571.48</c:v>
                </c:pt>
                <c:pt idx="5767">
                  <c:v>8573.46</c:v>
                </c:pt>
                <c:pt idx="5768">
                  <c:v>8575.96</c:v>
                </c:pt>
                <c:pt idx="5769">
                  <c:v>8578.36</c:v>
                </c:pt>
                <c:pt idx="5770">
                  <c:v>8579.89</c:v>
                </c:pt>
                <c:pt idx="5771">
                  <c:v>8581.28</c:v>
                </c:pt>
                <c:pt idx="5772">
                  <c:v>8581.64</c:v>
                </c:pt>
                <c:pt idx="5773">
                  <c:v>8583.27</c:v>
                </c:pt>
                <c:pt idx="5774">
                  <c:v>8583.85</c:v>
                </c:pt>
                <c:pt idx="5775">
                  <c:v>8586.53</c:v>
                </c:pt>
                <c:pt idx="5776">
                  <c:v>8586.66</c:v>
                </c:pt>
                <c:pt idx="5777">
                  <c:v>8586.8</c:v>
                </c:pt>
                <c:pt idx="5778">
                  <c:v>8590.33</c:v>
                </c:pt>
                <c:pt idx="5779">
                  <c:v>8591.31</c:v>
                </c:pt>
                <c:pt idx="5780">
                  <c:v>8591.6</c:v>
                </c:pt>
                <c:pt idx="5781">
                  <c:v>8593.87</c:v>
                </c:pt>
                <c:pt idx="5782">
                  <c:v>8595.15</c:v>
                </c:pt>
                <c:pt idx="5783">
                  <c:v>8595.67</c:v>
                </c:pt>
                <c:pt idx="5784">
                  <c:v>8595.73</c:v>
                </c:pt>
                <c:pt idx="5785">
                  <c:v>8595.98</c:v>
                </c:pt>
                <c:pt idx="5786">
                  <c:v>8596.57</c:v>
                </c:pt>
                <c:pt idx="5787">
                  <c:v>8596.92</c:v>
                </c:pt>
                <c:pt idx="5788">
                  <c:v>8598.19</c:v>
                </c:pt>
                <c:pt idx="5789">
                  <c:v>8605.5</c:v>
                </c:pt>
                <c:pt idx="5790">
                  <c:v>8607.48</c:v>
                </c:pt>
                <c:pt idx="5791">
                  <c:v>8608.16</c:v>
                </c:pt>
                <c:pt idx="5792">
                  <c:v>8609.16</c:v>
                </c:pt>
                <c:pt idx="5793">
                  <c:v>8610.67</c:v>
                </c:pt>
                <c:pt idx="5794">
                  <c:v>8613.46</c:v>
                </c:pt>
                <c:pt idx="5795">
                  <c:v>8614.69</c:v>
                </c:pt>
                <c:pt idx="5796">
                  <c:v>8617.55</c:v>
                </c:pt>
                <c:pt idx="5797">
                  <c:v>8618.3</c:v>
                </c:pt>
                <c:pt idx="5798">
                  <c:v>8621</c:v>
                </c:pt>
                <c:pt idx="5799">
                  <c:v>8621.17</c:v>
                </c:pt>
                <c:pt idx="5800">
                  <c:v>8621.19</c:v>
                </c:pt>
                <c:pt idx="5801">
                  <c:v>8622.84</c:v>
                </c:pt>
                <c:pt idx="5802">
                  <c:v>8624.92</c:v>
                </c:pt>
                <c:pt idx="5803">
                  <c:v>8625.84</c:v>
                </c:pt>
                <c:pt idx="5804">
                  <c:v>8628.3</c:v>
                </c:pt>
                <c:pt idx="5805">
                  <c:v>8629.33</c:v>
                </c:pt>
                <c:pt idx="5806">
                  <c:v>8630.05</c:v>
                </c:pt>
                <c:pt idx="5807">
                  <c:v>8630.7</c:v>
                </c:pt>
                <c:pt idx="5808">
                  <c:v>8632.78</c:v>
                </c:pt>
                <c:pt idx="5809">
                  <c:v>8634.36</c:v>
                </c:pt>
                <c:pt idx="5810">
                  <c:v>8635.4</c:v>
                </c:pt>
                <c:pt idx="5811">
                  <c:v>8639.09</c:v>
                </c:pt>
                <c:pt idx="5812">
                  <c:v>8639.5</c:v>
                </c:pt>
                <c:pt idx="5813">
                  <c:v>8640.75</c:v>
                </c:pt>
                <c:pt idx="5814">
                  <c:v>8641.05</c:v>
                </c:pt>
                <c:pt idx="5815">
                  <c:v>8641.53</c:v>
                </c:pt>
                <c:pt idx="5816">
                  <c:v>8646.5</c:v>
                </c:pt>
                <c:pt idx="5817">
                  <c:v>8646.55</c:v>
                </c:pt>
                <c:pt idx="5818">
                  <c:v>8647.14</c:v>
                </c:pt>
                <c:pt idx="5819">
                  <c:v>8649.18</c:v>
                </c:pt>
                <c:pt idx="5820">
                  <c:v>8649.7</c:v>
                </c:pt>
                <c:pt idx="5821">
                  <c:v>8650</c:v>
                </c:pt>
                <c:pt idx="5822">
                  <c:v>8652.65</c:v>
                </c:pt>
                <c:pt idx="5823">
                  <c:v>8653.3</c:v>
                </c:pt>
                <c:pt idx="5824">
                  <c:v>8653.56</c:v>
                </c:pt>
                <c:pt idx="5825">
                  <c:v>8656.4</c:v>
                </c:pt>
                <c:pt idx="5826">
                  <c:v>8657.97</c:v>
                </c:pt>
                <c:pt idx="5827">
                  <c:v>8658.86</c:v>
                </c:pt>
                <c:pt idx="5828">
                  <c:v>8660.84</c:v>
                </c:pt>
                <c:pt idx="5829">
                  <c:v>8661.74</c:v>
                </c:pt>
                <c:pt idx="5830">
                  <c:v>8662.05</c:v>
                </c:pt>
                <c:pt idx="5831">
                  <c:v>8663.36</c:v>
                </c:pt>
                <c:pt idx="5832">
                  <c:v>8663.5</c:v>
                </c:pt>
                <c:pt idx="5833">
                  <c:v>8663.55</c:v>
                </c:pt>
                <c:pt idx="5834">
                  <c:v>8663.92</c:v>
                </c:pt>
                <c:pt idx="5835">
                  <c:v>8665.96</c:v>
                </c:pt>
                <c:pt idx="5836">
                  <c:v>8667.09</c:v>
                </c:pt>
                <c:pt idx="5837">
                  <c:v>8668.61</c:v>
                </c:pt>
                <c:pt idx="5838">
                  <c:v>8672.19</c:v>
                </c:pt>
                <c:pt idx="5839">
                  <c:v>8672.23</c:v>
                </c:pt>
                <c:pt idx="5840">
                  <c:v>8672.81</c:v>
                </c:pt>
                <c:pt idx="5841">
                  <c:v>8673.59</c:v>
                </c:pt>
                <c:pt idx="5842">
                  <c:v>8675.99</c:v>
                </c:pt>
                <c:pt idx="5843">
                  <c:v>8676.7</c:v>
                </c:pt>
                <c:pt idx="5844">
                  <c:v>8678.51</c:v>
                </c:pt>
                <c:pt idx="5845">
                  <c:v>8679.8</c:v>
                </c:pt>
                <c:pt idx="5846">
                  <c:v>8679.84</c:v>
                </c:pt>
                <c:pt idx="5847">
                  <c:v>8681.05</c:v>
                </c:pt>
                <c:pt idx="5848">
                  <c:v>8682.23</c:v>
                </c:pt>
                <c:pt idx="5849">
                  <c:v>8685.92</c:v>
                </c:pt>
                <c:pt idx="5850">
                  <c:v>8688.75</c:v>
                </c:pt>
                <c:pt idx="5851">
                  <c:v>8689.82</c:v>
                </c:pt>
                <c:pt idx="5852">
                  <c:v>8692.28</c:v>
                </c:pt>
                <c:pt idx="5853">
                  <c:v>8692.64</c:v>
                </c:pt>
                <c:pt idx="5854">
                  <c:v>8693.63</c:v>
                </c:pt>
                <c:pt idx="5855">
                  <c:v>8693.65</c:v>
                </c:pt>
                <c:pt idx="5856">
                  <c:v>8694</c:v>
                </c:pt>
                <c:pt idx="5857">
                  <c:v>8696.71</c:v>
                </c:pt>
                <c:pt idx="5858">
                  <c:v>8696.91</c:v>
                </c:pt>
                <c:pt idx="5859">
                  <c:v>8697.79</c:v>
                </c:pt>
                <c:pt idx="5860">
                  <c:v>8697.88</c:v>
                </c:pt>
                <c:pt idx="5861">
                  <c:v>8701.36</c:v>
                </c:pt>
                <c:pt idx="5862">
                  <c:v>8703.73</c:v>
                </c:pt>
                <c:pt idx="5863">
                  <c:v>8704.28</c:v>
                </c:pt>
                <c:pt idx="5864">
                  <c:v>8707.62</c:v>
                </c:pt>
                <c:pt idx="5865">
                  <c:v>8708.02</c:v>
                </c:pt>
                <c:pt idx="5866">
                  <c:v>8708.28</c:v>
                </c:pt>
                <c:pt idx="5867">
                  <c:v>8709.32</c:v>
                </c:pt>
                <c:pt idx="5868">
                  <c:v>8709.85</c:v>
                </c:pt>
                <c:pt idx="5869">
                  <c:v>8711.3</c:v>
                </c:pt>
                <c:pt idx="5870">
                  <c:v>8712.16</c:v>
                </c:pt>
                <c:pt idx="5871">
                  <c:v>8714.92</c:v>
                </c:pt>
                <c:pt idx="5872">
                  <c:v>8715.95</c:v>
                </c:pt>
                <c:pt idx="5873">
                  <c:v>8716.37</c:v>
                </c:pt>
                <c:pt idx="5874">
                  <c:v>8717.05</c:v>
                </c:pt>
                <c:pt idx="5875">
                  <c:v>8717.56</c:v>
                </c:pt>
                <c:pt idx="5876">
                  <c:v>8717.78</c:v>
                </c:pt>
                <c:pt idx="5877">
                  <c:v>8717.85</c:v>
                </c:pt>
                <c:pt idx="5878">
                  <c:v>8718.06</c:v>
                </c:pt>
                <c:pt idx="5879">
                  <c:v>8719.13</c:v>
                </c:pt>
                <c:pt idx="5880">
                  <c:v>8719.9</c:v>
                </c:pt>
                <c:pt idx="5881">
                  <c:v>8720.46</c:v>
                </c:pt>
                <c:pt idx="5882">
                  <c:v>8722.9</c:v>
                </c:pt>
                <c:pt idx="5883">
                  <c:v>8723.67</c:v>
                </c:pt>
                <c:pt idx="5884">
                  <c:v>8725.29</c:v>
                </c:pt>
                <c:pt idx="5885">
                  <c:v>8728.46</c:v>
                </c:pt>
                <c:pt idx="5886">
                  <c:v>8730.42</c:v>
                </c:pt>
                <c:pt idx="5887">
                  <c:v>8732.09</c:v>
                </c:pt>
                <c:pt idx="5888">
                  <c:v>8733.53</c:v>
                </c:pt>
                <c:pt idx="5889">
                  <c:v>8736.5</c:v>
                </c:pt>
                <c:pt idx="5890">
                  <c:v>8737.84</c:v>
                </c:pt>
                <c:pt idx="5891">
                  <c:v>8738.3</c:v>
                </c:pt>
                <c:pt idx="5892">
                  <c:v>8738.4</c:v>
                </c:pt>
                <c:pt idx="5893">
                  <c:v>8742.06</c:v>
                </c:pt>
                <c:pt idx="5894">
                  <c:v>8742.47</c:v>
                </c:pt>
                <c:pt idx="5895">
                  <c:v>8743.85</c:v>
                </c:pt>
                <c:pt idx="5896">
                  <c:v>8744.73</c:v>
                </c:pt>
                <c:pt idx="5897">
                  <c:v>8749.5</c:v>
                </c:pt>
                <c:pt idx="5898">
                  <c:v>8750.22</c:v>
                </c:pt>
                <c:pt idx="5899">
                  <c:v>8750.64</c:v>
                </c:pt>
                <c:pt idx="5900">
                  <c:v>8750.71</c:v>
                </c:pt>
                <c:pt idx="5901">
                  <c:v>8754.16</c:v>
                </c:pt>
                <c:pt idx="5902">
                  <c:v>8754.23</c:v>
                </c:pt>
                <c:pt idx="5903">
                  <c:v>8759.59</c:v>
                </c:pt>
                <c:pt idx="5904">
                  <c:v>8763.45</c:v>
                </c:pt>
                <c:pt idx="5905">
                  <c:v>8767.63</c:v>
                </c:pt>
                <c:pt idx="5906">
                  <c:v>8769.27</c:v>
                </c:pt>
                <c:pt idx="5907">
                  <c:v>8773.51</c:v>
                </c:pt>
                <c:pt idx="5908">
                  <c:v>8776.36</c:v>
                </c:pt>
                <c:pt idx="5909">
                  <c:v>8779.09</c:v>
                </c:pt>
                <c:pt idx="5910">
                  <c:v>8783.17</c:v>
                </c:pt>
                <c:pt idx="5911">
                  <c:v>8788.53</c:v>
                </c:pt>
                <c:pt idx="5912">
                  <c:v>8789.88</c:v>
                </c:pt>
                <c:pt idx="5913">
                  <c:v>8791.44</c:v>
                </c:pt>
                <c:pt idx="5914">
                  <c:v>8793.52</c:v>
                </c:pt>
                <c:pt idx="5915">
                  <c:v>8797.83</c:v>
                </c:pt>
                <c:pt idx="5916">
                  <c:v>8798.31</c:v>
                </c:pt>
                <c:pt idx="5917">
                  <c:v>8798.8</c:v>
                </c:pt>
                <c:pt idx="5918">
                  <c:v>8802.19</c:v>
                </c:pt>
                <c:pt idx="5919">
                  <c:v>8804.54</c:v>
                </c:pt>
                <c:pt idx="5920">
                  <c:v>8804.58</c:v>
                </c:pt>
                <c:pt idx="5921">
                  <c:v>8807.49</c:v>
                </c:pt>
                <c:pt idx="5922">
                  <c:v>8807.61</c:v>
                </c:pt>
                <c:pt idx="5923">
                  <c:v>8810.9</c:v>
                </c:pt>
                <c:pt idx="5924">
                  <c:v>8818.05</c:v>
                </c:pt>
                <c:pt idx="5925">
                  <c:v>8819.02</c:v>
                </c:pt>
                <c:pt idx="5926">
                  <c:v>8823.85</c:v>
                </c:pt>
                <c:pt idx="5927">
                  <c:v>8826.61</c:v>
                </c:pt>
                <c:pt idx="5928">
                  <c:v>8826.96</c:v>
                </c:pt>
                <c:pt idx="5929">
                  <c:v>8827.23</c:v>
                </c:pt>
                <c:pt idx="5930">
                  <c:v>8828.38</c:v>
                </c:pt>
                <c:pt idx="5931">
                  <c:v>8828.83</c:v>
                </c:pt>
                <c:pt idx="5932">
                  <c:v>8828.93</c:v>
                </c:pt>
                <c:pt idx="5933">
                  <c:v>8834.32</c:v>
                </c:pt>
                <c:pt idx="5934">
                  <c:v>8835.16</c:v>
                </c:pt>
                <c:pt idx="5935">
                  <c:v>8836.03</c:v>
                </c:pt>
                <c:pt idx="5936">
                  <c:v>8837.33</c:v>
                </c:pt>
                <c:pt idx="5937">
                  <c:v>8838.09</c:v>
                </c:pt>
                <c:pt idx="5938">
                  <c:v>8840.19</c:v>
                </c:pt>
                <c:pt idx="5939">
                  <c:v>8841.77</c:v>
                </c:pt>
                <c:pt idx="5940">
                  <c:v>8842.65</c:v>
                </c:pt>
                <c:pt idx="5941">
                  <c:v>8845.07</c:v>
                </c:pt>
                <c:pt idx="5942">
                  <c:v>8845.19</c:v>
                </c:pt>
                <c:pt idx="5943">
                  <c:v>8845.71</c:v>
                </c:pt>
                <c:pt idx="5944">
                  <c:v>8847.44</c:v>
                </c:pt>
                <c:pt idx="5945">
                  <c:v>8849.69</c:v>
                </c:pt>
                <c:pt idx="5946">
                  <c:v>8852.69</c:v>
                </c:pt>
                <c:pt idx="5947">
                  <c:v>8852.73</c:v>
                </c:pt>
                <c:pt idx="5948">
                  <c:v>8858.35</c:v>
                </c:pt>
                <c:pt idx="5949">
                  <c:v>8860.65</c:v>
                </c:pt>
                <c:pt idx="5950">
                  <c:v>8861.15</c:v>
                </c:pt>
                <c:pt idx="5951">
                  <c:v>8861.48</c:v>
                </c:pt>
                <c:pt idx="5952">
                  <c:v>8861.9</c:v>
                </c:pt>
                <c:pt idx="5953">
                  <c:v>8869.62</c:v>
                </c:pt>
                <c:pt idx="5954">
                  <c:v>8869.63</c:v>
                </c:pt>
                <c:pt idx="5955">
                  <c:v>8870.67</c:v>
                </c:pt>
                <c:pt idx="5956">
                  <c:v>8873.2</c:v>
                </c:pt>
                <c:pt idx="5957">
                  <c:v>8873.53</c:v>
                </c:pt>
                <c:pt idx="5958">
                  <c:v>8874.55</c:v>
                </c:pt>
                <c:pt idx="5959">
                  <c:v>8875.97</c:v>
                </c:pt>
                <c:pt idx="5960">
                  <c:v>8876.67</c:v>
                </c:pt>
                <c:pt idx="5961">
                  <c:v>8879.79</c:v>
                </c:pt>
                <c:pt idx="5962">
                  <c:v>8886.3</c:v>
                </c:pt>
                <c:pt idx="5963">
                  <c:v>8886.61</c:v>
                </c:pt>
                <c:pt idx="5964">
                  <c:v>8888.14</c:v>
                </c:pt>
                <c:pt idx="5965">
                  <c:v>8888.88</c:v>
                </c:pt>
                <c:pt idx="5966">
                  <c:v>8888.89</c:v>
                </c:pt>
                <c:pt idx="5967">
                  <c:v>8896.5</c:v>
                </c:pt>
                <c:pt idx="5968">
                  <c:v>8900.42</c:v>
                </c:pt>
                <c:pt idx="5969">
                  <c:v>8901.06</c:v>
                </c:pt>
                <c:pt idx="5970">
                  <c:v>8901.47</c:v>
                </c:pt>
                <c:pt idx="5971">
                  <c:v>8901.68</c:v>
                </c:pt>
                <c:pt idx="5972">
                  <c:v>8902.74</c:v>
                </c:pt>
                <c:pt idx="5973">
                  <c:v>8903.97</c:v>
                </c:pt>
                <c:pt idx="5974">
                  <c:v>8906.51</c:v>
                </c:pt>
                <c:pt idx="5975">
                  <c:v>8906.99</c:v>
                </c:pt>
                <c:pt idx="5976">
                  <c:v>8915.17</c:v>
                </c:pt>
                <c:pt idx="5977">
                  <c:v>8920.46</c:v>
                </c:pt>
                <c:pt idx="5978">
                  <c:v>8923.11</c:v>
                </c:pt>
                <c:pt idx="5979">
                  <c:v>8923.15</c:v>
                </c:pt>
                <c:pt idx="5980">
                  <c:v>8925.63</c:v>
                </c:pt>
                <c:pt idx="5981">
                  <c:v>8927.13</c:v>
                </c:pt>
                <c:pt idx="5982">
                  <c:v>8927.57</c:v>
                </c:pt>
                <c:pt idx="5983">
                  <c:v>8929.61</c:v>
                </c:pt>
                <c:pt idx="5984">
                  <c:v>8930.14</c:v>
                </c:pt>
                <c:pt idx="5985">
                  <c:v>8932.32</c:v>
                </c:pt>
                <c:pt idx="5986">
                  <c:v>8935.03</c:v>
                </c:pt>
                <c:pt idx="5987">
                  <c:v>8935.27</c:v>
                </c:pt>
                <c:pt idx="5988">
                  <c:v>8936.37</c:v>
                </c:pt>
                <c:pt idx="5989">
                  <c:v>8936.82</c:v>
                </c:pt>
                <c:pt idx="5990">
                  <c:v>8937.12</c:v>
                </c:pt>
                <c:pt idx="5991">
                  <c:v>8940.58</c:v>
                </c:pt>
                <c:pt idx="5992">
                  <c:v>8945.69</c:v>
                </c:pt>
                <c:pt idx="5993">
                  <c:v>8954.43</c:v>
                </c:pt>
                <c:pt idx="5994">
                  <c:v>8954.84</c:v>
                </c:pt>
                <c:pt idx="5995">
                  <c:v>8960.28</c:v>
                </c:pt>
                <c:pt idx="5996">
                  <c:v>8962.8</c:v>
                </c:pt>
                <c:pt idx="5997">
                  <c:v>8966.31</c:v>
                </c:pt>
                <c:pt idx="5998">
                  <c:v>8970.65</c:v>
                </c:pt>
                <c:pt idx="5999">
                  <c:v>8972.14</c:v>
                </c:pt>
                <c:pt idx="6000">
                  <c:v>8973.11</c:v>
                </c:pt>
                <c:pt idx="6001">
                  <c:v>8982.85</c:v>
                </c:pt>
                <c:pt idx="6002">
                  <c:v>8984.04</c:v>
                </c:pt>
                <c:pt idx="6003">
                  <c:v>8986.61</c:v>
                </c:pt>
                <c:pt idx="6004">
                  <c:v>8991.12</c:v>
                </c:pt>
                <c:pt idx="6005">
                  <c:v>8991.98</c:v>
                </c:pt>
                <c:pt idx="6006">
                  <c:v>8992.78</c:v>
                </c:pt>
                <c:pt idx="6007">
                  <c:v>8996.77</c:v>
                </c:pt>
                <c:pt idx="6008">
                  <c:v>8997.04</c:v>
                </c:pt>
                <c:pt idx="6009">
                  <c:v>9000.44</c:v>
                </c:pt>
                <c:pt idx="6010">
                  <c:v>9002.12</c:v>
                </c:pt>
                <c:pt idx="6011">
                  <c:v>9002.41</c:v>
                </c:pt>
                <c:pt idx="6012">
                  <c:v>9006.6</c:v>
                </c:pt>
                <c:pt idx="6013">
                  <c:v>9007.43</c:v>
                </c:pt>
                <c:pt idx="6014">
                  <c:v>9009.22</c:v>
                </c:pt>
                <c:pt idx="6015">
                  <c:v>9011.13</c:v>
                </c:pt>
                <c:pt idx="6016">
                  <c:v>9011.76</c:v>
                </c:pt>
                <c:pt idx="6017">
                  <c:v>9012.92</c:v>
                </c:pt>
                <c:pt idx="6018">
                  <c:v>9015.82</c:v>
                </c:pt>
                <c:pt idx="6019">
                  <c:v>9015.92</c:v>
                </c:pt>
                <c:pt idx="6020">
                  <c:v>9022.08</c:v>
                </c:pt>
                <c:pt idx="6021">
                  <c:v>9024.2</c:v>
                </c:pt>
                <c:pt idx="6022">
                  <c:v>9025.07</c:v>
                </c:pt>
                <c:pt idx="6023">
                  <c:v>9027.87</c:v>
                </c:pt>
                <c:pt idx="6024">
                  <c:v>9028.31</c:v>
                </c:pt>
                <c:pt idx="6025">
                  <c:v>9028.82</c:v>
                </c:pt>
                <c:pt idx="6026">
                  <c:v>9029.71</c:v>
                </c:pt>
                <c:pt idx="6027">
                  <c:v>9029.94</c:v>
                </c:pt>
                <c:pt idx="6028">
                  <c:v>9031.21</c:v>
                </c:pt>
                <c:pt idx="6029">
                  <c:v>9032.37</c:v>
                </c:pt>
                <c:pt idx="6030">
                  <c:v>9033.25</c:v>
                </c:pt>
                <c:pt idx="6031">
                  <c:v>9034.31</c:v>
                </c:pt>
                <c:pt idx="6032">
                  <c:v>9035.67</c:v>
                </c:pt>
                <c:pt idx="6033">
                  <c:v>9036.66</c:v>
                </c:pt>
                <c:pt idx="6034">
                  <c:v>9043.68</c:v>
                </c:pt>
                <c:pt idx="6035">
                  <c:v>9045.11</c:v>
                </c:pt>
                <c:pt idx="6036">
                  <c:v>9047.12</c:v>
                </c:pt>
                <c:pt idx="6037">
                  <c:v>9048.98</c:v>
                </c:pt>
                <c:pt idx="6038">
                  <c:v>9050.76</c:v>
                </c:pt>
                <c:pt idx="6039">
                  <c:v>9051.71</c:v>
                </c:pt>
                <c:pt idx="6040">
                  <c:v>9051.91</c:v>
                </c:pt>
                <c:pt idx="6041">
                  <c:v>9052.95</c:v>
                </c:pt>
                <c:pt idx="6042">
                  <c:v>9057.94</c:v>
                </c:pt>
                <c:pt idx="6043">
                  <c:v>9060.2</c:v>
                </c:pt>
                <c:pt idx="6044">
                  <c:v>9061.06</c:v>
                </c:pt>
                <c:pt idx="6045">
                  <c:v>9061.63</c:v>
                </c:pt>
                <c:pt idx="6046">
                  <c:v>9061.77</c:v>
                </c:pt>
                <c:pt idx="6047">
                  <c:v>9061.95</c:v>
                </c:pt>
                <c:pt idx="6048">
                  <c:v>9065.26</c:v>
                </c:pt>
                <c:pt idx="6049">
                  <c:v>9067.66</c:v>
                </c:pt>
                <c:pt idx="6050">
                  <c:v>9075.77</c:v>
                </c:pt>
                <c:pt idx="6051">
                  <c:v>9079.82</c:v>
                </c:pt>
                <c:pt idx="6052">
                  <c:v>9080.28</c:v>
                </c:pt>
                <c:pt idx="6053">
                  <c:v>9080.6</c:v>
                </c:pt>
                <c:pt idx="6054">
                  <c:v>9080.64</c:v>
                </c:pt>
                <c:pt idx="6055">
                  <c:v>9082.83</c:v>
                </c:pt>
                <c:pt idx="6056">
                  <c:v>9085.2</c:v>
                </c:pt>
                <c:pt idx="6057">
                  <c:v>9087.59</c:v>
                </c:pt>
                <c:pt idx="6058">
                  <c:v>9090.27</c:v>
                </c:pt>
                <c:pt idx="6059">
                  <c:v>9095.05</c:v>
                </c:pt>
                <c:pt idx="6060">
                  <c:v>9095.15</c:v>
                </c:pt>
                <c:pt idx="6061">
                  <c:v>9095.74</c:v>
                </c:pt>
                <c:pt idx="6062">
                  <c:v>9100.73</c:v>
                </c:pt>
                <c:pt idx="6063">
                  <c:v>9100.79</c:v>
                </c:pt>
                <c:pt idx="6064">
                  <c:v>9101.52</c:v>
                </c:pt>
                <c:pt idx="6065">
                  <c:v>9102.27</c:v>
                </c:pt>
                <c:pt idx="6066">
                  <c:v>9102.9</c:v>
                </c:pt>
                <c:pt idx="6067">
                  <c:v>9103.7</c:v>
                </c:pt>
                <c:pt idx="6068">
                  <c:v>9103.9</c:v>
                </c:pt>
                <c:pt idx="6069">
                  <c:v>9106.87</c:v>
                </c:pt>
                <c:pt idx="6070">
                  <c:v>9111.76</c:v>
                </c:pt>
                <c:pt idx="6071">
                  <c:v>9112.04</c:v>
                </c:pt>
                <c:pt idx="6072">
                  <c:v>9112.27</c:v>
                </c:pt>
                <c:pt idx="6073">
                  <c:v>9113.69</c:v>
                </c:pt>
                <c:pt idx="6074">
                  <c:v>9114.28</c:v>
                </c:pt>
                <c:pt idx="6075">
                  <c:v>9115.57</c:v>
                </c:pt>
                <c:pt idx="6076">
                  <c:v>9117.44</c:v>
                </c:pt>
                <c:pt idx="6077">
                  <c:v>9118.15</c:v>
                </c:pt>
                <c:pt idx="6078">
                  <c:v>9118.93</c:v>
                </c:pt>
                <c:pt idx="6079">
                  <c:v>9120.07</c:v>
                </c:pt>
                <c:pt idx="6080">
                  <c:v>9122.93</c:v>
                </c:pt>
                <c:pt idx="6081">
                  <c:v>9123.91</c:v>
                </c:pt>
                <c:pt idx="6082">
                  <c:v>9124.6</c:v>
                </c:pt>
                <c:pt idx="6083">
                  <c:v>9129.87</c:v>
                </c:pt>
                <c:pt idx="6084">
                  <c:v>9135.29</c:v>
                </c:pt>
                <c:pt idx="6085">
                  <c:v>9144.86</c:v>
                </c:pt>
                <c:pt idx="6086">
                  <c:v>9148.88</c:v>
                </c:pt>
                <c:pt idx="6087">
                  <c:v>9150.14</c:v>
                </c:pt>
                <c:pt idx="6088">
                  <c:v>9152.49</c:v>
                </c:pt>
                <c:pt idx="6089">
                  <c:v>9155.24</c:v>
                </c:pt>
                <c:pt idx="6090">
                  <c:v>9156.27</c:v>
                </c:pt>
                <c:pt idx="6091">
                  <c:v>9156.32</c:v>
                </c:pt>
                <c:pt idx="6092">
                  <c:v>9159.01</c:v>
                </c:pt>
                <c:pt idx="6093">
                  <c:v>9161.66</c:v>
                </c:pt>
                <c:pt idx="6094">
                  <c:v>9162.06</c:v>
                </c:pt>
                <c:pt idx="6095">
                  <c:v>9165.72</c:v>
                </c:pt>
                <c:pt idx="6096">
                  <c:v>9171</c:v>
                </c:pt>
                <c:pt idx="6097">
                  <c:v>9175.17</c:v>
                </c:pt>
                <c:pt idx="6098">
                  <c:v>9177.95</c:v>
                </c:pt>
                <c:pt idx="6099">
                  <c:v>9180.15</c:v>
                </c:pt>
                <c:pt idx="6100">
                  <c:v>9185.03</c:v>
                </c:pt>
                <c:pt idx="6101">
                  <c:v>9189.52</c:v>
                </c:pt>
                <c:pt idx="6102">
                  <c:v>9191.67</c:v>
                </c:pt>
                <c:pt idx="6103">
                  <c:v>9191.73</c:v>
                </c:pt>
                <c:pt idx="6104">
                  <c:v>9192.59</c:v>
                </c:pt>
                <c:pt idx="6105">
                  <c:v>9198.69</c:v>
                </c:pt>
                <c:pt idx="6106">
                  <c:v>9199.39</c:v>
                </c:pt>
                <c:pt idx="6107">
                  <c:v>9199.54</c:v>
                </c:pt>
                <c:pt idx="6108">
                  <c:v>9202.64</c:v>
                </c:pt>
                <c:pt idx="6109">
                  <c:v>9206.43</c:v>
                </c:pt>
                <c:pt idx="6110">
                  <c:v>9206.6</c:v>
                </c:pt>
                <c:pt idx="6111">
                  <c:v>9209.41</c:v>
                </c:pt>
                <c:pt idx="6112">
                  <c:v>9212.61</c:v>
                </c:pt>
                <c:pt idx="6113">
                  <c:v>9215.54</c:v>
                </c:pt>
                <c:pt idx="6114">
                  <c:v>9217.13</c:v>
                </c:pt>
                <c:pt idx="6115">
                  <c:v>9217.98</c:v>
                </c:pt>
                <c:pt idx="6116">
                  <c:v>9220.01</c:v>
                </c:pt>
                <c:pt idx="6117">
                  <c:v>9223.99</c:v>
                </c:pt>
                <c:pt idx="6118">
                  <c:v>9227.57</c:v>
                </c:pt>
                <c:pt idx="6119">
                  <c:v>9227.95</c:v>
                </c:pt>
                <c:pt idx="6120">
                  <c:v>9233.19</c:v>
                </c:pt>
                <c:pt idx="6121">
                  <c:v>9234.28</c:v>
                </c:pt>
                <c:pt idx="6122">
                  <c:v>9238.31</c:v>
                </c:pt>
                <c:pt idx="6123">
                  <c:v>9244.35</c:v>
                </c:pt>
                <c:pt idx="6124">
                  <c:v>9246.22</c:v>
                </c:pt>
                <c:pt idx="6125">
                  <c:v>9247.46</c:v>
                </c:pt>
                <c:pt idx="6126">
                  <c:v>9247.55</c:v>
                </c:pt>
                <c:pt idx="6127">
                  <c:v>9256.92</c:v>
                </c:pt>
                <c:pt idx="6128">
                  <c:v>9259.72</c:v>
                </c:pt>
                <c:pt idx="6129">
                  <c:v>9259.73</c:v>
                </c:pt>
                <c:pt idx="6130">
                  <c:v>9263.18</c:v>
                </c:pt>
                <c:pt idx="6131">
                  <c:v>9264.33</c:v>
                </c:pt>
                <c:pt idx="6132">
                  <c:v>9264.57</c:v>
                </c:pt>
                <c:pt idx="6133">
                  <c:v>9267.92</c:v>
                </c:pt>
                <c:pt idx="6134">
                  <c:v>9268.67</c:v>
                </c:pt>
                <c:pt idx="6135">
                  <c:v>9269.68</c:v>
                </c:pt>
                <c:pt idx="6136">
                  <c:v>9275.68</c:v>
                </c:pt>
                <c:pt idx="6137">
                  <c:v>9277.23</c:v>
                </c:pt>
                <c:pt idx="6138">
                  <c:v>9277.47</c:v>
                </c:pt>
                <c:pt idx="6139">
                  <c:v>9283.74</c:v>
                </c:pt>
                <c:pt idx="6140">
                  <c:v>9294.09</c:v>
                </c:pt>
                <c:pt idx="6141">
                  <c:v>9294.55</c:v>
                </c:pt>
                <c:pt idx="6142">
                  <c:v>9295.41</c:v>
                </c:pt>
                <c:pt idx="6143">
                  <c:v>9298.89</c:v>
                </c:pt>
                <c:pt idx="6144">
                  <c:v>9312.59</c:v>
                </c:pt>
                <c:pt idx="6145">
                  <c:v>9320.09</c:v>
                </c:pt>
                <c:pt idx="6146">
                  <c:v>9320.24</c:v>
                </c:pt>
                <c:pt idx="6147">
                  <c:v>9320.28</c:v>
                </c:pt>
                <c:pt idx="6148">
                  <c:v>9321.28</c:v>
                </c:pt>
                <c:pt idx="6149">
                  <c:v>9322.09</c:v>
                </c:pt>
                <c:pt idx="6150">
                  <c:v>9332.49</c:v>
                </c:pt>
                <c:pt idx="6151">
                  <c:v>9333.08</c:v>
                </c:pt>
                <c:pt idx="6152">
                  <c:v>9333.33</c:v>
                </c:pt>
                <c:pt idx="6153">
                  <c:v>9336.12</c:v>
                </c:pt>
                <c:pt idx="6154">
                  <c:v>9336.34</c:v>
                </c:pt>
                <c:pt idx="6155">
                  <c:v>9337.9</c:v>
                </c:pt>
                <c:pt idx="6156">
                  <c:v>9338.08</c:v>
                </c:pt>
                <c:pt idx="6157">
                  <c:v>9339.34</c:v>
                </c:pt>
                <c:pt idx="6158">
                  <c:v>9343.2</c:v>
                </c:pt>
                <c:pt idx="6159">
                  <c:v>9344.43</c:v>
                </c:pt>
                <c:pt idx="6160">
                  <c:v>9350.87</c:v>
                </c:pt>
                <c:pt idx="6161">
                  <c:v>9352.48</c:v>
                </c:pt>
                <c:pt idx="6162">
                  <c:v>9354.13</c:v>
                </c:pt>
                <c:pt idx="6163">
                  <c:v>9357.74</c:v>
                </c:pt>
                <c:pt idx="6164">
                  <c:v>9366.82</c:v>
                </c:pt>
                <c:pt idx="6165">
                  <c:v>9368.27</c:v>
                </c:pt>
                <c:pt idx="6166">
                  <c:v>9369.64</c:v>
                </c:pt>
                <c:pt idx="6167">
                  <c:v>9371.77</c:v>
                </c:pt>
                <c:pt idx="6168">
                  <c:v>9372.84</c:v>
                </c:pt>
                <c:pt idx="6169">
                  <c:v>9378.63</c:v>
                </c:pt>
                <c:pt idx="6170">
                  <c:v>9378.9</c:v>
                </c:pt>
                <c:pt idx="6171">
                  <c:v>9384.48</c:v>
                </c:pt>
                <c:pt idx="6172">
                  <c:v>9384.65</c:v>
                </c:pt>
                <c:pt idx="6173">
                  <c:v>9386.75</c:v>
                </c:pt>
                <c:pt idx="6174">
                  <c:v>9388.16</c:v>
                </c:pt>
                <c:pt idx="6175">
                  <c:v>9388.98</c:v>
                </c:pt>
                <c:pt idx="6176">
                  <c:v>9392.56</c:v>
                </c:pt>
                <c:pt idx="6177">
                  <c:v>9393.97</c:v>
                </c:pt>
                <c:pt idx="6178">
                  <c:v>9402.73</c:v>
                </c:pt>
                <c:pt idx="6179">
                  <c:v>9403.88</c:v>
                </c:pt>
                <c:pt idx="6180">
                  <c:v>9403.96</c:v>
                </c:pt>
                <c:pt idx="6181">
                  <c:v>9404.45</c:v>
                </c:pt>
                <c:pt idx="6182">
                  <c:v>9406.38</c:v>
                </c:pt>
                <c:pt idx="6183">
                  <c:v>9407.45</c:v>
                </c:pt>
                <c:pt idx="6184">
                  <c:v>9408.34</c:v>
                </c:pt>
                <c:pt idx="6185">
                  <c:v>9409.14</c:v>
                </c:pt>
                <c:pt idx="6186">
                  <c:v>9410.67</c:v>
                </c:pt>
                <c:pt idx="6187">
                  <c:v>9414.12</c:v>
                </c:pt>
                <c:pt idx="6188">
                  <c:v>9414.94</c:v>
                </c:pt>
                <c:pt idx="6189">
                  <c:v>9415.53</c:v>
                </c:pt>
                <c:pt idx="6190">
                  <c:v>9415.9</c:v>
                </c:pt>
                <c:pt idx="6191">
                  <c:v>9416.28</c:v>
                </c:pt>
                <c:pt idx="6192">
                  <c:v>9416.47</c:v>
                </c:pt>
                <c:pt idx="6193">
                  <c:v>9416.91</c:v>
                </c:pt>
                <c:pt idx="6194">
                  <c:v>9419.88</c:v>
                </c:pt>
                <c:pt idx="6195">
                  <c:v>9420.97</c:v>
                </c:pt>
                <c:pt idx="6196">
                  <c:v>9421.1</c:v>
                </c:pt>
                <c:pt idx="6197">
                  <c:v>9422.57</c:v>
                </c:pt>
                <c:pt idx="6198">
                  <c:v>9422.97</c:v>
                </c:pt>
                <c:pt idx="6199">
                  <c:v>9424.26</c:v>
                </c:pt>
                <c:pt idx="6200">
                  <c:v>9426.38</c:v>
                </c:pt>
                <c:pt idx="6201">
                  <c:v>9426.97</c:v>
                </c:pt>
                <c:pt idx="6202">
                  <c:v>9427.68</c:v>
                </c:pt>
                <c:pt idx="6203">
                  <c:v>9429.08</c:v>
                </c:pt>
                <c:pt idx="6204">
                  <c:v>9429.63</c:v>
                </c:pt>
                <c:pt idx="6205">
                  <c:v>9431.38</c:v>
                </c:pt>
                <c:pt idx="6206">
                  <c:v>9435.54</c:v>
                </c:pt>
                <c:pt idx="6207">
                  <c:v>9438.92</c:v>
                </c:pt>
                <c:pt idx="6208">
                  <c:v>9445.65</c:v>
                </c:pt>
                <c:pt idx="6209">
                  <c:v>9445.93</c:v>
                </c:pt>
                <c:pt idx="6210">
                  <c:v>9448.83</c:v>
                </c:pt>
                <c:pt idx="6211">
                  <c:v>9449.75</c:v>
                </c:pt>
                <c:pt idx="6212">
                  <c:v>9453</c:v>
                </c:pt>
                <c:pt idx="6213">
                  <c:v>9460.18</c:v>
                </c:pt>
                <c:pt idx="6214">
                  <c:v>9463.11</c:v>
                </c:pt>
                <c:pt idx="6215">
                  <c:v>9468.51</c:v>
                </c:pt>
                <c:pt idx="6216">
                  <c:v>9470.06</c:v>
                </c:pt>
                <c:pt idx="6217">
                  <c:v>9470.27</c:v>
                </c:pt>
                <c:pt idx="6218">
                  <c:v>9470.62</c:v>
                </c:pt>
                <c:pt idx="6219">
                  <c:v>9472.96</c:v>
                </c:pt>
                <c:pt idx="6220">
                  <c:v>9472.97</c:v>
                </c:pt>
                <c:pt idx="6221">
                  <c:v>9476.9</c:v>
                </c:pt>
                <c:pt idx="6222">
                  <c:v>9486.04</c:v>
                </c:pt>
                <c:pt idx="6223">
                  <c:v>9486.6</c:v>
                </c:pt>
                <c:pt idx="6224">
                  <c:v>9487.72</c:v>
                </c:pt>
                <c:pt idx="6225">
                  <c:v>9490.41</c:v>
                </c:pt>
                <c:pt idx="6226">
                  <c:v>9492.34</c:v>
                </c:pt>
                <c:pt idx="6227">
                  <c:v>9498.47</c:v>
                </c:pt>
                <c:pt idx="6228">
                  <c:v>9500.08</c:v>
                </c:pt>
                <c:pt idx="6229">
                  <c:v>9501.01</c:v>
                </c:pt>
                <c:pt idx="6230">
                  <c:v>9517.08</c:v>
                </c:pt>
                <c:pt idx="6231">
                  <c:v>9521.22</c:v>
                </c:pt>
                <c:pt idx="6232">
                  <c:v>9521.68</c:v>
                </c:pt>
                <c:pt idx="6233">
                  <c:v>9536.34</c:v>
                </c:pt>
                <c:pt idx="6234">
                  <c:v>9538.77</c:v>
                </c:pt>
                <c:pt idx="6235">
                  <c:v>9540.92</c:v>
                </c:pt>
                <c:pt idx="6236">
                  <c:v>9546.82</c:v>
                </c:pt>
                <c:pt idx="6237">
                  <c:v>9547.71</c:v>
                </c:pt>
                <c:pt idx="6238">
                  <c:v>9549.11</c:v>
                </c:pt>
                <c:pt idx="6239">
                  <c:v>9551.17</c:v>
                </c:pt>
                <c:pt idx="6240">
                  <c:v>9552.93</c:v>
                </c:pt>
                <c:pt idx="6241">
                  <c:v>9553.42</c:v>
                </c:pt>
                <c:pt idx="6242">
                  <c:v>9555.17</c:v>
                </c:pt>
                <c:pt idx="6243">
                  <c:v>9559.34</c:v>
                </c:pt>
                <c:pt idx="6244">
                  <c:v>9560.05</c:v>
                </c:pt>
                <c:pt idx="6245">
                  <c:v>9566.84</c:v>
                </c:pt>
                <c:pt idx="6246">
                  <c:v>9567.71</c:v>
                </c:pt>
                <c:pt idx="6247">
                  <c:v>9575.36</c:v>
                </c:pt>
                <c:pt idx="6248">
                  <c:v>9575.76</c:v>
                </c:pt>
                <c:pt idx="6249">
                  <c:v>9581.28</c:v>
                </c:pt>
                <c:pt idx="6250">
                  <c:v>9585.5</c:v>
                </c:pt>
                <c:pt idx="6251">
                  <c:v>9587.33</c:v>
                </c:pt>
                <c:pt idx="6252">
                  <c:v>9587.59</c:v>
                </c:pt>
                <c:pt idx="6253">
                  <c:v>9591.03</c:v>
                </c:pt>
                <c:pt idx="6254">
                  <c:v>9591.23</c:v>
                </c:pt>
                <c:pt idx="6255">
                  <c:v>9594.25</c:v>
                </c:pt>
                <c:pt idx="6256">
                  <c:v>9594.78</c:v>
                </c:pt>
                <c:pt idx="6257">
                  <c:v>9597.47</c:v>
                </c:pt>
                <c:pt idx="6258">
                  <c:v>9599.95</c:v>
                </c:pt>
                <c:pt idx="6259">
                  <c:v>9602.08</c:v>
                </c:pt>
                <c:pt idx="6260">
                  <c:v>9613.61</c:v>
                </c:pt>
                <c:pt idx="6261">
                  <c:v>9618.31</c:v>
                </c:pt>
                <c:pt idx="6262">
                  <c:v>9621.73</c:v>
                </c:pt>
                <c:pt idx="6263">
                  <c:v>9624.52</c:v>
                </c:pt>
                <c:pt idx="6264">
                  <c:v>9624.94</c:v>
                </c:pt>
                <c:pt idx="6265">
                  <c:v>9628.7</c:v>
                </c:pt>
                <c:pt idx="6266">
                  <c:v>9635.58</c:v>
                </c:pt>
                <c:pt idx="6267">
                  <c:v>9638.07</c:v>
                </c:pt>
                <c:pt idx="6268">
                  <c:v>9640.53</c:v>
                </c:pt>
                <c:pt idx="6269">
                  <c:v>9642.21</c:v>
                </c:pt>
                <c:pt idx="6270">
                  <c:v>9654.52</c:v>
                </c:pt>
                <c:pt idx="6271">
                  <c:v>9655.44</c:v>
                </c:pt>
                <c:pt idx="6272">
                  <c:v>9656.21</c:v>
                </c:pt>
                <c:pt idx="6273">
                  <c:v>9656.76</c:v>
                </c:pt>
                <c:pt idx="6274">
                  <c:v>9657.58</c:v>
                </c:pt>
                <c:pt idx="6275">
                  <c:v>9661.1</c:v>
                </c:pt>
                <c:pt idx="6276">
                  <c:v>9664.33</c:v>
                </c:pt>
                <c:pt idx="6277">
                  <c:v>9667.13</c:v>
                </c:pt>
                <c:pt idx="6278">
                  <c:v>9670.18</c:v>
                </c:pt>
                <c:pt idx="6279">
                  <c:v>9671.98</c:v>
                </c:pt>
                <c:pt idx="6280">
                  <c:v>9672.7</c:v>
                </c:pt>
                <c:pt idx="6281">
                  <c:v>9685.54</c:v>
                </c:pt>
                <c:pt idx="6282">
                  <c:v>9688.13</c:v>
                </c:pt>
                <c:pt idx="6283">
                  <c:v>9688.33</c:v>
                </c:pt>
                <c:pt idx="6284">
                  <c:v>9696.55</c:v>
                </c:pt>
                <c:pt idx="6285">
                  <c:v>9700.35</c:v>
                </c:pt>
                <c:pt idx="6286">
                  <c:v>9701.03</c:v>
                </c:pt>
                <c:pt idx="6287">
                  <c:v>9705.31</c:v>
                </c:pt>
                <c:pt idx="6288">
                  <c:v>9706.38</c:v>
                </c:pt>
                <c:pt idx="6289">
                  <c:v>9707.65</c:v>
                </c:pt>
                <c:pt idx="6290">
                  <c:v>9708.5</c:v>
                </c:pt>
                <c:pt idx="6291">
                  <c:v>9709.75</c:v>
                </c:pt>
                <c:pt idx="6292">
                  <c:v>9710.29</c:v>
                </c:pt>
                <c:pt idx="6293">
                  <c:v>9713.16</c:v>
                </c:pt>
                <c:pt idx="6294">
                  <c:v>9718.46</c:v>
                </c:pt>
                <c:pt idx="6295">
                  <c:v>9726.55</c:v>
                </c:pt>
                <c:pt idx="6296">
                  <c:v>9732.58</c:v>
                </c:pt>
                <c:pt idx="6297">
                  <c:v>9743.35</c:v>
                </c:pt>
                <c:pt idx="6298">
                  <c:v>9747.99</c:v>
                </c:pt>
                <c:pt idx="6299">
                  <c:v>9752.7</c:v>
                </c:pt>
                <c:pt idx="6300">
                  <c:v>9753.31</c:v>
                </c:pt>
                <c:pt idx="6301">
                  <c:v>9756.04</c:v>
                </c:pt>
                <c:pt idx="6302">
                  <c:v>9764.95</c:v>
                </c:pt>
                <c:pt idx="6303">
                  <c:v>9766.22</c:v>
                </c:pt>
                <c:pt idx="6304">
                  <c:v>9767.94</c:v>
                </c:pt>
                <c:pt idx="6305">
                  <c:v>9772.74</c:v>
                </c:pt>
                <c:pt idx="6306">
                  <c:v>9774.61</c:v>
                </c:pt>
                <c:pt idx="6307">
                  <c:v>9775.82</c:v>
                </c:pt>
                <c:pt idx="6308">
                  <c:v>9778.73</c:v>
                </c:pt>
                <c:pt idx="6309">
                  <c:v>9778.98</c:v>
                </c:pt>
                <c:pt idx="6310">
                  <c:v>9780.85</c:v>
                </c:pt>
                <c:pt idx="6311">
                  <c:v>9783.63</c:v>
                </c:pt>
                <c:pt idx="6312">
                  <c:v>9787.81</c:v>
                </c:pt>
                <c:pt idx="6313">
                  <c:v>9788.71</c:v>
                </c:pt>
                <c:pt idx="6314">
                  <c:v>9799.18</c:v>
                </c:pt>
                <c:pt idx="6315">
                  <c:v>9800.34</c:v>
                </c:pt>
                <c:pt idx="6316">
                  <c:v>9801.29</c:v>
                </c:pt>
                <c:pt idx="6317">
                  <c:v>9802.55</c:v>
                </c:pt>
                <c:pt idx="6318">
                  <c:v>9805.83</c:v>
                </c:pt>
                <c:pt idx="6319">
                  <c:v>9806.22</c:v>
                </c:pt>
                <c:pt idx="6320">
                  <c:v>9807.83</c:v>
                </c:pt>
                <c:pt idx="6321">
                  <c:v>9810.41</c:v>
                </c:pt>
                <c:pt idx="6322">
                  <c:v>9816.53</c:v>
                </c:pt>
                <c:pt idx="6323">
                  <c:v>9817.03</c:v>
                </c:pt>
                <c:pt idx="6324">
                  <c:v>9824.75</c:v>
                </c:pt>
                <c:pt idx="6325">
                  <c:v>9830.34</c:v>
                </c:pt>
                <c:pt idx="6326">
                  <c:v>9837.51</c:v>
                </c:pt>
                <c:pt idx="6327">
                  <c:v>9840.08</c:v>
                </c:pt>
                <c:pt idx="6328">
                  <c:v>9853.77</c:v>
                </c:pt>
                <c:pt idx="6329">
                  <c:v>9863.5</c:v>
                </c:pt>
                <c:pt idx="6330">
                  <c:v>9868.6</c:v>
                </c:pt>
                <c:pt idx="6331">
                  <c:v>9875.09</c:v>
                </c:pt>
                <c:pt idx="6332">
                  <c:v>9877.3</c:v>
                </c:pt>
                <c:pt idx="6333">
                  <c:v>9880.1</c:v>
                </c:pt>
                <c:pt idx="6334">
                  <c:v>9880.39</c:v>
                </c:pt>
                <c:pt idx="6335">
                  <c:v>9886.66</c:v>
                </c:pt>
                <c:pt idx="6336">
                  <c:v>9890.21</c:v>
                </c:pt>
                <c:pt idx="6337">
                  <c:v>9901.28</c:v>
                </c:pt>
                <c:pt idx="6338">
                  <c:v>9902.39</c:v>
                </c:pt>
                <c:pt idx="6339">
                  <c:v>9904.98</c:v>
                </c:pt>
                <c:pt idx="6340">
                  <c:v>9915.9</c:v>
                </c:pt>
                <c:pt idx="6341">
                  <c:v>9918.7</c:v>
                </c:pt>
                <c:pt idx="6342">
                  <c:v>9927.05</c:v>
                </c:pt>
                <c:pt idx="6343">
                  <c:v>9927.88</c:v>
                </c:pt>
                <c:pt idx="6344">
                  <c:v>9928.87</c:v>
                </c:pt>
                <c:pt idx="6345">
                  <c:v>9928.99</c:v>
                </c:pt>
                <c:pt idx="6346">
                  <c:v>9934.87</c:v>
                </c:pt>
                <c:pt idx="6347">
                  <c:v>9935.17</c:v>
                </c:pt>
                <c:pt idx="6348">
                  <c:v>9939.26</c:v>
                </c:pt>
                <c:pt idx="6349">
                  <c:v>9942.3</c:v>
                </c:pt>
                <c:pt idx="6350">
                  <c:v>9951.71</c:v>
                </c:pt>
                <c:pt idx="6351">
                  <c:v>9955.49</c:v>
                </c:pt>
                <c:pt idx="6352">
                  <c:v>9971.02</c:v>
                </c:pt>
                <c:pt idx="6353">
                  <c:v>9976.25</c:v>
                </c:pt>
                <c:pt idx="6354">
                  <c:v>9983.13</c:v>
                </c:pt>
                <c:pt idx="6355">
                  <c:v>9985.37</c:v>
                </c:pt>
                <c:pt idx="6356">
                  <c:v>9986.66</c:v>
                </c:pt>
                <c:pt idx="6357">
                  <c:v>9988.79</c:v>
                </c:pt>
                <c:pt idx="6358">
                  <c:v>10003.25</c:v>
                </c:pt>
                <c:pt idx="6359">
                  <c:v>10004.03</c:v>
                </c:pt>
                <c:pt idx="6360">
                  <c:v>10004.75</c:v>
                </c:pt>
                <c:pt idx="6361">
                  <c:v>10010.14</c:v>
                </c:pt>
                <c:pt idx="6362">
                  <c:v>10013.78</c:v>
                </c:pt>
                <c:pt idx="6363">
                  <c:v>10014.03</c:v>
                </c:pt>
                <c:pt idx="6364">
                  <c:v>10014.06</c:v>
                </c:pt>
                <c:pt idx="6365">
                  <c:v>10016.29</c:v>
                </c:pt>
                <c:pt idx="6366">
                  <c:v>10018.66</c:v>
                </c:pt>
                <c:pt idx="6367">
                  <c:v>10025.92</c:v>
                </c:pt>
                <c:pt idx="6368">
                  <c:v>10033.28</c:v>
                </c:pt>
                <c:pt idx="6369">
                  <c:v>10036.54</c:v>
                </c:pt>
                <c:pt idx="6370">
                  <c:v>10049.29</c:v>
                </c:pt>
                <c:pt idx="6371">
                  <c:v>10053.55</c:v>
                </c:pt>
                <c:pt idx="6372">
                  <c:v>10056.51</c:v>
                </c:pt>
                <c:pt idx="6373">
                  <c:v>10058.74</c:v>
                </c:pt>
                <c:pt idx="6374">
                  <c:v>10064.61</c:v>
                </c:pt>
                <c:pt idx="6375">
                  <c:v>10080.37</c:v>
                </c:pt>
                <c:pt idx="6376">
                  <c:v>10083.49</c:v>
                </c:pt>
                <c:pt idx="6377">
                  <c:v>10089.79</c:v>
                </c:pt>
                <c:pt idx="6378">
                  <c:v>10090.41</c:v>
                </c:pt>
                <c:pt idx="6379">
                  <c:v>10094.13</c:v>
                </c:pt>
                <c:pt idx="6380">
                  <c:v>10097.2</c:v>
                </c:pt>
                <c:pt idx="6381">
                  <c:v>10097.69</c:v>
                </c:pt>
                <c:pt idx="6382">
                  <c:v>10103.65</c:v>
                </c:pt>
                <c:pt idx="6383">
                  <c:v>10103.66</c:v>
                </c:pt>
                <c:pt idx="6384">
                  <c:v>10110.77</c:v>
                </c:pt>
                <c:pt idx="6385">
                  <c:v>10110.78</c:v>
                </c:pt>
                <c:pt idx="6386">
                  <c:v>10110.96</c:v>
                </c:pt>
                <c:pt idx="6387">
                  <c:v>10114.99</c:v>
                </c:pt>
                <c:pt idx="6388">
                  <c:v>10115.45</c:v>
                </c:pt>
                <c:pt idx="6389">
                  <c:v>10127.77</c:v>
                </c:pt>
                <c:pt idx="6390">
                  <c:v>10129.51</c:v>
                </c:pt>
                <c:pt idx="6391">
                  <c:v>10130.93</c:v>
                </c:pt>
                <c:pt idx="6392">
                  <c:v>10144.31</c:v>
                </c:pt>
                <c:pt idx="6393">
                  <c:v>10145.44</c:v>
                </c:pt>
                <c:pt idx="6394">
                  <c:v>10148.42</c:v>
                </c:pt>
                <c:pt idx="6395">
                  <c:v>10153.89</c:v>
                </c:pt>
                <c:pt idx="6396">
                  <c:v>10155.3</c:v>
                </c:pt>
                <c:pt idx="6397">
                  <c:v>10168.27</c:v>
                </c:pt>
                <c:pt idx="6398">
                  <c:v>10169.37</c:v>
                </c:pt>
                <c:pt idx="6399">
                  <c:v>10171.34</c:v>
                </c:pt>
                <c:pt idx="6400">
                  <c:v>10171.48</c:v>
                </c:pt>
                <c:pt idx="6401">
                  <c:v>10175.24</c:v>
                </c:pt>
                <c:pt idx="6402">
                  <c:v>10179.72</c:v>
                </c:pt>
                <c:pt idx="6403">
                  <c:v>10189.65</c:v>
                </c:pt>
                <c:pt idx="6404">
                  <c:v>10193.77</c:v>
                </c:pt>
                <c:pt idx="6405">
                  <c:v>10196.11</c:v>
                </c:pt>
                <c:pt idx="6406">
                  <c:v>10208.93</c:v>
                </c:pt>
                <c:pt idx="6407">
                  <c:v>10209.02</c:v>
                </c:pt>
                <c:pt idx="6408">
                  <c:v>10209.93</c:v>
                </c:pt>
                <c:pt idx="6409">
                  <c:v>10212.02</c:v>
                </c:pt>
                <c:pt idx="6410">
                  <c:v>10213.56</c:v>
                </c:pt>
                <c:pt idx="6411">
                  <c:v>10213.99</c:v>
                </c:pt>
                <c:pt idx="6412">
                  <c:v>10215.78</c:v>
                </c:pt>
                <c:pt idx="6413">
                  <c:v>10221.81</c:v>
                </c:pt>
                <c:pt idx="6414">
                  <c:v>10232.85</c:v>
                </c:pt>
                <c:pt idx="6415">
                  <c:v>10242.41</c:v>
                </c:pt>
                <c:pt idx="6416">
                  <c:v>10244.24</c:v>
                </c:pt>
                <c:pt idx="6417">
                  <c:v>10248.9</c:v>
                </c:pt>
                <c:pt idx="6418">
                  <c:v>10255.8</c:v>
                </c:pt>
                <c:pt idx="6419">
                  <c:v>10272.61</c:v>
                </c:pt>
                <c:pt idx="6420">
                  <c:v>10280.81</c:v>
                </c:pt>
                <c:pt idx="6421">
                  <c:v>10288.92</c:v>
                </c:pt>
                <c:pt idx="6422">
                  <c:v>10295.47</c:v>
                </c:pt>
                <c:pt idx="6423">
                  <c:v>10297</c:v>
                </c:pt>
                <c:pt idx="6424">
                  <c:v>10298.39</c:v>
                </c:pt>
                <c:pt idx="6425">
                  <c:v>10302.9</c:v>
                </c:pt>
                <c:pt idx="6426">
                  <c:v>10307.65</c:v>
                </c:pt>
                <c:pt idx="6427">
                  <c:v>10314.52</c:v>
                </c:pt>
                <c:pt idx="6428">
                  <c:v>10330.44</c:v>
                </c:pt>
                <c:pt idx="6429">
                  <c:v>10339.6</c:v>
                </c:pt>
                <c:pt idx="6430">
                  <c:v>10340.46</c:v>
                </c:pt>
                <c:pt idx="6431">
                  <c:v>10346.11</c:v>
                </c:pt>
                <c:pt idx="6432">
                  <c:v>10346.32</c:v>
                </c:pt>
                <c:pt idx="6433">
                  <c:v>10348.01</c:v>
                </c:pt>
                <c:pt idx="6434">
                  <c:v>10351.37</c:v>
                </c:pt>
                <c:pt idx="6435">
                  <c:v>10357.51</c:v>
                </c:pt>
                <c:pt idx="6436">
                  <c:v>10357.63</c:v>
                </c:pt>
                <c:pt idx="6437">
                  <c:v>10359.02</c:v>
                </c:pt>
                <c:pt idx="6438">
                  <c:v>10364.35</c:v>
                </c:pt>
                <c:pt idx="6439">
                  <c:v>10369.39</c:v>
                </c:pt>
                <c:pt idx="6440">
                  <c:v>10373.89</c:v>
                </c:pt>
                <c:pt idx="6441">
                  <c:v>10377.37</c:v>
                </c:pt>
                <c:pt idx="6442">
                  <c:v>10382.38</c:v>
                </c:pt>
                <c:pt idx="6443">
                  <c:v>10382.5</c:v>
                </c:pt>
                <c:pt idx="6444">
                  <c:v>10387.25</c:v>
                </c:pt>
                <c:pt idx="6445">
                  <c:v>10388.55</c:v>
                </c:pt>
                <c:pt idx="6446">
                  <c:v>10388.99</c:v>
                </c:pt>
                <c:pt idx="6447">
                  <c:v>10390.67</c:v>
                </c:pt>
                <c:pt idx="6448">
                  <c:v>10391.78</c:v>
                </c:pt>
                <c:pt idx="6449">
                  <c:v>10392.96</c:v>
                </c:pt>
                <c:pt idx="6450">
                  <c:v>10394.36</c:v>
                </c:pt>
                <c:pt idx="6451">
                  <c:v>10395.71</c:v>
                </c:pt>
                <c:pt idx="6452">
                  <c:v>10396.53</c:v>
                </c:pt>
                <c:pt idx="6453">
                  <c:v>10408.97</c:v>
                </c:pt>
                <c:pt idx="6454">
                  <c:v>10418.31</c:v>
                </c:pt>
                <c:pt idx="6455">
                  <c:v>10419.17</c:v>
                </c:pt>
                <c:pt idx="6456">
                  <c:v>10425.99</c:v>
                </c:pt>
                <c:pt idx="6457">
                  <c:v>10426.09</c:v>
                </c:pt>
                <c:pt idx="6458">
                  <c:v>10436.57</c:v>
                </c:pt>
                <c:pt idx="6459">
                  <c:v>10439.5</c:v>
                </c:pt>
                <c:pt idx="6460">
                  <c:v>10442.43</c:v>
                </c:pt>
                <c:pt idx="6461">
                  <c:v>10442.45</c:v>
                </c:pt>
                <c:pt idx="6462">
                  <c:v>10442.65</c:v>
                </c:pt>
                <c:pt idx="6463">
                  <c:v>10453.26</c:v>
                </c:pt>
                <c:pt idx="6464">
                  <c:v>10455.49</c:v>
                </c:pt>
                <c:pt idx="6465">
                  <c:v>10461.58</c:v>
                </c:pt>
                <c:pt idx="6466">
                  <c:v>10477.68</c:v>
                </c:pt>
                <c:pt idx="6467">
                  <c:v>10477.78</c:v>
                </c:pt>
                <c:pt idx="6468">
                  <c:v>10479.9</c:v>
                </c:pt>
                <c:pt idx="6469">
                  <c:v>10481.94</c:v>
                </c:pt>
                <c:pt idx="6470">
                  <c:v>10484.92</c:v>
                </c:pt>
                <c:pt idx="6471">
                  <c:v>10487.74</c:v>
                </c:pt>
                <c:pt idx="6472">
                  <c:v>10492.97</c:v>
                </c:pt>
                <c:pt idx="6473">
                  <c:v>10498.93</c:v>
                </c:pt>
                <c:pt idx="6474">
                  <c:v>10506.77</c:v>
                </c:pt>
                <c:pt idx="6475">
                  <c:v>10506.88</c:v>
                </c:pt>
                <c:pt idx="6476">
                  <c:v>10506.94</c:v>
                </c:pt>
                <c:pt idx="6477">
                  <c:v>10507.5</c:v>
                </c:pt>
                <c:pt idx="6478">
                  <c:v>10507.69</c:v>
                </c:pt>
                <c:pt idx="6479">
                  <c:v>10515.97</c:v>
                </c:pt>
                <c:pt idx="6480">
                  <c:v>10517.16</c:v>
                </c:pt>
                <c:pt idx="6481">
                  <c:v>10524.71</c:v>
                </c:pt>
                <c:pt idx="6482">
                  <c:v>10529.01</c:v>
                </c:pt>
                <c:pt idx="6483">
                  <c:v>10529.85</c:v>
                </c:pt>
                <c:pt idx="6484">
                  <c:v>10536.08</c:v>
                </c:pt>
                <c:pt idx="6485">
                  <c:v>10541.11</c:v>
                </c:pt>
                <c:pt idx="6486">
                  <c:v>10546.66</c:v>
                </c:pt>
                <c:pt idx="6487">
                  <c:v>10548.54</c:v>
                </c:pt>
                <c:pt idx="6488">
                  <c:v>10551.15</c:v>
                </c:pt>
                <c:pt idx="6489">
                  <c:v>10552.17</c:v>
                </c:pt>
                <c:pt idx="6490">
                  <c:v>10552.43</c:v>
                </c:pt>
                <c:pt idx="6491">
                  <c:v>10552.88</c:v>
                </c:pt>
                <c:pt idx="6492">
                  <c:v>10569.63</c:v>
                </c:pt>
                <c:pt idx="6493">
                  <c:v>10570.79</c:v>
                </c:pt>
                <c:pt idx="6494">
                  <c:v>10571.54</c:v>
                </c:pt>
                <c:pt idx="6495">
                  <c:v>10575.95</c:v>
                </c:pt>
                <c:pt idx="6496">
                  <c:v>10581.28</c:v>
                </c:pt>
                <c:pt idx="6497">
                  <c:v>10592.59</c:v>
                </c:pt>
                <c:pt idx="6498">
                  <c:v>10593.59</c:v>
                </c:pt>
                <c:pt idx="6499">
                  <c:v>10594.13</c:v>
                </c:pt>
                <c:pt idx="6500">
                  <c:v>10595.81</c:v>
                </c:pt>
                <c:pt idx="6501">
                  <c:v>10598.54</c:v>
                </c:pt>
                <c:pt idx="6502">
                  <c:v>10611.56</c:v>
                </c:pt>
                <c:pt idx="6503">
                  <c:v>10614.64</c:v>
                </c:pt>
                <c:pt idx="6504">
                  <c:v>10620.49</c:v>
                </c:pt>
                <c:pt idx="6505">
                  <c:v>10622.52</c:v>
                </c:pt>
                <c:pt idx="6506">
                  <c:v>10623.41</c:v>
                </c:pt>
                <c:pt idx="6507">
                  <c:v>10626.81</c:v>
                </c:pt>
                <c:pt idx="6508">
                  <c:v>10628.06</c:v>
                </c:pt>
                <c:pt idx="6509">
                  <c:v>10629.22</c:v>
                </c:pt>
                <c:pt idx="6510">
                  <c:v>10629.34</c:v>
                </c:pt>
                <c:pt idx="6511">
                  <c:v>10633.5</c:v>
                </c:pt>
                <c:pt idx="6512">
                  <c:v>10634.84</c:v>
                </c:pt>
                <c:pt idx="6513">
                  <c:v>10640.94</c:v>
                </c:pt>
                <c:pt idx="6514">
                  <c:v>10656.88</c:v>
                </c:pt>
                <c:pt idx="6515">
                  <c:v>10660.9</c:v>
                </c:pt>
                <c:pt idx="6516">
                  <c:v>10662.63</c:v>
                </c:pt>
                <c:pt idx="6517">
                  <c:v>10676.59</c:v>
                </c:pt>
                <c:pt idx="6518">
                  <c:v>10677.25</c:v>
                </c:pt>
                <c:pt idx="6519">
                  <c:v>10682.76</c:v>
                </c:pt>
                <c:pt idx="6520">
                  <c:v>10700.5</c:v>
                </c:pt>
                <c:pt idx="6521">
                  <c:v>10706.67</c:v>
                </c:pt>
                <c:pt idx="6522">
                  <c:v>10714.21</c:v>
                </c:pt>
                <c:pt idx="6523">
                  <c:v>10719.08</c:v>
                </c:pt>
                <c:pt idx="6524">
                  <c:v>10720.42</c:v>
                </c:pt>
                <c:pt idx="6525">
                  <c:v>10721.61</c:v>
                </c:pt>
                <c:pt idx="6526">
                  <c:v>10722.06</c:v>
                </c:pt>
                <c:pt idx="6527">
                  <c:v>10732.51</c:v>
                </c:pt>
                <c:pt idx="6528">
                  <c:v>10737.68</c:v>
                </c:pt>
                <c:pt idx="6529">
                  <c:v>10745.98</c:v>
                </c:pt>
                <c:pt idx="6530">
                  <c:v>10747.03</c:v>
                </c:pt>
                <c:pt idx="6531">
                  <c:v>10758.66</c:v>
                </c:pt>
                <c:pt idx="6532">
                  <c:v>10759.4</c:v>
                </c:pt>
                <c:pt idx="6533">
                  <c:v>10760.18</c:v>
                </c:pt>
                <c:pt idx="6534">
                  <c:v>10777.57</c:v>
                </c:pt>
                <c:pt idx="6535">
                  <c:v>10781.61</c:v>
                </c:pt>
                <c:pt idx="6536">
                  <c:v>10787.12</c:v>
                </c:pt>
                <c:pt idx="6537">
                  <c:v>10793.76</c:v>
                </c:pt>
                <c:pt idx="6538">
                  <c:v>10796.45</c:v>
                </c:pt>
                <c:pt idx="6539">
                  <c:v>10808.07</c:v>
                </c:pt>
                <c:pt idx="6540">
                  <c:v>10820</c:v>
                </c:pt>
                <c:pt idx="6541">
                  <c:v>10827.87</c:v>
                </c:pt>
                <c:pt idx="6542">
                  <c:v>10828.37</c:v>
                </c:pt>
                <c:pt idx="6543">
                  <c:v>10831.13</c:v>
                </c:pt>
                <c:pt idx="6544">
                  <c:v>10834.87</c:v>
                </c:pt>
                <c:pt idx="6545">
                  <c:v>10839.51</c:v>
                </c:pt>
                <c:pt idx="6546">
                  <c:v>10845.74</c:v>
                </c:pt>
                <c:pt idx="6547">
                  <c:v>10852.96</c:v>
                </c:pt>
                <c:pt idx="6548">
                  <c:v>10856.01</c:v>
                </c:pt>
                <c:pt idx="6549">
                  <c:v>10856.18</c:v>
                </c:pt>
                <c:pt idx="6550">
                  <c:v>10861.52</c:v>
                </c:pt>
                <c:pt idx="6551">
                  <c:v>10861.71</c:v>
                </c:pt>
                <c:pt idx="6552">
                  <c:v>10864.27</c:v>
                </c:pt>
                <c:pt idx="6553">
                  <c:v>10865.86</c:v>
                </c:pt>
                <c:pt idx="6554">
                  <c:v>10876.48</c:v>
                </c:pt>
                <c:pt idx="6555">
                  <c:v>10881.77</c:v>
                </c:pt>
                <c:pt idx="6556">
                  <c:v>10883.79</c:v>
                </c:pt>
                <c:pt idx="6557">
                  <c:v>10892.91</c:v>
                </c:pt>
                <c:pt idx="6558">
                  <c:v>10896.05</c:v>
                </c:pt>
                <c:pt idx="6559">
                  <c:v>10899.3</c:v>
                </c:pt>
                <c:pt idx="6560">
                  <c:v>10901.23</c:v>
                </c:pt>
                <c:pt idx="6561">
                  <c:v>10914.2</c:v>
                </c:pt>
                <c:pt idx="6562">
                  <c:v>10915.36</c:v>
                </c:pt>
                <c:pt idx="6563">
                  <c:v>10925.82</c:v>
                </c:pt>
                <c:pt idx="6564">
                  <c:v>10926.69</c:v>
                </c:pt>
                <c:pt idx="6565">
                  <c:v>10928.41</c:v>
                </c:pt>
                <c:pt idx="6566">
                  <c:v>10932.21</c:v>
                </c:pt>
                <c:pt idx="6567">
                  <c:v>10934.74</c:v>
                </c:pt>
                <c:pt idx="6568">
                  <c:v>10937.18</c:v>
                </c:pt>
                <c:pt idx="6569">
                  <c:v>10952.13</c:v>
                </c:pt>
                <c:pt idx="6570">
                  <c:v>10954.38</c:v>
                </c:pt>
                <c:pt idx="6571">
                  <c:v>10960.94</c:v>
                </c:pt>
                <c:pt idx="6572">
                  <c:v>10963.96</c:v>
                </c:pt>
                <c:pt idx="6573">
                  <c:v>10970.13</c:v>
                </c:pt>
                <c:pt idx="6574">
                  <c:v>10972.07</c:v>
                </c:pt>
                <c:pt idx="6575">
                  <c:v>10978.78</c:v>
                </c:pt>
                <c:pt idx="6576">
                  <c:v>10979.1</c:v>
                </c:pt>
                <c:pt idx="6577">
                  <c:v>10986.23</c:v>
                </c:pt>
                <c:pt idx="6578">
                  <c:v>10990.59</c:v>
                </c:pt>
                <c:pt idx="6579">
                  <c:v>10996.71</c:v>
                </c:pt>
                <c:pt idx="6580">
                  <c:v>11003.02</c:v>
                </c:pt>
                <c:pt idx="6581">
                  <c:v>11003.54</c:v>
                </c:pt>
                <c:pt idx="6582">
                  <c:v>11005.02</c:v>
                </c:pt>
                <c:pt idx="6583">
                  <c:v>11009.13</c:v>
                </c:pt>
                <c:pt idx="6584">
                  <c:v>11014.16</c:v>
                </c:pt>
                <c:pt idx="6585">
                  <c:v>11029.93</c:v>
                </c:pt>
                <c:pt idx="6586">
                  <c:v>11030.66</c:v>
                </c:pt>
                <c:pt idx="6587">
                  <c:v>11039.32</c:v>
                </c:pt>
                <c:pt idx="6588">
                  <c:v>11042.29</c:v>
                </c:pt>
                <c:pt idx="6589">
                  <c:v>11044.11</c:v>
                </c:pt>
                <c:pt idx="6590">
                  <c:v>11044.43</c:v>
                </c:pt>
                <c:pt idx="6591">
                  <c:v>11058.22</c:v>
                </c:pt>
                <c:pt idx="6592">
                  <c:v>11064.29</c:v>
                </c:pt>
                <c:pt idx="6593">
                  <c:v>11072.03</c:v>
                </c:pt>
                <c:pt idx="6594">
                  <c:v>11073.11</c:v>
                </c:pt>
                <c:pt idx="6595">
                  <c:v>11077.69</c:v>
                </c:pt>
                <c:pt idx="6596">
                  <c:v>11084.61</c:v>
                </c:pt>
                <c:pt idx="6597">
                  <c:v>11085.88</c:v>
                </c:pt>
                <c:pt idx="6598">
                  <c:v>11093.72</c:v>
                </c:pt>
                <c:pt idx="6599">
                  <c:v>11095.97</c:v>
                </c:pt>
                <c:pt idx="6600">
                  <c:v>11121.62</c:v>
                </c:pt>
                <c:pt idx="6601">
                  <c:v>11124.21</c:v>
                </c:pt>
                <c:pt idx="6602">
                  <c:v>11124.6</c:v>
                </c:pt>
                <c:pt idx="6603">
                  <c:v>11130.12</c:v>
                </c:pt>
                <c:pt idx="6604">
                  <c:v>11131.57</c:v>
                </c:pt>
                <c:pt idx="6605">
                  <c:v>11140.3</c:v>
                </c:pt>
                <c:pt idx="6606">
                  <c:v>11154.68</c:v>
                </c:pt>
                <c:pt idx="6607">
                  <c:v>11158.13</c:v>
                </c:pt>
                <c:pt idx="6608">
                  <c:v>11160.08</c:v>
                </c:pt>
                <c:pt idx="6609">
                  <c:v>11172.5</c:v>
                </c:pt>
                <c:pt idx="6610">
                  <c:v>11177.75</c:v>
                </c:pt>
                <c:pt idx="6611">
                  <c:v>11196.02</c:v>
                </c:pt>
                <c:pt idx="6612">
                  <c:v>11196.46</c:v>
                </c:pt>
                <c:pt idx="6613">
                  <c:v>11211.59</c:v>
                </c:pt>
                <c:pt idx="6614">
                  <c:v>11218.44</c:v>
                </c:pt>
                <c:pt idx="6615">
                  <c:v>11228.29</c:v>
                </c:pt>
                <c:pt idx="6616">
                  <c:v>11232.98</c:v>
                </c:pt>
                <c:pt idx="6617">
                  <c:v>11236.31</c:v>
                </c:pt>
                <c:pt idx="6618">
                  <c:v>11243.9</c:v>
                </c:pt>
                <c:pt idx="6619">
                  <c:v>11250.1</c:v>
                </c:pt>
                <c:pt idx="6620">
                  <c:v>11255.46</c:v>
                </c:pt>
                <c:pt idx="6621">
                  <c:v>11260.9</c:v>
                </c:pt>
                <c:pt idx="6622">
                  <c:v>11264.36</c:v>
                </c:pt>
                <c:pt idx="6623">
                  <c:v>11269.23</c:v>
                </c:pt>
                <c:pt idx="6624">
                  <c:v>11274.91</c:v>
                </c:pt>
                <c:pt idx="6625">
                  <c:v>11277.72</c:v>
                </c:pt>
                <c:pt idx="6626">
                  <c:v>11280.73</c:v>
                </c:pt>
                <c:pt idx="6627">
                  <c:v>11281.52</c:v>
                </c:pt>
                <c:pt idx="6628">
                  <c:v>11288.17</c:v>
                </c:pt>
                <c:pt idx="6629">
                  <c:v>11293.98</c:v>
                </c:pt>
                <c:pt idx="6630">
                  <c:v>11302.6</c:v>
                </c:pt>
                <c:pt idx="6631">
                  <c:v>11308.47</c:v>
                </c:pt>
                <c:pt idx="6632">
                  <c:v>11314.24</c:v>
                </c:pt>
                <c:pt idx="6633">
                  <c:v>11315.2</c:v>
                </c:pt>
                <c:pt idx="6634">
                  <c:v>11318.09</c:v>
                </c:pt>
                <c:pt idx="6635">
                  <c:v>11318.13</c:v>
                </c:pt>
                <c:pt idx="6636">
                  <c:v>11320.83</c:v>
                </c:pt>
                <c:pt idx="6637">
                  <c:v>11323.36</c:v>
                </c:pt>
                <c:pt idx="6638">
                  <c:v>11360.46</c:v>
                </c:pt>
                <c:pt idx="6639">
                  <c:v>11365.27</c:v>
                </c:pt>
                <c:pt idx="6640">
                  <c:v>11373.99</c:v>
                </c:pt>
                <c:pt idx="6641">
                  <c:v>11378.89</c:v>
                </c:pt>
                <c:pt idx="6642">
                  <c:v>11389.94</c:v>
                </c:pt>
                <c:pt idx="6643">
                  <c:v>11413.44</c:v>
                </c:pt>
                <c:pt idx="6644">
                  <c:v>11430.59</c:v>
                </c:pt>
                <c:pt idx="6645">
                  <c:v>11431.73</c:v>
                </c:pt>
                <c:pt idx="6646">
                  <c:v>11435.23</c:v>
                </c:pt>
                <c:pt idx="6647">
                  <c:v>11436.43</c:v>
                </c:pt>
                <c:pt idx="6648">
                  <c:v>11447.51</c:v>
                </c:pt>
                <c:pt idx="6649">
                  <c:v>11463.99</c:v>
                </c:pt>
                <c:pt idx="6650">
                  <c:v>11469.63</c:v>
                </c:pt>
                <c:pt idx="6651">
                  <c:v>11472.24</c:v>
                </c:pt>
                <c:pt idx="6652">
                  <c:v>11473.48</c:v>
                </c:pt>
                <c:pt idx="6653">
                  <c:v>11490.34</c:v>
                </c:pt>
                <c:pt idx="6654">
                  <c:v>11510.36</c:v>
                </c:pt>
                <c:pt idx="6655">
                  <c:v>11513.16</c:v>
                </c:pt>
                <c:pt idx="6656">
                  <c:v>11513.36</c:v>
                </c:pt>
                <c:pt idx="6657">
                  <c:v>11516.41</c:v>
                </c:pt>
                <c:pt idx="6658">
                  <c:v>11533.48</c:v>
                </c:pt>
                <c:pt idx="6659">
                  <c:v>11533.97</c:v>
                </c:pt>
                <c:pt idx="6660">
                  <c:v>11537.51</c:v>
                </c:pt>
                <c:pt idx="6661">
                  <c:v>11546.17</c:v>
                </c:pt>
                <c:pt idx="6662">
                  <c:v>11565.69</c:v>
                </c:pt>
                <c:pt idx="6663">
                  <c:v>11572.1</c:v>
                </c:pt>
                <c:pt idx="6664">
                  <c:v>11578.13</c:v>
                </c:pt>
                <c:pt idx="6665">
                  <c:v>11599.5</c:v>
                </c:pt>
                <c:pt idx="6666">
                  <c:v>11606.85</c:v>
                </c:pt>
                <c:pt idx="6667">
                  <c:v>11610.25</c:v>
                </c:pt>
                <c:pt idx="6668">
                  <c:v>11611.95</c:v>
                </c:pt>
                <c:pt idx="6669">
                  <c:v>11618.56</c:v>
                </c:pt>
                <c:pt idx="6670">
                  <c:v>11619.92</c:v>
                </c:pt>
                <c:pt idx="6671">
                  <c:v>11624.82</c:v>
                </c:pt>
                <c:pt idx="6672">
                  <c:v>11628.73</c:v>
                </c:pt>
                <c:pt idx="6673">
                  <c:v>11631.88</c:v>
                </c:pt>
                <c:pt idx="6674">
                  <c:v>11633.58</c:v>
                </c:pt>
                <c:pt idx="6675">
                  <c:v>11638.67</c:v>
                </c:pt>
                <c:pt idx="6676">
                  <c:v>11638.9</c:v>
                </c:pt>
                <c:pt idx="6677">
                  <c:v>11658.6</c:v>
                </c:pt>
                <c:pt idx="6678">
                  <c:v>11660.57</c:v>
                </c:pt>
                <c:pt idx="6679">
                  <c:v>11663.99</c:v>
                </c:pt>
                <c:pt idx="6680">
                  <c:v>11665.1</c:v>
                </c:pt>
                <c:pt idx="6681">
                  <c:v>11681.37</c:v>
                </c:pt>
                <c:pt idx="6682">
                  <c:v>11692.01</c:v>
                </c:pt>
                <c:pt idx="6683">
                  <c:v>11700.64</c:v>
                </c:pt>
                <c:pt idx="6684">
                  <c:v>11701.07</c:v>
                </c:pt>
                <c:pt idx="6685">
                  <c:v>11702.35</c:v>
                </c:pt>
                <c:pt idx="6686">
                  <c:v>11714.78</c:v>
                </c:pt>
                <c:pt idx="6687">
                  <c:v>11718.42</c:v>
                </c:pt>
                <c:pt idx="6688">
                  <c:v>11726.19</c:v>
                </c:pt>
                <c:pt idx="6689">
                  <c:v>11727.78</c:v>
                </c:pt>
                <c:pt idx="6690">
                  <c:v>11747.65</c:v>
                </c:pt>
                <c:pt idx="6691">
                  <c:v>11760.88</c:v>
                </c:pt>
                <c:pt idx="6692">
                  <c:v>11763.15</c:v>
                </c:pt>
                <c:pt idx="6693">
                  <c:v>11763.94</c:v>
                </c:pt>
                <c:pt idx="6694">
                  <c:v>11772.79</c:v>
                </c:pt>
                <c:pt idx="6695">
                  <c:v>11776</c:v>
                </c:pt>
                <c:pt idx="6696">
                  <c:v>11785.04</c:v>
                </c:pt>
                <c:pt idx="6697">
                  <c:v>11790.5</c:v>
                </c:pt>
                <c:pt idx="6698">
                  <c:v>11793.13</c:v>
                </c:pt>
                <c:pt idx="6699">
                  <c:v>11797.99</c:v>
                </c:pt>
                <c:pt idx="6700">
                  <c:v>11814.48</c:v>
                </c:pt>
                <c:pt idx="6701">
                  <c:v>11814.53</c:v>
                </c:pt>
                <c:pt idx="6702">
                  <c:v>11820.11</c:v>
                </c:pt>
                <c:pt idx="6703">
                  <c:v>11828.61</c:v>
                </c:pt>
                <c:pt idx="6704">
                  <c:v>11830.95</c:v>
                </c:pt>
                <c:pt idx="6705">
                  <c:v>11833.77</c:v>
                </c:pt>
                <c:pt idx="6706">
                  <c:v>11834.73</c:v>
                </c:pt>
                <c:pt idx="6707">
                  <c:v>11836.3</c:v>
                </c:pt>
                <c:pt idx="6708">
                  <c:v>11855.14</c:v>
                </c:pt>
                <c:pt idx="6709">
                  <c:v>11875.9</c:v>
                </c:pt>
                <c:pt idx="6710">
                  <c:v>11880.97</c:v>
                </c:pt>
                <c:pt idx="6711">
                  <c:v>11885.97</c:v>
                </c:pt>
                <c:pt idx="6712">
                  <c:v>11895.18</c:v>
                </c:pt>
                <c:pt idx="6713">
                  <c:v>11900.54</c:v>
                </c:pt>
                <c:pt idx="6714">
                  <c:v>11905.07</c:v>
                </c:pt>
                <c:pt idx="6715">
                  <c:v>11923.75</c:v>
                </c:pt>
                <c:pt idx="6716">
                  <c:v>11925.72</c:v>
                </c:pt>
                <c:pt idx="6717">
                  <c:v>11926.75</c:v>
                </c:pt>
                <c:pt idx="6718">
                  <c:v>11944.4</c:v>
                </c:pt>
                <c:pt idx="6719">
                  <c:v>11955.4</c:v>
                </c:pt>
                <c:pt idx="6720">
                  <c:v>11960.48</c:v>
                </c:pt>
                <c:pt idx="6721">
                  <c:v>11971.98</c:v>
                </c:pt>
                <c:pt idx="6722">
                  <c:v>11972.78</c:v>
                </c:pt>
                <c:pt idx="6723">
                  <c:v>11981.98</c:v>
                </c:pt>
                <c:pt idx="6724">
                  <c:v>11982.42</c:v>
                </c:pt>
                <c:pt idx="6725">
                  <c:v>11986.59</c:v>
                </c:pt>
                <c:pt idx="6726">
                  <c:v>12010.94</c:v>
                </c:pt>
                <c:pt idx="6727">
                  <c:v>12022.39</c:v>
                </c:pt>
                <c:pt idx="6728">
                  <c:v>12023.75</c:v>
                </c:pt>
                <c:pt idx="6729">
                  <c:v>12036.62</c:v>
                </c:pt>
                <c:pt idx="6730">
                  <c:v>12045.67</c:v>
                </c:pt>
                <c:pt idx="6731">
                  <c:v>12047.78</c:v>
                </c:pt>
                <c:pt idx="6732">
                  <c:v>12052.89</c:v>
                </c:pt>
                <c:pt idx="6733">
                  <c:v>12052.98</c:v>
                </c:pt>
                <c:pt idx="6734">
                  <c:v>12067.46</c:v>
                </c:pt>
                <c:pt idx="6735">
                  <c:v>12097.91</c:v>
                </c:pt>
                <c:pt idx="6736">
                  <c:v>12101.21</c:v>
                </c:pt>
                <c:pt idx="6737">
                  <c:v>12105.29</c:v>
                </c:pt>
                <c:pt idx="6738">
                  <c:v>12128.37</c:v>
                </c:pt>
                <c:pt idx="6739">
                  <c:v>12128.45</c:v>
                </c:pt>
                <c:pt idx="6740">
                  <c:v>12148.94</c:v>
                </c:pt>
                <c:pt idx="6741">
                  <c:v>12157.33</c:v>
                </c:pt>
                <c:pt idx="6742">
                  <c:v>12157.54</c:v>
                </c:pt>
                <c:pt idx="6743">
                  <c:v>12168.64</c:v>
                </c:pt>
                <c:pt idx="6744">
                  <c:v>12168.74</c:v>
                </c:pt>
                <c:pt idx="6745">
                  <c:v>12174.59</c:v>
                </c:pt>
                <c:pt idx="6746">
                  <c:v>12176.01</c:v>
                </c:pt>
                <c:pt idx="6747">
                  <c:v>12200.79</c:v>
                </c:pt>
                <c:pt idx="6748">
                  <c:v>12206.89</c:v>
                </c:pt>
                <c:pt idx="6749">
                  <c:v>12208.12</c:v>
                </c:pt>
                <c:pt idx="6750">
                  <c:v>12231.88</c:v>
                </c:pt>
                <c:pt idx="6751">
                  <c:v>12232.78</c:v>
                </c:pt>
                <c:pt idx="6752">
                  <c:v>12234.36</c:v>
                </c:pt>
                <c:pt idx="6753">
                  <c:v>12244.9</c:v>
                </c:pt>
                <c:pt idx="6754">
                  <c:v>12252.6</c:v>
                </c:pt>
                <c:pt idx="6755">
                  <c:v>12255.12</c:v>
                </c:pt>
                <c:pt idx="6756">
                  <c:v>12263.11</c:v>
                </c:pt>
                <c:pt idx="6757">
                  <c:v>12265.6</c:v>
                </c:pt>
                <c:pt idx="6758">
                  <c:v>12269.42</c:v>
                </c:pt>
                <c:pt idx="6759">
                  <c:v>12275.34</c:v>
                </c:pt>
                <c:pt idx="6760">
                  <c:v>12280.77</c:v>
                </c:pt>
                <c:pt idx="6761">
                  <c:v>12282.84</c:v>
                </c:pt>
                <c:pt idx="6762">
                  <c:v>12285.05</c:v>
                </c:pt>
                <c:pt idx="6763">
                  <c:v>12296.5</c:v>
                </c:pt>
                <c:pt idx="6764">
                  <c:v>12298.69</c:v>
                </c:pt>
                <c:pt idx="6765">
                  <c:v>12300.01</c:v>
                </c:pt>
                <c:pt idx="6766">
                  <c:v>12302.76</c:v>
                </c:pt>
                <c:pt idx="6767">
                  <c:v>12313.16</c:v>
                </c:pt>
                <c:pt idx="6768">
                  <c:v>12315.09</c:v>
                </c:pt>
                <c:pt idx="6769">
                  <c:v>12316.8</c:v>
                </c:pt>
                <c:pt idx="6770">
                  <c:v>12321.84</c:v>
                </c:pt>
                <c:pt idx="6771">
                  <c:v>12324.27</c:v>
                </c:pt>
                <c:pt idx="6772">
                  <c:v>12332.52</c:v>
                </c:pt>
                <c:pt idx="6773">
                  <c:v>12341.83</c:v>
                </c:pt>
                <c:pt idx="6774">
                  <c:v>12349.7</c:v>
                </c:pt>
                <c:pt idx="6775">
                  <c:v>12350.06</c:v>
                </c:pt>
                <c:pt idx="6776">
                  <c:v>12357.12</c:v>
                </c:pt>
                <c:pt idx="6777">
                  <c:v>12362.09</c:v>
                </c:pt>
                <c:pt idx="6778">
                  <c:v>12375.02</c:v>
                </c:pt>
                <c:pt idx="6779">
                  <c:v>12379.57</c:v>
                </c:pt>
                <c:pt idx="6780">
                  <c:v>12383.53</c:v>
                </c:pt>
                <c:pt idx="6781">
                  <c:v>12390.48</c:v>
                </c:pt>
                <c:pt idx="6782">
                  <c:v>12421.86</c:v>
                </c:pt>
                <c:pt idx="6783">
                  <c:v>12427.39</c:v>
                </c:pt>
                <c:pt idx="6784">
                  <c:v>12465.92</c:v>
                </c:pt>
                <c:pt idx="6785">
                  <c:v>12472.12</c:v>
                </c:pt>
                <c:pt idx="6786">
                  <c:v>12476.65</c:v>
                </c:pt>
                <c:pt idx="6787">
                  <c:v>12487.58</c:v>
                </c:pt>
                <c:pt idx="6788">
                  <c:v>12489.21</c:v>
                </c:pt>
                <c:pt idx="6789">
                  <c:v>12495.74</c:v>
                </c:pt>
                <c:pt idx="6790">
                  <c:v>12500.84</c:v>
                </c:pt>
                <c:pt idx="6791">
                  <c:v>12504.49</c:v>
                </c:pt>
                <c:pt idx="6792">
                  <c:v>12515.18</c:v>
                </c:pt>
                <c:pt idx="6793">
                  <c:v>12516.92</c:v>
                </c:pt>
                <c:pt idx="6794">
                  <c:v>12519.8</c:v>
                </c:pt>
                <c:pt idx="6795">
                  <c:v>12520.98</c:v>
                </c:pt>
                <c:pt idx="6796">
                  <c:v>12521.42</c:v>
                </c:pt>
                <c:pt idx="6797">
                  <c:v>12522.54</c:v>
                </c:pt>
                <c:pt idx="6798">
                  <c:v>12547.43</c:v>
                </c:pt>
                <c:pt idx="6799">
                  <c:v>12550.88</c:v>
                </c:pt>
                <c:pt idx="6800">
                  <c:v>12552.65</c:v>
                </c:pt>
                <c:pt idx="6801">
                  <c:v>12556.95</c:v>
                </c:pt>
                <c:pt idx="6802">
                  <c:v>12564.07</c:v>
                </c:pt>
                <c:pt idx="6803">
                  <c:v>12584.01</c:v>
                </c:pt>
                <c:pt idx="6804">
                  <c:v>12590.94</c:v>
                </c:pt>
                <c:pt idx="6805">
                  <c:v>12622.83</c:v>
                </c:pt>
                <c:pt idx="6806">
                  <c:v>12624.96</c:v>
                </c:pt>
                <c:pt idx="6807">
                  <c:v>12625.28</c:v>
                </c:pt>
                <c:pt idx="6808">
                  <c:v>12655.53</c:v>
                </c:pt>
                <c:pt idx="6809">
                  <c:v>12663.6</c:v>
                </c:pt>
                <c:pt idx="6810">
                  <c:v>12663.99</c:v>
                </c:pt>
                <c:pt idx="6811">
                  <c:v>12682.25</c:v>
                </c:pt>
                <c:pt idx="6812">
                  <c:v>12687.15</c:v>
                </c:pt>
                <c:pt idx="6813">
                  <c:v>12689.43</c:v>
                </c:pt>
                <c:pt idx="6814">
                  <c:v>12692.67</c:v>
                </c:pt>
                <c:pt idx="6815">
                  <c:v>12694.89</c:v>
                </c:pt>
                <c:pt idx="6816">
                  <c:v>12723.15</c:v>
                </c:pt>
                <c:pt idx="6817">
                  <c:v>12731.95</c:v>
                </c:pt>
                <c:pt idx="6818">
                  <c:v>12734.21</c:v>
                </c:pt>
                <c:pt idx="6819">
                  <c:v>12741.85</c:v>
                </c:pt>
                <c:pt idx="6820">
                  <c:v>12743.35</c:v>
                </c:pt>
                <c:pt idx="6821">
                  <c:v>12751.28</c:v>
                </c:pt>
                <c:pt idx="6822">
                  <c:v>12759.28</c:v>
                </c:pt>
                <c:pt idx="6823">
                  <c:v>12765.78</c:v>
                </c:pt>
                <c:pt idx="6824">
                  <c:v>12767.23</c:v>
                </c:pt>
                <c:pt idx="6825">
                  <c:v>12779.06</c:v>
                </c:pt>
                <c:pt idx="6826">
                  <c:v>12779.9</c:v>
                </c:pt>
                <c:pt idx="6827">
                  <c:v>12780.28</c:v>
                </c:pt>
                <c:pt idx="6828">
                  <c:v>12786.67</c:v>
                </c:pt>
                <c:pt idx="6829">
                  <c:v>12807.09</c:v>
                </c:pt>
                <c:pt idx="6830">
                  <c:v>12812.44</c:v>
                </c:pt>
                <c:pt idx="6831">
                  <c:v>12817.41</c:v>
                </c:pt>
                <c:pt idx="6832">
                  <c:v>12819.1</c:v>
                </c:pt>
                <c:pt idx="6833">
                  <c:v>12827.43</c:v>
                </c:pt>
                <c:pt idx="6834">
                  <c:v>12836.01</c:v>
                </c:pt>
                <c:pt idx="6835">
                  <c:v>12840.43</c:v>
                </c:pt>
                <c:pt idx="6836">
                  <c:v>12846.45</c:v>
                </c:pt>
                <c:pt idx="6837">
                  <c:v>12851.42</c:v>
                </c:pt>
                <c:pt idx="6838">
                  <c:v>12866.89</c:v>
                </c:pt>
                <c:pt idx="6839">
                  <c:v>12875.6</c:v>
                </c:pt>
                <c:pt idx="6840">
                  <c:v>12877.78</c:v>
                </c:pt>
                <c:pt idx="6841">
                  <c:v>12880.75</c:v>
                </c:pt>
                <c:pt idx="6842">
                  <c:v>12883.12</c:v>
                </c:pt>
                <c:pt idx="6843">
                  <c:v>12883.81</c:v>
                </c:pt>
                <c:pt idx="6844">
                  <c:v>12885.79</c:v>
                </c:pt>
                <c:pt idx="6845">
                  <c:v>12887.43</c:v>
                </c:pt>
                <c:pt idx="6846">
                  <c:v>12898.59</c:v>
                </c:pt>
                <c:pt idx="6847">
                  <c:v>12902.09</c:v>
                </c:pt>
                <c:pt idx="6848">
                  <c:v>12902.56</c:v>
                </c:pt>
                <c:pt idx="6849">
                  <c:v>12904.94</c:v>
                </c:pt>
                <c:pt idx="6850">
                  <c:v>12913.5</c:v>
                </c:pt>
                <c:pt idx="6851">
                  <c:v>12919.42</c:v>
                </c:pt>
                <c:pt idx="6852">
                  <c:v>12941.73</c:v>
                </c:pt>
                <c:pt idx="6853">
                  <c:v>12941.89</c:v>
                </c:pt>
                <c:pt idx="6854">
                  <c:v>12944.19</c:v>
                </c:pt>
                <c:pt idx="6855">
                  <c:v>12947.68</c:v>
                </c:pt>
                <c:pt idx="6856">
                  <c:v>12948.4</c:v>
                </c:pt>
                <c:pt idx="6857">
                  <c:v>12981.53</c:v>
                </c:pt>
                <c:pt idx="6858">
                  <c:v>12989.82</c:v>
                </c:pt>
                <c:pt idx="6859">
                  <c:v>12992.28</c:v>
                </c:pt>
                <c:pt idx="6860">
                  <c:v>13009.18</c:v>
                </c:pt>
                <c:pt idx="6861">
                  <c:v>13009.24</c:v>
                </c:pt>
                <c:pt idx="6862">
                  <c:v>13014.23</c:v>
                </c:pt>
                <c:pt idx="6863">
                  <c:v>13021.09</c:v>
                </c:pt>
                <c:pt idx="6864">
                  <c:v>13023.93</c:v>
                </c:pt>
                <c:pt idx="6865">
                  <c:v>13024.13</c:v>
                </c:pt>
                <c:pt idx="6866">
                  <c:v>13024.22</c:v>
                </c:pt>
                <c:pt idx="6867">
                  <c:v>13027.42</c:v>
                </c:pt>
                <c:pt idx="6868">
                  <c:v>13037.03</c:v>
                </c:pt>
                <c:pt idx="6869">
                  <c:v>13045.37</c:v>
                </c:pt>
                <c:pt idx="6870">
                  <c:v>13046.65</c:v>
                </c:pt>
                <c:pt idx="6871">
                  <c:v>13055.57</c:v>
                </c:pt>
                <c:pt idx="6872">
                  <c:v>13057.01</c:v>
                </c:pt>
                <c:pt idx="6873">
                  <c:v>13057.17</c:v>
                </c:pt>
                <c:pt idx="6874">
                  <c:v>13061.52</c:v>
                </c:pt>
                <c:pt idx="6875">
                  <c:v>13080.79</c:v>
                </c:pt>
                <c:pt idx="6876">
                  <c:v>13081.31</c:v>
                </c:pt>
                <c:pt idx="6877">
                  <c:v>13083.49</c:v>
                </c:pt>
                <c:pt idx="6878">
                  <c:v>13092.59</c:v>
                </c:pt>
                <c:pt idx="6879">
                  <c:v>13094.2</c:v>
                </c:pt>
                <c:pt idx="6880">
                  <c:v>13094.61</c:v>
                </c:pt>
                <c:pt idx="6881">
                  <c:v>13104.15</c:v>
                </c:pt>
                <c:pt idx="6882">
                  <c:v>13104.3</c:v>
                </c:pt>
                <c:pt idx="6883">
                  <c:v>13107.93</c:v>
                </c:pt>
                <c:pt idx="6884">
                  <c:v>13110.55</c:v>
                </c:pt>
                <c:pt idx="6885">
                  <c:v>13111.11</c:v>
                </c:pt>
                <c:pt idx="6886">
                  <c:v>13113.14</c:v>
                </c:pt>
                <c:pt idx="6887">
                  <c:v>13115.41</c:v>
                </c:pt>
                <c:pt idx="6888">
                  <c:v>13117.52</c:v>
                </c:pt>
                <c:pt idx="6889">
                  <c:v>13118.74</c:v>
                </c:pt>
                <c:pt idx="6890">
                  <c:v>13144.49</c:v>
                </c:pt>
                <c:pt idx="6891">
                  <c:v>13151.83</c:v>
                </c:pt>
                <c:pt idx="6892">
                  <c:v>13156.75</c:v>
                </c:pt>
                <c:pt idx="6893">
                  <c:v>13158.37</c:v>
                </c:pt>
                <c:pt idx="6894">
                  <c:v>13160.34</c:v>
                </c:pt>
                <c:pt idx="6895">
                  <c:v>13167.61</c:v>
                </c:pt>
                <c:pt idx="6896">
                  <c:v>13171.01</c:v>
                </c:pt>
                <c:pt idx="6897">
                  <c:v>13178.43</c:v>
                </c:pt>
                <c:pt idx="6898">
                  <c:v>13197.93</c:v>
                </c:pt>
                <c:pt idx="6899">
                  <c:v>13211.01</c:v>
                </c:pt>
                <c:pt idx="6900">
                  <c:v>13220.8</c:v>
                </c:pt>
                <c:pt idx="6901">
                  <c:v>13223.04</c:v>
                </c:pt>
                <c:pt idx="6902">
                  <c:v>13226.22</c:v>
                </c:pt>
                <c:pt idx="6903">
                  <c:v>13235.54</c:v>
                </c:pt>
                <c:pt idx="6904">
                  <c:v>13246.57</c:v>
                </c:pt>
                <c:pt idx="6905">
                  <c:v>13248.64</c:v>
                </c:pt>
                <c:pt idx="6906">
                  <c:v>13258.18</c:v>
                </c:pt>
                <c:pt idx="6907">
                  <c:v>13265.51</c:v>
                </c:pt>
                <c:pt idx="6908">
                  <c:v>13265.96</c:v>
                </c:pt>
                <c:pt idx="6909">
                  <c:v>13268.79</c:v>
                </c:pt>
                <c:pt idx="6910">
                  <c:v>13269.6</c:v>
                </c:pt>
                <c:pt idx="6911">
                  <c:v>13270.94</c:v>
                </c:pt>
                <c:pt idx="6912">
                  <c:v>13272.23</c:v>
                </c:pt>
                <c:pt idx="6913">
                  <c:v>13277.08</c:v>
                </c:pt>
                <c:pt idx="6914">
                  <c:v>13283.86</c:v>
                </c:pt>
                <c:pt idx="6915">
                  <c:v>13295.6</c:v>
                </c:pt>
                <c:pt idx="6916">
                  <c:v>13297.64</c:v>
                </c:pt>
                <c:pt idx="6917">
                  <c:v>13297.71</c:v>
                </c:pt>
                <c:pt idx="6918">
                  <c:v>13306.18</c:v>
                </c:pt>
                <c:pt idx="6919">
                  <c:v>13309.34</c:v>
                </c:pt>
                <c:pt idx="6920">
                  <c:v>13333.39</c:v>
                </c:pt>
                <c:pt idx="6921">
                  <c:v>13334.27</c:v>
                </c:pt>
                <c:pt idx="6922">
                  <c:v>13345.14</c:v>
                </c:pt>
                <c:pt idx="6923">
                  <c:v>13350.12</c:v>
                </c:pt>
                <c:pt idx="6924">
                  <c:v>13352.56</c:v>
                </c:pt>
                <c:pt idx="6925">
                  <c:v>13355.49</c:v>
                </c:pt>
                <c:pt idx="6926">
                  <c:v>13357.45</c:v>
                </c:pt>
                <c:pt idx="6927">
                  <c:v>13363.52</c:v>
                </c:pt>
                <c:pt idx="6928">
                  <c:v>13367.87</c:v>
                </c:pt>
                <c:pt idx="6929">
                  <c:v>13369.44</c:v>
                </c:pt>
                <c:pt idx="6930">
                  <c:v>13372.02</c:v>
                </c:pt>
                <c:pt idx="6931">
                  <c:v>13372.33</c:v>
                </c:pt>
                <c:pt idx="6932">
                  <c:v>13379.81</c:v>
                </c:pt>
                <c:pt idx="6933">
                  <c:v>13406.92</c:v>
                </c:pt>
                <c:pt idx="6934">
                  <c:v>13411.31</c:v>
                </c:pt>
                <c:pt idx="6935">
                  <c:v>13419.4</c:v>
                </c:pt>
                <c:pt idx="6936">
                  <c:v>13422.06</c:v>
                </c:pt>
                <c:pt idx="6937">
                  <c:v>13432</c:v>
                </c:pt>
                <c:pt idx="6938">
                  <c:v>13438.04</c:v>
                </c:pt>
                <c:pt idx="6939">
                  <c:v>13441.01</c:v>
                </c:pt>
                <c:pt idx="6940">
                  <c:v>13447.37</c:v>
                </c:pt>
                <c:pt idx="6941">
                  <c:v>13448.81</c:v>
                </c:pt>
                <c:pt idx="6942">
                  <c:v>13450.96</c:v>
                </c:pt>
                <c:pt idx="6943">
                  <c:v>13452.19</c:v>
                </c:pt>
                <c:pt idx="6944">
                  <c:v>13464.6</c:v>
                </c:pt>
                <c:pt idx="6945">
                  <c:v>13466.92</c:v>
                </c:pt>
                <c:pt idx="6946">
                  <c:v>13473.19</c:v>
                </c:pt>
                <c:pt idx="6947">
                  <c:v>13478.8</c:v>
                </c:pt>
                <c:pt idx="6948">
                  <c:v>13494.76</c:v>
                </c:pt>
                <c:pt idx="6949">
                  <c:v>13502.63</c:v>
                </c:pt>
                <c:pt idx="6950">
                  <c:v>13523.13</c:v>
                </c:pt>
                <c:pt idx="6951">
                  <c:v>13530.03</c:v>
                </c:pt>
                <c:pt idx="6952">
                  <c:v>13552.78</c:v>
                </c:pt>
                <c:pt idx="6953">
                  <c:v>13559.39</c:v>
                </c:pt>
                <c:pt idx="6954">
                  <c:v>13561.2</c:v>
                </c:pt>
                <c:pt idx="6955">
                  <c:v>13561.43</c:v>
                </c:pt>
                <c:pt idx="6956">
                  <c:v>13569.24</c:v>
                </c:pt>
                <c:pt idx="6957">
                  <c:v>13575.68</c:v>
                </c:pt>
                <c:pt idx="6958">
                  <c:v>13576.14</c:v>
                </c:pt>
                <c:pt idx="6959">
                  <c:v>13579.3</c:v>
                </c:pt>
                <c:pt idx="6960">
                  <c:v>13583.62</c:v>
                </c:pt>
                <c:pt idx="6961">
                  <c:v>13596.2</c:v>
                </c:pt>
                <c:pt idx="6962">
                  <c:v>13599.92</c:v>
                </c:pt>
                <c:pt idx="6963">
                  <c:v>13610.11</c:v>
                </c:pt>
                <c:pt idx="6964">
                  <c:v>13623.62</c:v>
                </c:pt>
                <c:pt idx="6965">
                  <c:v>13668.36</c:v>
                </c:pt>
                <c:pt idx="6966">
                  <c:v>13681.71</c:v>
                </c:pt>
                <c:pt idx="6967">
                  <c:v>13727.8</c:v>
                </c:pt>
                <c:pt idx="6968">
                  <c:v>13736.13</c:v>
                </c:pt>
                <c:pt idx="6969">
                  <c:v>13742.54</c:v>
                </c:pt>
                <c:pt idx="6970">
                  <c:v>13745.05</c:v>
                </c:pt>
                <c:pt idx="6971">
                  <c:v>13749.37</c:v>
                </c:pt>
                <c:pt idx="6972">
                  <c:v>13752.47</c:v>
                </c:pt>
                <c:pt idx="6973">
                  <c:v>13755.54</c:v>
                </c:pt>
                <c:pt idx="6974">
                  <c:v>13759.15</c:v>
                </c:pt>
                <c:pt idx="6975">
                  <c:v>13770.98</c:v>
                </c:pt>
                <c:pt idx="6976">
                  <c:v>13776.74</c:v>
                </c:pt>
                <c:pt idx="6977">
                  <c:v>13778.37</c:v>
                </c:pt>
                <c:pt idx="6978">
                  <c:v>13780.49</c:v>
                </c:pt>
                <c:pt idx="6979">
                  <c:v>13786.7</c:v>
                </c:pt>
                <c:pt idx="6980">
                  <c:v>13798.48</c:v>
                </c:pt>
                <c:pt idx="6981">
                  <c:v>13799.05</c:v>
                </c:pt>
                <c:pt idx="6982">
                  <c:v>13815.78</c:v>
                </c:pt>
                <c:pt idx="6983">
                  <c:v>13840.16</c:v>
                </c:pt>
                <c:pt idx="6984">
                  <c:v>13862.1</c:v>
                </c:pt>
                <c:pt idx="6985">
                  <c:v>13864.38</c:v>
                </c:pt>
                <c:pt idx="6986">
                  <c:v>13865.83</c:v>
                </c:pt>
                <c:pt idx="6987">
                  <c:v>13869.93</c:v>
                </c:pt>
                <c:pt idx="6988">
                  <c:v>13881.04</c:v>
                </c:pt>
                <c:pt idx="6989">
                  <c:v>13883.33</c:v>
                </c:pt>
                <c:pt idx="6990">
                  <c:v>13891.68</c:v>
                </c:pt>
                <c:pt idx="6991">
                  <c:v>13891.74</c:v>
                </c:pt>
                <c:pt idx="6992">
                  <c:v>13897.39</c:v>
                </c:pt>
                <c:pt idx="6993">
                  <c:v>13916.93</c:v>
                </c:pt>
                <c:pt idx="6994">
                  <c:v>13917.38</c:v>
                </c:pt>
                <c:pt idx="6995">
                  <c:v>13918.53</c:v>
                </c:pt>
                <c:pt idx="6996">
                  <c:v>13931.35</c:v>
                </c:pt>
                <c:pt idx="6997">
                  <c:v>13955.57</c:v>
                </c:pt>
                <c:pt idx="6998">
                  <c:v>13976.52</c:v>
                </c:pt>
                <c:pt idx="6999">
                  <c:v>13979.09</c:v>
                </c:pt>
                <c:pt idx="7000">
                  <c:v>13989.85</c:v>
                </c:pt>
                <c:pt idx="7001">
                  <c:v>13995.69</c:v>
                </c:pt>
                <c:pt idx="7002">
                  <c:v>14002.38</c:v>
                </c:pt>
                <c:pt idx="7003">
                  <c:v>14002.76</c:v>
                </c:pt>
                <c:pt idx="7004">
                  <c:v>14010.53</c:v>
                </c:pt>
                <c:pt idx="7005">
                  <c:v>14014.1</c:v>
                </c:pt>
                <c:pt idx="7006">
                  <c:v>14014.72</c:v>
                </c:pt>
                <c:pt idx="7007">
                  <c:v>14019.83</c:v>
                </c:pt>
                <c:pt idx="7008">
                  <c:v>14019.98</c:v>
                </c:pt>
                <c:pt idx="7009">
                  <c:v>14024.36</c:v>
                </c:pt>
                <c:pt idx="7010">
                  <c:v>14031.7</c:v>
                </c:pt>
                <c:pt idx="7011">
                  <c:v>14032.59</c:v>
                </c:pt>
                <c:pt idx="7012">
                  <c:v>14040.96</c:v>
                </c:pt>
                <c:pt idx="7013">
                  <c:v>14042.1</c:v>
                </c:pt>
                <c:pt idx="7014">
                  <c:v>14050.17</c:v>
                </c:pt>
                <c:pt idx="7015">
                  <c:v>14057.42</c:v>
                </c:pt>
                <c:pt idx="7016">
                  <c:v>14065.3</c:v>
                </c:pt>
                <c:pt idx="7017">
                  <c:v>14070.64</c:v>
                </c:pt>
                <c:pt idx="7018">
                  <c:v>14082.64</c:v>
                </c:pt>
                <c:pt idx="7019">
                  <c:v>14083.97</c:v>
                </c:pt>
                <c:pt idx="7020">
                  <c:v>14084.49</c:v>
                </c:pt>
                <c:pt idx="7021">
                  <c:v>14091.19</c:v>
                </c:pt>
                <c:pt idx="7022">
                  <c:v>14120.04</c:v>
                </c:pt>
                <c:pt idx="7023">
                  <c:v>14131.12</c:v>
                </c:pt>
                <c:pt idx="7024">
                  <c:v>14134.35</c:v>
                </c:pt>
                <c:pt idx="7025">
                  <c:v>14137.23</c:v>
                </c:pt>
                <c:pt idx="7026">
                  <c:v>14140.56</c:v>
                </c:pt>
                <c:pt idx="7027">
                  <c:v>14158.61</c:v>
                </c:pt>
                <c:pt idx="7028">
                  <c:v>14166.2</c:v>
                </c:pt>
                <c:pt idx="7029">
                  <c:v>14181.64</c:v>
                </c:pt>
                <c:pt idx="7030">
                  <c:v>14191.6</c:v>
                </c:pt>
                <c:pt idx="7031">
                  <c:v>14194.15</c:v>
                </c:pt>
                <c:pt idx="7032">
                  <c:v>14195.36</c:v>
                </c:pt>
                <c:pt idx="7033">
                  <c:v>14196.97</c:v>
                </c:pt>
                <c:pt idx="7034">
                  <c:v>14203.04</c:v>
                </c:pt>
                <c:pt idx="7035">
                  <c:v>14203.62</c:v>
                </c:pt>
                <c:pt idx="7036">
                  <c:v>14206.98</c:v>
                </c:pt>
                <c:pt idx="7037">
                  <c:v>14208.51</c:v>
                </c:pt>
                <c:pt idx="7038">
                  <c:v>14226.5</c:v>
                </c:pt>
                <c:pt idx="7039">
                  <c:v>14228.23</c:v>
                </c:pt>
                <c:pt idx="7040">
                  <c:v>14230.32</c:v>
                </c:pt>
                <c:pt idx="7041">
                  <c:v>14244.73</c:v>
                </c:pt>
                <c:pt idx="7042">
                  <c:v>14246.15</c:v>
                </c:pt>
                <c:pt idx="7043">
                  <c:v>14255.23</c:v>
                </c:pt>
                <c:pt idx="7044">
                  <c:v>14260.91</c:v>
                </c:pt>
                <c:pt idx="7045">
                  <c:v>14267.93</c:v>
                </c:pt>
                <c:pt idx="7046">
                  <c:v>14274.55</c:v>
                </c:pt>
                <c:pt idx="7047">
                  <c:v>14316.85</c:v>
                </c:pt>
                <c:pt idx="7048">
                  <c:v>14318.45</c:v>
                </c:pt>
                <c:pt idx="7049">
                  <c:v>14325.15</c:v>
                </c:pt>
                <c:pt idx="7050">
                  <c:v>14333.92</c:v>
                </c:pt>
                <c:pt idx="7051">
                  <c:v>14349.86</c:v>
                </c:pt>
                <c:pt idx="7052">
                  <c:v>14376.55</c:v>
                </c:pt>
                <c:pt idx="7053">
                  <c:v>14382.56</c:v>
                </c:pt>
                <c:pt idx="7054">
                  <c:v>14396.24</c:v>
                </c:pt>
                <c:pt idx="7055">
                  <c:v>14413.38</c:v>
                </c:pt>
                <c:pt idx="7056">
                  <c:v>14428.87</c:v>
                </c:pt>
                <c:pt idx="7057">
                  <c:v>14429.89</c:v>
                </c:pt>
                <c:pt idx="7058">
                  <c:v>14432.75</c:v>
                </c:pt>
                <c:pt idx="7059">
                  <c:v>14435.66</c:v>
                </c:pt>
                <c:pt idx="7060">
                  <c:v>14435.67</c:v>
                </c:pt>
                <c:pt idx="7061">
                  <c:v>14439.8</c:v>
                </c:pt>
                <c:pt idx="7062">
                  <c:v>14455.86</c:v>
                </c:pt>
                <c:pt idx="7063">
                  <c:v>14472.58</c:v>
                </c:pt>
                <c:pt idx="7064">
                  <c:v>14476.12</c:v>
                </c:pt>
                <c:pt idx="7065">
                  <c:v>14503.02</c:v>
                </c:pt>
                <c:pt idx="7066">
                  <c:v>14510.44</c:v>
                </c:pt>
                <c:pt idx="7067">
                  <c:v>14510.75</c:v>
                </c:pt>
                <c:pt idx="7068">
                  <c:v>14514.01</c:v>
                </c:pt>
                <c:pt idx="7069">
                  <c:v>14517.44</c:v>
                </c:pt>
                <c:pt idx="7070">
                  <c:v>14536.79</c:v>
                </c:pt>
                <c:pt idx="7071">
                  <c:v>14558.42</c:v>
                </c:pt>
                <c:pt idx="7072">
                  <c:v>14566.09</c:v>
                </c:pt>
                <c:pt idx="7073">
                  <c:v>14567.27</c:v>
                </c:pt>
                <c:pt idx="7074">
                  <c:v>14585.38</c:v>
                </c:pt>
                <c:pt idx="7075">
                  <c:v>14590.25</c:v>
                </c:pt>
                <c:pt idx="7076">
                  <c:v>14594.45</c:v>
                </c:pt>
                <c:pt idx="7077">
                  <c:v>14616.37</c:v>
                </c:pt>
                <c:pt idx="7078">
                  <c:v>14627.93</c:v>
                </c:pt>
                <c:pt idx="7079">
                  <c:v>14628.5</c:v>
                </c:pt>
                <c:pt idx="7080">
                  <c:v>14635.45</c:v>
                </c:pt>
                <c:pt idx="7081">
                  <c:v>14641.52</c:v>
                </c:pt>
                <c:pt idx="7082">
                  <c:v>14642.14</c:v>
                </c:pt>
                <c:pt idx="7083">
                  <c:v>14651.62</c:v>
                </c:pt>
                <c:pt idx="7084">
                  <c:v>14663.2</c:v>
                </c:pt>
                <c:pt idx="7085">
                  <c:v>14666.23</c:v>
                </c:pt>
                <c:pt idx="7086">
                  <c:v>14687.08</c:v>
                </c:pt>
                <c:pt idx="7087">
                  <c:v>14696.64</c:v>
                </c:pt>
                <c:pt idx="7088">
                  <c:v>14700.5</c:v>
                </c:pt>
                <c:pt idx="7089">
                  <c:v>14703.13</c:v>
                </c:pt>
                <c:pt idx="7090">
                  <c:v>14709</c:v>
                </c:pt>
                <c:pt idx="7091">
                  <c:v>14710.43</c:v>
                </c:pt>
                <c:pt idx="7092">
                  <c:v>14713.52</c:v>
                </c:pt>
                <c:pt idx="7093">
                  <c:v>14718.12</c:v>
                </c:pt>
                <c:pt idx="7094">
                  <c:v>14722.22</c:v>
                </c:pt>
                <c:pt idx="7095">
                  <c:v>14723.41</c:v>
                </c:pt>
                <c:pt idx="7096">
                  <c:v>14727.51</c:v>
                </c:pt>
                <c:pt idx="7097">
                  <c:v>14741.76</c:v>
                </c:pt>
                <c:pt idx="7098">
                  <c:v>14748.92</c:v>
                </c:pt>
                <c:pt idx="7099">
                  <c:v>14754.36</c:v>
                </c:pt>
                <c:pt idx="7100">
                  <c:v>14789.62</c:v>
                </c:pt>
                <c:pt idx="7101">
                  <c:v>14808.06</c:v>
                </c:pt>
                <c:pt idx="7102">
                  <c:v>14816.95</c:v>
                </c:pt>
                <c:pt idx="7103">
                  <c:v>14827.91</c:v>
                </c:pt>
                <c:pt idx="7104">
                  <c:v>14837.5</c:v>
                </c:pt>
                <c:pt idx="7105">
                  <c:v>14854.2</c:v>
                </c:pt>
                <c:pt idx="7106">
                  <c:v>14862.76</c:v>
                </c:pt>
                <c:pt idx="7107">
                  <c:v>14866.45</c:v>
                </c:pt>
                <c:pt idx="7108">
                  <c:v>14886.71</c:v>
                </c:pt>
                <c:pt idx="7109">
                  <c:v>14895.4</c:v>
                </c:pt>
                <c:pt idx="7110">
                  <c:v>14914.53</c:v>
                </c:pt>
                <c:pt idx="7111">
                  <c:v>14917.33</c:v>
                </c:pt>
                <c:pt idx="7112">
                  <c:v>14932.1</c:v>
                </c:pt>
                <c:pt idx="7113">
                  <c:v>14941.9</c:v>
                </c:pt>
                <c:pt idx="7114">
                  <c:v>14944.84</c:v>
                </c:pt>
                <c:pt idx="7115">
                  <c:v>14947.92</c:v>
                </c:pt>
                <c:pt idx="7116">
                  <c:v>14962.37</c:v>
                </c:pt>
                <c:pt idx="7117">
                  <c:v>14970.29</c:v>
                </c:pt>
                <c:pt idx="7118">
                  <c:v>14980.05</c:v>
                </c:pt>
                <c:pt idx="7119">
                  <c:v>15000.84</c:v>
                </c:pt>
                <c:pt idx="7120">
                  <c:v>15002.6</c:v>
                </c:pt>
                <c:pt idx="7121">
                  <c:v>15014.09</c:v>
                </c:pt>
                <c:pt idx="7122">
                  <c:v>15016.19</c:v>
                </c:pt>
                <c:pt idx="7123">
                  <c:v>15023.6</c:v>
                </c:pt>
                <c:pt idx="7124">
                  <c:v>15025.19</c:v>
                </c:pt>
                <c:pt idx="7125">
                  <c:v>15031.56</c:v>
                </c:pt>
                <c:pt idx="7126">
                  <c:v>15032.9</c:v>
                </c:pt>
                <c:pt idx="7127">
                  <c:v>15042.58</c:v>
                </c:pt>
                <c:pt idx="7128">
                  <c:v>15055.54</c:v>
                </c:pt>
                <c:pt idx="7129">
                  <c:v>15063.5</c:v>
                </c:pt>
                <c:pt idx="7130">
                  <c:v>15083.78</c:v>
                </c:pt>
                <c:pt idx="7131">
                  <c:v>15096.27</c:v>
                </c:pt>
                <c:pt idx="7132">
                  <c:v>15102.23</c:v>
                </c:pt>
                <c:pt idx="7133">
                  <c:v>15114.4</c:v>
                </c:pt>
                <c:pt idx="7134">
                  <c:v>15118.9</c:v>
                </c:pt>
                <c:pt idx="7135">
                  <c:v>15119.56</c:v>
                </c:pt>
                <c:pt idx="7136">
                  <c:v>15120.21</c:v>
                </c:pt>
                <c:pt idx="7137">
                  <c:v>15122.99</c:v>
                </c:pt>
                <c:pt idx="7138">
                  <c:v>15144.41</c:v>
                </c:pt>
                <c:pt idx="7139">
                  <c:v>15147.93</c:v>
                </c:pt>
                <c:pt idx="7140">
                  <c:v>15162.07</c:v>
                </c:pt>
                <c:pt idx="7141">
                  <c:v>15167.04</c:v>
                </c:pt>
                <c:pt idx="7142">
                  <c:v>15173.97</c:v>
                </c:pt>
                <c:pt idx="7143">
                  <c:v>15182.28</c:v>
                </c:pt>
                <c:pt idx="7144">
                  <c:v>15190.65</c:v>
                </c:pt>
                <c:pt idx="7145">
                  <c:v>15228.2</c:v>
                </c:pt>
                <c:pt idx="7146">
                  <c:v>15234.75</c:v>
                </c:pt>
                <c:pt idx="7147">
                  <c:v>15245.25</c:v>
                </c:pt>
                <c:pt idx="7148">
                  <c:v>15251.58</c:v>
                </c:pt>
                <c:pt idx="7149">
                  <c:v>15253.26</c:v>
                </c:pt>
                <c:pt idx="7150">
                  <c:v>15261.41</c:v>
                </c:pt>
                <c:pt idx="7151">
                  <c:v>15262.96</c:v>
                </c:pt>
                <c:pt idx="7152">
                  <c:v>15265.81</c:v>
                </c:pt>
                <c:pt idx="7153">
                  <c:v>15266.48</c:v>
                </c:pt>
                <c:pt idx="7154">
                  <c:v>15272.8</c:v>
                </c:pt>
                <c:pt idx="7155">
                  <c:v>15277.48</c:v>
                </c:pt>
                <c:pt idx="7156">
                  <c:v>15284.33</c:v>
                </c:pt>
                <c:pt idx="7157">
                  <c:v>15304.52</c:v>
                </c:pt>
                <c:pt idx="7158">
                  <c:v>15306.13</c:v>
                </c:pt>
                <c:pt idx="7159">
                  <c:v>15306.22</c:v>
                </c:pt>
                <c:pt idx="7160">
                  <c:v>15320.22</c:v>
                </c:pt>
                <c:pt idx="7161">
                  <c:v>15320.37</c:v>
                </c:pt>
                <c:pt idx="7162">
                  <c:v>15328.46</c:v>
                </c:pt>
                <c:pt idx="7163">
                  <c:v>15362.35</c:v>
                </c:pt>
                <c:pt idx="7164">
                  <c:v>15363.85</c:v>
                </c:pt>
                <c:pt idx="7165">
                  <c:v>15374.18</c:v>
                </c:pt>
                <c:pt idx="7166">
                  <c:v>15394.87</c:v>
                </c:pt>
                <c:pt idx="7167">
                  <c:v>15415.04</c:v>
                </c:pt>
                <c:pt idx="7168">
                  <c:v>15417.68</c:v>
                </c:pt>
                <c:pt idx="7169">
                  <c:v>15417.73</c:v>
                </c:pt>
                <c:pt idx="7170">
                  <c:v>15428.01</c:v>
                </c:pt>
                <c:pt idx="7171">
                  <c:v>15435.69</c:v>
                </c:pt>
                <c:pt idx="7172">
                  <c:v>15445.66</c:v>
                </c:pt>
                <c:pt idx="7173">
                  <c:v>15467.79</c:v>
                </c:pt>
                <c:pt idx="7174">
                  <c:v>15470.6</c:v>
                </c:pt>
                <c:pt idx="7175">
                  <c:v>15477.28</c:v>
                </c:pt>
                <c:pt idx="7176">
                  <c:v>15481.25</c:v>
                </c:pt>
                <c:pt idx="7177">
                  <c:v>15483.53</c:v>
                </c:pt>
                <c:pt idx="7178">
                  <c:v>15485.8</c:v>
                </c:pt>
                <c:pt idx="7179">
                  <c:v>15487.44</c:v>
                </c:pt>
                <c:pt idx="7180">
                  <c:v>15488.43</c:v>
                </c:pt>
                <c:pt idx="7181">
                  <c:v>15503.72</c:v>
                </c:pt>
                <c:pt idx="7182">
                  <c:v>15506.93</c:v>
                </c:pt>
                <c:pt idx="7183">
                  <c:v>15512.25</c:v>
                </c:pt>
                <c:pt idx="7184">
                  <c:v>15512.56</c:v>
                </c:pt>
                <c:pt idx="7185">
                  <c:v>15519.67</c:v>
                </c:pt>
                <c:pt idx="7186">
                  <c:v>15531.79</c:v>
                </c:pt>
                <c:pt idx="7187">
                  <c:v>15550.19</c:v>
                </c:pt>
                <c:pt idx="7188">
                  <c:v>15552.4</c:v>
                </c:pt>
                <c:pt idx="7189">
                  <c:v>15558.44</c:v>
                </c:pt>
                <c:pt idx="7190">
                  <c:v>15563.37</c:v>
                </c:pt>
                <c:pt idx="7191">
                  <c:v>15610.9</c:v>
                </c:pt>
                <c:pt idx="7192">
                  <c:v>15613.95</c:v>
                </c:pt>
                <c:pt idx="7193">
                  <c:v>15626.28</c:v>
                </c:pt>
                <c:pt idx="7194">
                  <c:v>15638.58</c:v>
                </c:pt>
                <c:pt idx="7195">
                  <c:v>15641.26</c:v>
                </c:pt>
                <c:pt idx="7196">
                  <c:v>15656.03</c:v>
                </c:pt>
                <c:pt idx="7197">
                  <c:v>15663.66</c:v>
                </c:pt>
                <c:pt idx="7198">
                  <c:v>15672.7</c:v>
                </c:pt>
                <c:pt idx="7199">
                  <c:v>15673.14</c:v>
                </c:pt>
                <c:pt idx="7200">
                  <c:v>15695.54</c:v>
                </c:pt>
                <c:pt idx="7201">
                  <c:v>15700.28</c:v>
                </c:pt>
                <c:pt idx="7202">
                  <c:v>15725.25</c:v>
                </c:pt>
                <c:pt idx="7203">
                  <c:v>15727.13</c:v>
                </c:pt>
                <c:pt idx="7204">
                  <c:v>15739.92</c:v>
                </c:pt>
                <c:pt idx="7205">
                  <c:v>15759.62</c:v>
                </c:pt>
                <c:pt idx="7206">
                  <c:v>15762.53</c:v>
                </c:pt>
                <c:pt idx="7207">
                  <c:v>15762.6</c:v>
                </c:pt>
                <c:pt idx="7208">
                  <c:v>15769.11</c:v>
                </c:pt>
                <c:pt idx="7209">
                  <c:v>15771.39</c:v>
                </c:pt>
                <c:pt idx="7210">
                  <c:v>15777.89</c:v>
                </c:pt>
                <c:pt idx="7211">
                  <c:v>15785.3</c:v>
                </c:pt>
                <c:pt idx="7212">
                  <c:v>15789.65</c:v>
                </c:pt>
                <c:pt idx="7213">
                  <c:v>15797.99</c:v>
                </c:pt>
                <c:pt idx="7214">
                  <c:v>15806.53</c:v>
                </c:pt>
                <c:pt idx="7215">
                  <c:v>15808.76</c:v>
                </c:pt>
                <c:pt idx="7216">
                  <c:v>15814.75</c:v>
                </c:pt>
                <c:pt idx="7217">
                  <c:v>15839.09</c:v>
                </c:pt>
                <c:pt idx="7218">
                  <c:v>15860.04</c:v>
                </c:pt>
                <c:pt idx="7219">
                  <c:v>15862.18</c:v>
                </c:pt>
                <c:pt idx="7220">
                  <c:v>15865.17</c:v>
                </c:pt>
                <c:pt idx="7221">
                  <c:v>15886.03</c:v>
                </c:pt>
                <c:pt idx="7222">
                  <c:v>15923.96</c:v>
                </c:pt>
                <c:pt idx="7223">
                  <c:v>15925.06</c:v>
                </c:pt>
                <c:pt idx="7224">
                  <c:v>15936.58</c:v>
                </c:pt>
                <c:pt idx="7225">
                  <c:v>15950.02</c:v>
                </c:pt>
                <c:pt idx="7226">
                  <c:v>15956.03</c:v>
                </c:pt>
                <c:pt idx="7227">
                  <c:v>15956.52</c:v>
                </c:pt>
                <c:pt idx="7228">
                  <c:v>15978.91</c:v>
                </c:pt>
                <c:pt idx="7229">
                  <c:v>15984.53</c:v>
                </c:pt>
                <c:pt idx="7230">
                  <c:v>15994.01</c:v>
                </c:pt>
                <c:pt idx="7231">
                  <c:v>16005.51</c:v>
                </c:pt>
                <c:pt idx="7232">
                  <c:v>16007.95</c:v>
                </c:pt>
                <c:pt idx="7233">
                  <c:v>16045.11</c:v>
                </c:pt>
                <c:pt idx="7234">
                  <c:v>16060.07</c:v>
                </c:pt>
                <c:pt idx="7235">
                  <c:v>16068.35</c:v>
                </c:pt>
                <c:pt idx="7236">
                  <c:v>16069.95</c:v>
                </c:pt>
                <c:pt idx="7237">
                  <c:v>16107.19</c:v>
                </c:pt>
                <c:pt idx="7238">
                  <c:v>16109.75</c:v>
                </c:pt>
                <c:pt idx="7239">
                  <c:v>16138.42</c:v>
                </c:pt>
                <c:pt idx="7240">
                  <c:v>16152.9</c:v>
                </c:pt>
                <c:pt idx="7241">
                  <c:v>16159.54</c:v>
                </c:pt>
                <c:pt idx="7242">
                  <c:v>16172.94</c:v>
                </c:pt>
                <c:pt idx="7243">
                  <c:v>16224.54</c:v>
                </c:pt>
                <c:pt idx="7244">
                  <c:v>16229.65</c:v>
                </c:pt>
                <c:pt idx="7245">
                  <c:v>16236.48</c:v>
                </c:pt>
                <c:pt idx="7246">
                  <c:v>16256.81</c:v>
                </c:pt>
                <c:pt idx="7247">
                  <c:v>16261.17</c:v>
                </c:pt>
                <c:pt idx="7248">
                  <c:v>16261.59</c:v>
                </c:pt>
                <c:pt idx="7249">
                  <c:v>16265.59</c:v>
                </c:pt>
                <c:pt idx="7250">
                  <c:v>16272.74</c:v>
                </c:pt>
                <c:pt idx="7251">
                  <c:v>16280.2</c:v>
                </c:pt>
                <c:pt idx="7252">
                  <c:v>16301.97</c:v>
                </c:pt>
                <c:pt idx="7253">
                  <c:v>16304.3</c:v>
                </c:pt>
                <c:pt idx="7254">
                  <c:v>16313.68</c:v>
                </c:pt>
                <c:pt idx="7255">
                  <c:v>16320.77</c:v>
                </c:pt>
                <c:pt idx="7256">
                  <c:v>16331.43</c:v>
                </c:pt>
                <c:pt idx="7257">
                  <c:v>16344.61</c:v>
                </c:pt>
                <c:pt idx="7258">
                  <c:v>16350.13</c:v>
                </c:pt>
                <c:pt idx="7259">
                  <c:v>16355.31</c:v>
                </c:pt>
                <c:pt idx="7260">
                  <c:v>16373.73</c:v>
                </c:pt>
                <c:pt idx="7261">
                  <c:v>16388.1</c:v>
                </c:pt>
                <c:pt idx="7262">
                  <c:v>16407.66</c:v>
                </c:pt>
                <c:pt idx="7263">
                  <c:v>16414.04</c:v>
                </c:pt>
                <c:pt idx="7264">
                  <c:v>16460.08</c:v>
                </c:pt>
                <c:pt idx="7265">
                  <c:v>16464.37</c:v>
                </c:pt>
                <c:pt idx="7266">
                  <c:v>16468.22</c:v>
                </c:pt>
                <c:pt idx="7267">
                  <c:v>16473.17</c:v>
                </c:pt>
                <c:pt idx="7268">
                  <c:v>16477.48</c:v>
                </c:pt>
                <c:pt idx="7269">
                  <c:v>16477.77</c:v>
                </c:pt>
                <c:pt idx="7270">
                  <c:v>16484.02</c:v>
                </c:pt>
                <c:pt idx="7271">
                  <c:v>16501.07</c:v>
                </c:pt>
                <c:pt idx="7272">
                  <c:v>16504.96</c:v>
                </c:pt>
                <c:pt idx="7273">
                  <c:v>16510.97</c:v>
                </c:pt>
                <c:pt idx="7274">
                  <c:v>16515.01</c:v>
                </c:pt>
                <c:pt idx="7275">
                  <c:v>16525.38</c:v>
                </c:pt>
                <c:pt idx="7276">
                  <c:v>16531.7</c:v>
                </c:pt>
                <c:pt idx="7277">
                  <c:v>16547.64</c:v>
                </c:pt>
                <c:pt idx="7278">
                  <c:v>16548.86</c:v>
                </c:pt>
                <c:pt idx="7279">
                  <c:v>16553.23</c:v>
                </c:pt>
                <c:pt idx="7280">
                  <c:v>16570.09</c:v>
                </c:pt>
                <c:pt idx="7281">
                  <c:v>16589.71</c:v>
                </c:pt>
                <c:pt idx="7282">
                  <c:v>16675.9</c:v>
                </c:pt>
                <c:pt idx="7283">
                  <c:v>16681.33</c:v>
                </c:pt>
                <c:pt idx="7284">
                  <c:v>16699.46</c:v>
                </c:pt>
                <c:pt idx="7285">
                  <c:v>16702.7</c:v>
                </c:pt>
                <c:pt idx="7286">
                  <c:v>16705.1</c:v>
                </c:pt>
                <c:pt idx="7287">
                  <c:v>16706.12</c:v>
                </c:pt>
                <c:pt idx="7288">
                  <c:v>16710.84</c:v>
                </c:pt>
                <c:pt idx="7289">
                  <c:v>16727.56</c:v>
                </c:pt>
                <c:pt idx="7290">
                  <c:v>16727.77</c:v>
                </c:pt>
                <c:pt idx="7291">
                  <c:v>16728.34</c:v>
                </c:pt>
                <c:pt idx="7292">
                  <c:v>16775.81</c:v>
                </c:pt>
                <c:pt idx="7293">
                  <c:v>16793.97</c:v>
                </c:pt>
                <c:pt idx="7294">
                  <c:v>16794.31</c:v>
                </c:pt>
                <c:pt idx="7295">
                  <c:v>16796.34</c:v>
                </c:pt>
                <c:pt idx="7296">
                  <c:v>16798.86</c:v>
                </c:pt>
                <c:pt idx="7297">
                  <c:v>16870.39</c:v>
                </c:pt>
                <c:pt idx="7298">
                  <c:v>16874.33</c:v>
                </c:pt>
                <c:pt idx="7299">
                  <c:v>16887.8</c:v>
                </c:pt>
                <c:pt idx="7300">
                  <c:v>16909.93</c:v>
                </c:pt>
                <c:pt idx="7301">
                  <c:v>16922.13</c:v>
                </c:pt>
                <c:pt idx="7302">
                  <c:v>16936.27</c:v>
                </c:pt>
                <c:pt idx="7303">
                  <c:v>16938.3</c:v>
                </c:pt>
                <c:pt idx="7304">
                  <c:v>16953.08</c:v>
                </c:pt>
                <c:pt idx="7305">
                  <c:v>16963.84</c:v>
                </c:pt>
                <c:pt idx="7306">
                  <c:v>16973.74</c:v>
                </c:pt>
                <c:pt idx="7307">
                  <c:v>16979.8</c:v>
                </c:pt>
                <c:pt idx="7308">
                  <c:v>16985.5</c:v>
                </c:pt>
                <c:pt idx="7309">
                  <c:v>17002.02</c:v>
                </c:pt>
                <c:pt idx="7310">
                  <c:v>17006</c:v>
                </c:pt>
                <c:pt idx="7311">
                  <c:v>17019.01</c:v>
                </c:pt>
                <c:pt idx="7312">
                  <c:v>17019.19</c:v>
                </c:pt>
                <c:pt idx="7313">
                  <c:v>17029.89</c:v>
                </c:pt>
                <c:pt idx="7314">
                  <c:v>17041.44</c:v>
                </c:pt>
                <c:pt idx="7315">
                  <c:v>17085.41</c:v>
                </c:pt>
                <c:pt idx="7316">
                  <c:v>17086.75</c:v>
                </c:pt>
                <c:pt idx="7317">
                  <c:v>17103.79</c:v>
                </c:pt>
                <c:pt idx="7318">
                  <c:v>17109.39</c:v>
                </c:pt>
                <c:pt idx="7319">
                  <c:v>17114.33</c:v>
                </c:pt>
                <c:pt idx="7320">
                  <c:v>17208.06</c:v>
                </c:pt>
                <c:pt idx="7321">
                  <c:v>17223.07</c:v>
                </c:pt>
                <c:pt idx="7322">
                  <c:v>17223.89</c:v>
                </c:pt>
                <c:pt idx="7323">
                  <c:v>17250.75</c:v>
                </c:pt>
                <c:pt idx="7324">
                  <c:v>17253.73</c:v>
                </c:pt>
                <c:pt idx="7325">
                  <c:v>17254.04</c:v>
                </c:pt>
                <c:pt idx="7326">
                  <c:v>17263.64</c:v>
                </c:pt>
                <c:pt idx="7327">
                  <c:v>17288.55</c:v>
                </c:pt>
                <c:pt idx="7328">
                  <c:v>17292.94</c:v>
                </c:pt>
                <c:pt idx="7329">
                  <c:v>17349.03</c:v>
                </c:pt>
                <c:pt idx="7330">
                  <c:v>17367.27</c:v>
                </c:pt>
                <c:pt idx="7331">
                  <c:v>17367.53</c:v>
                </c:pt>
                <c:pt idx="7332">
                  <c:v>17420.57</c:v>
                </c:pt>
                <c:pt idx="7333">
                  <c:v>17429.88</c:v>
                </c:pt>
                <c:pt idx="7334">
                  <c:v>17435.68</c:v>
                </c:pt>
                <c:pt idx="7335">
                  <c:v>17441.64</c:v>
                </c:pt>
                <c:pt idx="7336">
                  <c:v>17476.64</c:v>
                </c:pt>
                <c:pt idx="7337">
                  <c:v>17484.53</c:v>
                </c:pt>
                <c:pt idx="7338">
                  <c:v>17497.52</c:v>
                </c:pt>
                <c:pt idx="7339">
                  <c:v>17526.18</c:v>
                </c:pt>
                <c:pt idx="7340">
                  <c:v>17530.04</c:v>
                </c:pt>
                <c:pt idx="7341">
                  <c:v>17556.99</c:v>
                </c:pt>
                <c:pt idx="7342">
                  <c:v>17557.54</c:v>
                </c:pt>
                <c:pt idx="7343">
                  <c:v>17569.16</c:v>
                </c:pt>
                <c:pt idx="7344">
                  <c:v>17602.51</c:v>
                </c:pt>
                <c:pt idx="7345">
                  <c:v>17622.13</c:v>
                </c:pt>
                <c:pt idx="7346">
                  <c:v>17625.54</c:v>
                </c:pt>
                <c:pt idx="7347">
                  <c:v>17636.42</c:v>
                </c:pt>
                <c:pt idx="7348">
                  <c:v>17646.73</c:v>
                </c:pt>
                <c:pt idx="7349">
                  <c:v>17651.96</c:v>
                </c:pt>
                <c:pt idx="7350">
                  <c:v>17666.57</c:v>
                </c:pt>
                <c:pt idx="7351">
                  <c:v>17684.65</c:v>
                </c:pt>
                <c:pt idx="7352">
                  <c:v>17712.21</c:v>
                </c:pt>
                <c:pt idx="7353">
                  <c:v>17723.76</c:v>
                </c:pt>
                <c:pt idx="7354">
                  <c:v>17732.46</c:v>
                </c:pt>
                <c:pt idx="7355">
                  <c:v>17738.2</c:v>
                </c:pt>
                <c:pt idx="7356">
                  <c:v>17759.39</c:v>
                </c:pt>
                <c:pt idx="7357">
                  <c:v>17771.55</c:v>
                </c:pt>
                <c:pt idx="7358">
                  <c:v>17776.82</c:v>
                </c:pt>
                <c:pt idx="7359">
                  <c:v>17786.28</c:v>
                </c:pt>
                <c:pt idx="7360">
                  <c:v>17788.06</c:v>
                </c:pt>
                <c:pt idx="7361">
                  <c:v>17790.41</c:v>
                </c:pt>
                <c:pt idx="7362">
                  <c:v>17793.61</c:v>
                </c:pt>
                <c:pt idx="7363">
                  <c:v>17816.68</c:v>
                </c:pt>
                <c:pt idx="7364">
                  <c:v>17817.46</c:v>
                </c:pt>
                <c:pt idx="7365">
                  <c:v>17822.56</c:v>
                </c:pt>
                <c:pt idx="7366">
                  <c:v>17840.2</c:v>
                </c:pt>
                <c:pt idx="7367">
                  <c:v>17857.97</c:v>
                </c:pt>
                <c:pt idx="7368">
                  <c:v>17930.6</c:v>
                </c:pt>
                <c:pt idx="7369">
                  <c:v>17966.29</c:v>
                </c:pt>
                <c:pt idx="7370">
                  <c:v>17995.87</c:v>
                </c:pt>
                <c:pt idx="7371">
                  <c:v>18039.11</c:v>
                </c:pt>
                <c:pt idx="7372">
                  <c:v>18042.48</c:v>
                </c:pt>
                <c:pt idx="7373">
                  <c:v>18060.48</c:v>
                </c:pt>
                <c:pt idx="7374">
                  <c:v>18061.92</c:v>
                </c:pt>
                <c:pt idx="7375">
                  <c:v>18065.27</c:v>
                </c:pt>
                <c:pt idx="7376">
                  <c:v>18073.94</c:v>
                </c:pt>
                <c:pt idx="7377">
                  <c:v>18089.8</c:v>
                </c:pt>
                <c:pt idx="7378">
                  <c:v>18131.19</c:v>
                </c:pt>
                <c:pt idx="7379">
                  <c:v>18196.64</c:v>
                </c:pt>
                <c:pt idx="7380">
                  <c:v>18205.67</c:v>
                </c:pt>
                <c:pt idx="7381">
                  <c:v>18211.14</c:v>
                </c:pt>
                <c:pt idx="7382">
                  <c:v>18269.27</c:v>
                </c:pt>
                <c:pt idx="7383">
                  <c:v>18269.54</c:v>
                </c:pt>
                <c:pt idx="7384">
                  <c:v>18321.24</c:v>
                </c:pt>
                <c:pt idx="7385">
                  <c:v>18321.42</c:v>
                </c:pt>
                <c:pt idx="7386">
                  <c:v>18321.87</c:v>
                </c:pt>
                <c:pt idx="7387">
                  <c:v>18361.56</c:v>
                </c:pt>
                <c:pt idx="7388">
                  <c:v>18370.57</c:v>
                </c:pt>
                <c:pt idx="7389">
                  <c:v>18380.39</c:v>
                </c:pt>
                <c:pt idx="7390">
                  <c:v>18399.83</c:v>
                </c:pt>
                <c:pt idx="7391">
                  <c:v>18453.58</c:v>
                </c:pt>
                <c:pt idx="7392">
                  <c:v>18474.71</c:v>
                </c:pt>
                <c:pt idx="7393">
                  <c:v>18484.81</c:v>
                </c:pt>
                <c:pt idx="7394">
                  <c:v>18504.28</c:v>
                </c:pt>
                <c:pt idx="7395">
                  <c:v>18522.29</c:v>
                </c:pt>
                <c:pt idx="7396">
                  <c:v>18532.41</c:v>
                </c:pt>
                <c:pt idx="7397">
                  <c:v>18534.61</c:v>
                </c:pt>
                <c:pt idx="7398">
                  <c:v>18542.3</c:v>
                </c:pt>
                <c:pt idx="7399">
                  <c:v>18544.3</c:v>
                </c:pt>
                <c:pt idx="7400">
                  <c:v>18569.5</c:v>
                </c:pt>
                <c:pt idx="7401">
                  <c:v>18572.01</c:v>
                </c:pt>
                <c:pt idx="7402">
                  <c:v>18591.55</c:v>
                </c:pt>
                <c:pt idx="7403">
                  <c:v>18611.45</c:v>
                </c:pt>
                <c:pt idx="7404">
                  <c:v>18634.73</c:v>
                </c:pt>
                <c:pt idx="7405">
                  <c:v>18635.9</c:v>
                </c:pt>
                <c:pt idx="7406">
                  <c:v>18677.85</c:v>
                </c:pt>
                <c:pt idx="7407">
                  <c:v>18680.99</c:v>
                </c:pt>
                <c:pt idx="7408">
                  <c:v>18688.31</c:v>
                </c:pt>
                <c:pt idx="7409">
                  <c:v>18690.34</c:v>
                </c:pt>
                <c:pt idx="7410">
                  <c:v>18704.85</c:v>
                </c:pt>
                <c:pt idx="7411">
                  <c:v>18708.76</c:v>
                </c:pt>
                <c:pt idx="7412">
                  <c:v>18726.15</c:v>
                </c:pt>
                <c:pt idx="7413">
                  <c:v>18732.2</c:v>
                </c:pt>
                <c:pt idx="7414">
                  <c:v>18745.4</c:v>
                </c:pt>
                <c:pt idx="7415">
                  <c:v>18767.55</c:v>
                </c:pt>
                <c:pt idx="7416">
                  <c:v>18853.74</c:v>
                </c:pt>
                <c:pt idx="7417">
                  <c:v>18882.64</c:v>
                </c:pt>
                <c:pt idx="7418">
                  <c:v>18892.2</c:v>
                </c:pt>
                <c:pt idx="7419">
                  <c:v>18898.33</c:v>
                </c:pt>
                <c:pt idx="7420">
                  <c:v>18929.33</c:v>
                </c:pt>
                <c:pt idx="7421">
                  <c:v>18938.54</c:v>
                </c:pt>
                <c:pt idx="7422">
                  <c:v>18939.51</c:v>
                </c:pt>
                <c:pt idx="7423">
                  <c:v>18943.27</c:v>
                </c:pt>
                <c:pt idx="7424">
                  <c:v>18948.35</c:v>
                </c:pt>
                <c:pt idx="7425">
                  <c:v>18975.46</c:v>
                </c:pt>
                <c:pt idx="7426">
                  <c:v>19014.48</c:v>
                </c:pt>
                <c:pt idx="7427">
                  <c:v>19045.5</c:v>
                </c:pt>
                <c:pt idx="7428">
                  <c:v>19069.5</c:v>
                </c:pt>
                <c:pt idx="7429">
                  <c:v>19079.1</c:v>
                </c:pt>
                <c:pt idx="7430">
                  <c:v>19088.34</c:v>
                </c:pt>
                <c:pt idx="7431">
                  <c:v>19116.57</c:v>
                </c:pt>
                <c:pt idx="7432">
                  <c:v>19160.99</c:v>
                </c:pt>
                <c:pt idx="7433">
                  <c:v>19174.63</c:v>
                </c:pt>
                <c:pt idx="7434">
                  <c:v>19185.07</c:v>
                </c:pt>
                <c:pt idx="7435">
                  <c:v>19190.32</c:v>
                </c:pt>
                <c:pt idx="7436">
                  <c:v>19228.46</c:v>
                </c:pt>
                <c:pt idx="7437">
                  <c:v>19231.77</c:v>
                </c:pt>
                <c:pt idx="7438">
                  <c:v>19237.7</c:v>
                </c:pt>
                <c:pt idx="7439">
                  <c:v>19237.77</c:v>
                </c:pt>
                <c:pt idx="7440">
                  <c:v>19253.03</c:v>
                </c:pt>
                <c:pt idx="7441">
                  <c:v>19259.84</c:v>
                </c:pt>
                <c:pt idx="7442">
                  <c:v>19278.82</c:v>
                </c:pt>
                <c:pt idx="7443">
                  <c:v>19323.24</c:v>
                </c:pt>
                <c:pt idx="7444">
                  <c:v>19327.87</c:v>
                </c:pt>
                <c:pt idx="7445">
                  <c:v>19337.9</c:v>
                </c:pt>
                <c:pt idx="7446">
                  <c:v>19338.53</c:v>
                </c:pt>
                <c:pt idx="7447">
                  <c:v>19339.2</c:v>
                </c:pt>
                <c:pt idx="7448">
                  <c:v>19357.37</c:v>
                </c:pt>
                <c:pt idx="7449">
                  <c:v>19357.8</c:v>
                </c:pt>
                <c:pt idx="7450">
                  <c:v>19363.53</c:v>
                </c:pt>
                <c:pt idx="7451">
                  <c:v>19378.91</c:v>
                </c:pt>
                <c:pt idx="7452">
                  <c:v>19393.21</c:v>
                </c:pt>
                <c:pt idx="7453">
                  <c:v>19435.63</c:v>
                </c:pt>
                <c:pt idx="7454">
                  <c:v>19454.41</c:v>
                </c:pt>
                <c:pt idx="7455">
                  <c:v>19480.5</c:v>
                </c:pt>
                <c:pt idx="7456">
                  <c:v>19483.24</c:v>
                </c:pt>
                <c:pt idx="7457">
                  <c:v>19504.47</c:v>
                </c:pt>
                <c:pt idx="7458">
                  <c:v>19512</c:v>
                </c:pt>
                <c:pt idx="7459">
                  <c:v>19582.47</c:v>
                </c:pt>
                <c:pt idx="7460">
                  <c:v>19597.06</c:v>
                </c:pt>
                <c:pt idx="7461">
                  <c:v>19606.36</c:v>
                </c:pt>
                <c:pt idx="7462">
                  <c:v>19643.54</c:v>
                </c:pt>
                <c:pt idx="7463">
                  <c:v>19644.76</c:v>
                </c:pt>
                <c:pt idx="7464">
                  <c:v>19668.87</c:v>
                </c:pt>
                <c:pt idx="7465">
                  <c:v>19685.41</c:v>
                </c:pt>
                <c:pt idx="7466">
                  <c:v>19688.32</c:v>
                </c:pt>
                <c:pt idx="7467">
                  <c:v>19690.44</c:v>
                </c:pt>
                <c:pt idx="7468">
                  <c:v>19731.34</c:v>
                </c:pt>
                <c:pt idx="7469">
                  <c:v>19776.57</c:v>
                </c:pt>
                <c:pt idx="7470">
                  <c:v>19834.2</c:v>
                </c:pt>
                <c:pt idx="7471">
                  <c:v>19837.31</c:v>
                </c:pt>
                <c:pt idx="7472">
                  <c:v>19849.74</c:v>
                </c:pt>
                <c:pt idx="7473">
                  <c:v>19872.26</c:v>
                </c:pt>
                <c:pt idx="7474">
                  <c:v>19884.92</c:v>
                </c:pt>
                <c:pt idx="7475">
                  <c:v>19896.42</c:v>
                </c:pt>
                <c:pt idx="7476">
                  <c:v>19927.64</c:v>
                </c:pt>
                <c:pt idx="7477">
                  <c:v>19955.26</c:v>
                </c:pt>
                <c:pt idx="7478">
                  <c:v>19957.79</c:v>
                </c:pt>
                <c:pt idx="7479">
                  <c:v>19964.4</c:v>
                </c:pt>
                <c:pt idx="7480">
                  <c:v>20003.14</c:v>
                </c:pt>
                <c:pt idx="7481">
                  <c:v>20018.2</c:v>
                </c:pt>
                <c:pt idx="7482">
                  <c:v>20067.4</c:v>
                </c:pt>
                <c:pt idx="7483">
                  <c:v>20090.44</c:v>
                </c:pt>
                <c:pt idx="7484">
                  <c:v>20096.89</c:v>
                </c:pt>
                <c:pt idx="7485">
                  <c:v>20101.65</c:v>
                </c:pt>
                <c:pt idx="7486">
                  <c:v>20120.56</c:v>
                </c:pt>
                <c:pt idx="7487">
                  <c:v>20123.87</c:v>
                </c:pt>
                <c:pt idx="7488">
                  <c:v>20171.96</c:v>
                </c:pt>
                <c:pt idx="7489">
                  <c:v>20186.35</c:v>
                </c:pt>
                <c:pt idx="7490">
                  <c:v>20215.39</c:v>
                </c:pt>
                <c:pt idx="7491">
                  <c:v>20216.31</c:v>
                </c:pt>
                <c:pt idx="7492">
                  <c:v>20230.97</c:v>
                </c:pt>
                <c:pt idx="7493">
                  <c:v>20237.15</c:v>
                </c:pt>
                <c:pt idx="7494">
                  <c:v>20239.38</c:v>
                </c:pt>
                <c:pt idx="7495">
                  <c:v>20266.5</c:v>
                </c:pt>
                <c:pt idx="7496">
                  <c:v>20294.39</c:v>
                </c:pt>
                <c:pt idx="7497">
                  <c:v>20314.44</c:v>
                </c:pt>
                <c:pt idx="7498">
                  <c:v>20315</c:v>
                </c:pt>
                <c:pt idx="7499">
                  <c:v>20370.77</c:v>
                </c:pt>
                <c:pt idx="7500">
                  <c:v>20380.07</c:v>
                </c:pt>
                <c:pt idx="7501">
                  <c:v>20395.97</c:v>
                </c:pt>
                <c:pt idx="7502">
                  <c:v>20446.6</c:v>
                </c:pt>
                <c:pt idx="7503">
                  <c:v>20455.25</c:v>
                </c:pt>
                <c:pt idx="7504">
                  <c:v>20461.15</c:v>
                </c:pt>
                <c:pt idx="7505">
                  <c:v>20467.72</c:v>
                </c:pt>
                <c:pt idx="7506">
                  <c:v>20474.15</c:v>
                </c:pt>
                <c:pt idx="7507">
                  <c:v>20477.11</c:v>
                </c:pt>
                <c:pt idx="7508">
                  <c:v>20492.74</c:v>
                </c:pt>
                <c:pt idx="7509">
                  <c:v>20496.69</c:v>
                </c:pt>
                <c:pt idx="7510">
                  <c:v>20498.83</c:v>
                </c:pt>
                <c:pt idx="7511">
                  <c:v>20531.65</c:v>
                </c:pt>
                <c:pt idx="7512">
                  <c:v>20534.39</c:v>
                </c:pt>
                <c:pt idx="7513">
                  <c:v>20552.62</c:v>
                </c:pt>
                <c:pt idx="7514">
                  <c:v>20579.69</c:v>
                </c:pt>
                <c:pt idx="7515">
                  <c:v>20600.24</c:v>
                </c:pt>
                <c:pt idx="7516">
                  <c:v>20604.02</c:v>
                </c:pt>
                <c:pt idx="7517">
                  <c:v>20631.15</c:v>
                </c:pt>
                <c:pt idx="7518">
                  <c:v>20635.08</c:v>
                </c:pt>
                <c:pt idx="7519">
                  <c:v>20700.86</c:v>
                </c:pt>
                <c:pt idx="7520">
                  <c:v>20708.26</c:v>
                </c:pt>
                <c:pt idx="7521">
                  <c:v>20714.94</c:v>
                </c:pt>
                <c:pt idx="7522">
                  <c:v>20725.38</c:v>
                </c:pt>
                <c:pt idx="7523">
                  <c:v>20766.67</c:v>
                </c:pt>
                <c:pt idx="7524">
                  <c:v>20774.02</c:v>
                </c:pt>
                <c:pt idx="7525">
                  <c:v>20842.6</c:v>
                </c:pt>
                <c:pt idx="7526">
                  <c:v>20864.31</c:v>
                </c:pt>
                <c:pt idx="7527">
                  <c:v>20878.41</c:v>
                </c:pt>
                <c:pt idx="7528">
                  <c:v>20885.56</c:v>
                </c:pt>
                <c:pt idx="7529">
                  <c:v>20925.9</c:v>
                </c:pt>
                <c:pt idx="7530">
                  <c:v>20930.05</c:v>
                </c:pt>
                <c:pt idx="7531">
                  <c:v>20936.33</c:v>
                </c:pt>
                <c:pt idx="7532">
                  <c:v>20940.3</c:v>
                </c:pt>
                <c:pt idx="7533">
                  <c:v>20946.19</c:v>
                </c:pt>
                <c:pt idx="7534">
                  <c:v>20957.61</c:v>
                </c:pt>
                <c:pt idx="7535">
                  <c:v>20998.26</c:v>
                </c:pt>
                <c:pt idx="7536">
                  <c:v>21034.02</c:v>
                </c:pt>
                <c:pt idx="7537">
                  <c:v>21101.21</c:v>
                </c:pt>
                <c:pt idx="7538">
                  <c:v>21112.54</c:v>
                </c:pt>
                <c:pt idx="7539">
                  <c:v>21123.12</c:v>
                </c:pt>
                <c:pt idx="7540">
                  <c:v>21147.28</c:v>
                </c:pt>
                <c:pt idx="7541">
                  <c:v>21151.23</c:v>
                </c:pt>
                <c:pt idx="7542">
                  <c:v>21159.3</c:v>
                </c:pt>
                <c:pt idx="7543">
                  <c:v>21172.39</c:v>
                </c:pt>
                <c:pt idx="7544">
                  <c:v>21205.38</c:v>
                </c:pt>
                <c:pt idx="7545">
                  <c:v>21235.45</c:v>
                </c:pt>
                <c:pt idx="7546">
                  <c:v>21240.94</c:v>
                </c:pt>
                <c:pt idx="7547">
                  <c:v>21255.5</c:v>
                </c:pt>
                <c:pt idx="7548">
                  <c:v>21274.34</c:v>
                </c:pt>
                <c:pt idx="7549">
                  <c:v>21283.64</c:v>
                </c:pt>
                <c:pt idx="7550">
                  <c:v>21295.51</c:v>
                </c:pt>
                <c:pt idx="7551">
                  <c:v>21312.38</c:v>
                </c:pt>
                <c:pt idx="7552">
                  <c:v>21343.47</c:v>
                </c:pt>
                <c:pt idx="7553">
                  <c:v>21404.36</c:v>
                </c:pt>
                <c:pt idx="7554">
                  <c:v>21418.36</c:v>
                </c:pt>
                <c:pt idx="7555">
                  <c:v>21423.64</c:v>
                </c:pt>
                <c:pt idx="7556">
                  <c:v>21435.88</c:v>
                </c:pt>
                <c:pt idx="7557">
                  <c:v>21480.82</c:v>
                </c:pt>
                <c:pt idx="7558">
                  <c:v>21504.34</c:v>
                </c:pt>
                <c:pt idx="7559">
                  <c:v>21522.95</c:v>
                </c:pt>
                <c:pt idx="7560">
                  <c:v>21528.57</c:v>
                </c:pt>
                <c:pt idx="7561">
                  <c:v>21531.33</c:v>
                </c:pt>
                <c:pt idx="7562">
                  <c:v>21561.71</c:v>
                </c:pt>
                <c:pt idx="7563">
                  <c:v>21569.34</c:v>
                </c:pt>
                <c:pt idx="7564">
                  <c:v>21578.86</c:v>
                </c:pt>
                <c:pt idx="7565">
                  <c:v>21590.44</c:v>
                </c:pt>
                <c:pt idx="7566">
                  <c:v>21592.1</c:v>
                </c:pt>
                <c:pt idx="7567">
                  <c:v>21639.84</c:v>
                </c:pt>
                <c:pt idx="7568">
                  <c:v>21710.28</c:v>
                </c:pt>
                <c:pt idx="7569">
                  <c:v>21740.03</c:v>
                </c:pt>
                <c:pt idx="7570">
                  <c:v>21766.83</c:v>
                </c:pt>
                <c:pt idx="7571">
                  <c:v>21768.7</c:v>
                </c:pt>
                <c:pt idx="7572">
                  <c:v>21776.58</c:v>
                </c:pt>
                <c:pt idx="7573">
                  <c:v>21850.35</c:v>
                </c:pt>
                <c:pt idx="7574">
                  <c:v>21850.84</c:v>
                </c:pt>
                <c:pt idx="7575">
                  <c:v>21886.2</c:v>
                </c:pt>
                <c:pt idx="7576">
                  <c:v>21892.35</c:v>
                </c:pt>
                <c:pt idx="7577">
                  <c:v>21892.94</c:v>
                </c:pt>
                <c:pt idx="7578">
                  <c:v>21903.91</c:v>
                </c:pt>
                <c:pt idx="7579">
                  <c:v>21914.41</c:v>
                </c:pt>
                <c:pt idx="7580">
                  <c:v>21920.81</c:v>
                </c:pt>
                <c:pt idx="7581">
                  <c:v>21923.12</c:v>
                </c:pt>
                <c:pt idx="7582">
                  <c:v>21941.86</c:v>
                </c:pt>
                <c:pt idx="7583">
                  <c:v>21991.62</c:v>
                </c:pt>
                <c:pt idx="7584">
                  <c:v>22029.15</c:v>
                </c:pt>
                <c:pt idx="7585">
                  <c:v>22041.86</c:v>
                </c:pt>
                <c:pt idx="7586">
                  <c:v>22056</c:v>
                </c:pt>
                <c:pt idx="7587">
                  <c:v>22062.55</c:v>
                </c:pt>
                <c:pt idx="7588">
                  <c:v>22067.73</c:v>
                </c:pt>
                <c:pt idx="7589">
                  <c:v>22093.62</c:v>
                </c:pt>
                <c:pt idx="7590">
                  <c:v>22103.51</c:v>
                </c:pt>
                <c:pt idx="7591">
                  <c:v>22110.4</c:v>
                </c:pt>
                <c:pt idx="7592">
                  <c:v>22118.81</c:v>
                </c:pt>
                <c:pt idx="7593">
                  <c:v>22185.88</c:v>
                </c:pt>
                <c:pt idx="7594">
                  <c:v>22195.8</c:v>
                </c:pt>
                <c:pt idx="7595">
                  <c:v>22207.83</c:v>
                </c:pt>
                <c:pt idx="7596">
                  <c:v>22217.97</c:v>
                </c:pt>
                <c:pt idx="7597">
                  <c:v>22235.01</c:v>
                </c:pt>
                <c:pt idx="7598">
                  <c:v>22242.52</c:v>
                </c:pt>
                <c:pt idx="7599">
                  <c:v>22256.69</c:v>
                </c:pt>
                <c:pt idx="7600">
                  <c:v>22261.02</c:v>
                </c:pt>
                <c:pt idx="7601">
                  <c:v>22305.32</c:v>
                </c:pt>
                <c:pt idx="7602">
                  <c:v>22315.06</c:v>
                </c:pt>
                <c:pt idx="7603">
                  <c:v>22325.83</c:v>
                </c:pt>
                <c:pt idx="7604">
                  <c:v>22332.44</c:v>
                </c:pt>
                <c:pt idx="7605">
                  <c:v>22337.16</c:v>
                </c:pt>
                <c:pt idx="7606">
                  <c:v>22399.13</c:v>
                </c:pt>
                <c:pt idx="7607">
                  <c:v>22425.26</c:v>
                </c:pt>
                <c:pt idx="7608">
                  <c:v>22445.28</c:v>
                </c:pt>
                <c:pt idx="7609">
                  <c:v>22448.69</c:v>
                </c:pt>
                <c:pt idx="7610">
                  <c:v>22500.88</c:v>
                </c:pt>
                <c:pt idx="7611">
                  <c:v>22523.71</c:v>
                </c:pt>
                <c:pt idx="7612">
                  <c:v>22563.62</c:v>
                </c:pt>
                <c:pt idx="7613">
                  <c:v>22620.75</c:v>
                </c:pt>
                <c:pt idx="7614">
                  <c:v>22643.83</c:v>
                </c:pt>
                <c:pt idx="7615">
                  <c:v>22647.22</c:v>
                </c:pt>
                <c:pt idx="7616">
                  <c:v>22658.54</c:v>
                </c:pt>
                <c:pt idx="7617">
                  <c:v>22693.29</c:v>
                </c:pt>
                <c:pt idx="7618">
                  <c:v>22712.02</c:v>
                </c:pt>
                <c:pt idx="7619">
                  <c:v>22721.24</c:v>
                </c:pt>
                <c:pt idx="7620">
                  <c:v>22721.47</c:v>
                </c:pt>
                <c:pt idx="7621">
                  <c:v>22754.66</c:v>
                </c:pt>
                <c:pt idx="7622">
                  <c:v>22758.91</c:v>
                </c:pt>
                <c:pt idx="7623">
                  <c:v>22762.21</c:v>
                </c:pt>
                <c:pt idx="7624">
                  <c:v>22800.54</c:v>
                </c:pt>
                <c:pt idx="7625">
                  <c:v>22806.47</c:v>
                </c:pt>
                <c:pt idx="7626">
                  <c:v>22837.14</c:v>
                </c:pt>
                <c:pt idx="7627">
                  <c:v>22855.61</c:v>
                </c:pt>
                <c:pt idx="7628">
                  <c:v>22895.35</c:v>
                </c:pt>
                <c:pt idx="7629">
                  <c:v>22940.38</c:v>
                </c:pt>
                <c:pt idx="7630">
                  <c:v>22951.89</c:v>
                </c:pt>
                <c:pt idx="7631">
                  <c:v>22952.07</c:v>
                </c:pt>
                <c:pt idx="7632">
                  <c:v>22986.15</c:v>
                </c:pt>
                <c:pt idx="7633">
                  <c:v>23020.89</c:v>
                </c:pt>
                <c:pt idx="7634">
                  <c:v>23055.57</c:v>
                </c:pt>
                <c:pt idx="7635">
                  <c:v>23086.36</c:v>
                </c:pt>
                <c:pt idx="7636">
                  <c:v>23142.15</c:v>
                </c:pt>
                <c:pt idx="7637">
                  <c:v>23144.13</c:v>
                </c:pt>
                <c:pt idx="7638">
                  <c:v>23187.15</c:v>
                </c:pt>
                <c:pt idx="7639">
                  <c:v>23207.25</c:v>
                </c:pt>
                <c:pt idx="7640">
                  <c:v>23207.27</c:v>
                </c:pt>
                <c:pt idx="7641">
                  <c:v>23208.39</c:v>
                </c:pt>
                <c:pt idx="7642">
                  <c:v>23228.24</c:v>
                </c:pt>
                <c:pt idx="7643">
                  <c:v>23295.06</c:v>
                </c:pt>
                <c:pt idx="7644">
                  <c:v>23331.83</c:v>
                </c:pt>
                <c:pt idx="7645">
                  <c:v>23405.99</c:v>
                </c:pt>
                <c:pt idx="7646">
                  <c:v>23435.73</c:v>
                </c:pt>
                <c:pt idx="7647">
                  <c:v>23444.9</c:v>
                </c:pt>
                <c:pt idx="7648">
                  <c:v>23515.85</c:v>
                </c:pt>
                <c:pt idx="7649">
                  <c:v>23536.75</c:v>
                </c:pt>
                <c:pt idx="7650">
                  <c:v>23554.39</c:v>
                </c:pt>
                <c:pt idx="7651">
                  <c:v>23594.68</c:v>
                </c:pt>
                <c:pt idx="7652">
                  <c:v>23675.03</c:v>
                </c:pt>
                <c:pt idx="7653">
                  <c:v>23706.11</c:v>
                </c:pt>
                <c:pt idx="7654">
                  <c:v>23740.12</c:v>
                </c:pt>
                <c:pt idx="7655">
                  <c:v>23747.47</c:v>
                </c:pt>
                <c:pt idx="7656">
                  <c:v>23777.81</c:v>
                </c:pt>
                <c:pt idx="7657">
                  <c:v>23813.52</c:v>
                </c:pt>
                <c:pt idx="7658">
                  <c:v>23866.16</c:v>
                </c:pt>
                <c:pt idx="7659">
                  <c:v>23875.48</c:v>
                </c:pt>
                <c:pt idx="7660">
                  <c:v>23893.3</c:v>
                </c:pt>
                <c:pt idx="7661">
                  <c:v>23895.68</c:v>
                </c:pt>
                <c:pt idx="7662">
                  <c:v>23903.68</c:v>
                </c:pt>
                <c:pt idx="7663">
                  <c:v>23950.37</c:v>
                </c:pt>
                <c:pt idx="7664">
                  <c:v>23981.54</c:v>
                </c:pt>
                <c:pt idx="7665">
                  <c:v>23984.62</c:v>
                </c:pt>
                <c:pt idx="7666">
                  <c:v>23990.15</c:v>
                </c:pt>
                <c:pt idx="7667">
                  <c:v>24061.11</c:v>
                </c:pt>
                <c:pt idx="7668">
                  <c:v>24084.54</c:v>
                </c:pt>
                <c:pt idx="7669">
                  <c:v>24096.24</c:v>
                </c:pt>
                <c:pt idx="7670">
                  <c:v>24108.3</c:v>
                </c:pt>
                <c:pt idx="7671">
                  <c:v>24127.5</c:v>
                </c:pt>
                <c:pt idx="7672">
                  <c:v>24138.06</c:v>
                </c:pt>
                <c:pt idx="7673">
                  <c:v>24143.88</c:v>
                </c:pt>
                <c:pt idx="7674">
                  <c:v>24178.68</c:v>
                </c:pt>
                <c:pt idx="7675">
                  <c:v>24186.24</c:v>
                </c:pt>
                <c:pt idx="7676">
                  <c:v>24186.88</c:v>
                </c:pt>
                <c:pt idx="7677">
                  <c:v>24238.66</c:v>
                </c:pt>
                <c:pt idx="7678">
                  <c:v>24249.34</c:v>
                </c:pt>
                <c:pt idx="7679">
                  <c:v>24258.71</c:v>
                </c:pt>
                <c:pt idx="7680">
                  <c:v>24261.02</c:v>
                </c:pt>
                <c:pt idx="7681">
                  <c:v>24278.1</c:v>
                </c:pt>
                <c:pt idx="7682">
                  <c:v>24320.64</c:v>
                </c:pt>
                <c:pt idx="7683">
                  <c:v>24337.38</c:v>
                </c:pt>
                <c:pt idx="7684">
                  <c:v>24338.51</c:v>
                </c:pt>
                <c:pt idx="7685">
                  <c:v>24442.3</c:v>
                </c:pt>
                <c:pt idx="7686">
                  <c:v>24543.2</c:v>
                </c:pt>
                <c:pt idx="7687">
                  <c:v>24552.87</c:v>
                </c:pt>
                <c:pt idx="7688">
                  <c:v>24610.78</c:v>
                </c:pt>
                <c:pt idx="7689">
                  <c:v>24636.97</c:v>
                </c:pt>
                <c:pt idx="7690">
                  <c:v>24660.49</c:v>
                </c:pt>
                <c:pt idx="7691">
                  <c:v>24672.66</c:v>
                </c:pt>
                <c:pt idx="7692">
                  <c:v>24706.92</c:v>
                </c:pt>
                <c:pt idx="7693">
                  <c:v>24709.6</c:v>
                </c:pt>
                <c:pt idx="7694">
                  <c:v>24723.18</c:v>
                </c:pt>
                <c:pt idx="7695">
                  <c:v>24826.89</c:v>
                </c:pt>
                <c:pt idx="7696">
                  <c:v>24868.24</c:v>
                </c:pt>
                <c:pt idx="7697">
                  <c:v>24967.76</c:v>
                </c:pt>
                <c:pt idx="7698">
                  <c:v>24980.23</c:v>
                </c:pt>
                <c:pt idx="7699">
                  <c:v>25002.02</c:v>
                </c:pt>
                <c:pt idx="7700">
                  <c:v>25030.38</c:v>
                </c:pt>
                <c:pt idx="7701">
                  <c:v>25030.89</c:v>
                </c:pt>
                <c:pt idx="7702">
                  <c:v>25082.18</c:v>
                </c:pt>
                <c:pt idx="7703">
                  <c:v>25093.57</c:v>
                </c:pt>
                <c:pt idx="7704">
                  <c:v>25107.1</c:v>
                </c:pt>
                <c:pt idx="7705">
                  <c:v>25169.19</c:v>
                </c:pt>
                <c:pt idx="7706">
                  <c:v>25253.1</c:v>
                </c:pt>
                <c:pt idx="7707">
                  <c:v>25360.1</c:v>
                </c:pt>
                <c:pt idx="7708">
                  <c:v>25390.55</c:v>
                </c:pt>
                <c:pt idx="7709">
                  <c:v>25401.52</c:v>
                </c:pt>
                <c:pt idx="7710">
                  <c:v>25464.82</c:v>
                </c:pt>
                <c:pt idx="7711">
                  <c:v>25581.61</c:v>
                </c:pt>
                <c:pt idx="7712">
                  <c:v>25585.73</c:v>
                </c:pt>
                <c:pt idx="7713">
                  <c:v>25626.71</c:v>
                </c:pt>
                <c:pt idx="7714">
                  <c:v>25640.24</c:v>
                </c:pt>
                <c:pt idx="7715">
                  <c:v>25674.15</c:v>
                </c:pt>
                <c:pt idx="7716">
                  <c:v>25755.28</c:v>
                </c:pt>
                <c:pt idx="7717">
                  <c:v>25763.41</c:v>
                </c:pt>
                <c:pt idx="7718">
                  <c:v>25805.27</c:v>
                </c:pt>
                <c:pt idx="7719">
                  <c:v>25805.51</c:v>
                </c:pt>
                <c:pt idx="7720">
                  <c:v>25807.06</c:v>
                </c:pt>
                <c:pt idx="7721">
                  <c:v>25830.91</c:v>
                </c:pt>
                <c:pt idx="7722">
                  <c:v>25900.2</c:v>
                </c:pt>
                <c:pt idx="7723">
                  <c:v>25997.75</c:v>
                </c:pt>
                <c:pt idx="7724">
                  <c:v>26016.53</c:v>
                </c:pt>
                <c:pt idx="7725">
                  <c:v>26113.36</c:v>
                </c:pt>
                <c:pt idx="7726">
                  <c:v>26122.13</c:v>
                </c:pt>
                <c:pt idx="7727">
                  <c:v>26134.91</c:v>
                </c:pt>
                <c:pt idx="7728">
                  <c:v>26180.81</c:v>
                </c:pt>
                <c:pt idx="7729">
                  <c:v>26197.41</c:v>
                </c:pt>
                <c:pt idx="7730">
                  <c:v>26199.53</c:v>
                </c:pt>
                <c:pt idx="7731">
                  <c:v>26200.83</c:v>
                </c:pt>
                <c:pt idx="7732">
                  <c:v>26220.03</c:v>
                </c:pt>
                <c:pt idx="7733">
                  <c:v>26223.81</c:v>
                </c:pt>
                <c:pt idx="7734">
                  <c:v>26232.85</c:v>
                </c:pt>
                <c:pt idx="7735">
                  <c:v>26243.86</c:v>
                </c:pt>
                <c:pt idx="7736">
                  <c:v>26305.42</c:v>
                </c:pt>
                <c:pt idx="7737">
                  <c:v>26338.59</c:v>
                </c:pt>
                <c:pt idx="7738">
                  <c:v>26346.09</c:v>
                </c:pt>
                <c:pt idx="7739">
                  <c:v>26413.55</c:v>
                </c:pt>
                <c:pt idx="7740">
                  <c:v>26416.25</c:v>
                </c:pt>
                <c:pt idx="7741">
                  <c:v>26453.94</c:v>
                </c:pt>
                <c:pt idx="7742">
                  <c:v>26462.76</c:v>
                </c:pt>
                <c:pt idx="7743">
                  <c:v>26511.6</c:v>
                </c:pt>
                <c:pt idx="7744">
                  <c:v>26538.58</c:v>
                </c:pt>
                <c:pt idx="7745">
                  <c:v>26570.34</c:v>
                </c:pt>
                <c:pt idx="7746">
                  <c:v>26576.32</c:v>
                </c:pt>
                <c:pt idx="7747">
                  <c:v>26730.06</c:v>
                </c:pt>
                <c:pt idx="7748">
                  <c:v>26763.83</c:v>
                </c:pt>
                <c:pt idx="7749">
                  <c:v>26770.45</c:v>
                </c:pt>
                <c:pt idx="7750">
                  <c:v>26843.12</c:v>
                </c:pt>
                <c:pt idx="7751">
                  <c:v>26864.2</c:v>
                </c:pt>
                <c:pt idx="7752">
                  <c:v>26900.27</c:v>
                </c:pt>
                <c:pt idx="7753">
                  <c:v>26939.51</c:v>
                </c:pt>
                <c:pt idx="7754">
                  <c:v>26999.68</c:v>
                </c:pt>
                <c:pt idx="7755">
                  <c:v>27064.46</c:v>
                </c:pt>
                <c:pt idx="7756">
                  <c:v>27069.5</c:v>
                </c:pt>
                <c:pt idx="7757">
                  <c:v>27279.34</c:v>
                </c:pt>
                <c:pt idx="7758">
                  <c:v>27287.5</c:v>
                </c:pt>
                <c:pt idx="7759">
                  <c:v>27382.82</c:v>
                </c:pt>
                <c:pt idx="7760">
                  <c:v>27386.15</c:v>
                </c:pt>
                <c:pt idx="7761">
                  <c:v>27420.81</c:v>
                </c:pt>
                <c:pt idx="7762">
                  <c:v>27430.14</c:v>
                </c:pt>
                <c:pt idx="7763">
                  <c:v>27440.61</c:v>
                </c:pt>
                <c:pt idx="7764">
                  <c:v>27443.47</c:v>
                </c:pt>
                <c:pt idx="7765">
                  <c:v>27495.42</c:v>
                </c:pt>
                <c:pt idx="7766">
                  <c:v>27528.31</c:v>
                </c:pt>
                <c:pt idx="7767">
                  <c:v>27542.37</c:v>
                </c:pt>
                <c:pt idx="7768">
                  <c:v>27564.74</c:v>
                </c:pt>
                <c:pt idx="7769">
                  <c:v>27580.55</c:v>
                </c:pt>
                <c:pt idx="7770">
                  <c:v>27643.24</c:v>
                </c:pt>
                <c:pt idx="7771">
                  <c:v>27666.3</c:v>
                </c:pt>
                <c:pt idx="7772">
                  <c:v>27776.29</c:v>
                </c:pt>
                <c:pt idx="7773">
                  <c:v>27789.69</c:v>
                </c:pt>
                <c:pt idx="7774">
                  <c:v>27890.06</c:v>
                </c:pt>
                <c:pt idx="7775">
                  <c:v>27929.96</c:v>
                </c:pt>
                <c:pt idx="7776">
                  <c:v>27934.62</c:v>
                </c:pt>
                <c:pt idx="7777">
                  <c:v>27937.75</c:v>
                </c:pt>
                <c:pt idx="7778">
                  <c:v>27945.89</c:v>
                </c:pt>
                <c:pt idx="7779">
                  <c:v>27990.27</c:v>
                </c:pt>
                <c:pt idx="7780">
                  <c:v>27990.36</c:v>
                </c:pt>
                <c:pt idx="7781">
                  <c:v>28119.29</c:v>
                </c:pt>
                <c:pt idx="7782">
                  <c:v>28328.47</c:v>
                </c:pt>
                <c:pt idx="7783">
                  <c:v>28393.33</c:v>
                </c:pt>
                <c:pt idx="7784">
                  <c:v>28421.57</c:v>
                </c:pt>
                <c:pt idx="7785">
                  <c:v>28432</c:v>
                </c:pt>
                <c:pt idx="7786">
                  <c:v>28435.64</c:v>
                </c:pt>
                <c:pt idx="7787">
                  <c:v>28486.07</c:v>
                </c:pt>
                <c:pt idx="7788">
                  <c:v>28511.03</c:v>
                </c:pt>
                <c:pt idx="7789">
                  <c:v>28622.31</c:v>
                </c:pt>
                <c:pt idx="7790">
                  <c:v>28685.83</c:v>
                </c:pt>
                <c:pt idx="7791">
                  <c:v>28699.89</c:v>
                </c:pt>
                <c:pt idx="7792">
                  <c:v>28799.95</c:v>
                </c:pt>
                <c:pt idx="7793">
                  <c:v>28824.06</c:v>
                </c:pt>
                <c:pt idx="7794">
                  <c:v>29006.67</c:v>
                </c:pt>
                <c:pt idx="7795">
                  <c:v>29037.48</c:v>
                </c:pt>
                <c:pt idx="7796">
                  <c:v>29049.71</c:v>
                </c:pt>
                <c:pt idx="7797">
                  <c:v>29091.24</c:v>
                </c:pt>
                <c:pt idx="7798">
                  <c:v>29194.37</c:v>
                </c:pt>
                <c:pt idx="7799">
                  <c:v>29199.81</c:v>
                </c:pt>
                <c:pt idx="7800">
                  <c:v>29232.69</c:v>
                </c:pt>
                <c:pt idx="7801">
                  <c:v>29297.33</c:v>
                </c:pt>
                <c:pt idx="7802">
                  <c:v>29328.04</c:v>
                </c:pt>
                <c:pt idx="7803">
                  <c:v>29412.29</c:v>
                </c:pt>
                <c:pt idx="7804">
                  <c:v>29577.28</c:v>
                </c:pt>
                <c:pt idx="7805">
                  <c:v>29589.94</c:v>
                </c:pt>
                <c:pt idx="7806">
                  <c:v>29676.81</c:v>
                </c:pt>
                <c:pt idx="7807">
                  <c:v>29706.78</c:v>
                </c:pt>
                <c:pt idx="7808">
                  <c:v>29830.39</c:v>
                </c:pt>
                <c:pt idx="7809">
                  <c:v>29874.74</c:v>
                </c:pt>
                <c:pt idx="7810">
                  <c:v>29973.42</c:v>
                </c:pt>
                <c:pt idx="7811">
                  <c:v>30061.69</c:v>
                </c:pt>
                <c:pt idx="7812">
                  <c:v>30081.37</c:v>
                </c:pt>
                <c:pt idx="7813">
                  <c:v>30104.52</c:v>
                </c:pt>
                <c:pt idx="7814">
                  <c:v>30118.66</c:v>
                </c:pt>
                <c:pt idx="7815">
                  <c:v>30141.62</c:v>
                </c:pt>
                <c:pt idx="7816">
                  <c:v>30154.68</c:v>
                </c:pt>
                <c:pt idx="7817">
                  <c:v>30205.01</c:v>
                </c:pt>
                <c:pt idx="7818">
                  <c:v>30286.69</c:v>
                </c:pt>
                <c:pt idx="7819">
                  <c:v>30313.31</c:v>
                </c:pt>
                <c:pt idx="7820">
                  <c:v>30442.54</c:v>
                </c:pt>
                <c:pt idx="7821">
                  <c:v>30475.78</c:v>
                </c:pt>
                <c:pt idx="7822">
                  <c:v>30591.61</c:v>
                </c:pt>
                <c:pt idx="7823">
                  <c:v>30647.63</c:v>
                </c:pt>
                <c:pt idx="7824">
                  <c:v>30718.81</c:v>
                </c:pt>
                <c:pt idx="7825">
                  <c:v>30745.96</c:v>
                </c:pt>
                <c:pt idx="7826">
                  <c:v>30763.26</c:v>
                </c:pt>
                <c:pt idx="7827">
                  <c:v>30850.59</c:v>
                </c:pt>
                <c:pt idx="7828">
                  <c:v>30859.36</c:v>
                </c:pt>
                <c:pt idx="7829">
                  <c:v>30909.22</c:v>
                </c:pt>
                <c:pt idx="7830">
                  <c:v>30966.32</c:v>
                </c:pt>
                <c:pt idx="7831">
                  <c:v>31161.75</c:v>
                </c:pt>
                <c:pt idx="7832">
                  <c:v>31162.69</c:v>
                </c:pt>
                <c:pt idx="7833">
                  <c:v>31215.69</c:v>
                </c:pt>
                <c:pt idx="7834">
                  <c:v>31221.75</c:v>
                </c:pt>
                <c:pt idx="7835">
                  <c:v>31234.89</c:v>
                </c:pt>
                <c:pt idx="7836">
                  <c:v>31269.27</c:v>
                </c:pt>
                <c:pt idx="7837">
                  <c:v>31316.61</c:v>
                </c:pt>
                <c:pt idx="7838">
                  <c:v>31410.93</c:v>
                </c:pt>
                <c:pt idx="7839">
                  <c:v>31516.51</c:v>
                </c:pt>
                <c:pt idx="7840">
                  <c:v>31642.1</c:v>
                </c:pt>
                <c:pt idx="7841">
                  <c:v>31706.93</c:v>
                </c:pt>
                <c:pt idx="7842">
                  <c:v>31758.35</c:v>
                </c:pt>
                <c:pt idx="7843">
                  <c:v>31803.31</c:v>
                </c:pt>
                <c:pt idx="7844">
                  <c:v>31864.86</c:v>
                </c:pt>
                <c:pt idx="7845">
                  <c:v>31920.77</c:v>
                </c:pt>
                <c:pt idx="7846">
                  <c:v>31934.62</c:v>
                </c:pt>
                <c:pt idx="7847">
                  <c:v>32021.4</c:v>
                </c:pt>
                <c:pt idx="7848">
                  <c:v>32069.88</c:v>
                </c:pt>
                <c:pt idx="7849">
                  <c:v>32098.32</c:v>
                </c:pt>
                <c:pt idx="7850">
                  <c:v>32104.7</c:v>
                </c:pt>
                <c:pt idx="7851">
                  <c:v>32144.65</c:v>
                </c:pt>
                <c:pt idx="7852">
                  <c:v>32196.6</c:v>
                </c:pt>
                <c:pt idx="7853">
                  <c:v>32227.08</c:v>
                </c:pt>
                <c:pt idx="7854">
                  <c:v>32269.85</c:v>
                </c:pt>
                <c:pt idx="7855">
                  <c:v>32306.29</c:v>
                </c:pt>
                <c:pt idx="7856">
                  <c:v>32317.03</c:v>
                </c:pt>
                <c:pt idx="7857">
                  <c:v>32437.05</c:v>
                </c:pt>
                <c:pt idx="7858">
                  <c:v>32450.39</c:v>
                </c:pt>
                <c:pt idx="7859">
                  <c:v>32467.66</c:v>
                </c:pt>
                <c:pt idx="7860">
                  <c:v>32474.77</c:v>
                </c:pt>
                <c:pt idx="7861">
                  <c:v>32613.69</c:v>
                </c:pt>
                <c:pt idx="7862">
                  <c:v>32643.08</c:v>
                </c:pt>
                <c:pt idx="7863">
                  <c:v>32654.84</c:v>
                </c:pt>
                <c:pt idx="7864">
                  <c:v>32677.34</c:v>
                </c:pt>
                <c:pt idx="7865">
                  <c:v>32725.3</c:v>
                </c:pt>
                <c:pt idx="7866">
                  <c:v>32777.3</c:v>
                </c:pt>
                <c:pt idx="7867">
                  <c:v>32861.26</c:v>
                </c:pt>
                <c:pt idx="7868">
                  <c:v>32864.4</c:v>
                </c:pt>
                <c:pt idx="7869">
                  <c:v>32871.75</c:v>
                </c:pt>
                <c:pt idx="7870">
                  <c:v>32961.15</c:v>
                </c:pt>
                <c:pt idx="7871">
                  <c:v>33053.27</c:v>
                </c:pt>
                <c:pt idx="7872">
                  <c:v>33279.77</c:v>
                </c:pt>
                <c:pt idx="7873">
                  <c:v>33288.16</c:v>
                </c:pt>
                <c:pt idx="7874">
                  <c:v>33451.79</c:v>
                </c:pt>
                <c:pt idx="7875">
                  <c:v>33473.35</c:v>
                </c:pt>
                <c:pt idx="7876">
                  <c:v>33718.84</c:v>
                </c:pt>
                <c:pt idx="7877">
                  <c:v>33873.18</c:v>
                </c:pt>
                <c:pt idx="7878">
                  <c:v>34039.06</c:v>
                </c:pt>
                <c:pt idx="7879">
                  <c:v>34090.04</c:v>
                </c:pt>
                <c:pt idx="7880">
                  <c:v>34243.51</c:v>
                </c:pt>
                <c:pt idx="7881">
                  <c:v>34611.38</c:v>
                </c:pt>
                <c:pt idx="7882">
                  <c:v>34708.87</c:v>
                </c:pt>
                <c:pt idx="7883">
                  <c:v>34931</c:v>
                </c:pt>
                <c:pt idx="7884">
                  <c:v>35013.54</c:v>
                </c:pt>
                <c:pt idx="7885">
                  <c:v>35022.45</c:v>
                </c:pt>
                <c:pt idx="7886">
                  <c:v>35062.65</c:v>
                </c:pt>
                <c:pt idx="7887">
                  <c:v>35186.26</c:v>
                </c:pt>
                <c:pt idx="7888">
                  <c:v>35203.57</c:v>
                </c:pt>
                <c:pt idx="7889">
                  <c:v>35227.3</c:v>
                </c:pt>
                <c:pt idx="7890">
                  <c:v>35440.14</c:v>
                </c:pt>
                <c:pt idx="7891">
                  <c:v>35444.31</c:v>
                </c:pt>
                <c:pt idx="7892">
                  <c:v>35537.85</c:v>
                </c:pt>
                <c:pt idx="7893">
                  <c:v>35692.17</c:v>
                </c:pt>
                <c:pt idx="7894">
                  <c:v>35850.6</c:v>
                </c:pt>
                <c:pt idx="7895">
                  <c:v>35862.99</c:v>
                </c:pt>
                <c:pt idx="7896">
                  <c:v>35900.08</c:v>
                </c:pt>
                <c:pt idx="7897">
                  <c:v>35944.71</c:v>
                </c:pt>
                <c:pt idx="7898">
                  <c:v>35984.1</c:v>
                </c:pt>
                <c:pt idx="7899">
                  <c:v>36057.54</c:v>
                </c:pt>
                <c:pt idx="7900">
                  <c:v>36168.34</c:v>
                </c:pt>
                <c:pt idx="7901">
                  <c:v>36181.03</c:v>
                </c:pt>
                <c:pt idx="7902">
                  <c:v>36229.41</c:v>
                </c:pt>
                <c:pt idx="7903">
                  <c:v>36293.15</c:v>
                </c:pt>
                <c:pt idx="7904">
                  <c:v>36470.3</c:v>
                </c:pt>
                <c:pt idx="7905">
                  <c:v>36632.53</c:v>
                </c:pt>
                <c:pt idx="7906">
                  <c:v>36695.91</c:v>
                </c:pt>
                <c:pt idx="7907">
                  <c:v>36707.43</c:v>
                </c:pt>
                <c:pt idx="7908">
                  <c:v>36860.73</c:v>
                </c:pt>
                <c:pt idx="7909">
                  <c:v>36860.91</c:v>
                </c:pt>
                <c:pt idx="7910">
                  <c:v>36897.8</c:v>
                </c:pt>
                <c:pt idx="7911">
                  <c:v>36946.06</c:v>
                </c:pt>
                <c:pt idx="7912">
                  <c:v>37111.66</c:v>
                </c:pt>
                <c:pt idx="7913">
                  <c:v>37150.83</c:v>
                </c:pt>
                <c:pt idx="7914">
                  <c:v>37243.63</c:v>
                </c:pt>
                <c:pt idx="7915">
                  <c:v>37939.49</c:v>
                </c:pt>
                <c:pt idx="7916">
                  <c:v>38055.21</c:v>
                </c:pt>
                <c:pt idx="7917">
                  <c:v>38230.21</c:v>
                </c:pt>
                <c:pt idx="7918">
                  <c:v>38320.82</c:v>
                </c:pt>
                <c:pt idx="7919">
                  <c:v>38410.6</c:v>
                </c:pt>
                <c:pt idx="7920">
                  <c:v>38445.86</c:v>
                </c:pt>
                <c:pt idx="7921">
                  <c:v>38496.95</c:v>
                </c:pt>
                <c:pt idx="7922">
                  <c:v>38545.71</c:v>
                </c:pt>
                <c:pt idx="7923">
                  <c:v>38887.9</c:v>
                </c:pt>
                <c:pt idx="7924">
                  <c:v>39033.08</c:v>
                </c:pt>
                <c:pt idx="7925">
                  <c:v>39365.3</c:v>
                </c:pt>
                <c:pt idx="7926">
                  <c:v>39400.19</c:v>
                </c:pt>
                <c:pt idx="7927">
                  <c:v>39561.08</c:v>
                </c:pt>
                <c:pt idx="7928">
                  <c:v>39769.56</c:v>
                </c:pt>
                <c:pt idx="7929">
                  <c:v>40132.01</c:v>
                </c:pt>
                <c:pt idx="7930">
                  <c:v>40224.01</c:v>
                </c:pt>
                <c:pt idx="7931">
                  <c:v>40235.97</c:v>
                </c:pt>
                <c:pt idx="7932">
                  <c:v>40440.76</c:v>
                </c:pt>
                <c:pt idx="7933">
                  <c:v>40636.67</c:v>
                </c:pt>
                <c:pt idx="7934">
                  <c:v>40688.53</c:v>
                </c:pt>
                <c:pt idx="7935">
                  <c:v>41075.43</c:v>
                </c:pt>
                <c:pt idx="7936">
                  <c:v>41103.24</c:v>
                </c:pt>
                <c:pt idx="7937">
                  <c:v>41143.09</c:v>
                </c:pt>
                <c:pt idx="7938">
                  <c:v>41491.74</c:v>
                </c:pt>
                <c:pt idx="7939">
                  <c:v>41745.01</c:v>
                </c:pt>
                <c:pt idx="7940">
                  <c:v>41787.9</c:v>
                </c:pt>
                <c:pt idx="7941">
                  <c:v>41855.17</c:v>
                </c:pt>
                <c:pt idx="7942">
                  <c:v>42389.01</c:v>
                </c:pt>
                <c:pt idx="7943">
                  <c:v>42462.97</c:v>
                </c:pt>
                <c:pt idx="7944">
                  <c:v>42561.63</c:v>
                </c:pt>
                <c:pt idx="7945">
                  <c:v>42937.35</c:v>
                </c:pt>
                <c:pt idx="7946">
                  <c:v>43019.01</c:v>
                </c:pt>
                <c:pt idx="7947">
                  <c:v>43026.52</c:v>
                </c:pt>
                <c:pt idx="7948">
                  <c:v>43217.22</c:v>
                </c:pt>
                <c:pt idx="7949">
                  <c:v>43290.5</c:v>
                </c:pt>
                <c:pt idx="7950">
                  <c:v>44468.02</c:v>
                </c:pt>
                <c:pt idx="7951">
                  <c:v>44520.14</c:v>
                </c:pt>
                <c:pt idx="7952">
                  <c:v>44771.3</c:v>
                </c:pt>
                <c:pt idx="7953">
                  <c:v>44795.47</c:v>
                </c:pt>
                <c:pt idx="7954">
                  <c:v>44856.11</c:v>
                </c:pt>
                <c:pt idx="7955">
                  <c:v>45708.65</c:v>
                </c:pt>
                <c:pt idx="7956">
                  <c:v>46302.08</c:v>
                </c:pt>
                <c:pt idx="7957">
                  <c:v>46611.87</c:v>
                </c:pt>
                <c:pt idx="7958">
                  <c:v>46770.95</c:v>
                </c:pt>
                <c:pt idx="7959">
                  <c:v>46805.22</c:v>
                </c:pt>
                <c:pt idx="7960">
                  <c:v>47155.63</c:v>
                </c:pt>
                <c:pt idx="7961">
                  <c:v>48356.96</c:v>
                </c:pt>
                <c:pt idx="7962">
                  <c:v>49221.43</c:v>
                </c:pt>
                <c:pt idx="7963">
                  <c:v>49423.8</c:v>
                </c:pt>
                <c:pt idx="7964">
                  <c:v>50568.26</c:v>
                </c:pt>
                <c:pt idx="7965">
                  <c:v>51016.07</c:v>
                </c:pt>
                <c:pt idx="7966">
                  <c:v>51337.91</c:v>
                </c:pt>
                <c:pt idx="7967">
                  <c:v>51426.25</c:v>
                </c:pt>
                <c:pt idx="7968">
                  <c:v>52811.49</c:v>
                </c:pt>
                <c:pt idx="7969">
                  <c:v>55277.45</c:v>
                </c:pt>
                <c:pt idx="7970">
                  <c:v>56675.94</c:v>
                </c:pt>
                <c:pt idx="7971">
                  <c:v>57520.5</c:v>
                </c:pt>
                <c:pt idx="7972">
                  <c:v>58166.55</c:v>
                </c:pt>
                <c:pt idx="7973">
                  <c:v>58207.13</c:v>
                </c:pt>
                <c:pt idx="7974">
                  <c:v>58753.88</c:v>
                </c:pt>
                <c:pt idx="7975">
                  <c:v>60556.19</c:v>
                </c:pt>
                <c:pt idx="7976">
                  <c:v>61134.68</c:v>
                </c:pt>
                <c:pt idx="7977">
                  <c:v>61850.19</c:v>
                </c:pt>
                <c:pt idx="7978">
                  <c:v>64618.76</c:v>
                </c:pt>
                <c:pt idx="7979">
                  <c:v>66025.75</c:v>
                </c:pt>
                <c:pt idx="7980">
                  <c:v>67907.27</c:v>
                </c:pt>
                <c:pt idx="7981">
                  <c:v>73225.96</c:v>
                </c:pt>
                <c:pt idx="7982">
                  <c:v>74228.52</c:v>
                </c:pt>
                <c:pt idx="7983">
                  <c:v>83325.38</c:v>
                </c:pt>
              </c:strCache>
            </c:strRef>
          </c:cat>
          <c:val>
            <c:numRef>
              <c:f>Sheet1!$D$55:$D$8039</c:f>
              <c:numCache>
                <c:formatCode>General</c:formatCode>
                <c:ptCount val="7984"/>
                <c:pt idx="0">
                  <c:v>17.958333333333332</c:v>
                </c:pt>
                <c:pt idx="1">
                  <c:v>45.354166666666664</c:v>
                </c:pt>
                <c:pt idx="2">
                  <c:v>0</c:v>
                </c:pt>
                <c:pt idx="3">
                  <c:v>14.138888888888889</c:v>
                </c:pt>
                <c:pt idx="4">
                  <c:v>18.708333333333332</c:v>
                </c:pt>
                <c:pt idx="5">
                  <c:v>22.25</c:v>
                </c:pt>
                <c:pt idx="6">
                  <c:v>38.90625</c:v>
                </c:pt>
                <c:pt idx="7">
                  <c:v>71.354166666666671</c:v>
                </c:pt>
                <c:pt idx="8">
                  <c:v>7.708333333333333</c:v>
                </c:pt>
                <c:pt idx="9">
                  <c:v>41.208333333333336</c:v>
                </c:pt>
                <c:pt idx="10">
                  <c:v>21.458333333333332</c:v>
                </c:pt>
                <c:pt idx="11">
                  <c:v>24.770833333333332</c:v>
                </c:pt>
                <c:pt idx="12">
                  <c:v>74.708333333333329</c:v>
                </c:pt>
                <c:pt idx="13">
                  <c:v>26.5625</c:v>
                </c:pt>
                <c:pt idx="14">
                  <c:v>40.8125</c:v>
                </c:pt>
                <c:pt idx="15">
                  <c:v>11.479166666666666</c:v>
                </c:pt>
                <c:pt idx="16">
                  <c:v>44.9375</c:v>
                </c:pt>
                <c:pt idx="17">
                  <c:v>0</c:v>
                </c:pt>
                <c:pt idx="18">
                  <c:v>40.75</c:v>
                </c:pt>
                <c:pt idx="19">
                  <c:v>24.041666666666668</c:v>
                </c:pt>
                <c:pt idx="20">
                  <c:v>0</c:v>
                </c:pt>
                <c:pt idx="21">
                  <c:v>80.479166666666671</c:v>
                </c:pt>
                <c:pt idx="22">
                  <c:v>38.979166666666664</c:v>
                </c:pt>
                <c:pt idx="23">
                  <c:v>55.458333333333336</c:v>
                </c:pt>
                <c:pt idx="24">
                  <c:v>20.520833333333332</c:v>
                </c:pt>
                <c:pt idx="25">
                  <c:v>33.416666666666664</c:v>
                </c:pt>
                <c:pt idx="26">
                  <c:v>22.270833333333332</c:v>
                </c:pt>
                <c:pt idx="27">
                  <c:v>0</c:v>
                </c:pt>
                <c:pt idx="28">
                  <c:v>28.8125</c:v>
                </c:pt>
                <c:pt idx="29">
                  <c:v>0</c:v>
                </c:pt>
                <c:pt idx="30">
                  <c:v>31.75</c:v>
                </c:pt>
                <c:pt idx="31">
                  <c:v>0</c:v>
                </c:pt>
                <c:pt idx="32">
                  <c:v>32.145833333333336</c:v>
                </c:pt>
                <c:pt idx="33">
                  <c:v>23.604166666666668</c:v>
                </c:pt>
                <c:pt idx="34">
                  <c:v>53.541666666666664</c:v>
                </c:pt>
                <c:pt idx="35">
                  <c:v>28.375</c:v>
                </c:pt>
                <c:pt idx="36">
                  <c:v>18.833333333333332</c:v>
                </c:pt>
                <c:pt idx="37">
                  <c:v>11.75</c:v>
                </c:pt>
                <c:pt idx="38">
                  <c:v>24.666666666666668</c:v>
                </c:pt>
                <c:pt idx="39">
                  <c:v>87.6875</c:v>
                </c:pt>
                <c:pt idx="40">
                  <c:v>23.4375</c:v>
                </c:pt>
                <c:pt idx="41">
                  <c:v>19.458333333333332</c:v>
                </c:pt>
                <c:pt idx="42">
                  <c:v>49.145833333333336</c:v>
                </c:pt>
                <c:pt idx="43">
                  <c:v>47.895833333333336</c:v>
                </c:pt>
                <c:pt idx="44">
                  <c:v>20.520833333333332</c:v>
                </c:pt>
                <c:pt idx="45">
                  <c:v>86.729166666666671</c:v>
                </c:pt>
                <c:pt idx="46">
                  <c:v>34.895833333333336</c:v>
                </c:pt>
                <c:pt idx="47">
                  <c:v>26.083333333333332</c:v>
                </c:pt>
                <c:pt idx="48">
                  <c:v>40.770833333333336</c:v>
                </c:pt>
                <c:pt idx="49">
                  <c:v>50.541666666666664</c:v>
                </c:pt>
                <c:pt idx="50">
                  <c:v>12.5</c:v>
                </c:pt>
                <c:pt idx="51">
                  <c:v>0</c:v>
                </c:pt>
                <c:pt idx="52">
                  <c:v>32.0625</c:v>
                </c:pt>
                <c:pt idx="53">
                  <c:v>52.291666666666664</c:v>
                </c:pt>
                <c:pt idx="54">
                  <c:v>14</c:v>
                </c:pt>
                <c:pt idx="55">
                  <c:v>0</c:v>
                </c:pt>
                <c:pt idx="56">
                  <c:v>59.979166666666664</c:v>
                </c:pt>
                <c:pt idx="57">
                  <c:v>20.916666666666668</c:v>
                </c:pt>
                <c:pt idx="58">
                  <c:v>0</c:v>
                </c:pt>
                <c:pt idx="59">
                  <c:v>49.020833333333336</c:v>
                </c:pt>
                <c:pt idx="60">
                  <c:v>38.770833333333336</c:v>
                </c:pt>
                <c:pt idx="61">
                  <c:v>15.979166666666666</c:v>
                </c:pt>
                <c:pt idx="62">
                  <c:v>37.854166666666664</c:v>
                </c:pt>
                <c:pt idx="63">
                  <c:v>92.083333333333329</c:v>
                </c:pt>
                <c:pt idx="64">
                  <c:v>8.875</c:v>
                </c:pt>
                <c:pt idx="65">
                  <c:v>35.84375</c:v>
                </c:pt>
                <c:pt idx="66">
                  <c:v>0</c:v>
                </c:pt>
                <c:pt idx="67">
                  <c:v>31.125</c:v>
                </c:pt>
                <c:pt idx="68">
                  <c:v>15.770833333333334</c:v>
                </c:pt>
                <c:pt idx="69">
                  <c:v>56.0625</c:v>
                </c:pt>
                <c:pt idx="70">
                  <c:v>36.541666666666664</c:v>
                </c:pt>
                <c:pt idx="71">
                  <c:v>51.041666666666664</c:v>
                </c:pt>
                <c:pt idx="72">
                  <c:v>52.291666666666664</c:v>
                </c:pt>
                <c:pt idx="73">
                  <c:v>7.395833333333333</c:v>
                </c:pt>
                <c:pt idx="74">
                  <c:v>19.083333333333332</c:v>
                </c:pt>
                <c:pt idx="75">
                  <c:v>21.048611111111111</c:v>
                </c:pt>
                <c:pt idx="76">
                  <c:v>0</c:v>
                </c:pt>
                <c:pt idx="77">
                  <c:v>9.25</c:v>
                </c:pt>
                <c:pt idx="78">
                  <c:v>0</c:v>
                </c:pt>
                <c:pt idx="79">
                  <c:v>30.520833333333332</c:v>
                </c:pt>
                <c:pt idx="80">
                  <c:v>27.1875</c:v>
                </c:pt>
                <c:pt idx="81">
                  <c:v>17.5</c:v>
                </c:pt>
                <c:pt idx="82">
                  <c:v>50.229166666666664</c:v>
                </c:pt>
                <c:pt idx="83">
                  <c:v>72.979166666666671</c:v>
                </c:pt>
                <c:pt idx="84">
                  <c:v>29.3125</c:v>
                </c:pt>
                <c:pt idx="85">
                  <c:v>72.708333333333329</c:v>
                </c:pt>
                <c:pt idx="86">
                  <c:v>46.104166666666664</c:v>
                </c:pt>
                <c:pt idx="87">
                  <c:v>12.958333333333334</c:v>
                </c:pt>
                <c:pt idx="88">
                  <c:v>35.395833333333336</c:v>
                </c:pt>
                <c:pt idx="89">
                  <c:v>19.770833333333332</c:v>
                </c:pt>
                <c:pt idx="90">
                  <c:v>55.555555555555557</c:v>
                </c:pt>
                <c:pt idx="91">
                  <c:v>41.608333333333334</c:v>
                </c:pt>
                <c:pt idx="92">
                  <c:v>0</c:v>
                </c:pt>
                <c:pt idx="93">
                  <c:v>69.4375</c:v>
                </c:pt>
                <c:pt idx="94">
                  <c:v>35.479166666666664</c:v>
                </c:pt>
                <c:pt idx="95">
                  <c:v>64.9375</c:v>
                </c:pt>
                <c:pt idx="96">
                  <c:v>58.0625</c:v>
                </c:pt>
                <c:pt idx="97">
                  <c:v>39.541666666666664</c:v>
                </c:pt>
                <c:pt idx="98">
                  <c:v>33.5</c:v>
                </c:pt>
                <c:pt idx="99">
                  <c:v>72.520833333333329</c:v>
                </c:pt>
                <c:pt idx="100">
                  <c:v>25.458333333333332</c:v>
                </c:pt>
                <c:pt idx="101">
                  <c:v>0</c:v>
                </c:pt>
                <c:pt idx="102">
                  <c:v>23.1875</c:v>
                </c:pt>
                <c:pt idx="103">
                  <c:v>44.708333333333336</c:v>
                </c:pt>
                <c:pt idx="104">
                  <c:v>0</c:v>
                </c:pt>
                <c:pt idx="105">
                  <c:v>12.104166666666666</c:v>
                </c:pt>
                <c:pt idx="106">
                  <c:v>43.875</c:v>
                </c:pt>
                <c:pt idx="107">
                  <c:v>0</c:v>
                </c:pt>
                <c:pt idx="108">
                  <c:v>9.5208333333333339</c:v>
                </c:pt>
                <c:pt idx="109">
                  <c:v>29.791666666666668</c:v>
                </c:pt>
                <c:pt idx="110">
                  <c:v>29.083333333333332</c:v>
                </c:pt>
                <c:pt idx="111">
                  <c:v>20.083333333333332</c:v>
                </c:pt>
                <c:pt idx="112">
                  <c:v>27.729166666666668</c:v>
                </c:pt>
                <c:pt idx="113">
                  <c:v>0</c:v>
                </c:pt>
                <c:pt idx="114">
                  <c:v>42.354166666666664</c:v>
                </c:pt>
                <c:pt idx="115">
                  <c:v>37.75</c:v>
                </c:pt>
                <c:pt idx="116">
                  <c:v>78.9375</c:v>
                </c:pt>
                <c:pt idx="117">
                  <c:v>17.229166666666668</c:v>
                </c:pt>
                <c:pt idx="118">
                  <c:v>84.583333333333329</c:v>
                </c:pt>
                <c:pt idx="119">
                  <c:v>0</c:v>
                </c:pt>
                <c:pt idx="120">
                  <c:v>115.29166666666667</c:v>
                </c:pt>
                <c:pt idx="121">
                  <c:v>10.8125</c:v>
                </c:pt>
                <c:pt idx="122">
                  <c:v>57.395833333333336</c:v>
                </c:pt>
                <c:pt idx="123">
                  <c:v>46.625</c:v>
                </c:pt>
                <c:pt idx="124">
                  <c:v>29.270833333333332</c:v>
                </c:pt>
                <c:pt idx="125">
                  <c:v>25.572916666666668</c:v>
                </c:pt>
                <c:pt idx="126">
                  <c:v>34.0625</c:v>
                </c:pt>
                <c:pt idx="127">
                  <c:v>95.0625</c:v>
                </c:pt>
                <c:pt idx="128">
                  <c:v>37.291666666666664</c:v>
                </c:pt>
                <c:pt idx="129">
                  <c:v>36.791666666666664</c:v>
                </c:pt>
                <c:pt idx="130">
                  <c:v>49.458333333333336</c:v>
                </c:pt>
                <c:pt idx="131">
                  <c:v>7.3125</c:v>
                </c:pt>
                <c:pt idx="132">
                  <c:v>39.354166666666664</c:v>
                </c:pt>
                <c:pt idx="133">
                  <c:v>24.104166666666668</c:v>
                </c:pt>
                <c:pt idx="134">
                  <c:v>0</c:v>
                </c:pt>
                <c:pt idx="135">
                  <c:v>33.875</c:v>
                </c:pt>
                <c:pt idx="136">
                  <c:v>55.333333333333336</c:v>
                </c:pt>
                <c:pt idx="137">
                  <c:v>44.041666666666664</c:v>
                </c:pt>
                <c:pt idx="138">
                  <c:v>33.708333333333336</c:v>
                </c:pt>
                <c:pt idx="139">
                  <c:v>0</c:v>
                </c:pt>
                <c:pt idx="140">
                  <c:v>0</c:v>
                </c:pt>
                <c:pt idx="141">
                  <c:v>12.145833333333334</c:v>
                </c:pt>
                <c:pt idx="142">
                  <c:v>41.291666666666664</c:v>
                </c:pt>
                <c:pt idx="143">
                  <c:v>0</c:v>
                </c:pt>
                <c:pt idx="144">
                  <c:v>0</c:v>
                </c:pt>
                <c:pt idx="145">
                  <c:v>12.916666666666666</c:v>
                </c:pt>
                <c:pt idx="146">
                  <c:v>12.666666666666666</c:v>
                </c:pt>
                <c:pt idx="147">
                  <c:v>37.569444444444443</c:v>
                </c:pt>
                <c:pt idx="148">
                  <c:v>41</c:v>
                </c:pt>
                <c:pt idx="149">
                  <c:v>37.083333333333336</c:v>
                </c:pt>
                <c:pt idx="150">
                  <c:v>9.1666666666666661</c:v>
                </c:pt>
                <c:pt idx="151">
                  <c:v>30.708333333333332</c:v>
                </c:pt>
                <c:pt idx="152">
                  <c:v>0</c:v>
                </c:pt>
                <c:pt idx="153">
                  <c:v>41.854166666666664</c:v>
                </c:pt>
                <c:pt idx="154">
                  <c:v>0</c:v>
                </c:pt>
                <c:pt idx="155">
                  <c:v>17.541666666666668</c:v>
                </c:pt>
                <c:pt idx="156">
                  <c:v>54.479166666666664</c:v>
                </c:pt>
                <c:pt idx="157">
                  <c:v>23.979166666666668</c:v>
                </c:pt>
                <c:pt idx="158">
                  <c:v>54.583333333333336</c:v>
                </c:pt>
                <c:pt idx="159">
                  <c:v>36.416666666666664</c:v>
                </c:pt>
                <c:pt idx="160">
                  <c:v>48.208333333333336</c:v>
                </c:pt>
                <c:pt idx="161">
                  <c:v>7.854166666666667</c:v>
                </c:pt>
                <c:pt idx="162">
                  <c:v>46.145833333333336</c:v>
                </c:pt>
                <c:pt idx="163">
                  <c:v>68.25</c:v>
                </c:pt>
                <c:pt idx="164">
                  <c:v>17.5625</c:v>
                </c:pt>
                <c:pt idx="165">
                  <c:v>21.5625</c:v>
                </c:pt>
                <c:pt idx="166">
                  <c:v>35.020833333333336</c:v>
                </c:pt>
                <c:pt idx="167">
                  <c:v>59.625</c:v>
                </c:pt>
                <c:pt idx="168">
                  <c:v>0</c:v>
                </c:pt>
                <c:pt idx="169">
                  <c:v>12.083333333333334</c:v>
                </c:pt>
                <c:pt idx="170">
                  <c:v>23.520833333333332</c:v>
                </c:pt>
                <c:pt idx="171">
                  <c:v>68.208333333333329</c:v>
                </c:pt>
                <c:pt idx="172">
                  <c:v>13.375</c:v>
                </c:pt>
                <c:pt idx="173">
                  <c:v>17.833333333333332</c:v>
                </c:pt>
                <c:pt idx="174">
                  <c:v>77.208333333333329</c:v>
                </c:pt>
                <c:pt idx="175">
                  <c:v>37.291666666666664</c:v>
                </c:pt>
                <c:pt idx="176">
                  <c:v>48.541666666666664</c:v>
                </c:pt>
                <c:pt idx="177">
                  <c:v>0</c:v>
                </c:pt>
                <c:pt idx="178">
                  <c:v>36.125</c:v>
                </c:pt>
                <c:pt idx="179">
                  <c:v>32.75</c:v>
                </c:pt>
                <c:pt idx="180">
                  <c:v>117.33333333333333</c:v>
                </c:pt>
                <c:pt idx="181">
                  <c:v>33.729166666666664</c:v>
                </c:pt>
                <c:pt idx="182">
                  <c:v>22.847222222222221</c:v>
                </c:pt>
                <c:pt idx="183">
                  <c:v>39.125</c:v>
                </c:pt>
                <c:pt idx="184">
                  <c:v>0</c:v>
                </c:pt>
                <c:pt idx="185">
                  <c:v>55.791666666666664</c:v>
                </c:pt>
                <c:pt idx="186">
                  <c:v>52.895833333333336</c:v>
                </c:pt>
                <c:pt idx="187">
                  <c:v>46.541666666666664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54.708333333333336</c:v>
                </c:pt>
                <c:pt idx="192">
                  <c:v>13.958333333333334</c:v>
                </c:pt>
                <c:pt idx="193">
                  <c:v>10.020833333333334</c:v>
                </c:pt>
                <c:pt idx="194">
                  <c:v>0</c:v>
                </c:pt>
                <c:pt idx="195">
                  <c:v>24.6875</c:v>
                </c:pt>
                <c:pt idx="196">
                  <c:v>44.604166666666664</c:v>
                </c:pt>
                <c:pt idx="197">
                  <c:v>43.729166666666664</c:v>
                </c:pt>
                <c:pt idx="198">
                  <c:v>9.8541666666666661</c:v>
                </c:pt>
                <c:pt idx="199">
                  <c:v>6.395833333333333</c:v>
                </c:pt>
                <c:pt idx="200">
                  <c:v>52.75</c:v>
                </c:pt>
                <c:pt idx="201">
                  <c:v>24.25</c:v>
                </c:pt>
                <c:pt idx="202">
                  <c:v>7.916666666666667</c:v>
                </c:pt>
                <c:pt idx="203">
                  <c:v>37.166666666666664</c:v>
                </c:pt>
                <c:pt idx="204">
                  <c:v>9.8333333333333339</c:v>
                </c:pt>
                <c:pt idx="205">
                  <c:v>49.583333333333336</c:v>
                </c:pt>
                <c:pt idx="206">
                  <c:v>16.041666666666668</c:v>
                </c:pt>
                <c:pt idx="207">
                  <c:v>42.020833333333336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10.041666666666666</c:v>
                </c:pt>
                <c:pt idx="212">
                  <c:v>53.729166666666664</c:v>
                </c:pt>
                <c:pt idx="213">
                  <c:v>28.416666666666668</c:v>
                </c:pt>
                <c:pt idx="214">
                  <c:v>22.208333333333332</c:v>
                </c:pt>
                <c:pt idx="215">
                  <c:v>29.5625</c:v>
                </c:pt>
                <c:pt idx="216">
                  <c:v>41.520833333333336</c:v>
                </c:pt>
                <c:pt idx="217">
                  <c:v>22.25</c:v>
                </c:pt>
                <c:pt idx="218">
                  <c:v>21.604166666666668</c:v>
                </c:pt>
                <c:pt idx="219">
                  <c:v>0</c:v>
                </c:pt>
                <c:pt idx="220">
                  <c:v>65.625</c:v>
                </c:pt>
                <c:pt idx="221">
                  <c:v>11.6875</c:v>
                </c:pt>
                <c:pt idx="222">
                  <c:v>7.958333333333333</c:v>
                </c:pt>
                <c:pt idx="223">
                  <c:v>28.9375</c:v>
                </c:pt>
                <c:pt idx="224">
                  <c:v>24.305555555555557</c:v>
                </c:pt>
                <c:pt idx="225">
                  <c:v>20.128787878787879</c:v>
                </c:pt>
                <c:pt idx="226">
                  <c:v>18.166666666666668</c:v>
                </c:pt>
                <c:pt idx="227">
                  <c:v>28.708333333333332</c:v>
                </c:pt>
                <c:pt idx="228">
                  <c:v>32.215277777777779</c:v>
                </c:pt>
                <c:pt idx="229">
                  <c:v>0</c:v>
                </c:pt>
                <c:pt idx="230">
                  <c:v>21.393939393939394</c:v>
                </c:pt>
                <c:pt idx="231">
                  <c:v>13.4375</c:v>
                </c:pt>
                <c:pt idx="232">
                  <c:v>23.166666666666668</c:v>
                </c:pt>
                <c:pt idx="233">
                  <c:v>44.541666666666664</c:v>
                </c:pt>
                <c:pt idx="234">
                  <c:v>17.458333333333332</c:v>
                </c:pt>
                <c:pt idx="235">
                  <c:v>25.375</c:v>
                </c:pt>
                <c:pt idx="236">
                  <c:v>59.833333333333336</c:v>
                </c:pt>
                <c:pt idx="237">
                  <c:v>9.6041666666666661</c:v>
                </c:pt>
                <c:pt idx="238">
                  <c:v>41.916666666666664</c:v>
                </c:pt>
                <c:pt idx="239">
                  <c:v>18.770833333333332</c:v>
                </c:pt>
                <c:pt idx="240">
                  <c:v>47.791666666666664</c:v>
                </c:pt>
                <c:pt idx="241">
                  <c:v>17.5</c:v>
                </c:pt>
                <c:pt idx="242">
                  <c:v>33.395833333333336</c:v>
                </c:pt>
                <c:pt idx="243">
                  <c:v>31.291666666666668</c:v>
                </c:pt>
                <c:pt idx="244">
                  <c:v>16.9375</c:v>
                </c:pt>
                <c:pt idx="245">
                  <c:v>21.395833333333332</c:v>
                </c:pt>
                <c:pt idx="246">
                  <c:v>0</c:v>
                </c:pt>
                <c:pt idx="247">
                  <c:v>38.145833333333336</c:v>
                </c:pt>
                <c:pt idx="248">
                  <c:v>59.958333333333336</c:v>
                </c:pt>
                <c:pt idx="249">
                  <c:v>21.291666666666668</c:v>
                </c:pt>
                <c:pt idx="250">
                  <c:v>17.916666666666668</c:v>
                </c:pt>
                <c:pt idx="251">
                  <c:v>0</c:v>
                </c:pt>
                <c:pt idx="252">
                  <c:v>40.875</c:v>
                </c:pt>
                <c:pt idx="253">
                  <c:v>44.4375</c:v>
                </c:pt>
                <c:pt idx="254">
                  <c:v>15.145833333333334</c:v>
                </c:pt>
                <c:pt idx="255">
                  <c:v>23.083333333333332</c:v>
                </c:pt>
                <c:pt idx="256">
                  <c:v>0</c:v>
                </c:pt>
                <c:pt idx="257">
                  <c:v>11.1875</c:v>
                </c:pt>
                <c:pt idx="258">
                  <c:v>36.895833333333336</c:v>
                </c:pt>
                <c:pt idx="259">
                  <c:v>28.395833333333332</c:v>
                </c:pt>
                <c:pt idx="260">
                  <c:v>0</c:v>
                </c:pt>
                <c:pt idx="261">
                  <c:v>0</c:v>
                </c:pt>
                <c:pt idx="262">
                  <c:v>14.645833333333334</c:v>
                </c:pt>
                <c:pt idx="263">
                  <c:v>0</c:v>
                </c:pt>
                <c:pt idx="264">
                  <c:v>59.333333333333336</c:v>
                </c:pt>
                <c:pt idx="265">
                  <c:v>6.84375</c:v>
                </c:pt>
                <c:pt idx="266">
                  <c:v>0</c:v>
                </c:pt>
                <c:pt idx="267">
                  <c:v>48.208333333333336</c:v>
                </c:pt>
                <c:pt idx="268">
                  <c:v>13.75</c:v>
                </c:pt>
                <c:pt idx="269">
                  <c:v>37.083333333333336</c:v>
                </c:pt>
                <c:pt idx="270">
                  <c:v>28.458333333333332</c:v>
                </c:pt>
                <c:pt idx="271">
                  <c:v>23.875</c:v>
                </c:pt>
                <c:pt idx="272">
                  <c:v>0</c:v>
                </c:pt>
                <c:pt idx="273">
                  <c:v>48.6875</c:v>
                </c:pt>
                <c:pt idx="274">
                  <c:v>0</c:v>
                </c:pt>
                <c:pt idx="275">
                  <c:v>25.041666666666668</c:v>
                </c:pt>
                <c:pt idx="276">
                  <c:v>47.791666666666664</c:v>
                </c:pt>
                <c:pt idx="277">
                  <c:v>39.729166666666664</c:v>
                </c:pt>
                <c:pt idx="278">
                  <c:v>20.479166666666668</c:v>
                </c:pt>
                <c:pt idx="279">
                  <c:v>0</c:v>
                </c:pt>
                <c:pt idx="280">
                  <c:v>22.916666666666668</c:v>
                </c:pt>
                <c:pt idx="281">
                  <c:v>57.333333333333336</c:v>
                </c:pt>
                <c:pt idx="282">
                  <c:v>23.875</c:v>
                </c:pt>
                <c:pt idx="283">
                  <c:v>39.25</c:v>
                </c:pt>
                <c:pt idx="284">
                  <c:v>9.2916666666666661</c:v>
                </c:pt>
                <c:pt idx="285">
                  <c:v>65.25</c:v>
                </c:pt>
                <c:pt idx="286">
                  <c:v>0</c:v>
                </c:pt>
                <c:pt idx="287">
                  <c:v>39.020833333333336</c:v>
                </c:pt>
                <c:pt idx="288">
                  <c:v>8.1041666666666661</c:v>
                </c:pt>
                <c:pt idx="289">
                  <c:v>48.5625</c:v>
                </c:pt>
                <c:pt idx="290">
                  <c:v>41.0625</c:v>
                </c:pt>
                <c:pt idx="291">
                  <c:v>62.208333333333336</c:v>
                </c:pt>
                <c:pt idx="292">
                  <c:v>56.583333333333336</c:v>
                </c:pt>
                <c:pt idx="293">
                  <c:v>53.458333333333336</c:v>
                </c:pt>
                <c:pt idx="294">
                  <c:v>22.5625</c:v>
                </c:pt>
                <c:pt idx="295">
                  <c:v>26.979166666666668</c:v>
                </c:pt>
                <c:pt idx="296">
                  <c:v>42.9375</c:v>
                </c:pt>
                <c:pt idx="297">
                  <c:v>29.854166666666668</c:v>
                </c:pt>
                <c:pt idx="298">
                  <c:v>64.375</c:v>
                </c:pt>
                <c:pt idx="299">
                  <c:v>47.541666666666664</c:v>
                </c:pt>
                <c:pt idx="300">
                  <c:v>37.541666666666664</c:v>
                </c:pt>
                <c:pt idx="301">
                  <c:v>24.166666666666668</c:v>
                </c:pt>
                <c:pt idx="302">
                  <c:v>32.5</c:v>
                </c:pt>
                <c:pt idx="303">
                  <c:v>16.729166666666668</c:v>
                </c:pt>
                <c:pt idx="304">
                  <c:v>68.458333333333329</c:v>
                </c:pt>
                <c:pt idx="305">
                  <c:v>61.125</c:v>
                </c:pt>
                <c:pt idx="306">
                  <c:v>36.208333333333336</c:v>
                </c:pt>
                <c:pt idx="307">
                  <c:v>0</c:v>
                </c:pt>
                <c:pt idx="308">
                  <c:v>57.604166666666664</c:v>
                </c:pt>
                <c:pt idx="309">
                  <c:v>68.416666666666671</c:v>
                </c:pt>
                <c:pt idx="310">
                  <c:v>31.75</c:v>
                </c:pt>
                <c:pt idx="311">
                  <c:v>53.666666666666664</c:v>
                </c:pt>
                <c:pt idx="312">
                  <c:v>50.333333333333336</c:v>
                </c:pt>
                <c:pt idx="313">
                  <c:v>33.333333333333336</c:v>
                </c:pt>
                <c:pt idx="314">
                  <c:v>9.5416666666666661</c:v>
                </c:pt>
                <c:pt idx="315">
                  <c:v>48.625</c:v>
                </c:pt>
                <c:pt idx="316">
                  <c:v>37.458333333333336</c:v>
                </c:pt>
                <c:pt idx="317">
                  <c:v>24.708333333333332</c:v>
                </c:pt>
                <c:pt idx="318">
                  <c:v>44.979166666666664</c:v>
                </c:pt>
                <c:pt idx="319">
                  <c:v>34.3125</c:v>
                </c:pt>
                <c:pt idx="320">
                  <c:v>22.375</c:v>
                </c:pt>
                <c:pt idx="321">
                  <c:v>45.291666666666664</c:v>
                </c:pt>
                <c:pt idx="322">
                  <c:v>42.9375</c:v>
                </c:pt>
                <c:pt idx="323">
                  <c:v>9.3333333333333339</c:v>
                </c:pt>
                <c:pt idx="324">
                  <c:v>99.083333333333329</c:v>
                </c:pt>
                <c:pt idx="325">
                  <c:v>35.125</c:v>
                </c:pt>
                <c:pt idx="326">
                  <c:v>49.645833333333336</c:v>
                </c:pt>
                <c:pt idx="327">
                  <c:v>65.708333333333329</c:v>
                </c:pt>
                <c:pt idx="328">
                  <c:v>8.125</c:v>
                </c:pt>
                <c:pt idx="329">
                  <c:v>141</c:v>
                </c:pt>
                <c:pt idx="330">
                  <c:v>28.3125</c:v>
                </c:pt>
                <c:pt idx="331">
                  <c:v>0</c:v>
                </c:pt>
                <c:pt idx="332">
                  <c:v>73.791666666666671</c:v>
                </c:pt>
                <c:pt idx="333">
                  <c:v>39.791666666666664</c:v>
                </c:pt>
                <c:pt idx="334">
                  <c:v>37.916666666666664</c:v>
                </c:pt>
                <c:pt idx="335">
                  <c:v>0</c:v>
                </c:pt>
                <c:pt idx="336">
                  <c:v>24.583333333333332</c:v>
                </c:pt>
                <c:pt idx="337">
                  <c:v>51.958333333333336</c:v>
                </c:pt>
                <c:pt idx="338">
                  <c:v>48.479166666666664</c:v>
                </c:pt>
                <c:pt idx="339">
                  <c:v>52.104166666666664</c:v>
                </c:pt>
                <c:pt idx="340">
                  <c:v>38.291666666666664</c:v>
                </c:pt>
                <c:pt idx="341">
                  <c:v>31.75</c:v>
                </c:pt>
                <c:pt idx="342">
                  <c:v>23.763888888888889</c:v>
                </c:pt>
                <c:pt idx="343">
                  <c:v>37.583333333333336</c:v>
                </c:pt>
                <c:pt idx="344">
                  <c:v>34.208333333333336</c:v>
                </c:pt>
                <c:pt idx="345">
                  <c:v>9.5</c:v>
                </c:pt>
                <c:pt idx="346">
                  <c:v>0</c:v>
                </c:pt>
                <c:pt idx="347">
                  <c:v>63.104166666666664</c:v>
                </c:pt>
                <c:pt idx="348">
                  <c:v>0</c:v>
                </c:pt>
                <c:pt idx="349">
                  <c:v>29.643939393939394</c:v>
                </c:pt>
                <c:pt idx="350">
                  <c:v>20.1875</c:v>
                </c:pt>
                <c:pt idx="351">
                  <c:v>80.041666666666671</c:v>
                </c:pt>
                <c:pt idx="352">
                  <c:v>35.104166666666664</c:v>
                </c:pt>
                <c:pt idx="353">
                  <c:v>24.291666666666668</c:v>
                </c:pt>
                <c:pt idx="354">
                  <c:v>46.395833333333336</c:v>
                </c:pt>
                <c:pt idx="355">
                  <c:v>48.604166666666664</c:v>
                </c:pt>
                <c:pt idx="356">
                  <c:v>23.166666666666668</c:v>
                </c:pt>
                <c:pt idx="357">
                  <c:v>10.041666666666666</c:v>
                </c:pt>
                <c:pt idx="358">
                  <c:v>27.666666666666668</c:v>
                </c:pt>
                <c:pt idx="359">
                  <c:v>13.645833333333334</c:v>
                </c:pt>
                <c:pt idx="360">
                  <c:v>0</c:v>
                </c:pt>
                <c:pt idx="361">
                  <c:v>38.770833333333336</c:v>
                </c:pt>
                <c:pt idx="362">
                  <c:v>41.979166666666664</c:v>
                </c:pt>
                <c:pt idx="363">
                  <c:v>76.958333333333329</c:v>
                </c:pt>
                <c:pt idx="364">
                  <c:v>50.3125</c:v>
                </c:pt>
                <c:pt idx="365">
                  <c:v>17.395833333333332</c:v>
                </c:pt>
                <c:pt idx="366">
                  <c:v>29.479166666666668</c:v>
                </c:pt>
                <c:pt idx="367">
                  <c:v>31.5</c:v>
                </c:pt>
                <c:pt idx="368">
                  <c:v>0</c:v>
                </c:pt>
                <c:pt idx="369">
                  <c:v>36.104166666666664</c:v>
                </c:pt>
                <c:pt idx="370">
                  <c:v>45.729166666666664</c:v>
                </c:pt>
                <c:pt idx="371">
                  <c:v>18.895833333333332</c:v>
                </c:pt>
                <c:pt idx="372">
                  <c:v>21.125</c:v>
                </c:pt>
                <c:pt idx="373">
                  <c:v>20.4375</c:v>
                </c:pt>
                <c:pt idx="374">
                  <c:v>9.8333333333333339</c:v>
                </c:pt>
                <c:pt idx="375">
                  <c:v>21.979166666666668</c:v>
                </c:pt>
                <c:pt idx="376">
                  <c:v>51.375</c:v>
                </c:pt>
                <c:pt idx="377">
                  <c:v>21.625</c:v>
                </c:pt>
                <c:pt idx="378">
                  <c:v>54.166666666666664</c:v>
                </c:pt>
                <c:pt idx="379">
                  <c:v>9.9375</c:v>
                </c:pt>
                <c:pt idx="380">
                  <c:v>0</c:v>
                </c:pt>
                <c:pt idx="381">
                  <c:v>29.583333333333332</c:v>
                </c:pt>
                <c:pt idx="382">
                  <c:v>0</c:v>
                </c:pt>
                <c:pt idx="383">
                  <c:v>20.104166666666668</c:v>
                </c:pt>
                <c:pt idx="384">
                  <c:v>15</c:v>
                </c:pt>
                <c:pt idx="385">
                  <c:v>76.583333333333329</c:v>
                </c:pt>
                <c:pt idx="386">
                  <c:v>22.267361111111111</c:v>
                </c:pt>
                <c:pt idx="387">
                  <c:v>38.833333333333336</c:v>
                </c:pt>
                <c:pt idx="388">
                  <c:v>30.895833333333332</c:v>
                </c:pt>
                <c:pt idx="389">
                  <c:v>23.75</c:v>
                </c:pt>
                <c:pt idx="390">
                  <c:v>69.666666666666671</c:v>
                </c:pt>
                <c:pt idx="391">
                  <c:v>7.5625</c:v>
                </c:pt>
                <c:pt idx="392">
                  <c:v>8.2916666666666661</c:v>
                </c:pt>
                <c:pt idx="393">
                  <c:v>16.604166666666668</c:v>
                </c:pt>
                <c:pt idx="394">
                  <c:v>26.625</c:v>
                </c:pt>
                <c:pt idx="395">
                  <c:v>29.083333333333332</c:v>
                </c:pt>
                <c:pt idx="396">
                  <c:v>16.416666666666668</c:v>
                </c:pt>
                <c:pt idx="397">
                  <c:v>15.4375</c:v>
                </c:pt>
                <c:pt idx="398">
                  <c:v>47.583333333333336</c:v>
                </c:pt>
                <c:pt idx="399">
                  <c:v>20.75</c:v>
                </c:pt>
                <c:pt idx="400">
                  <c:v>24.604166666666668</c:v>
                </c:pt>
                <c:pt idx="401">
                  <c:v>14.854166666666666</c:v>
                </c:pt>
                <c:pt idx="402">
                  <c:v>37.145833333333336</c:v>
                </c:pt>
                <c:pt idx="403">
                  <c:v>33.125</c:v>
                </c:pt>
                <c:pt idx="404">
                  <c:v>45.770833333333336</c:v>
                </c:pt>
                <c:pt idx="405">
                  <c:v>46.916666666666664</c:v>
                </c:pt>
                <c:pt idx="406">
                  <c:v>0</c:v>
                </c:pt>
                <c:pt idx="407">
                  <c:v>64.125</c:v>
                </c:pt>
                <c:pt idx="408">
                  <c:v>19.916666666666668</c:v>
                </c:pt>
                <c:pt idx="409">
                  <c:v>49.291666666666664</c:v>
                </c:pt>
                <c:pt idx="410">
                  <c:v>20.3125</c:v>
                </c:pt>
                <c:pt idx="411">
                  <c:v>9.625</c:v>
                </c:pt>
                <c:pt idx="412">
                  <c:v>62.270833333333336</c:v>
                </c:pt>
                <c:pt idx="413">
                  <c:v>42.291666666666664</c:v>
                </c:pt>
                <c:pt idx="414">
                  <c:v>55.479166666666664</c:v>
                </c:pt>
                <c:pt idx="415">
                  <c:v>9.8958333333333339</c:v>
                </c:pt>
                <c:pt idx="416">
                  <c:v>39.791666666666664</c:v>
                </c:pt>
                <c:pt idx="417">
                  <c:v>52.1875</c:v>
                </c:pt>
                <c:pt idx="418">
                  <c:v>21.875</c:v>
                </c:pt>
                <c:pt idx="419">
                  <c:v>12.5</c:v>
                </c:pt>
                <c:pt idx="420">
                  <c:v>35.708333333333336</c:v>
                </c:pt>
                <c:pt idx="421">
                  <c:v>50.916666666666664</c:v>
                </c:pt>
                <c:pt idx="422">
                  <c:v>10.354166666666666</c:v>
                </c:pt>
                <c:pt idx="423">
                  <c:v>60.395833333333336</c:v>
                </c:pt>
                <c:pt idx="424">
                  <c:v>18.875</c:v>
                </c:pt>
                <c:pt idx="425">
                  <c:v>18.583333333333332</c:v>
                </c:pt>
                <c:pt idx="426">
                  <c:v>38.729166666666664</c:v>
                </c:pt>
                <c:pt idx="427">
                  <c:v>124.25</c:v>
                </c:pt>
                <c:pt idx="428">
                  <c:v>47.923611111111114</c:v>
                </c:pt>
                <c:pt idx="429">
                  <c:v>40.878787878787875</c:v>
                </c:pt>
                <c:pt idx="430">
                  <c:v>34.833333333333336</c:v>
                </c:pt>
                <c:pt idx="431">
                  <c:v>8.3541666666666661</c:v>
                </c:pt>
                <c:pt idx="432">
                  <c:v>0</c:v>
                </c:pt>
                <c:pt idx="433">
                  <c:v>41.020833333333336</c:v>
                </c:pt>
                <c:pt idx="434">
                  <c:v>56.083333333333336</c:v>
                </c:pt>
                <c:pt idx="435">
                  <c:v>0</c:v>
                </c:pt>
                <c:pt idx="436">
                  <c:v>27.75</c:v>
                </c:pt>
                <c:pt idx="437">
                  <c:v>47.1875</c:v>
                </c:pt>
                <c:pt idx="438">
                  <c:v>45.75</c:v>
                </c:pt>
                <c:pt idx="439">
                  <c:v>47.166666666666664</c:v>
                </c:pt>
                <c:pt idx="440">
                  <c:v>45.541666666666664</c:v>
                </c:pt>
                <c:pt idx="441">
                  <c:v>0</c:v>
                </c:pt>
                <c:pt idx="442">
                  <c:v>33.1875</c:v>
                </c:pt>
                <c:pt idx="443">
                  <c:v>19.041666666666668</c:v>
                </c:pt>
                <c:pt idx="444">
                  <c:v>0</c:v>
                </c:pt>
                <c:pt idx="445">
                  <c:v>15.604166666666666</c:v>
                </c:pt>
                <c:pt idx="446">
                  <c:v>0</c:v>
                </c:pt>
                <c:pt idx="447">
                  <c:v>21.9375</c:v>
                </c:pt>
                <c:pt idx="448">
                  <c:v>19.0625</c:v>
                </c:pt>
                <c:pt idx="449">
                  <c:v>34.270833333333336</c:v>
                </c:pt>
                <c:pt idx="450">
                  <c:v>10.104166666666666</c:v>
                </c:pt>
                <c:pt idx="451">
                  <c:v>12.229166666666666</c:v>
                </c:pt>
                <c:pt idx="452">
                  <c:v>36.270833333333336</c:v>
                </c:pt>
                <c:pt idx="453">
                  <c:v>8.4166666666666661</c:v>
                </c:pt>
                <c:pt idx="454">
                  <c:v>0</c:v>
                </c:pt>
                <c:pt idx="455">
                  <c:v>27.958333333333332</c:v>
                </c:pt>
                <c:pt idx="456">
                  <c:v>15.541666666666666</c:v>
                </c:pt>
                <c:pt idx="457">
                  <c:v>81.479166666666671</c:v>
                </c:pt>
                <c:pt idx="458">
                  <c:v>46.6875</c:v>
                </c:pt>
                <c:pt idx="459">
                  <c:v>18.708333333333332</c:v>
                </c:pt>
                <c:pt idx="460">
                  <c:v>18.666666666666668</c:v>
                </c:pt>
                <c:pt idx="461">
                  <c:v>69.083333333333329</c:v>
                </c:pt>
                <c:pt idx="462">
                  <c:v>45.75</c:v>
                </c:pt>
                <c:pt idx="463">
                  <c:v>0</c:v>
                </c:pt>
                <c:pt idx="464">
                  <c:v>28.145833333333332</c:v>
                </c:pt>
                <c:pt idx="465">
                  <c:v>22.270833333333332</c:v>
                </c:pt>
                <c:pt idx="466">
                  <c:v>19.583333333333332</c:v>
                </c:pt>
                <c:pt idx="467">
                  <c:v>12.75</c:v>
                </c:pt>
                <c:pt idx="468">
                  <c:v>111.5</c:v>
                </c:pt>
                <c:pt idx="469">
                  <c:v>0</c:v>
                </c:pt>
                <c:pt idx="470">
                  <c:v>50.166666666666664</c:v>
                </c:pt>
                <c:pt idx="471">
                  <c:v>37.479166666666664</c:v>
                </c:pt>
                <c:pt idx="472">
                  <c:v>15.625</c:v>
                </c:pt>
                <c:pt idx="473">
                  <c:v>15.125</c:v>
                </c:pt>
                <c:pt idx="474">
                  <c:v>39.291666666666664</c:v>
                </c:pt>
                <c:pt idx="475">
                  <c:v>32.895833333333336</c:v>
                </c:pt>
                <c:pt idx="476">
                  <c:v>52.229166666666664</c:v>
                </c:pt>
                <c:pt idx="477">
                  <c:v>33.552083333333336</c:v>
                </c:pt>
                <c:pt idx="478">
                  <c:v>49.104166666666664</c:v>
                </c:pt>
                <c:pt idx="479">
                  <c:v>55.75</c:v>
                </c:pt>
                <c:pt idx="480">
                  <c:v>64.166666666666671</c:v>
                </c:pt>
                <c:pt idx="481">
                  <c:v>46.333333333333336</c:v>
                </c:pt>
                <c:pt idx="482">
                  <c:v>10.083333333333334</c:v>
                </c:pt>
                <c:pt idx="483">
                  <c:v>43.958333333333336</c:v>
                </c:pt>
                <c:pt idx="484">
                  <c:v>44.708333333333336</c:v>
                </c:pt>
                <c:pt idx="485">
                  <c:v>16</c:v>
                </c:pt>
                <c:pt idx="486">
                  <c:v>63.520833333333336</c:v>
                </c:pt>
                <c:pt idx="487">
                  <c:v>42.354166666666664</c:v>
                </c:pt>
                <c:pt idx="488">
                  <c:v>22.083333333333332</c:v>
                </c:pt>
                <c:pt idx="489">
                  <c:v>0</c:v>
                </c:pt>
                <c:pt idx="490">
                  <c:v>17.208333333333332</c:v>
                </c:pt>
                <c:pt idx="491">
                  <c:v>0</c:v>
                </c:pt>
                <c:pt idx="492">
                  <c:v>11.416666666666666</c:v>
                </c:pt>
                <c:pt idx="493">
                  <c:v>22.645833333333332</c:v>
                </c:pt>
                <c:pt idx="494">
                  <c:v>25.416666666666668</c:v>
                </c:pt>
                <c:pt idx="495">
                  <c:v>29.75</c:v>
                </c:pt>
                <c:pt idx="496">
                  <c:v>27.833333333333332</c:v>
                </c:pt>
                <c:pt idx="497">
                  <c:v>0</c:v>
                </c:pt>
                <c:pt idx="498">
                  <c:v>9.7916666666666661</c:v>
                </c:pt>
                <c:pt idx="499">
                  <c:v>0</c:v>
                </c:pt>
                <c:pt idx="500">
                  <c:v>53.75</c:v>
                </c:pt>
                <c:pt idx="501">
                  <c:v>43.5</c:v>
                </c:pt>
                <c:pt idx="502">
                  <c:v>0</c:v>
                </c:pt>
                <c:pt idx="503">
                  <c:v>48.729166666666664</c:v>
                </c:pt>
                <c:pt idx="504">
                  <c:v>33.875</c:v>
                </c:pt>
                <c:pt idx="505">
                  <c:v>48.208333333333336</c:v>
                </c:pt>
                <c:pt idx="506">
                  <c:v>23.583333333333332</c:v>
                </c:pt>
                <c:pt idx="507">
                  <c:v>43.6875</c:v>
                </c:pt>
                <c:pt idx="508">
                  <c:v>32.670454545454547</c:v>
                </c:pt>
                <c:pt idx="509">
                  <c:v>27.083333333333332</c:v>
                </c:pt>
                <c:pt idx="510">
                  <c:v>13.395833333333334</c:v>
                </c:pt>
                <c:pt idx="511">
                  <c:v>15.625</c:v>
                </c:pt>
                <c:pt idx="512">
                  <c:v>0</c:v>
                </c:pt>
                <c:pt idx="513">
                  <c:v>16.270833333333332</c:v>
                </c:pt>
                <c:pt idx="514">
                  <c:v>45.625</c:v>
                </c:pt>
                <c:pt idx="515">
                  <c:v>10.75</c:v>
                </c:pt>
                <c:pt idx="516">
                  <c:v>17.229166666666668</c:v>
                </c:pt>
                <c:pt idx="517">
                  <c:v>59.395833333333336</c:v>
                </c:pt>
                <c:pt idx="518">
                  <c:v>80.0625</c:v>
                </c:pt>
                <c:pt idx="519">
                  <c:v>0</c:v>
                </c:pt>
                <c:pt idx="520">
                  <c:v>57.75</c:v>
                </c:pt>
                <c:pt idx="521">
                  <c:v>8.9791666666666661</c:v>
                </c:pt>
                <c:pt idx="522">
                  <c:v>0</c:v>
                </c:pt>
                <c:pt idx="523">
                  <c:v>10.541666666666666</c:v>
                </c:pt>
                <c:pt idx="524">
                  <c:v>50.1875</c:v>
                </c:pt>
                <c:pt idx="525">
                  <c:v>34.416666666666664</c:v>
                </c:pt>
                <c:pt idx="526">
                  <c:v>44.625</c:v>
                </c:pt>
                <c:pt idx="527">
                  <c:v>23.591666666666665</c:v>
                </c:pt>
                <c:pt idx="528">
                  <c:v>23.666666666666668</c:v>
                </c:pt>
                <c:pt idx="529">
                  <c:v>24.666666666666668</c:v>
                </c:pt>
                <c:pt idx="530">
                  <c:v>35.041666666666664</c:v>
                </c:pt>
                <c:pt idx="531">
                  <c:v>41.5625</c:v>
                </c:pt>
                <c:pt idx="532">
                  <c:v>45.916666666666664</c:v>
                </c:pt>
                <c:pt idx="533">
                  <c:v>41.333333333333336</c:v>
                </c:pt>
                <c:pt idx="534">
                  <c:v>60.791666666666664</c:v>
                </c:pt>
                <c:pt idx="535">
                  <c:v>26.5</c:v>
                </c:pt>
                <c:pt idx="536">
                  <c:v>9.3333333333333339</c:v>
                </c:pt>
                <c:pt idx="537">
                  <c:v>39.520833333333336</c:v>
                </c:pt>
                <c:pt idx="538">
                  <c:v>60.6875</c:v>
                </c:pt>
                <c:pt idx="539">
                  <c:v>73.666666666666671</c:v>
                </c:pt>
                <c:pt idx="540">
                  <c:v>32.041666666666664</c:v>
                </c:pt>
                <c:pt idx="541">
                  <c:v>8.8125</c:v>
                </c:pt>
                <c:pt idx="542">
                  <c:v>0</c:v>
                </c:pt>
                <c:pt idx="543">
                  <c:v>32.395833333333336</c:v>
                </c:pt>
                <c:pt idx="544">
                  <c:v>17.375</c:v>
                </c:pt>
                <c:pt idx="545">
                  <c:v>52.4375</c:v>
                </c:pt>
                <c:pt idx="546">
                  <c:v>23.958333333333332</c:v>
                </c:pt>
                <c:pt idx="547">
                  <c:v>8.6458333333333339</c:v>
                </c:pt>
                <c:pt idx="548">
                  <c:v>22.75</c:v>
                </c:pt>
                <c:pt idx="549">
                  <c:v>37.125</c:v>
                </c:pt>
                <c:pt idx="550">
                  <c:v>57.645833333333336</c:v>
                </c:pt>
                <c:pt idx="551">
                  <c:v>0</c:v>
                </c:pt>
                <c:pt idx="552">
                  <c:v>66.395833333333329</c:v>
                </c:pt>
                <c:pt idx="553">
                  <c:v>0</c:v>
                </c:pt>
                <c:pt idx="554">
                  <c:v>71.604166666666671</c:v>
                </c:pt>
                <c:pt idx="555">
                  <c:v>18.020833333333332</c:v>
                </c:pt>
                <c:pt idx="556">
                  <c:v>31.333333333333332</c:v>
                </c:pt>
                <c:pt idx="557">
                  <c:v>22.4375</c:v>
                </c:pt>
                <c:pt idx="558">
                  <c:v>24.4375</c:v>
                </c:pt>
                <c:pt idx="559">
                  <c:v>52.625</c:v>
                </c:pt>
                <c:pt idx="560">
                  <c:v>21.125</c:v>
                </c:pt>
                <c:pt idx="561">
                  <c:v>21.625</c:v>
                </c:pt>
                <c:pt idx="562">
                  <c:v>21.395833333333332</c:v>
                </c:pt>
                <c:pt idx="563">
                  <c:v>44.96875</c:v>
                </c:pt>
                <c:pt idx="564">
                  <c:v>81.166666666666671</c:v>
                </c:pt>
                <c:pt idx="565">
                  <c:v>31.8125</c:v>
                </c:pt>
                <c:pt idx="566">
                  <c:v>42.5</c:v>
                </c:pt>
                <c:pt idx="567">
                  <c:v>0</c:v>
                </c:pt>
                <c:pt idx="568">
                  <c:v>19</c:v>
                </c:pt>
                <c:pt idx="569">
                  <c:v>54.5</c:v>
                </c:pt>
                <c:pt idx="570">
                  <c:v>9.5416666666666661</c:v>
                </c:pt>
                <c:pt idx="571">
                  <c:v>53.541666666666664</c:v>
                </c:pt>
                <c:pt idx="572">
                  <c:v>0</c:v>
                </c:pt>
                <c:pt idx="573">
                  <c:v>35.430555555555557</c:v>
                </c:pt>
                <c:pt idx="574">
                  <c:v>95.041666666666671</c:v>
                </c:pt>
                <c:pt idx="575">
                  <c:v>42.916666666666664</c:v>
                </c:pt>
                <c:pt idx="576">
                  <c:v>42.875</c:v>
                </c:pt>
                <c:pt idx="577">
                  <c:v>38.958333333333336</c:v>
                </c:pt>
                <c:pt idx="578">
                  <c:v>12.145833333333334</c:v>
                </c:pt>
                <c:pt idx="579">
                  <c:v>13</c:v>
                </c:pt>
                <c:pt idx="580">
                  <c:v>30.791666666666668</c:v>
                </c:pt>
                <c:pt idx="581">
                  <c:v>22.791666666666668</c:v>
                </c:pt>
                <c:pt idx="582">
                  <c:v>61.979166666666664</c:v>
                </c:pt>
                <c:pt idx="583">
                  <c:v>0</c:v>
                </c:pt>
                <c:pt idx="584">
                  <c:v>8.7916666666666661</c:v>
                </c:pt>
                <c:pt idx="585">
                  <c:v>58.104166666666664</c:v>
                </c:pt>
                <c:pt idx="586">
                  <c:v>34.541666666666664</c:v>
                </c:pt>
                <c:pt idx="587">
                  <c:v>0</c:v>
                </c:pt>
                <c:pt idx="588">
                  <c:v>32.354166666666664</c:v>
                </c:pt>
                <c:pt idx="589">
                  <c:v>36</c:v>
                </c:pt>
                <c:pt idx="590">
                  <c:v>19.3125</c:v>
                </c:pt>
                <c:pt idx="591">
                  <c:v>34.041666666666664</c:v>
                </c:pt>
                <c:pt idx="592">
                  <c:v>37.6875</c:v>
                </c:pt>
                <c:pt idx="593">
                  <c:v>54.583333333333336</c:v>
                </c:pt>
                <c:pt idx="594">
                  <c:v>25.875</c:v>
                </c:pt>
                <c:pt idx="595">
                  <c:v>0</c:v>
                </c:pt>
                <c:pt idx="596">
                  <c:v>45.958333333333336</c:v>
                </c:pt>
                <c:pt idx="597">
                  <c:v>50.0625</c:v>
                </c:pt>
                <c:pt idx="598">
                  <c:v>34.916666666666664</c:v>
                </c:pt>
                <c:pt idx="599">
                  <c:v>33.979166666666664</c:v>
                </c:pt>
                <c:pt idx="600">
                  <c:v>0</c:v>
                </c:pt>
                <c:pt idx="601">
                  <c:v>27.680555555555557</c:v>
                </c:pt>
                <c:pt idx="602">
                  <c:v>10.395833333333334</c:v>
                </c:pt>
                <c:pt idx="603">
                  <c:v>26.875</c:v>
                </c:pt>
                <c:pt idx="604">
                  <c:v>43.875</c:v>
                </c:pt>
                <c:pt idx="605">
                  <c:v>21.25</c:v>
                </c:pt>
                <c:pt idx="606">
                  <c:v>34.375</c:v>
                </c:pt>
                <c:pt idx="607">
                  <c:v>44.8125</c:v>
                </c:pt>
                <c:pt idx="608">
                  <c:v>14.729166666666666</c:v>
                </c:pt>
                <c:pt idx="609">
                  <c:v>26.458333333333332</c:v>
                </c:pt>
                <c:pt idx="610">
                  <c:v>11.979166666666666</c:v>
                </c:pt>
                <c:pt idx="611">
                  <c:v>27.655303030303031</c:v>
                </c:pt>
                <c:pt idx="612">
                  <c:v>9.0833333333333339</c:v>
                </c:pt>
                <c:pt idx="613">
                  <c:v>0</c:v>
                </c:pt>
                <c:pt idx="614">
                  <c:v>21.041666666666668</c:v>
                </c:pt>
                <c:pt idx="615">
                  <c:v>18.628787878787879</c:v>
                </c:pt>
                <c:pt idx="616">
                  <c:v>0</c:v>
                </c:pt>
                <c:pt idx="617">
                  <c:v>0</c:v>
                </c:pt>
                <c:pt idx="618">
                  <c:v>20.041666666666668</c:v>
                </c:pt>
                <c:pt idx="619">
                  <c:v>0</c:v>
                </c:pt>
                <c:pt idx="620">
                  <c:v>58.229166666666664</c:v>
                </c:pt>
                <c:pt idx="621">
                  <c:v>23.395833333333332</c:v>
                </c:pt>
                <c:pt idx="622">
                  <c:v>27.833333333333332</c:v>
                </c:pt>
                <c:pt idx="623">
                  <c:v>0</c:v>
                </c:pt>
                <c:pt idx="624">
                  <c:v>59.25</c:v>
                </c:pt>
                <c:pt idx="625">
                  <c:v>28.5625</c:v>
                </c:pt>
                <c:pt idx="626">
                  <c:v>24.125</c:v>
                </c:pt>
                <c:pt idx="627">
                  <c:v>33.6875</c:v>
                </c:pt>
                <c:pt idx="628">
                  <c:v>51.1875</c:v>
                </c:pt>
                <c:pt idx="629">
                  <c:v>26.6875</c:v>
                </c:pt>
                <c:pt idx="630">
                  <c:v>20.958333333333332</c:v>
                </c:pt>
                <c:pt idx="631">
                  <c:v>40.583333333333336</c:v>
                </c:pt>
                <c:pt idx="632">
                  <c:v>7.104166666666667</c:v>
                </c:pt>
                <c:pt idx="633">
                  <c:v>30.5625</c:v>
                </c:pt>
                <c:pt idx="634">
                  <c:v>22.916666666666668</c:v>
                </c:pt>
                <c:pt idx="635">
                  <c:v>9.8125</c:v>
                </c:pt>
                <c:pt idx="636">
                  <c:v>69.833333333333329</c:v>
                </c:pt>
                <c:pt idx="637">
                  <c:v>14.291666666666666</c:v>
                </c:pt>
                <c:pt idx="638">
                  <c:v>27.852272727272727</c:v>
                </c:pt>
                <c:pt idx="639">
                  <c:v>19.895833333333332</c:v>
                </c:pt>
                <c:pt idx="640">
                  <c:v>16.375</c:v>
                </c:pt>
                <c:pt idx="641">
                  <c:v>6.770833333333333</c:v>
                </c:pt>
                <c:pt idx="642">
                  <c:v>70.104166666666671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63.104166666666664</c:v>
                </c:pt>
                <c:pt idx="647">
                  <c:v>10.6875</c:v>
                </c:pt>
                <c:pt idx="648">
                  <c:v>46.958333333333336</c:v>
                </c:pt>
                <c:pt idx="649">
                  <c:v>26.270833333333332</c:v>
                </c:pt>
                <c:pt idx="650">
                  <c:v>22.604166666666668</c:v>
                </c:pt>
                <c:pt idx="651">
                  <c:v>28.958333333333332</c:v>
                </c:pt>
                <c:pt idx="652">
                  <c:v>24.75</c:v>
                </c:pt>
                <c:pt idx="653">
                  <c:v>18.958333333333332</c:v>
                </c:pt>
                <c:pt idx="654">
                  <c:v>9.4166666666666661</c:v>
                </c:pt>
                <c:pt idx="655">
                  <c:v>52.041666666666664</c:v>
                </c:pt>
                <c:pt idx="656">
                  <c:v>12.229166666666666</c:v>
                </c:pt>
                <c:pt idx="657">
                  <c:v>39.770833333333336</c:v>
                </c:pt>
                <c:pt idx="658">
                  <c:v>45.958333333333336</c:v>
                </c:pt>
                <c:pt idx="659">
                  <c:v>6.395833333333333</c:v>
                </c:pt>
                <c:pt idx="660">
                  <c:v>11.958333333333334</c:v>
                </c:pt>
                <c:pt idx="661">
                  <c:v>31.291666666666668</c:v>
                </c:pt>
                <c:pt idx="662">
                  <c:v>34.145833333333336</c:v>
                </c:pt>
                <c:pt idx="663">
                  <c:v>11.1875</c:v>
                </c:pt>
                <c:pt idx="664">
                  <c:v>18.083333333333332</c:v>
                </c:pt>
                <c:pt idx="665">
                  <c:v>75.020833333333329</c:v>
                </c:pt>
                <c:pt idx="666">
                  <c:v>28.4375</c:v>
                </c:pt>
                <c:pt idx="667">
                  <c:v>20.583333333333332</c:v>
                </c:pt>
                <c:pt idx="668">
                  <c:v>0</c:v>
                </c:pt>
                <c:pt idx="669">
                  <c:v>22.833333333333332</c:v>
                </c:pt>
                <c:pt idx="670">
                  <c:v>53.895833333333336</c:v>
                </c:pt>
                <c:pt idx="671">
                  <c:v>48.541666666666664</c:v>
                </c:pt>
                <c:pt idx="672">
                  <c:v>20.583333333333332</c:v>
                </c:pt>
                <c:pt idx="673">
                  <c:v>41.583333333333336</c:v>
                </c:pt>
                <c:pt idx="674">
                  <c:v>33.041666666666664</c:v>
                </c:pt>
                <c:pt idx="675">
                  <c:v>67.479166666666671</c:v>
                </c:pt>
                <c:pt idx="676">
                  <c:v>27.25</c:v>
                </c:pt>
                <c:pt idx="677">
                  <c:v>0</c:v>
                </c:pt>
                <c:pt idx="678">
                  <c:v>23.458333333333332</c:v>
                </c:pt>
                <c:pt idx="679">
                  <c:v>38.166666666666664</c:v>
                </c:pt>
                <c:pt idx="680">
                  <c:v>9.6041666666666661</c:v>
                </c:pt>
                <c:pt idx="681">
                  <c:v>0</c:v>
                </c:pt>
                <c:pt idx="682">
                  <c:v>59.229166666666664</c:v>
                </c:pt>
                <c:pt idx="683">
                  <c:v>84.833333333333329</c:v>
                </c:pt>
                <c:pt idx="684">
                  <c:v>35.645833333333336</c:v>
                </c:pt>
                <c:pt idx="685">
                  <c:v>30.1875</c:v>
                </c:pt>
                <c:pt idx="686">
                  <c:v>0</c:v>
                </c:pt>
                <c:pt idx="687">
                  <c:v>23.208333333333332</c:v>
                </c:pt>
                <c:pt idx="688">
                  <c:v>54.416666666666664</c:v>
                </c:pt>
                <c:pt idx="689">
                  <c:v>39.291666666666664</c:v>
                </c:pt>
                <c:pt idx="690">
                  <c:v>43.770833333333336</c:v>
                </c:pt>
                <c:pt idx="691">
                  <c:v>26.0625</c:v>
                </c:pt>
                <c:pt idx="692">
                  <c:v>31.446969696969695</c:v>
                </c:pt>
                <c:pt idx="693">
                  <c:v>10.9375</c:v>
                </c:pt>
                <c:pt idx="694">
                  <c:v>19.895833333333332</c:v>
                </c:pt>
                <c:pt idx="695">
                  <c:v>7.8125</c:v>
                </c:pt>
                <c:pt idx="696">
                  <c:v>0</c:v>
                </c:pt>
                <c:pt idx="697">
                  <c:v>46.625</c:v>
                </c:pt>
                <c:pt idx="698">
                  <c:v>46.287878787878789</c:v>
                </c:pt>
                <c:pt idx="699">
                  <c:v>31.25</c:v>
                </c:pt>
                <c:pt idx="700">
                  <c:v>25.625</c:v>
                </c:pt>
                <c:pt idx="701">
                  <c:v>32.375</c:v>
                </c:pt>
                <c:pt idx="702">
                  <c:v>52.270833333333336</c:v>
                </c:pt>
                <c:pt idx="703">
                  <c:v>83.270833333333329</c:v>
                </c:pt>
                <c:pt idx="704">
                  <c:v>87.145833333333329</c:v>
                </c:pt>
                <c:pt idx="705">
                  <c:v>9.1041666666666661</c:v>
                </c:pt>
                <c:pt idx="706">
                  <c:v>0</c:v>
                </c:pt>
                <c:pt idx="707">
                  <c:v>0</c:v>
                </c:pt>
                <c:pt idx="708">
                  <c:v>74.166666666666671</c:v>
                </c:pt>
                <c:pt idx="709">
                  <c:v>0</c:v>
                </c:pt>
                <c:pt idx="710">
                  <c:v>47</c:v>
                </c:pt>
                <c:pt idx="711">
                  <c:v>0</c:v>
                </c:pt>
                <c:pt idx="712">
                  <c:v>24.875</c:v>
                </c:pt>
                <c:pt idx="713">
                  <c:v>68.291666666666671</c:v>
                </c:pt>
                <c:pt idx="714">
                  <c:v>74.8125</c:v>
                </c:pt>
                <c:pt idx="715">
                  <c:v>18.708333333333332</c:v>
                </c:pt>
                <c:pt idx="716">
                  <c:v>0</c:v>
                </c:pt>
                <c:pt idx="717">
                  <c:v>18.1875</c:v>
                </c:pt>
                <c:pt idx="718">
                  <c:v>0</c:v>
                </c:pt>
                <c:pt idx="719">
                  <c:v>18.791666666666668</c:v>
                </c:pt>
                <c:pt idx="720">
                  <c:v>39.520833333333336</c:v>
                </c:pt>
                <c:pt idx="721">
                  <c:v>12.625</c:v>
                </c:pt>
                <c:pt idx="722">
                  <c:v>37.083333333333336</c:v>
                </c:pt>
                <c:pt idx="723">
                  <c:v>30.072916666666668</c:v>
                </c:pt>
                <c:pt idx="724">
                  <c:v>28.041666666666668</c:v>
                </c:pt>
                <c:pt idx="725">
                  <c:v>0</c:v>
                </c:pt>
                <c:pt idx="726">
                  <c:v>46.125</c:v>
                </c:pt>
                <c:pt idx="727">
                  <c:v>21.645833333333332</c:v>
                </c:pt>
                <c:pt idx="728">
                  <c:v>16.333333333333332</c:v>
                </c:pt>
                <c:pt idx="729">
                  <c:v>31.958333333333332</c:v>
                </c:pt>
                <c:pt idx="730">
                  <c:v>24.979166666666668</c:v>
                </c:pt>
                <c:pt idx="731">
                  <c:v>22.395833333333332</c:v>
                </c:pt>
                <c:pt idx="732">
                  <c:v>0</c:v>
                </c:pt>
                <c:pt idx="733">
                  <c:v>6.75</c:v>
                </c:pt>
                <c:pt idx="734">
                  <c:v>22.3125</c:v>
                </c:pt>
                <c:pt idx="735">
                  <c:v>0</c:v>
                </c:pt>
                <c:pt idx="736">
                  <c:v>32.145833333333336</c:v>
                </c:pt>
                <c:pt idx="737">
                  <c:v>9.6666666666666661</c:v>
                </c:pt>
                <c:pt idx="738">
                  <c:v>36.145833333333336</c:v>
                </c:pt>
                <c:pt idx="739">
                  <c:v>29.958333333333332</c:v>
                </c:pt>
                <c:pt idx="740">
                  <c:v>50.895833333333336</c:v>
                </c:pt>
                <c:pt idx="741">
                  <c:v>0</c:v>
                </c:pt>
                <c:pt idx="742">
                  <c:v>25.875</c:v>
                </c:pt>
                <c:pt idx="743">
                  <c:v>32.895833333333336</c:v>
                </c:pt>
                <c:pt idx="744">
                  <c:v>21.958333333333332</c:v>
                </c:pt>
                <c:pt idx="745">
                  <c:v>24.733333333333334</c:v>
                </c:pt>
                <c:pt idx="746">
                  <c:v>0</c:v>
                </c:pt>
                <c:pt idx="747">
                  <c:v>23.833333333333332</c:v>
                </c:pt>
                <c:pt idx="748">
                  <c:v>44.1875</c:v>
                </c:pt>
                <c:pt idx="749">
                  <c:v>66.791666666666671</c:v>
                </c:pt>
                <c:pt idx="750">
                  <c:v>41.604166666666664</c:v>
                </c:pt>
                <c:pt idx="751">
                  <c:v>20.520833333333332</c:v>
                </c:pt>
                <c:pt idx="752">
                  <c:v>32.708333333333336</c:v>
                </c:pt>
                <c:pt idx="753">
                  <c:v>0</c:v>
                </c:pt>
                <c:pt idx="754">
                  <c:v>82.833333333333329</c:v>
                </c:pt>
                <c:pt idx="755">
                  <c:v>0</c:v>
                </c:pt>
                <c:pt idx="756">
                  <c:v>54.375</c:v>
                </c:pt>
                <c:pt idx="757">
                  <c:v>35.541666666666664</c:v>
                </c:pt>
                <c:pt idx="758">
                  <c:v>37.25</c:v>
                </c:pt>
                <c:pt idx="759">
                  <c:v>43.625</c:v>
                </c:pt>
                <c:pt idx="760">
                  <c:v>7.833333333333333</c:v>
                </c:pt>
                <c:pt idx="761">
                  <c:v>77.416666666666671</c:v>
                </c:pt>
                <c:pt idx="762">
                  <c:v>18.1875</c:v>
                </c:pt>
                <c:pt idx="763">
                  <c:v>21.833333333333332</c:v>
                </c:pt>
                <c:pt idx="764">
                  <c:v>35.625</c:v>
                </c:pt>
                <c:pt idx="765">
                  <c:v>30.520833333333332</c:v>
                </c:pt>
                <c:pt idx="766">
                  <c:v>31.291666666666668</c:v>
                </c:pt>
                <c:pt idx="767">
                  <c:v>17.362500000000001</c:v>
                </c:pt>
                <c:pt idx="768">
                  <c:v>0</c:v>
                </c:pt>
                <c:pt idx="769">
                  <c:v>86.208333333333329</c:v>
                </c:pt>
                <c:pt idx="770">
                  <c:v>19.9375</c:v>
                </c:pt>
                <c:pt idx="771">
                  <c:v>13.4375</c:v>
                </c:pt>
                <c:pt idx="772">
                  <c:v>47.666666666666664</c:v>
                </c:pt>
                <c:pt idx="773">
                  <c:v>61.354166666666664</c:v>
                </c:pt>
                <c:pt idx="774">
                  <c:v>0</c:v>
                </c:pt>
                <c:pt idx="775">
                  <c:v>8.6527777777777786</c:v>
                </c:pt>
                <c:pt idx="776">
                  <c:v>21.208333333333332</c:v>
                </c:pt>
                <c:pt idx="777">
                  <c:v>28.5</c:v>
                </c:pt>
                <c:pt idx="778">
                  <c:v>28.520833333333332</c:v>
                </c:pt>
                <c:pt idx="779">
                  <c:v>34.083333333333336</c:v>
                </c:pt>
                <c:pt idx="780">
                  <c:v>21.729166666666668</c:v>
                </c:pt>
                <c:pt idx="781">
                  <c:v>42.5</c:v>
                </c:pt>
                <c:pt idx="782">
                  <c:v>74.333333333333329</c:v>
                </c:pt>
                <c:pt idx="783">
                  <c:v>76.125</c:v>
                </c:pt>
                <c:pt idx="784">
                  <c:v>20.958333333333332</c:v>
                </c:pt>
                <c:pt idx="785">
                  <c:v>0</c:v>
                </c:pt>
                <c:pt idx="786">
                  <c:v>33.020833333333336</c:v>
                </c:pt>
                <c:pt idx="787">
                  <c:v>0</c:v>
                </c:pt>
                <c:pt idx="788">
                  <c:v>59.25</c:v>
                </c:pt>
                <c:pt idx="789">
                  <c:v>10.354166666666666</c:v>
                </c:pt>
                <c:pt idx="790">
                  <c:v>21.916666666666668</c:v>
                </c:pt>
                <c:pt idx="791">
                  <c:v>42</c:v>
                </c:pt>
                <c:pt idx="792">
                  <c:v>23.632575757575758</c:v>
                </c:pt>
                <c:pt idx="793">
                  <c:v>55.125</c:v>
                </c:pt>
                <c:pt idx="794">
                  <c:v>23.895833333333332</c:v>
                </c:pt>
                <c:pt idx="795">
                  <c:v>19.645833333333332</c:v>
                </c:pt>
                <c:pt idx="796">
                  <c:v>24.395833333333332</c:v>
                </c:pt>
                <c:pt idx="797">
                  <c:v>0</c:v>
                </c:pt>
                <c:pt idx="798">
                  <c:v>50.5625</c:v>
                </c:pt>
                <c:pt idx="799">
                  <c:v>15.833333333333334</c:v>
                </c:pt>
                <c:pt idx="800">
                  <c:v>12.291666666666666</c:v>
                </c:pt>
                <c:pt idx="801">
                  <c:v>20.333333333333332</c:v>
                </c:pt>
                <c:pt idx="802">
                  <c:v>66.333333333333329</c:v>
                </c:pt>
                <c:pt idx="803">
                  <c:v>71.416666666666671</c:v>
                </c:pt>
                <c:pt idx="804">
                  <c:v>45.520833333333336</c:v>
                </c:pt>
                <c:pt idx="805">
                  <c:v>10.895833333333334</c:v>
                </c:pt>
                <c:pt idx="806">
                  <c:v>43.666666666666664</c:v>
                </c:pt>
                <c:pt idx="807">
                  <c:v>22.458333333333332</c:v>
                </c:pt>
                <c:pt idx="808">
                  <c:v>46.229166666666664</c:v>
                </c:pt>
                <c:pt idx="809">
                  <c:v>6.729166666666667</c:v>
                </c:pt>
                <c:pt idx="810">
                  <c:v>0</c:v>
                </c:pt>
                <c:pt idx="811">
                  <c:v>20.770833333333332</c:v>
                </c:pt>
                <c:pt idx="812">
                  <c:v>28.020833333333332</c:v>
                </c:pt>
                <c:pt idx="813">
                  <c:v>36.0625</c:v>
                </c:pt>
                <c:pt idx="814">
                  <c:v>74.479166666666671</c:v>
                </c:pt>
                <c:pt idx="815">
                  <c:v>0</c:v>
                </c:pt>
                <c:pt idx="816">
                  <c:v>27.4375</c:v>
                </c:pt>
                <c:pt idx="817">
                  <c:v>4.552083333333333</c:v>
                </c:pt>
                <c:pt idx="818">
                  <c:v>38.791666666666664</c:v>
                </c:pt>
                <c:pt idx="819">
                  <c:v>33.625</c:v>
                </c:pt>
                <c:pt idx="820">
                  <c:v>68.708333333333329</c:v>
                </c:pt>
                <c:pt idx="821">
                  <c:v>12.041666666666666</c:v>
                </c:pt>
                <c:pt idx="822">
                  <c:v>15.5</c:v>
                </c:pt>
                <c:pt idx="823">
                  <c:v>62.604166666666664</c:v>
                </c:pt>
                <c:pt idx="824">
                  <c:v>62.875</c:v>
                </c:pt>
                <c:pt idx="825">
                  <c:v>11.479166666666666</c:v>
                </c:pt>
                <c:pt idx="826">
                  <c:v>9.5</c:v>
                </c:pt>
                <c:pt idx="827">
                  <c:v>43.875</c:v>
                </c:pt>
                <c:pt idx="828">
                  <c:v>28.9375</c:v>
                </c:pt>
                <c:pt idx="829">
                  <c:v>29.958333333333332</c:v>
                </c:pt>
                <c:pt idx="830">
                  <c:v>14.25</c:v>
                </c:pt>
                <c:pt idx="831">
                  <c:v>20.020833333333332</c:v>
                </c:pt>
                <c:pt idx="832">
                  <c:v>27.979166666666668</c:v>
                </c:pt>
                <c:pt idx="833">
                  <c:v>31.791666666666668</c:v>
                </c:pt>
                <c:pt idx="834">
                  <c:v>50.8125</c:v>
                </c:pt>
                <c:pt idx="835">
                  <c:v>28.458333333333332</c:v>
                </c:pt>
                <c:pt idx="836">
                  <c:v>37.270833333333336</c:v>
                </c:pt>
                <c:pt idx="837">
                  <c:v>19.5625</c:v>
                </c:pt>
                <c:pt idx="838">
                  <c:v>26.791666666666668</c:v>
                </c:pt>
                <c:pt idx="839">
                  <c:v>53.104166666666664</c:v>
                </c:pt>
                <c:pt idx="840">
                  <c:v>0</c:v>
                </c:pt>
                <c:pt idx="841">
                  <c:v>45.708333333333336</c:v>
                </c:pt>
                <c:pt idx="842">
                  <c:v>37.375</c:v>
                </c:pt>
                <c:pt idx="843">
                  <c:v>58.291666666666664</c:v>
                </c:pt>
                <c:pt idx="844">
                  <c:v>49.145833333333336</c:v>
                </c:pt>
                <c:pt idx="845">
                  <c:v>0</c:v>
                </c:pt>
                <c:pt idx="846">
                  <c:v>0</c:v>
                </c:pt>
                <c:pt idx="847">
                  <c:v>59.4375</c:v>
                </c:pt>
                <c:pt idx="848">
                  <c:v>61.166666666666664</c:v>
                </c:pt>
                <c:pt idx="849">
                  <c:v>23.145833333333332</c:v>
                </c:pt>
                <c:pt idx="850">
                  <c:v>53.479166666666664</c:v>
                </c:pt>
                <c:pt idx="851">
                  <c:v>16.208333333333332</c:v>
                </c:pt>
                <c:pt idx="852">
                  <c:v>95.708333333333329</c:v>
                </c:pt>
                <c:pt idx="853">
                  <c:v>43.0625</c:v>
                </c:pt>
                <c:pt idx="854">
                  <c:v>8.5416666666666661</c:v>
                </c:pt>
                <c:pt idx="855">
                  <c:v>0</c:v>
                </c:pt>
                <c:pt idx="856">
                  <c:v>30.625</c:v>
                </c:pt>
                <c:pt idx="857">
                  <c:v>77.9375</c:v>
                </c:pt>
                <c:pt idx="858">
                  <c:v>66.125</c:v>
                </c:pt>
                <c:pt idx="859">
                  <c:v>74.708333333333329</c:v>
                </c:pt>
                <c:pt idx="860">
                  <c:v>58.041666666666664</c:v>
                </c:pt>
                <c:pt idx="861">
                  <c:v>18.520833333333332</c:v>
                </c:pt>
                <c:pt idx="862">
                  <c:v>58.5625</c:v>
                </c:pt>
                <c:pt idx="863">
                  <c:v>0</c:v>
                </c:pt>
                <c:pt idx="864">
                  <c:v>51.125</c:v>
                </c:pt>
                <c:pt idx="865">
                  <c:v>10.145833333333334</c:v>
                </c:pt>
                <c:pt idx="866">
                  <c:v>26.666666666666668</c:v>
                </c:pt>
                <c:pt idx="867">
                  <c:v>18.916666666666668</c:v>
                </c:pt>
                <c:pt idx="868">
                  <c:v>17.166666666666668</c:v>
                </c:pt>
                <c:pt idx="869">
                  <c:v>54.875</c:v>
                </c:pt>
                <c:pt idx="870">
                  <c:v>0</c:v>
                </c:pt>
                <c:pt idx="871">
                  <c:v>108.83333333333333</c:v>
                </c:pt>
                <c:pt idx="872">
                  <c:v>23.333333333333332</c:v>
                </c:pt>
                <c:pt idx="873">
                  <c:v>47.083333333333336</c:v>
                </c:pt>
                <c:pt idx="874">
                  <c:v>30.516666666666666</c:v>
                </c:pt>
                <c:pt idx="875">
                  <c:v>45.416666666666664</c:v>
                </c:pt>
                <c:pt idx="876">
                  <c:v>44.09375</c:v>
                </c:pt>
                <c:pt idx="877">
                  <c:v>0</c:v>
                </c:pt>
                <c:pt idx="878">
                  <c:v>35.575757575757578</c:v>
                </c:pt>
                <c:pt idx="879">
                  <c:v>29.8125</c:v>
                </c:pt>
                <c:pt idx="880">
                  <c:v>21.979166666666668</c:v>
                </c:pt>
                <c:pt idx="881">
                  <c:v>0</c:v>
                </c:pt>
                <c:pt idx="882">
                  <c:v>0</c:v>
                </c:pt>
                <c:pt idx="883">
                  <c:v>65.208333333333329</c:v>
                </c:pt>
                <c:pt idx="884">
                  <c:v>56.270833333333336</c:v>
                </c:pt>
                <c:pt idx="885">
                  <c:v>51.795138888888886</c:v>
                </c:pt>
                <c:pt idx="886">
                  <c:v>15.854166666666666</c:v>
                </c:pt>
                <c:pt idx="887">
                  <c:v>34.458333333333336</c:v>
                </c:pt>
                <c:pt idx="888">
                  <c:v>36.125</c:v>
                </c:pt>
                <c:pt idx="889">
                  <c:v>43.5625</c:v>
                </c:pt>
                <c:pt idx="890">
                  <c:v>15.9375</c:v>
                </c:pt>
                <c:pt idx="891">
                  <c:v>19.354166666666668</c:v>
                </c:pt>
                <c:pt idx="892">
                  <c:v>18.25</c:v>
                </c:pt>
                <c:pt idx="893">
                  <c:v>0</c:v>
                </c:pt>
                <c:pt idx="894">
                  <c:v>48.520833333333336</c:v>
                </c:pt>
                <c:pt idx="895">
                  <c:v>15.138888888888889</c:v>
                </c:pt>
                <c:pt idx="896">
                  <c:v>12.708333333333334</c:v>
                </c:pt>
                <c:pt idx="897">
                  <c:v>6.645833333333333</c:v>
                </c:pt>
                <c:pt idx="898">
                  <c:v>32.583333333333336</c:v>
                </c:pt>
                <c:pt idx="899">
                  <c:v>33.479166666666664</c:v>
                </c:pt>
                <c:pt idx="900">
                  <c:v>22.875</c:v>
                </c:pt>
                <c:pt idx="901">
                  <c:v>39.166666666666664</c:v>
                </c:pt>
                <c:pt idx="902">
                  <c:v>13.708333333333334</c:v>
                </c:pt>
                <c:pt idx="903">
                  <c:v>52.5625</c:v>
                </c:pt>
                <c:pt idx="904">
                  <c:v>70.333333333333329</c:v>
                </c:pt>
                <c:pt idx="905">
                  <c:v>0</c:v>
                </c:pt>
                <c:pt idx="906">
                  <c:v>36.229166666666664</c:v>
                </c:pt>
                <c:pt idx="907">
                  <c:v>27.229166666666668</c:v>
                </c:pt>
                <c:pt idx="908">
                  <c:v>30.083333333333332</c:v>
                </c:pt>
                <c:pt idx="909">
                  <c:v>60.833333333333336</c:v>
                </c:pt>
                <c:pt idx="910">
                  <c:v>49.666666666666664</c:v>
                </c:pt>
                <c:pt idx="911">
                  <c:v>39.6875</c:v>
                </c:pt>
                <c:pt idx="912">
                  <c:v>56.666666666666664</c:v>
                </c:pt>
                <c:pt idx="913">
                  <c:v>22.729166666666668</c:v>
                </c:pt>
                <c:pt idx="914">
                  <c:v>37.333333333333336</c:v>
                </c:pt>
                <c:pt idx="915">
                  <c:v>29.5625</c:v>
                </c:pt>
                <c:pt idx="916">
                  <c:v>10.125</c:v>
                </c:pt>
                <c:pt idx="917">
                  <c:v>8.1041666666666661</c:v>
                </c:pt>
                <c:pt idx="918">
                  <c:v>37.041666666666664</c:v>
                </c:pt>
                <c:pt idx="919">
                  <c:v>71.145833333333329</c:v>
                </c:pt>
                <c:pt idx="920">
                  <c:v>31.5625</c:v>
                </c:pt>
                <c:pt idx="921">
                  <c:v>66.145833333333329</c:v>
                </c:pt>
                <c:pt idx="922">
                  <c:v>35.625</c:v>
                </c:pt>
                <c:pt idx="923">
                  <c:v>35</c:v>
                </c:pt>
                <c:pt idx="924">
                  <c:v>7.75</c:v>
                </c:pt>
                <c:pt idx="925">
                  <c:v>11.583333333333334</c:v>
                </c:pt>
                <c:pt idx="926">
                  <c:v>41.395833333333336</c:v>
                </c:pt>
                <c:pt idx="927">
                  <c:v>43.958333333333336</c:v>
                </c:pt>
                <c:pt idx="928">
                  <c:v>62.041666666666664</c:v>
                </c:pt>
                <c:pt idx="929">
                  <c:v>18.8125</c:v>
                </c:pt>
                <c:pt idx="930">
                  <c:v>62.375</c:v>
                </c:pt>
                <c:pt idx="931">
                  <c:v>0</c:v>
                </c:pt>
                <c:pt idx="932">
                  <c:v>64.125</c:v>
                </c:pt>
                <c:pt idx="933">
                  <c:v>0</c:v>
                </c:pt>
                <c:pt idx="934">
                  <c:v>44.25</c:v>
                </c:pt>
                <c:pt idx="935">
                  <c:v>28.6875</c:v>
                </c:pt>
                <c:pt idx="936">
                  <c:v>0</c:v>
                </c:pt>
                <c:pt idx="937">
                  <c:v>26.625</c:v>
                </c:pt>
                <c:pt idx="938">
                  <c:v>53.791666666666664</c:v>
                </c:pt>
                <c:pt idx="939">
                  <c:v>45.375</c:v>
                </c:pt>
                <c:pt idx="940">
                  <c:v>0</c:v>
                </c:pt>
                <c:pt idx="941">
                  <c:v>50.479166666666664</c:v>
                </c:pt>
                <c:pt idx="942">
                  <c:v>10.208333333333334</c:v>
                </c:pt>
                <c:pt idx="943">
                  <c:v>18.958333333333332</c:v>
                </c:pt>
                <c:pt idx="944">
                  <c:v>7.5</c:v>
                </c:pt>
                <c:pt idx="945">
                  <c:v>8.8333333333333339</c:v>
                </c:pt>
                <c:pt idx="946">
                  <c:v>0</c:v>
                </c:pt>
                <c:pt idx="947">
                  <c:v>20.875</c:v>
                </c:pt>
                <c:pt idx="948">
                  <c:v>59.416666666666664</c:v>
                </c:pt>
                <c:pt idx="949">
                  <c:v>0</c:v>
                </c:pt>
                <c:pt idx="950">
                  <c:v>57.0625</c:v>
                </c:pt>
                <c:pt idx="951">
                  <c:v>0</c:v>
                </c:pt>
                <c:pt idx="952">
                  <c:v>39.729166666666664</c:v>
                </c:pt>
                <c:pt idx="953">
                  <c:v>54.833333333333336</c:v>
                </c:pt>
                <c:pt idx="954">
                  <c:v>34.833333333333336</c:v>
                </c:pt>
                <c:pt idx="955">
                  <c:v>21.104166666666668</c:v>
                </c:pt>
                <c:pt idx="956">
                  <c:v>29.833333333333332</c:v>
                </c:pt>
                <c:pt idx="957">
                  <c:v>12.3125</c:v>
                </c:pt>
                <c:pt idx="958">
                  <c:v>44.635416666666664</c:v>
                </c:pt>
                <c:pt idx="959">
                  <c:v>9.1458333333333339</c:v>
                </c:pt>
                <c:pt idx="960">
                  <c:v>0</c:v>
                </c:pt>
                <c:pt idx="961">
                  <c:v>25.354166666666668</c:v>
                </c:pt>
                <c:pt idx="962">
                  <c:v>0</c:v>
                </c:pt>
                <c:pt idx="963">
                  <c:v>0</c:v>
                </c:pt>
                <c:pt idx="964">
                  <c:v>26.833333333333332</c:v>
                </c:pt>
                <c:pt idx="965">
                  <c:v>0</c:v>
                </c:pt>
                <c:pt idx="966">
                  <c:v>76.75</c:v>
                </c:pt>
                <c:pt idx="967">
                  <c:v>32.333333333333336</c:v>
                </c:pt>
                <c:pt idx="968">
                  <c:v>22.4375</c:v>
                </c:pt>
                <c:pt idx="969">
                  <c:v>19.708333333333332</c:v>
                </c:pt>
                <c:pt idx="970">
                  <c:v>21.291666666666668</c:v>
                </c:pt>
                <c:pt idx="971">
                  <c:v>40.791666666666664</c:v>
                </c:pt>
                <c:pt idx="972">
                  <c:v>25.950757575757574</c:v>
                </c:pt>
                <c:pt idx="973">
                  <c:v>44.166666666666664</c:v>
                </c:pt>
                <c:pt idx="974">
                  <c:v>35.979166666666664</c:v>
                </c:pt>
                <c:pt idx="975">
                  <c:v>52.604166666666664</c:v>
                </c:pt>
                <c:pt idx="976">
                  <c:v>33.041666666666664</c:v>
                </c:pt>
                <c:pt idx="977">
                  <c:v>7.8888888888888893</c:v>
                </c:pt>
                <c:pt idx="978">
                  <c:v>14</c:v>
                </c:pt>
                <c:pt idx="979">
                  <c:v>17.8125</c:v>
                </c:pt>
                <c:pt idx="980">
                  <c:v>0</c:v>
                </c:pt>
                <c:pt idx="981">
                  <c:v>30.75</c:v>
                </c:pt>
                <c:pt idx="982">
                  <c:v>75.145833333333329</c:v>
                </c:pt>
                <c:pt idx="983">
                  <c:v>0</c:v>
                </c:pt>
                <c:pt idx="984">
                  <c:v>85.6875</c:v>
                </c:pt>
                <c:pt idx="985">
                  <c:v>0</c:v>
                </c:pt>
                <c:pt idx="986">
                  <c:v>32.125</c:v>
                </c:pt>
                <c:pt idx="987">
                  <c:v>21.125</c:v>
                </c:pt>
                <c:pt idx="988">
                  <c:v>55.5</c:v>
                </c:pt>
                <c:pt idx="989">
                  <c:v>7.979166666666667</c:v>
                </c:pt>
                <c:pt idx="990">
                  <c:v>69.229166666666671</c:v>
                </c:pt>
                <c:pt idx="991">
                  <c:v>9</c:v>
                </c:pt>
                <c:pt idx="992">
                  <c:v>30.666666666666668</c:v>
                </c:pt>
                <c:pt idx="993">
                  <c:v>23.395833333333332</c:v>
                </c:pt>
                <c:pt idx="994">
                  <c:v>37.958333333333336</c:v>
                </c:pt>
                <c:pt idx="995">
                  <c:v>10.979166666666666</c:v>
                </c:pt>
                <c:pt idx="996">
                  <c:v>68.375</c:v>
                </c:pt>
                <c:pt idx="997">
                  <c:v>48.604166666666664</c:v>
                </c:pt>
                <c:pt idx="998">
                  <c:v>17.9375</c:v>
                </c:pt>
                <c:pt idx="999">
                  <c:v>15.041666666666666</c:v>
                </c:pt>
                <c:pt idx="1000">
                  <c:v>63.895833333333336</c:v>
                </c:pt>
                <c:pt idx="1001">
                  <c:v>30.770833333333332</c:v>
                </c:pt>
                <c:pt idx="1002">
                  <c:v>73.395833333333329</c:v>
                </c:pt>
                <c:pt idx="1003">
                  <c:v>31.895833333333332</c:v>
                </c:pt>
                <c:pt idx="1004">
                  <c:v>18.166666666666668</c:v>
                </c:pt>
                <c:pt idx="1005">
                  <c:v>22.895833333333332</c:v>
                </c:pt>
                <c:pt idx="1006">
                  <c:v>8.2916666666666661</c:v>
                </c:pt>
                <c:pt idx="1007">
                  <c:v>0</c:v>
                </c:pt>
                <c:pt idx="1008">
                  <c:v>34.875</c:v>
                </c:pt>
                <c:pt idx="1009">
                  <c:v>9.4166666666666661</c:v>
                </c:pt>
                <c:pt idx="1010">
                  <c:v>0</c:v>
                </c:pt>
                <c:pt idx="1011">
                  <c:v>50.708333333333336</c:v>
                </c:pt>
                <c:pt idx="1012">
                  <c:v>29.479166666666668</c:v>
                </c:pt>
                <c:pt idx="1013">
                  <c:v>24.854166666666668</c:v>
                </c:pt>
                <c:pt idx="1014">
                  <c:v>0</c:v>
                </c:pt>
                <c:pt idx="1015">
                  <c:v>46</c:v>
                </c:pt>
                <c:pt idx="1016">
                  <c:v>34.395833333333336</c:v>
                </c:pt>
                <c:pt idx="1017">
                  <c:v>24.270833333333332</c:v>
                </c:pt>
                <c:pt idx="1018">
                  <c:v>31.958333333333332</c:v>
                </c:pt>
                <c:pt idx="1019">
                  <c:v>22.041666666666668</c:v>
                </c:pt>
                <c:pt idx="1020">
                  <c:v>29.354166666666668</c:v>
                </c:pt>
                <c:pt idx="1021">
                  <c:v>41.9375</c:v>
                </c:pt>
                <c:pt idx="1022">
                  <c:v>47.125</c:v>
                </c:pt>
                <c:pt idx="1023">
                  <c:v>48.541666666666664</c:v>
                </c:pt>
                <c:pt idx="1024">
                  <c:v>10.895833333333334</c:v>
                </c:pt>
                <c:pt idx="1025">
                  <c:v>58.541666666666664</c:v>
                </c:pt>
                <c:pt idx="1026">
                  <c:v>0</c:v>
                </c:pt>
                <c:pt idx="1027">
                  <c:v>23.270833333333332</c:v>
                </c:pt>
                <c:pt idx="1028">
                  <c:v>30.625</c:v>
                </c:pt>
                <c:pt idx="1029">
                  <c:v>30.770833333333332</c:v>
                </c:pt>
                <c:pt idx="1030">
                  <c:v>13.145833333333334</c:v>
                </c:pt>
                <c:pt idx="1031">
                  <c:v>0</c:v>
                </c:pt>
                <c:pt idx="1032">
                  <c:v>48.625</c:v>
                </c:pt>
                <c:pt idx="1033">
                  <c:v>18.9375</c:v>
                </c:pt>
                <c:pt idx="1034">
                  <c:v>81.895833333333329</c:v>
                </c:pt>
                <c:pt idx="1035">
                  <c:v>24.104166666666668</c:v>
                </c:pt>
                <c:pt idx="1036">
                  <c:v>57.8125</c:v>
                </c:pt>
                <c:pt idx="1037">
                  <c:v>18.5</c:v>
                </c:pt>
                <c:pt idx="1038">
                  <c:v>18.666666666666668</c:v>
                </c:pt>
                <c:pt idx="1039">
                  <c:v>25.138888888888889</c:v>
                </c:pt>
                <c:pt idx="1040">
                  <c:v>31.1875</c:v>
                </c:pt>
                <c:pt idx="1041">
                  <c:v>123.70833333333333</c:v>
                </c:pt>
                <c:pt idx="1042">
                  <c:v>42.583333333333336</c:v>
                </c:pt>
                <c:pt idx="1043">
                  <c:v>0</c:v>
                </c:pt>
                <c:pt idx="1044">
                  <c:v>24.979166666666668</c:v>
                </c:pt>
                <c:pt idx="1045">
                  <c:v>16.791666666666668</c:v>
                </c:pt>
                <c:pt idx="1046">
                  <c:v>22.208333333333332</c:v>
                </c:pt>
                <c:pt idx="1047">
                  <c:v>0</c:v>
                </c:pt>
                <c:pt idx="1048">
                  <c:v>14.791666666666666</c:v>
                </c:pt>
                <c:pt idx="1049">
                  <c:v>32.083333333333336</c:v>
                </c:pt>
                <c:pt idx="1050">
                  <c:v>0</c:v>
                </c:pt>
                <c:pt idx="1051">
                  <c:v>61.375</c:v>
                </c:pt>
                <c:pt idx="1052">
                  <c:v>0</c:v>
                </c:pt>
                <c:pt idx="1053">
                  <c:v>34.583333333333336</c:v>
                </c:pt>
                <c:pt idx="1054">
                  <c:v>59.5625</c:v>
                </c:pt>
                <c:pt idx="1055">
                  <c:v>21.541666666666668</c:v>
                </c:pt>
                <c:pt idx="1056">
                  <c:v>6.25</c:v>
                </c:pt>
                <c:pt idx="1057">
                  <c:v>0</c:v>
                </c:pt>
                <c:pt idx="1058">
                  <c:v>36.895833333333336</c:v>
                </c:pt>
                <c:pt idx="1059">
                  <c:v>16.4375</c:v>
                </c:pt>
                <c:pt idx="1060">
                  <c:v>15.916666666666666</c:v>
                </c:pt>
                <c:pt idx="1061">
                  <c:v>9.3958333333333339</c:v>
                </c:pt>
                <c:pt idx="1062">
                  <c:v>15.770833333333334</c:v>
                </c:pt>
                <c:pt idx="1063">
                  <c:v>21.25</c:v>
                </c:pt>
                <c:pt idx="1064">
                  <c:v>34.145833333333336</c:v>
                </c:pt>
                <c:pt idx="1065">
                  <c:v>27.9375</c:v>
                </c:pt>
                <c:pt idx="1066">
                  <c:v>35.770833333333336</c:v>
                </c:pt>
                <c:pt idx="1067">
                  <c:v>47.020833333333336</c:v>
                </c:pt>
                <c:pt idx="1068">
                  <c:v>37.958333333333336</c:v>
                </c:pt>
                <c:pt idx="1069">
                  <c:v>12.770833333333334</c:v>
                </c:pt>
                <c:pt idx="1070">
                  <c:v>11.25</c:v>
                </c:pt>
                <c:pt idx="1071">
                  <c:v>8.9375</c:v>
                </c:pt>
                <c:pt idx="1072">
                  <c:v>34.979166666666664</c:v>
                </c:pt>
                <c:pt idx="1073">
                  <c:v>0</c:v>
                </c:pt>
                <c:pt idx="1074">
                  <c:v>39.875</c:v>
                </c:pt>
                <c:pt idx="1075">
                  <c:v>42.041666666666664</c:v>
                </c:pt>
                <c:pt idx="1076">
                  <c:v>29.979166666666668</c:v>
                </c:pt>
                <c:pt idx="1077">
                  <c:v>24.6875</c:v>
                </c:pt>
                <c:pt idx="1078">
                  <c:v>23.75</c:v>
                </c:pt>
                <c:pt idx="1079">
                  <c:v>9.1458333333333339</c:v>
                </c:pt>
                <c:pt idx="1080">
                  <c:v>37.979166666666664</c:v>
                </c:pt>
                <c:pt idx="1081">
                  <c:v>12.354166666666666</c:v>
                </c:pt>
                <c:pt idx="1082">
                  <c:v>34</c:v>
                </c:pt>
                <c:pt idx="1083">
                  <c:v>93</c:v>
                </c:pt>
                <c:pt idx="1084">
                  <c:v>33.1875</c:v>
                </c:pt>
                <c:pt idx="1085">
                  <c:v>38.75</c:v>
                </c:pt>
                <c:pt idx="1086">
                  <c:v>36.625</c:v>
                </c:pt>
                <c:pt idx="1087">
                  <c:v>14.083333333333334</c:v>
                </c:pt>
                <c:pt idx="1088">
                  <c:v>54.375</c:v>
                </c:pt>
                <c:pt idx="1089">
                  <c:v>9.6041666666666661</c:v>
                </c:pt>
                <c:pt idx="1090">
                  <c:v>0</c:v>
                </c:pt>
                <c:pt idx="1091">
                  <c:v>0</c:v>
                </c:pt>
                <c:pt idx="1092">
                  <c:v>11.583333333333334</c:v>
                </c:pt>
                <c:pt idx="1093">
                  <c:v>31.333333333333332</c:v>
                </c:pt>
                <c:pt idx="1094">
                  <c:v>48.0625</c:v>
                </c:pt>
                <c:pt idx="1095">
                  <c:v>36.583333333333336</c:v>
                </c:pt>
                <c:pt idx="1096">
                  <c:v>12.354166666666666</c:v>
                </c:pt>
                <c:pt idx="1097">
                  <c:v>20.958333333333332</c:v>
                </c:pt>
                <c:pt idx="1098">
                  <c:v>36.416666666666664</c:v>
                </c:pt>
                <c:pt idx="1099">
                  <c:v>0</c:v>
                </c:pt>
                <c:pt idx="1100">
                  <c:v>29.583333333333332</c:v>
                </c:pt>
                <c:pt idx="1101">
                  <c:v>53.291666666666664</c:v>
                </c:pt>
                <c:pt idx="1102">
                  <c:v>43.854166666666664</c:v>
                </c:pt>
                <c:pt idx="1103">
                  <c:v>32.208333333333336</c:v>
                </c:pt>
                <c:pt idx="1104">
                  <c:v>28.666666666666668</c:v>
                </c:pt>
                <c:pt idx="1105">
                  <c:v>23.375</c:v>
                </c:pt>
                <c:pt idx="1106">
                  <c:v>0</c:v>
                </c:pt>
                <c:pt idx="1107">
                  <c:v>28.604166666666668</c:v>
                </c:pt>
                <c:pt idx="1108">
                  <c:v>65.916666666666671</c:v>
                </c:pt>
                <c:pt idx="1109">
                  <c:v>32.145833333333336</c:v>
                </c:pt>
                <c:pt idx="1110">
                  <c:v>0</c:v>
                </c:pt>
                <c:pt idx="1111">
                  <c:v>35.958333333333336</c:v>
                </c:pt>
                <c:pt idx="1112">
                  <c:v>82.208333333333329</c:v>
                </c:pt>
                <c:pt idx="1113">
                  <c:v>77.541666666666671</c:v>
                </c:pt>
                <c:pt idx="1114">
                  <c:v>62.166666666666664</c:v>
                </c:pt>
                <c:pt idx="1115">
                  <c:v>0</c:v>
                </c:pt>
                <c:pt idx="1116">
                  <c:v>9.25</c:v>
                </c:pt>
                <c:pt idx="1117">
                  <c:v>0</c:v>
                </c:pt>
                <c:pt idx="1118">
                  <c:v>0</c:v>
                </c:pt>
                <c:pt idx="1119">
                  <c:v>54.958333333333336</c:v>
                </c:pt>
                <c:pt idx="1120">
                  <c:v>10.625</c:v>
                </c:pt>
                <c:pt idx="1121">
                  <c:v>67.291666666666671</c:v>
                </c:pt>
                <c:pt idx="1122">
                  <c:v>32.8125</c:v>
                </c:pt>
                <c:pt idx="1123">
                  <c:v>20.895833333333332</c:v>
                </c:pt>
                <c:pt idx="1124">
                  <c:v>0</c:v>
                </c:pt>
                <c:pt idx="1125">
                  <c:v>10.541666666666666</c:v>
                </c:pt>
                <c:pt idx="1126">
                  <c:v>0</c:v>
                </c:pt>
                <c:pt idx="1127">
                  <c:v>10.833333333333334</c:v>
                </c:pt>
                <c:pt idx="1128">
                  <c:v>23.625</c:v>
                </c:pt>
                <c:pt idx="1129">
                  <c:v>22.729166666666668</c:v>
                </c:pt>
                <c:pt idx="1130">
                  <c:v>23.3125</c:v>
                </c:pt>
                <c:pt idx="1131">
                  <c:v>67.541666666666671</c:v>
                </c:pt>
                <c:pt idx="1132">
                  <c:v>26.625</c:v>
                </c:pt>
                <c:pt idx="1133">
                  <c:v>37.541666666666664</c:v>
                </c:pt>
                <c:pt idx="1134">
                  <c:v>43.75</c:v>
                </c:pt>
                <c:pt idx="1135">
                  <c:v>24.25</c:v>
                </c:pt>
                <c:pt idx="1136">
                  <c:v>23.020833333333332</c:v>
                </c:pt>
                <c:pt idx="1137">
                  <c:v>7.416666666666667</c:v>
                </c:pt>
                <c:pt idx="1138">
                  <c:v>0</c:v>
                </c:pt>
                <c:pt idx="1139">
                  <c:v>53.333333333333336</c:v>
                </c:pt>
                <c:pt idx="1140">
                  <c:v>38.333333333333336</c:v>
                </c:pt>
                <c:pt idx="1141">
                  <c:v>20.833333333333332</c:v>
                </c:pt>
                <c:pt idx="1142">
                  <c:v>20.270833333333332</c:v>
                </c:pt>
                <c:pt idx="1143">
                  <c:v>29.597222222222221</c:v>
                </c:pt>
                <c:pt idx="1144">
                  <c:v>43.625</c:v>
                </c:pt>
                <c:pt idx="1145">
                  <c:v>17</c:v>
                </c:pt>
                <c:pt idx="1146">
                  <c:v>23.125</c:v>
                </c:pt>
                <c:pt idx="1147">
                  <c:v>23.604166666666668</c:v>
                </c:pt>
                <c:pt idx="1148">
                  <c:v>26.958333333333332</c:v>
                </c:pt>
                <c:pt idx="1149">
                  <c:v>62.791666666666664</c:v>
                </c:pt>
                <c:pt idx="1150">
                  <c:v>33.458333333333336</c:v>
                </c:pt>
                <c:pt idx="1151">
                  <c:v>64.416666666666671</c:v>
                </c:pt>
                <c:pt idx="1152">
                  <c:v>8.7708333333333339</c:v>
                </c:pt>
                <c:pt idx="1153">
                  <c:v>16.5</c:v>
                </c:pt>
                <c:pt idx="1154">
                  <c:v>46.4375</c:v>
                </c:pt>
                <c:pt idx="1155">
                  <c:v>45.083333333333336</c:v>
                </c:pt>
                <c:pt idx="1156">
                  <c:v>0</c:v>
                </c:pt>
                <c:pt idx="1157">
                  <c:v>17.583333333333332</c:v>
                </c:pt>
                <c:pt idx="1158">
                  <c:v>54.895833333333336</c:v>
                </c:pt>
                <c:pt idx="1159">
                  <c:v>16.333333333333332</c:v>
                </c:pt>
                <c:pt idx="1160">
                  <c:v>23.770833333333332</c:v>
                </c:pt>
                <c:pt idx="1161">
                  <c:v>43.958333333333336</c:v>
                </c:pt>
                <c:pt idx="1162">
                  <c:v>13.770833333333334</c:v>
                </c:pt>
                <c:pt idx="1163">
                  <c:v>23.895833333333332</c:v>
                </c:pt>
                <c:pt idx="1164">
                  <c:v>28.916666666666668</c:v>
                </c:pt>
                <c:pt idx="1165">
                  <c:v>34.916666666666664</c:v>
                </c:pt>
                <c:pt idx="1166">
                  <c:v>15.041666666666666</c:v>
                </c:pt>
                <c:pt idx="1167">
                  <c:v>56</c:v>
                </c:pt>
                <c:pt idx="1168">
                  <c:v>34.541666666666664</c:v>
                </c:pt>
                <c:pt idx="1169">
                  <c:v>32.020833333333336</c:v>
                </c:pt>
                <c:pt idx="1170">
                  <c:v>36.9375</c:v>
                </c:pt>
                <c:pt idx="1171">
                  <c:v>68.125</c:v>
                </c:pt>
                <c:pt idx="1172">
                  <c:v>0</c:v>
                </c:pt>
                <c:pt idx="1173">
                  <c:v>47.583333333333336</c:v>
                </c:pt>
                <c:pt idx="1174">
                  <c:v>40.145833333333336</c:v>
                </c:pt>
                <c:pt idx="1175">
                  <c:v>49.916666666666664</c:v>
                </c:pt>
                <c:pt idx="1176">
                  <c:v>0</c:v>
                </c:pt>
                <c:pt idx="1177">
                  <c:v>92.75</c:v>
                </c:pt>
                <c:pt idx="1178">
                  <c:v>46.6875</c:v>
                </c:pt>
                <c:pt idx="1179">
                  <c:v>34.895833333333336</c:v>
                </c:pt>
                <c:pt idx="1180">
                  <c:v>15.333333333333334</c:v>
                </c:pt>
                <c:pt idx="1181">
                  <c:v>0</c:v>
                </c:pt>
                <c:pt idx="1182">
                  <c:v>22.208333333333332</c:v>
                </c:pt>
                <c:pt idx="1183">
                  <c:v>31.541666666666668</c:v>
                </c:pt>
                <c:pt idx="1184">
                  <c:v>42.75</c:v>
                </c:pt>
                <c:pt idx="1185">
                  <c:v>0</c:v>
                </c:pt>
                <c:pt idx="1186">
                  <c:v>9.5416666666666661</c:v>
                </c:pt>
                <c:pt idx="1187">
                  <c:v>38.4375</c:v>
                </c:pt>
                <c:pt idx="1188">
                  <c:v>0</c:v>
                </c:pt>
                <c:pt idx="1189">
                  <c:v>38.291666666666664</c:v>
                </c:pt>
                <c:pt idx="1190">
                  <c:v>31.541666666666668</c:v>
                </c:pt>
                <c:pt idx="1191">
                  <c:v>43.583333333333336</c:v>
                </c:pt>
                <c:pt idx="1192">
                  <c:v>0</c:v>
                </c:pt>
                <c:pt idx="1193">
                  <c:v>17.479166666666668</c:v>
                </c:pt>
                <c:pt idx="1194">
                  <c:v>12.125</c:v>
                </c:pt>
                <c:pt idx="1195">
                  <c:v>45.0625</c:v>
                </c:pt>
                <c:pt idx="1196">
                  <c:v>66.458333333333329</c:v>
                </c:pt>
                <c:pt idx="1197">
                  <c:v>20.9375</c:v>
                </c:pt>
                <c:pt idx="1198">
                  <c:v>54.541666666666664</c:v>
                </c:pt>
                <c:pt idx="1199">
                  <c:v>33.0625</c:v>
                </c:pt>
                <c:pt idx="1200">
                  <c:v>13.291666666666666</c:v>
                </c:pt>
                <c:pt idx="1201">
                  <c:v>25.333333333333332</c:v>
                </c:pt>
                <c:pt idx="1202">
                  <c:v>58.208333333333336</c:v>
                </c:pt>
                <c:pt idx="1203">
                  <c:v>11.125</c:v>
                </c:pt>
                <c:pt idx="1204">
                  <c:v>34.8125</c:v>
                </c:pt>
                <c:pt idx="1205">
                  <c:v>0</c:v>
                </c:pt>
                <c:pt idx="1206">
                  <c:v>11.479166666666666</c:v>
                </c:pt>
                <c:pt idx="1207">
                  <c:v>60.604166666666664</c:v>
                </c:pt>
                <c:pt idx="1208">
                  <c:v>0</c:v>
                </c:pt>
                <c:pt idx="1209">
                  <c:v>11.833333333333334</c:v>
                </c:pt>
                <c:pt idx="1210">
                  <c:v>0</c:v>
                </c:pt>
                <c:pt idx="1211">
                  <c:v>62.104166666666664</c:v>
                </c:pt>
                <c:pt idx="1212">
                  <c:v>39.9375</c:v>
                </c:pt>
                <c:pt idx="1213">
                  <c:v>46.979166666666664</c:v>
                </c:pt>
                <c:pt idx="1214">
                  <c:v>39</c:v>
                </c:pt>
                <c:pt idx="1215">
                  <c:v>21.0625</c:v>
                </c:pt>
                <c:pt idx="1216">
                  <c:v>55.395833333333336</c:v>
                </c:pt>
                <c:pt idx="1217">
                  <c:v>54.645833333333336</c:v>
                </c:pt>
                <c:pt idx="1218">
                  <c:v>37.041666666666664</c:v>
                </c:pt>
                <c:pt idx="1219">
                  <c:v>48.375</c:v>
                </c:pt>
                <c:pt idx="1220">
                  <c:v>45.020833333333336</c:v>
                </c:pt>
                <c:pt idx="1221">
                  <c:v>22.583333333333332</c:v>
                </c:pt>
                <c:pt idx="1222">
                  <c:v>38</c:v>
                </c:pt>
                <c:pt idx="1223">
                  <c:v>0</c:v>
                </c:pt>
                <c:pt idx="1224">
                  <c:v>26.1875</c:v>
                </c:pt>
                <c:pt idx="1225">
                  <c:v>51.916666666666664</c:v>
                </c:pt>
                <c:pt idx="1226">
                  <c:v>39.666666666666664</c:v>
                </c:pt>
                <c:pt idx="1227">
                  <c:v>114.08333333333333</c:v>
                </c:pt>
                <c:pt idx="1228">
                  <c:v>0</c:v>
                </c:pt>
                <c:pt idx="1229">
                  <c:v>45.354166666666664</c:v>
                </c:pt>
                <c:pt idx="1230">
                  <c:v>66.666666666666671</c:v>
                </c:pt>
                <c:pt idx="1231">
                  <c:v>46.270833333333336</c:v>
                </c:pt>
                <c:pt idx="1232">
                  <c:v>7.979166666666667</c:v>
                </c:pt>
                <c:pt idx="1233">
                  <c:v>23.625</c:v>
                </c:pt>
                <c:pt idx="1234">
                  <c:v>42.770833333333336</c:v>
                </c:pt>
                <c:pt idx="1235">
                  <c:v>47.6875</c:v>
                </c:pt>
                <c:pt idx="1236">
                  <c:v>23.375</c:v>
                </c:pt>
                <c:pt idx="1237">
                  <c:v>40.895833333333336</c:v>
                </c:pt>
                <c:pt idx="1238">
                  <c:v>0</c:v>
                </c:pt>
                <c:pt idx="1239">
                  <c:v>11.854166666666666</c:v>
                </c:pt>
                <c:pt idx="1240">
                  <c:v>15.791666666666666</c:v>
                </c:pt>
                <c:pt idx="1241">
                  <c:v>89.416666666666671</c:v>
                </c:pt>
                <c:pt idx="1242">
                  <c:v>43.791666666666664</c:v>
                </c:pt>
                <c:pt idx="1243">
                  <c:v>0</c:v>
                </c:pt>
                <c:pt idx="1244">
                  <c:v>0</c:v>
                </c:pt>
                <c:pt idx="1245">
                  <c:v>21.479166666666668</c:v>
                </c:pt>
                <c:pt idx="1246">
                  <c:v>0</c:v>
                </c:pt>
                <c:pt idx="1247">
                  <c:v>9.9375</c:v>
                </c:pt>
                <c:pt idx="1248">
                  <c:v>33.125</c:v>
                </c:pt>
                <c:pt idx="1249">
                  <c:v>7.583333333333333</c:v>
                </c:pt>
                <c:pt idx="1250">
                  <c:v>43.125</c:v>
                </c:pt>
                <c:pt idx="1251">
                  <c:v>8.7708333333333339</c:v>
                </c:pt>
                <c:pt idx="1252">
                  <c:v>82.270833333333329</c:v>
                </c:pt>
                <c:pt idx="1253">
                  <c:v>40.333333333333336</c:v>
                </c:pt>
                <c:pt idx="1254">
                  <c:v>0</c:v>
                </c:pt>
                <c:pt idx="1255">
                  <c:v>27.854166666666668</c:v>
                </c:pt>
                <c:pt idx="1256">
                  <c:v>26.197916666666668</c:v>
                </c:pt>
                <c:pt idx="1257">
                  <c:v>49.895833333333336</c:v>
                </c:pt>
                <c:pt idx="1258">
                  <c:v>14.479166666666666</c:v>
                </c:pt>
                <c:pt idx="1259">
                  <c:v>18.416666666666668</c:v>
                </c:pt>
                <c:pt idx="1260">
                  <c:v>43.729166666666664</c:v>
                </c:pt>
                <c:pt idx="1261">
                  <c:v>21.5625</c:v>
                </c:pt>
                <c:pt idx="1262">
                  <c:v>22.583333333333332</c:v>
                </c:pt>
                <c:pt idx="1263">
                  <c:v>52.4375</c:v>
                </c:pt>
                <c:pt idx="1264">
                  <c:v>39.791666666666664</c:v>
                </c:pt>
                <c:pt idx="1265">
                  <c:v>45.166666666666664</c:v>
                </c:pt>
                <c:pt idx="1266">
                  <c:v>29</c:v>
                </c:pt>
                <c:pt idx="1267">
                  <c:v>8.75</c:v>
                </c:pt>
                <c:pt idx="1268">
                  <c:v>32.041666666666664</c:v>
                </c:pt>
                <c:pt idx="1269">
                  <c:v>20.583333333333332</c:v>
                </c:pt>
                <c:pt idx="1270">
                  <c:v>17.645833333333332</c:v>
                </c:pt>
                <c:pt idx="1271">
                  <c:v>15.958333333333334</c:v>
                </c:pt>
                <c:pt idx="1272">
                  <c:v>52.645833333333336</c:v>
                </c:pt>
                <c:pt idx="1273">
                  <c:v>0</c:v>
                </c:pt>
                <c:pt idx="1274">
                  <c:v>14</c:v>
                </c:pt>
                <c:pt idx="1275">
                  <c:v>65.833333333333329</c:v>
                </c:pt>
                <c:pt idx="1276">
                  <c:v>58.8125</c:v>
                </c:pt>
                <c:pt idx="1277">
                  <c:v>43.666666666666664</c:v>
                </c:pt>
                <c:pt idx="1278">
                  <c:v>21.416666666666668</c:v>
                </c:pt>
                <c:pt idx="1279">
                  <c:v>20.5625</c:v>
                </c:pt>
                <c:pt idx="1280">
                  <c:v>28</c:v>
                </c:pt>
                <c:pt idx="1281">
                  <c:v>61.0625</c:v>
                </c:pt>
                <c:pt idx="1282">
                  <c:v>0</c:v>
                </c:pt>
                <c:pt idx="1283">
                  <c:v>34.8125</c:v>
                </c:pt>
                <c:pt idx="1284">
                  <c:v>0</c:v>
                </c:pt>
                <c:pt idx="1285">
                  <c:v>0</c:v>
                </c:pt>
                <c:pt idx="1286">
                  <c:v>20.520833333333332</c:v>
                </c:pt>
                <c:pt idx="1287">
                  <c:v>25.291666666666668</c:v>
                </c:pt>
                <c:pt idx="1288">
                  <c:v>15.9375</c:v>
                </c:pt>
                <c:pt idx="1289">
                  <c:v>47.208333333333336</c:v>
                </c:pt>
                <c:pt idx="1290">
                  <c:v>0</c:v>
                </c:pt>
                <c:pt idx="1291">
                  <c:v>34.979166666666664</c:v>
                </c:pt>
                <c:pt idx="1292">
                  <c:v>81.458333333333329</c:v>
                </c:pt>
                <c:pt idx="1293">
                  <c:v>26.8125</c:v>
                </c:pt>
                <c:pt idx="1294">
                  <c:v>0</c:v>
                </c:pt>
                <c:pt idx="1295">
                  <c:v>7.25</c:v>
                </c:pt>
                <c:pt idx="1296">
                  <c:v>30.125</c:v>
                </c:pt>
                <c:pt idx="1297">
                  <c:v>50.3125</c:v>
                </c:pt>
                <c:pt idx="1298">
                  <c:v>0</c:v>
                </c:pt>
                <c:pt idx="1299">
                  <c:v>64.541666666666671</c:v>
                </c:pt>
                <c:pt idx="1300">
                  <c:v>0</c:v>
                </c:pt>
                <c:pt idx="1301">
                  <c:v>82.375</c:v>
                </c:pt>
                <c:pt idx="1302">
                  <c:v>43.770833333333336</c:v>
                </c:pt>
                <c:pt idx="1303">
                  <c:v>8.3125</c:v>
                </c:pt>
                <c:pt idx="1304">
                  <c:v>85.104166666666671</c:v>
                </c:pt>
                <c:pt idx="1305">
                  <c:v>0</c:v>
                </c:pt>
                <c:pt idx="1306">
                  <c:v>22.458333333333332</c:v>
                </c:pt>
                <c:pt idx="1307">
                  <c:v>49.458333333333336</c:v>
                </c:pt>
                <c:pt idx="1308">
                  <c:v>14.541666666666666</c:v>
                </c:pt>
                <c:pt idx="1309">
                  <c:v>50.083333333333336</c:v>
                </c:pt>
                <c:pt idx="1310">
                  <c:v>0</c:v>
                </c:pt>
                <c:pt idx="1311">
                  <c:v>40.770833333333336</c:v>
                </c:pt>
                <c:pt idx="1312">
                  <c:v>89.479166666666671</c:v>
                </c:pt>
                <c:pt idx="1313">
                  <c:v>6.979166666666667</c:v>
                </c:pt>
                <c:pt idx="1314">
                  <c:v>12.020833333333334</c:v>
                </c:pt>
                <c:pt idx="1315">
                  <c:v>42.895833333333336</c:v>
                </c:pt>
                <c:pt idx="1316">
                  <c:v>31.4375</c:v>
                </c:pt>
                <c:pt idx="1317">
                  <c:v>22.416666666666668</c:v>
                </c:pt>
                <c:pt idx="1318">
                  <c:v>19.479166666666668</c:v>
                </c:pt>
                <c:pt idx="1319">
                  <c:v>26.791666666666668</c:v>
                </c:pt>
                <c:pt idx="1320">
                  <c:v>34.625</c:v>
                </c:pt>
                <c:pt idx="1321">
                  <c:v>9.4166666666666661</c:v>
                </c:pt>
                <c:pt idx="1322">
                  <c:v>62</c:v>
                </c:pt>
                <c:pt idx="1323">
                  <c:v>0</c:v>
                </c:pt>
                <c:pt idx="1324">
                  <c:v>43.4375</c:v>
                </c:pt>
                <c:pt idx="1325">
                  <c:v>30.354166666666668</c:v>
                </c:pt>
                <c:pt idx="1326">
                  <c:v>0</c:v>
                </c:pt>
                <c:pt idx="1327">
                  <c:v>23.5625</c:v>
                </c:pt>
                <c:pt idx="1328">
                  <c:v>22.416666666666668</c:v>
                </c:pt>
                <c:pt idx="1329">
                  <c:v>18.458333333333332</c:v>
                </c:pt>
                <c:pt idx="1330">
                  <c:v>16.125</c:v>
                </c:pt>
                <c:pt idx="1331">
                  <c:v>41.375</c:v>
                </c:pt>
                <c:pt idx="1332">
                  <c:v>25.729166666666668</c:v>
                </c:pt>
                <c:pt idx="1333">
                  <c:v>13.229166666666666</c:v>
                </c:pt>
                <c:pt idx="1334">
                  <c:v>37.458333333333336</c:v>
                </c:pt>
                <c:pt idx="1335">
                  <c:v>0</c:v>
                </c:pt>
                <c:pt idx="1336">
                  <c:v>45.166666666666664</c:v>
                </c:pt>
                <c:pt idx="1337">
                  <c:v>17.3125</c:v>
                </c:pt>
                <c:pt idx="1338">
                  <c:v>0</c:v>
                </c:pt>
                <c:pt idx="1339">
                  <c:v>28.875</c:v>
                </c:pt>
                <c:pt idx="1340">
                  <c:v>23.125</c:v>
                </c:pt>
                <c:pt idx="1341">
                  <c:v>17.458333333333332</c:v>
                </c:pt>
                <c:pt idx="1342">
                  <c:v>38.5625</c:v>
                </c:pt>
                <c:pt idx="1343">
                  <c:v>104.70833333333333</c:v>
                </c:pt>
                <c:pt idx="1344">
                  <c:v>7.354166666666667</c:v>
                </c:pt>
                <c:pt idx="1345">
                  <c:v>29.8125</c:v>
                </c:pt>
                <c:pt idx="1346">
                  <c:v>36.5625</c:v>
                </c:pt>
                <c:pt idx="1347">
                  <c:v>0</c:v>
                </c:pt>
                <c:pt idx="1348">
                  <c:v>0</c:v>
                </c:pt>
                <c:pt idx="1349">
                  <c:v>29.416666666666668</c:v>
                </c:pt>
                <c:pt idx="1350">
                  <c:v>15.6875</c:v>
                </c:pt>
                <c:pt idx="1351">
                  <c:v>47.1875</c:v>
                </c:pt>
                <c:pt idx="1352">
                  <c:v>26.333333333333332</c:v>
                </c:pt>
                <c:pt idx="1353">
                  <c:v>38.75</c:v>
                </c:pt>
                <c:pt idx="1354">
                  <c:v>63.166666666666664</c:v>
                </c:pt>
                <c:pt idx="1355">
                  <c:v>16.625</c:v>
                </c:pt>
                <c:pt idx="1356">
                  <c:v>49.6875</c:v>
                </c:pt>
                <c:pt idx="1357">
                  <c:v>10.6875</c:v>
                </c:pt>
                <c:pt idx="1358">
                  <c:v>0</c:v>
                </c:pt>
                <c:pt idx="1359">
                  <c:v>32.604166666666664</c:v>
                </c:pt>
                <c:pt idx="1360">
                  <c:v>62.125</c:v>
                </c:pt>
                <c:pt idx="1361">
                  <c:v>29.708333333333332</c:v>
                </c:pt>
                <c:pt idx="1362">
                  <c:v>10.833333333333334</c:v>
                </c:pt>
                <c:pt idx="1363">
                  <c:v>26.541666666666668</c:v>
                </c:pt>
                <c:pt idx="1364">
                  <c:v>22.375</c:v>
                </c:pt>
                <c:pt idx="1365">
                  <c:v>103.75</c:v>
                </c:pt>
                <c:pt idx="1366">
                  <c:v>17.083333333333332</c:v>
                </c:pt>
                <c:pt idx="1367">
                  <c:v>38.645833333333336</c:v>
                </c:pt>
                <c:pt idx="1368">
                  <c:v>0</c:v>
                </c:pt>
                <c:pt idx="1369">
                  <c:v>22.708333333333332</c:v>
                </c:pt>
                <c:pt idx="1370">
                  <c:v>0</c:v>
                </c:pt>
                <c:pt idx="1371">
                  <c:v>28</c:v>
                </c:pt>
                <c:pt idx="1372">
                  <c:v>45.4375</c:v>
                </c:pt>
                <c:pt idx="1373">
                  <c:v>49.541666666666664</c:v>
                </c:pt>
                <c:pt idx="1374">
                  <c:v>17.395833333333332</c:v>
                </c:pt>
                <c:pt idx="1375">
                  <c:v>26.897727272727273</c:v>
                </c:pt>
                <c:pt idx="1376">
                  <c:v>22.5</c:v>
                </c:pt>
                <c:pt idx="1377">
                  <c:v>11.3125</c:v>
                </c:pt>
                <c:pt idx="1378">
                  <c:v>36.458333333333336</c:v>
                </c:pt>
                <c:pt idx="1379">
                  <c:v>50.791666666666664</c:v>
                </c:pt>
                <c:pt idx="1380">
                  <c:v>22.916666666666668</c:v>
                </c:pt>
                <c:pt idx="1381">
                  <c:v>24.708333333333332</c:v>
                </c:pt>
                <c:pt idx="1382">
                  <c:v>21.229166666666668</c:v>
                </c:pt>
                <c:pt idx="1383">
                  <c:v>48.125</c:v>
                </c:pt>
                <c:pt idx="1384">
                  <c:v>0</c:v>
                </c:pt>
                <c:pt idx="1385">
                  <c:v>13.520833333333334</c:v>
                </c:pt>
                <c:pt idx="1386">
                  <c:v>39.041666666666664</c:v>
                </c:pt>
                <c:pt idx="1387">
                  <c:v>33</c:v>
                </c:pt>
                <c:pt idx="1388">
                  <c:v>0</c:v>
                </c:pt>
                <c:pt idx="1389">
                  <c:v>60</c:v>
                </c:pt>
                <c:pt idx="1390">
                  <c:v>9.4375</c:v>
                </c:pt>
                <c:pt idx="1391">
                  <c:v>8.875</c:v>
                </c:pt>
                <c:pt idx="1392">
                  <c:v>32.393939393939391</c:v>
                </c:pt>
                <c:pt idx="1393">
                  <c:v>50.104166666666664</c:v>
                </c:pt>
                <c:pt idx="1394">
                  <c:v>23.208333333333332</c:v>
                </c:pt>
                <c:pt idx="1395">
                  <c:v>25.541666666666668</c:v>
                </c:pt>
                <c:pt idx="1396">
                  <c:v>25.395833333333332</c:v>
                </c:pt>
                <c:pt idx="1397">
                  <c:v>35.645833333333336</c:v>
                </c:pt>
                <c:pt idx="1398">
                  <c:v>68.9375</c:v>
                </c:pt>
                <c:pt idx="1399">
                  <c:v>41.770833333333336</c:v>
                </c:pt>
                <c:pt idx="1400">
                  <c:v>48.270833333333336</c:v>
                </c:pt>
                <c:pt idx="1401">
                  <c:v>51.6875</c:v>
                </c:pt>
                <c:pt idx="1402">
                  <c:v>30.854166666666668</c:v>
                </c:pt>
                <c:pt idx="1403">
                  <c:v>46.958333333333336</c:v>
                </c:pt>
                <c:pt idx="1404">
                  <c:v>30.0625</c:v>
                </c:pt>
                <c:pt idx="1405">
                  <c:v>19.583333333333332</c:v>
                </c:pt>
                <c:pt idx="1406">
                  <c:v>7.3125</c:v>
                </c:pt>
                <c:pt idx="1407">
                  <c:v>18.854166666666668</c:v>
                </c:pt>
                <c:pt idx="1408">
                  <c:v>59.958333333333336</c:v>
                </c:pt>
                <c:pt idx="1409">
                  <c:v>0</c:v>
                </c:pt>
                <c:pt idx="1410">
                  <c:v>0</c:v>
                </c:pt>
                <c:pt idx="1411">
                  <c:v>25.583333333333332</c:v>
                </c:pt>
                <c:pt idx="1412">
                  <c:v>0</c:v>
                </c:pt>
                <c:pt idx="1413">
                  <c:v>47.8125</c:v>
                </c:pt>
                <c:pt idx="1414">
                  <c:v>0</c:v>
                </c:pt>
                <c:pt idx="1415">
                  <c:v>66.645833333333329</c:v>
                </c:pt>
                <c:pt idx="1416">
                  <c:v>70.166666666666671</c:v>
                </c:pt>
                <c:pt idx="1417">
                  <c:v>0</c:v>
                </c:pt>
                <c:pt idx="1418">
                  <c:v>28.520833333333332</c:v>
                </c:pt>
                <c:pt idx="1419">
                  <c:v>18.541666666666668</c:v>
                </c:pt>
                <c:pt idx="1420">
                  <c:v>21</c:v>
                </c:pt>
                <c:pt idx="1421">
                  <c:v>19.354166666666668</c:v>
                </c:pt>
                <c:pt idx="1422">
                  <c:v>47.229166666666664</c:v>
                </c:pt>
                <c:pt idx="1423">
                  <c:v>35.4375</c:v>
                </c:pt>
                <c:pt idx="1424">
                  <c:v>41.395833333333336</c:v>
                </c:pt>
                <c:pt idx="1425">
                  <c:v>27.9375</c:v>
                </c:pt>
                <c:pt idx="1426">
                  <c:v>16.395833333333332</c:v>
                </c:pt>
                <c:pt idx="1427">
                  <c:v>32.229166666666664</c:v>
                </c:pt>
                <c:pt idx="1428">
                  <c:v>0</c:v>
                </c:pt>
                <c:pt idx="1429">
                  <c:v>19.708333333333332</c:v>
                </c:pt>
                <c:pt idx="1430">
                  <c:v>23.625</c:v>
                </c:pt>
                <c:pt idx="1431">
                  <c:v>52.770833333333336</c:v>
                </c:pt>
                <c:pt idx="1432">
                  <c:v>46.104166666666664</c:v>
                </c:pt>
                <c:pt idx="1433">
                  <c:v>32.833333333333336</c:v>
                </c:pt>
                <c:pt idx="1434">
                  <c:v>17.416666666666668</c:v>
                </c:pt>
                <c:pt idx="1435">
                  <c:v>0</c:v>
                </c:pt>
                <c:pt idx="1436">
                  <c:v>9.8125</c:v>
                </c:pt>
                <c:pt idx="1437">
                  <c:v>41.270833333333336</c:v>
                </c:pt>
                <c:pt idx="1438">
                  <c:v>32.125</c:v>
                </c:pt>
                <c:pt idx="1439">
                  <c:v>97.020833333333329</c:v>
                </c:pt>
                <c:pt idx="1440">
                  <c:v>33</c:v>
                </c:pt>
                <c:pt idx="1441">
                  <c:v>73.0625</c:v>
                </c:pt>
                <c:pt idx="1442">
                  <c:v>28.791666666666668</c:v>
                </c:pt>
                <c:pt idx="1443">
                  <c:v>22.25</c:v>
                </c:pt>
                <c:pt idx="1444">
                  <c:v>0</c:v>
                </c:pt>
                <c:pt idx="1445">
                  <c:v>82.9375</c:v>
                </c:pt>
                <c:pt idx="1446">
                  <c:v>36.5</c:v>
                </c:pt>
                <c:pt idx="1447">
                  <c:v>75.625</c:v>
                </c:pt>
                <c:pt idx="1448">
                  <c:v>54.291666666666664</c:v>
                </c:pt>
                <c:pt idx="1449">
                  <c:v>41.770833333333336</c:v>
                </c:pt>
                <c:pt idx="1450">
                  <c:v>50.104166666666664</c:v>
                </c:pt>
                <c:pt idx="1451">
                  <c:v>62.1875</c:v>
                </c:pt>
                <c:pt idx="1452">
                  <c:v>10.833333333333334</c:v>
                </c:pt>
                <c:pt idx="1453">
                  <c:v>8.9375</c:v>
                </c:pt>
                <c:pt idx="1454">
                  <c:v>0</c:v>
                </c:pt>
                <c:pt idx="1455">
                  <c:v>24.416666666666668</c:v>
                </c:pt>
                <c:pt idx="1456">
                  <c:v>16</c:v>
                </c:pt>
                <c:pt idx="1457">
                  <c:v>17.708333333333332</c:v>
                </c:pt>
                <c:pt idx="1458">
                  <c:v>28.958333333333332</c:v>
                </c:pt>
                <c:pt idx="1459">
                  <c:v>26.833333333333332</c:v>
                </c:pt>
                <c:pt idx="1460">
                  <c:v>81.958333333333329</c:v>
                </c:pt>
                <c:pt idx="1461">
                  <c:v>30.854166666666668</c:v>
                </c:pt>
                <c:pt idx="1462">
                  <c:v>35.829861111111114</c:v>
                </c:pt>
                <c:pt idx="1463">
                  <c:v>23.125</c:v>
                </c:pt>
                <c:pt idx="1464">
                  <c:v>25.270833333333332</c:v>
                </c:pt>
                <c:pt idx="1465">
                  <c:v>0</c:v>
                </c:pt>
                <c:pt idx="1466">
                  <c:v>59.291666666666664</c:v>
                </c:pt>
                <c:pt idx="1467">
                  <c:v>18</c:v>
                </c:pt>
                <c:pt idx="1468">
                  <c:v>26.552083333333332</c:v>
                </c:pt>
                <c:pt idx="1469">
                  <c:v>14.958333333333334</c:v>
                </c:pt>
                <c:pt idx="1470">
                  <c:v>52.333333333333336</c:v>
                </c:pt>
                <c:pt idx="1471">
                  <c:v>13.833333333333334</c:v>
                </c:pt>
                <c:pt idx="1472">
                  <c:v>65.645833333333329</c:v>
                </c:pt>
                <c:pt idx="1473">
                  <c:v>0</c:v>
                </c:pt>
                <c:pt idx="1474">
                  <c:v>28.583333333333332</c:v>
                </c:pt>
                <c:pt idx="1475">
                  <c:v>31.291666666666668</c:v>
                </c:pt>
                <c:pt idx="1476">
                  <c:v>35.8125</c:v>
                </c:pt>
                <c:pt idx="1477">
                  <c:v>36.291666666666664</c:v>
                </c:pt>
                <c:pt idx="1478">
                  <c:v>0</c:v>
                </c:pt>
                <c:pt idx="1479">
                  <c:v>33.0625</c:v>
                </c:pt>
                <c:pt idx="1480">
                  <c:v>7.0625</c:v>
                </c:pt>
                <c:pt idx="1481">
                  <c:v>61.6875</c:v>
                </c:pt>
                <c:pt idx="1482">
                  <c:v>0</c:v>
                </c:pt>
                <c:pt idx="1483">
                  <c:v>35.541666666666664</c:v>
                </c:pt>
                <c:pt idx="1484">
                  <c:v>41.397727272727273</c:v>
                </c:pt>
                <c:pt idx="1485">
                  <c:v>49.145833333333336</c:v>
                </c:pt>
                <c:pt idx="1486">
                  <c:v>21.9375</c:v>
                </c:pt>
                <c:pt idx="1487">
                  <c:v>0</c:v>
                </c:pt>
                <c:pt idx="1488">
                  <c:v>73.895833333333329</c:v>
                </c:pt>
                <c:pt idx="1489">
                  <c:v>37.458333333333336</c:v>
                </c:pt>
                <c:pt idx="1490">
                  <c:v>55.416666666666664</c:v>
                </c:pt>
                <c:pt idx="1491">
                  <c:v>30.729166666666668</c:v>
                </c:pt>
                <c:pt idx="1492">
                  <c:v>53</c:v>
                </c:pt>
                <c:pt idx="1493">
                  <c:v>101.64583333333333</c:v>
                </c:pt>
                <c:pt idx="1494">
                  <c:v>56.541666666666664</c:v>
                </c:pt>
                <c:pt idx="1495">
                  <c:v>18.708333333333332</c:v>
                </c:pt>
                <c:pt idx="1496">
                  <c:v>30.208333333333332</c:v>
                </c:pt>
                <c:pt idx="1497">
                  <c:v>32.833333333333336</c:v>
                </c:pt>
                <c:pt idx="1498">
                  <c:v>9.125</c:v>
                </c:pt>
                <c:pt idx="1499">
                  <c:v>20.3125</c:v>
                </c:pt>
                <c:pt idx="1500">
                  <c:v>33.708333333333336</c:v>
                </c:pt>
                <c:pt idx="1501">
                  <c:v>40.729166666666664</c:v>
                </c:pt>
                <c:pt idx="1502">
                  <c:v>8.6041666666666661</c:v>
                </c:pt>
                <c:pt idx="1503">
                  <c:v>22.125</c:v>
                </c:pt>
                <c:pt idx="1504">
                  <c:v>0</c:v>
                </c:pt>
                <c:pt idx="1505">
                  <c:v>75.9375</c:v>
                </c:pt>
                <c:pt idx="1506">
                  <c:v>40.875</c:v>
                </c:pt>
                <c:pt idx="1507">
                  <c:v>10.6875</c:v>
                </c:pt>
                <c:pt idx="1508">
                  <c:v>14.666666666666666</c:v>
                </c:pt>
                <c:pt idx="1509">
                  <c:v>62.395833333333336</c:v>
                </c:pt>
                <c:pt idx="1510">
                  <c:v>48.791666666666664</c:v>
                </c:pt>
                <c:pt idx="1511">
                  <c:v>0</c:v>
                </c:pt>
                <c:pt idx="1512">
                  <c:v>14.979166666666666</c:v>
                </c:pt>
                <c:pt idx="1513">
                  <c:v>0</c:v>
                </c:pt>
                <c:pt idx="1514">
                  <c:v>52.833333333333336</c:v>
                </c:pt>
                <c:pt idx="1515">
                  <c:v>77.875</c:v>
                </c:pt>
                <c:pt idx="1516">
                  <c:v>0</c:v>
                </c:pt>
                <c:pt idx="1517">
                  <c:v>50.645833333333336</c:v>
                </c:pt>
                <c:pt idx="1518">
                  <c:v>0</c:v>
                </c:pt>
                <c:pt idx="1519">
                  <c:v>16.5625</c:v>
                </c:pt>
                <c:pt idx="1520">
                  <c:v>54.020833333333336</c:v>
                </c:pt>
                <c:pt idx="1521">
                  <c:v>44.5</c:v>
                </c:pt>
                <c:pt idx="1522">
                  <c:v>9.6875</c:v>
                </c:pt>
                <c:pt idx="1523">
                  <c:v>21</c:v>
                </c:pt>
                <c:pt idx="1524">
                  <c:v>33.854166666666664</c:v>
                </c:pt>
                <c:pt idx="1525">
                  <c:v>20.875</c:v>
                </c:pt>
                <c:pt idx="1526">
                  <c:v>33.6875</c:v>
                </c:pt>
                <c:pt idx="1527">
                  <c:v>8.9791666666666661</c:v>
                </c:pt>
                <c:pt idx="1528">
                  <c:v>56.25</c:v>
                </c:pt>
                <c:pt idx="1529">
                  <c:v>0</c:v>
                </c:pt>
                <c:pt idx="1530">
                  <c:v>37.0625</c:v>
                </c:pt>
                <c:pt idx="1531">
                  <c:v>21.541666666666668</c:v>
                </c:pt>
                <c:pt idx="1532">
                  <c:v>20.479166666666668</c:v>
                </c:pt>
                <c:pt idx="1533">
                  <c:v>19.333333333333332</c:v>
                </c:pt>
                <c:pt idx="1534">
                  <c:v>15.625</c:v>
                </c:pt>
                <c:pt idx="1535">
                  <c:v>24.041666666666668</c:v>
                </c:pt>
                <c:pt idx="1536">
                  <c:v>12.8125</c:v>
                </c:pt>
                <c:pt idx="1537">
                  <c:v>56.479166666666664</c:v>
                </c:pt>
                <c:pt idx="1538">
                  <c:v>10.145833333333334</c:v>
                </c:pt>
                <c:pt idx="1539">
                  <c:v>0</c:v>
                </c:pt>
                <c:pt idx="1540">
                  <c:v>22.104166666666668</c:v>
                </c:pt>
                <c:pt idx="1541">
                  <c:v>41.25</c:v>
                </c:pt>
                <c:pt idx="1542">
                  <c:v>25.520833333333332</c:v>
                </c:pt>
                <c:pt idx="1543">
                  <c:v>18.708333333333332</c:v>
                </c:pt>
                <c:pt idx="1544">
                  <c:v>33.3125</c:v>
                </c:pt>
                <c:pt idx="1545">
                  <c:v>33.791666666666664</c:v>
                </c:pt>
                <c:pt idx="1546">
                  <c:v>0</c:v>
                </c:pt>
                <c:pt idx="1547">
                  <c:v>9.3958333333333339</c:v>
                </c:pt>
                <c:pt idx="1548">
                  <c:v>74.75</c:v>
                </c:pt>
                <c:pt idx="1549">
                  <c:v>27</c:v>
                </c:pt>
                <c:pt idx="1550">
                  <c:v>22.604166666666668</c:v>
                </c:pt>
                <c:pt idx="1551">
                  <c:v>7.229166666666667</c:v>
                </c:pt>
                <c:pt idx="1552">
                  <c:v>9.7083333333333339</c:v>
                </c:pt>
                <c:pt idx="1553">
                  <c:v>44.166666666666664</c:v>
                </c:pt>
                <c:pt idx="1554">
                  <c:v>67.291666666666671</c:v>
                </c:pt>
                <c:pt idx="1555">
                  <c:v>39.041666666666664</c:v>
                </c:pt>
                <c:pt idx="1556">
                  <c:v>18.520833333333332</c:v>
                </c:pt>
                <c:pt idx="1557">
                  <c:v>26.166666666666668</c:v>
                </c:pt>
                <c:pt idx="1558">
                  <c:v>107.66666666666667</c:v>
                </c:pt>
                <c:pt idx="1559">
                  <c:v>6.9305555555555554</c:v>
                </c:pt>
                <c:pt idx="1560">
                  <c:v>28.625</c:v>
                </c:pt>
                <c:pt idx="1561">
                  <c:v>58.75</c:v>
                </c:pt>
                <c:pt idx="1562">
                  <c:v>31.395833333333332</c:v>
                </c:pt>
                <c:pt idx="1563">
                  <c:v>0</c:v>
                </c:pt>
                <c:pt idx="1564">
                  <c:v>52.75</c:v>
                </c:pt>
                <c:pt idx="1565">
                  <c:v>19.229166666666668</c:v>
                </c:pt>
                <c:pt idx="1566">
                  <c:v>13.916666666666666</c:v>
                </c:pt>
                <c:pt idx="1567">
                  <c:v>15.25</c:v>
                </c:pt>
                <c:pt idx="1568">
                  <c:v>30.5</c:v>
                </c:pt>
                <c:pt idx="1569">
                  <c:v>36.645833333333336</c:v>
                </c:pt>
                <c:pt idx="1570">
                  <c:v>57.791666666666664</c:v>
                </c:pt>
                <c:pt idx="1571">
                  <c:v>20.875</c:v>
                </c:pt>
                <c:pt idx="1572">
                  <c:v>45.770833333333336</c:v>
                </c:pt>
                <c:pt idx="1573">
                  <c:v>40.5</c:v>
                </c:pt>
                <c:pt idx="1574">
                  <c:v>26.729166666666668</c:v>
                </c:pt>
                <c:pt idx="1575">
                  <c:v>21.8125</c:v>
                </c:pt>
                <c:pt idx="1576">
                  <c:v>37.5</c:v>
                </c:pt>
                <c:pt idx="1577">
                  <c:v>28.895833333333332</c:v>
                </c:pt>
                <c:pt idx="1578">
                  <c:v>24.229166666666668</c:v>
                </c:pt>
                <c:pt idx="1579">
                  <c:v>42.479166666666664</c:v>
                </c:pt>
                <c:pt idx="1580">
                  <c:v>50.708333333333336</c:v>
                </c:pt>
                <c:pt idx="1581">
                  <c:v>29.583333333333332</c:v>
                </c:pt>
                <c:pt idx="1582">
                  <c:v>8.9166666666666661</c:v>
                </c:pt>
                <c:pt idx="1583">
                  <c:v>12.354166666666666</c:v>
                </c:pt>
                <c:pt idx="1584">
                  <c:v>52.083333333333336</c:v>
                </c:pt>
                <c:pt idx="1585">
                  <c:v>36.145833333333336</c:v>
                </c:pt>
                <c:pt idx="1586">
                  <c:v>10.479166666666666</c:v>
                </c:pt>
                <c:pt idx="1587">
                  <c:v>86.145833333333329</c:v>
                </c:pt>
                <c:pt idx="1588">
                  <c:v>35.041666666666664</c:v>
                </c:pt>
                <c:pt idx="1589">
                  <c:v>43.791666666666664</c:v>
                </c:pt>
                <c:pt idx="1590">
                  <c:v>54.208333333333336</c:v>
                </c:pt>
                <c:pt idx="1591">
                  <c:v>45.916666666666664</c:v>
                </c:pt>
                <c:pt idx="1592">
                  <c:v>49.4375</c:v>
                </c:pt>
                <c:pt idx="1593">
                  <c:v>12.895833333333334</c:v>
                </c:pt>
                <c:pt idx="1594">
                  <c:v>19.270833333333332</c:v>
                </c:pt>
                <c:pt idx="1595">
                  <c:v>0</c:v>
                </c:pt>
                <c:pt idx="1596">
                  <c:v>10.895833333333334</c:v>
                </c:pt>
                <c:pt idx="1597">
                  <c:v>0</c:v>
                </c:pt>
                <c:pt idx="1598">
                  <c:v>42.996527777777779</c:v>
                </c:pt>
                <c:pt idx="1599">
                  <c:v>115.8125</c:v>
                </c:pt>
                <c:pt idx="1600">
                  <c:v>17.958333333333332</c:v>
                </c:pt>
                <c:pt idx="1601">
                  <c:v>31.125</c:v>
                </c:pt>
                <c:pt idx="1602">
                  <c:v>49.041666666666664</c:v>
                </c:pt>
                <c:pt idx="1603">
                  <c:v>24.833333333333332</c:v>
                </c:pt>
                <c:pt idx="1604">
                  <c:v>26.5</c:v>
                </c:pt>
                <c:pt idx="1605">
                  <c:v>69.354166666666671</c:v>
                </c:pt>
                <c:pt idx="1606">
                  <c:v>0</c:v>
                </c:pt>
                <c:pt idx="1607">
                  <c:v>23.958333333333332</c:v>
                </c:pt>
                <c:pt idx="1608">
                  <c:v>0</c:v>
                </c:pt>
                <c:pt idx="1609">
                  <c:v>164.91666666666666</c:v>
                </c:pt>
                <c:pt idx="1610">
                  <c:v>35.604166666666664</c:v>
                </c:pt>
                <c:pt idx="1611">
                  <c:v>71.125</c:v>
                </c:pt>
                <c:pt idx="1612">
                  <c:v>22.833333333333332</c:v>
                </c:pt>
                <c:pt idx="1613">
                  <c:v>35.770833333333336</c:v>
                </c:pt>
                <c:pt idx="1614">
                  <c:v>10.083333333333334</c:v>
                </c:pt>
                <c:pt idx="1615">
                  <c:v>25.1875</c:v>
                </c:pt>
                <c:pt idx="1616">
                  <c:v>30.895833333333332</c:v>
                </c:pt>
                <c:pt idx="1617">
                  <c:v>84.666666666666671</c:v>
                </c:pt>
                <c:pt idx="1618">
                  <c:v>52.416666666666664</c:v>
                </c:pt>
                <c:pt idx="1619">
                  <c:v>0</c:v>
                </c:pt>
                <c:pt idx="1620">
                  <c:v>18.041666666666668</c:v>
                </c:pt>
                <c:pt idx="1621">
                  <c:v>73.375</c:v>
                </c:pt>
                <c:pt idx="1622">
                  <c:v>42.770833333333336</c:v>
                </c:pt>
                <c:pt idx="1623">
                  <c:v>0</c:v>
                </c:pt>
                <c:pt idx="1624">
                  <c:v>22.666666666666668</c:v>
                </c:pt>
                <c:pt idx="1625">
                  <c:v>34.166666666666664</c:v>
                </c:pt>
                <c:pt idx="1626">
                  <c:v>0</c:v>
                </c:pt>
                <c:pt idx="1627">
                  <c:v>38.3125</c:v>
                </c:pt>
                <c:pt idx="1628">
                  <c:v>29.708333333333332</c:v>
                </c:pt>
                <c:pt idx="1629">
                  <c:v>0</c:v>
                </c:pt>
                <c:pt idx="1630">
                  <c:v>8.25</c:v>
                </c:pt>
                <c:pt idx="1631">
                  <c:v>52.416666666666664</c:v>
                </c:pt>
                <c:pt idx="1632">
                  <c:v>19.666666666666668</c:v>
                </c:pt>
                <c:pt idx="1633">
                  <c:v>44.104166666666664</c:v>
                </c:pt>
                <c:pt idx="1634">
                  <c:v>11.333333333333334</c:v>
                </c:pt>
                <c:pt idx="1635">
                  <c:v>0</c:v>
                </c:pt>
                <c:pt idx="1636">
                  <c:v>43.3125</c:v>
                </c:pt>
                <c:pt idx="1637">
                  <c:v>14.729166666666666</c:v>
                </c:pt>
                <c:pt idx="1638">
                  <c:v>49.520833333333336</c:v>
                </c:pt>
                <c:pt idx="1639">
                  <c:v>49.75</c:v>
                </c:pt>
                <c:pt idx="1640">
                  <c:v>26.458333333333332</c:v>
                </c:pt>
                <c:pt idx="1641">
                  <c:v>0</c:v>
                </c:pt>
                <c:pt idx="1642">
                  <c:v>40.3125</c:v>
                </c:pt>
                <c:pt idx="1643">
                  <c:v>34.5</c:v>
                </c:pt>
                <c:pt idx="1644">
                  <c:v>28.083333333333332</c:v>
                </c:pt>
                <c:pt idx="1645">
                  <c:v>23.194444444444443</c:v>
                </c:pt>
                <c:pt idx="1646">
                  <c:v>66.729166666666671</c:v>
                </c:pt>
                <c:pt idx="1647">
                  <c:v>25.833333333333332</c:v>
                </c:pt>
                <c:pt idx="1648">
                  <c:v>33.1875</c:v>
                </c:pt>
                <c:pt idx="1649">
                  <c:v>21.333333333333332</c:v>
                </c:pt>
                <c:pt idx="1650">
                  <c:v>27</c:v>
                </c:pt>
                <c:pt idx="1651">
                  <c:v>56.166666666666664</c:v>
                </c:pt>
                <c:pt idx="1652">
                  <c:v>0</c:v>
                </c:pt>
                <c:pt idx="1653">
                  <c:v>66</c:v>
                </c:pt>
                <c:pt idx="1654">
                  <c:v>41.041666666666664</c:v>
                </c:pt>
                <c:pt idx="1655">
                  <c:v>53.458333333333336</c:v>
                </c:pt>
                <c:pt idx="1656">
                  <c:v>22.666666666666668</c:v>
                </c:pt>
                <c:pt idx="1657">
                  <c:v>12.125</c:v>
                </c:pt>
                <c:pt idx="1658">
                  <c:v>19.25</c:v>
                </c:pt>
                <c:pt idx="1659">
                  <c:v>23.625</c:v>
                </c:pt>
                <c:pt idx="1660">
                  <c:v>59.895833333333336</c:v>
                </c:pt>
                <c:pt idx="1661">
                  <c:v>33.75</c:v>
                </c:pt>
                <c:pt idx="1662">
                  <c:v>44.659090909090907</c:v>
                </c:pt>
                <c:pt idx="1663">
                  <c:v>0</c:v>
                </c:pt>
                <c:pt idx="1664">
                  <c:v>66.041666666666671</c:v>
                </c:pt>
                <c:pt idx="1665">
                  <c:v>76.291666666666671</c:v>
                </c:pt>
                <c:pt idx="1666">
                  <c:v>55.145833333333336</c:v>
                </c:pt>
                <c:pt idx="1667">
                  <c:v>11.875</c:v>
                </c:pt>
                <c:pt idx="1668">
                  <c:v>38.729166666666664</c:v>
                </c:pt>
                <c:pt idx="1669">
                  <c:v>78.625</c:v>
                </c:pt>
                <c:pt idx="1670">
                  <c:v>75.1875</c:v>
                </c:pt>
                <c:pt idx="1671">
                  <c:v>60.791666666666664</c:v>
                </c:pt>
                <c:pt idx="1672">
                  <c:v>8.125</c:v>
                </c:pt>
                <c:pt idx="1673">
                  <c:v>39.020833333333336</c:v>
                </c:pt>
                <c:pt idx="1674">
                  <c:v>58.416666666666664</c:v>
                </c:pt>
                <c:pt idx="1675">
                  <c:v>62.8125</c:v>
                </c:pt>
                <c:pt idx="1676">
                  <c:v>0</c:v>
                </c:pt>
                <c:pt idx="1677">
                  <c:v>58.541666666666664</c:v>
                </c:pt>
                <c:pt idx="1678">
                  <c:v>6.354166666666667</c:v>
                </c:pt>
                <c:pt idx="1679">
                  <c:v>16.4375</c:v>
                </c:pt>
                <c:pt idx="1680">
                  <c:v>21.979166666666668</c:v>
                </c:pt>
                <c:pt idx="1681">
                  <c:v>0</c:v>
                </c:pt>
                <c:pt idx="1682">
                  <c:v>62.125</c:v>
                </c:pt>
                <c:pt idx="1683">
                  <c:v>34.3125</c:v>
                </c:pt>
                <c:pt idx="1684">
                  <c:v>16.75</c:v>
                </c:pt>
                <c:pt idx="1685">
                  <c:v>57.770833333333336</c:v>
                </c:pt>
                <c:pt idx="1686">
                  <c:v>14.979166666666666</c:v>
                </c:pt>
                <c:pt idx="1687">
                  <c:v>9.1458333333333339</c:v>
                </c:pt>
                <c:pt idx="1688">
                  <c:v>43.791666666666664</c:v>
                </c:pt>
                <c:pt idx="1689">
                  <c:v>32.787878787878789</c:v>
                </c:pt>
                <c:pt idx="1690">
                  <c:v>14.5</c:v>
                </c:pt>
                <c:pt idx="1691">
                  <c:v>6.458333333333333</c:v>
                </c:pt>
                <c:pt idx="1692">
                  <c:v>13.09375</c:v>
                </c:pt>
                <c:pt idx="1693">
                  <c:v>20.625</c:v>
                </c:pt>
                <c:pt idx="1694">
                  <c:v>41.4375</c:v>
                </c:pt>
                <c:pt idx="1695">
                  <c:v>15.208333333333334</c:v>
                </c:pt>
                <c:pt idx="1696">
                  <c:v>0</c:v>
                </c:pt>
                <c:pt idx="1697">
                  <c:v>51.8125</c:v>
                </c:pt>
                <c:pt idx="1698">
                  <c:v>18.222222222222221</c:v>
                </c:pt>
                <c:pt idx="1699">
                  <c:v>53.083333333333336</c:v>
                </c:pt>
                <c:pt idx="1700">
                  <c:v>7.583333333333333</c:v>
                </c:pt>
                <c:pt idx="1701">
                  <c:v>60.479166666666664</c:v>
                </c:pt>
                <c:pt idx="1702">
                  <c:v>9.6666666666666661</c:v>
                </c:pt>
                <c:pt idx="1703">
                  <c:v>20.291666666666668</c:v>
                </c:pt>
                <c:pt idx="1704">
                  <c:v>58.6875</c:v>
                </c:pt>
                <c:pt idx="1705">
                  <c:v>36.479166666666664</c:v>
                </c:pt>
                <c:pt idx="1706">
                  <c:v>61.513888888888886</c:v>
                </c:pt>
                <c:pt idx="1707">
                  <c:v>47.8125</c:v>
                </c:pt>
                <c:pt idx="1708">
                  <c:v>68.166666666666671</c:v>
                </c:pt>
                <c:pt idx="1709">
                  <c:v>38.083333333333336</c:v>
                </c:pt>
                <c:pt idx="1710">
                  <c:v>15.75</c:v>
                </c:pt>
                <c:pt idx="1711">
                  <c:v>22.930555555555557</c:v>
                </c:pt>
                <c:pt idx="1712">
                  <c:v>20.166666666666668</c:v>
                </c:pt>
                <c:pt idx="1713">
                  <c:v>16.333333333333332</c:v>
                </c:pt>
                <c:pt idx="1714">
                  <c:v>23</c:v>
                </c:pt>
                <c:pt idx="1715">
                  <c:v>64</c:v>
                </c:pt>
                <c:pt idx="1716">
                  <c:v>34.9375</c:v>
                </c:pt>
                <c:pt idx="1717">
                  <c:v>9.7916666666666661</c:v>
                </c:pt>
                <c:pt idx="1718">
                  <c:v>62.125</c:v>
                </c:pt>
                <c:pt idx="1719">
                  <c:v>25.1875</c:v>
                </c:pt>
                <c:pt idx="1720">
                  <c:v>36.229166666666664</c:v>
                </c:pt>
                <c:pt idx="1721">
                  <c:v>23.8125</c:v>
                </c:pt>
                <c:pt idx="1722">
                  <c:v>0</c:v>
                </c:pt>
                <c:pt idx="1723">
                  <c:v>40.6875</c:v>
                </c:pt>
                <c:pt idx="1724">
                  <c:v>20.458333333333332</c:v>
                </c:pt>
                <c:pt idx="1725">
                  <c:v>8.4791666666666661</c:v>
                </c:pt>
                <c:pt idx="1726">
                  <c:v>18.979166666666668</c:v>
                </c:pt>
                <c:pt idx="1727">
                  <c:v>0</c:v>
                </c:pt>
                <c:pt idx="1728">
                  <c:v>36.916666666666664</c:v>
                </c:pt>
                <c:pt idx="1729">
                  <c:v>24.166666666666668</c:v>
                </c:pt>
                <c:pt idx="1730">
                  <c:v>56.666666666666664</c:v>
                </c:pt>
                <c:pt idx="1731">
                  <c:v>52.125</c:v>
                </c:pt>
                <c:pt idx="1732">
                  <c:v>35.1875</c:v>
                </c:pt>
                <c:pt idx="1733">
                  <c:v>30.041666666666668</c:v>
                </c:pt>
                <c:pt idx="1734">
                  <c:v>21.020833333333332</c:v>
                </c:pt>
                <c:pt idx="1735">
                  <c:v>20.680555555555557</c:v>
                </c:pt>
                <c:pt idx="1736">
                  <c:v>0</c:v>
                </c:pt>
                <c:pt idx="1737">
                  <c:v>0</c:v>
                </c:pt>
                <c:pt idx="1738">
                  <c:v>36</c:v>
                </c:pt>
                <c:pt idx="1739">
                  <c:v>0</c:v>
                </c:pt>
                <c:pt idx="1740">
                  <c:v>19.770833333333332</c:v>
                </c:pt>
                <c:pt idx="1741">
                  <c:v>0</c:v>
                </c:pt>
                <c:pt idx="1742">
                  <c:v>19.4375</c:v>
                </c:pt>
                <c:pt idx="1743">
                  <c:v>41.6875</c:v>
                </c:pt>
                <c:pt idx="1744">
                  <c:v>28.3125</c:v>
                </c:pt>
                <c:pt idx="1745">
                  <c:v>17.458333333333332</c:v>
                </c:pt>
                <c:pt idx="1746">
                  <c:v>0</c:v>
                </c:pt>
                <c:pt idx="1747">
                  <c:v>30.083333333333332</c:v>
                </c:pt>
                <c:pt idx="1748">
                  <c:v>30.166666666666668</c:v>
                </c:pt>
                <c:pt idx="1749">
                  <c:v>0</c:v>
                </c:pt>
                <c:pt idx="1750">
                  <c:v>21.958333333333332</c:v>
                </c:pt>
                <c:pt idx="1751">
                  <c:v>12.041666666666666</c:v>
                </c:pt>
                <c:pt idx="1752">
                  <c:v>26.625</c:v>
                </c:pt>
                <c:pt idx="1753">
                  <c:v>17.791666666666668</c:v>
                </c:pt>
                <c:pt idx="1754">
                  <c:v>27.020833333333332</c:v>
                </c:pt>
                <c:pt idx="1755">
                  <c:v>16.083333333333332</c:v>
                </c:pt>
                <c:pt idx="1756">
                  <c:v>36.444444444444443</c:v>
                </c:pt>
                <c:pt idx="1757">
                  <c:v>56.041666666666664</c:v>
                </c:pt>
                <c:pt idx="1758">
                  <c:v>33.979166666666664</c:v>
                </c:pt>
                <c:pt idx="1759">
                  <c:v>26.3125</c:v>
                </c:pt>
                <c:pt idx="1760">
                  <c:v>0</c:v>
                </c:pt>
                <c:pt idx="1761">
                  <c:v>9.9166666666666661</c:v>
                </c:pt>
                <c:pt idx="1762">
                  <c:v>17.583333333333332</c:v>
                </c:pt>
                <c:pt idx="1763">
                  <c:v>43.583333333333336</c:v>
                </c:pt>
                <c:pt idx="1764">
                  <c:v>34.625</c:v>
                </c:pt>
                <c:pt idx="1765">
                  <c:v>56.291666666666664</c:v>
                </c:pt>
                <c:pt idx="1766">
                  <c:v>18.861111111111111</c:v>
                </c:pt>
                <c:pt idx="1767">
                  <c:v>44.395833333333336</c:v>
                </c:pt>
                <c:pt idx="1768">
                  <c:v>31.020833333333332</c:v>
                </c:pt>
                <c:pt idx="1769">
                  <c:v>0</c:v>
                </c:pt>
                <c:pt idx="1770">
                  <c:v>13.729166666666666</c:v>
                </c:pt>
                <c:pt idx="1771">
                  <c:v>39.8125</c:v>
                </c:pt>
                <c:pt idx="1772">
                  <c:v>0</c:v>
                </c:pt>
                <c:pt idx="1773">
                  <c:v>32.833333333333336</c:v>
                </c:pt>
                <c:pt idx="1774">
                  <c:v>33.645833333333336</c:v>
                </c:pt>
                <c:pt idx="1775">
                  <c:v>36.5</c:v>
                </c:pt>
                <c:pt idx="1776">
                  <c:v>13.708333333333334</c:v>
                </c:pt>
                <c:pt idx="1777">
                  <c:v>55.583333333333336</c:v>
                </c:pt>
                <c:pt idx="1778">
                  <c:v>21.416666666666668</c:v>
                </c:pt>
                <c:pt idx="1779">
                  <c:v>23.729166666666668</c:v>
                </c:pt>
                <c:pt idx="1780">
                  <c:v>72.1875</c:v>
                </c:pt>
                <c:pt idx="1781">
                  <c:v>33.270833333333336</c:v>
                </c:pt>
                <c:pt idx="1782">
                  <c:v>14.666666666666666</c:v>
                </c:pt>
                <c:pt idx="1783">
                  <c:v>36.833333333333336</c:v>
                </c:pt>
                <c:pt idx="1784">
                  <c:v>26.8125</c:v>
                </c:pt>
                <c:pt idx="1785">
                  <c:v>7.041666666666667</c:v>
                </c:pt>
                <c:pt idx="1786">
                  <c:v>20.791666666666668</c:v>
                </c:pt>
                <c:pt idx="1787">
                  <c:v>24.458333333333332</c:v>
                </c:pt>
                <c:pt idx="1788">
                  <c:v>0</c:v>
                </c:pt>
                <c:pt idx="1789">
                  <c:v>24.770833333333332</c:v>
                </c:pt>
                <c:pt idx="1790">
                  <c:v>19.208333333333332</c:v>
                </c:pt>
                <c:pt idx="1791">
                  <c:v>74.958333333333329</c:v>
                </c:pt>
                <c:pt idx="1792">
                  <c:v>40.75</c:v>
                </c:pt>
                <c:pt idx="1793">
                  <c:v>16.8125</c:v>
                </c:pt>
                <c:pt idx="1794">
                  <c:v>31.9375</c:v>
                </c:pt>
                <c:pt idx="1795">
                  <c:v>28.166666666666668</c:v>
                </c:pt>
                <c:pt idx="1796">
                  <c:v>35.833333333333336</c:v>
                </c:pt>
                <c:pt idx="1797">
                  <c:v>0</c:v>
                </c:pt>
                <c:pt idx="1798">
                  <c:v>44.145833333333336</c:v>
                </c:pt>
                <c:pt idx="1799">
                  <c:v>42.104166666666664</c:v>
                </c:pt>
                <c:pt idx="1800">
                  <c:v>29.645833333333332</c:v>
                </c:pt>
                <c:pt idx="1801">
                  <c:v>36.256944444444443</c:v>
                </c:pt>
                <c:pt idx="1802">
                  <c:v>68.333333333333329</c:v>
                </c:pt>
                <c:pt idx="1803">
                  <c:v>26.5</c:v>
                </c:pt>
                <c:pt idx="1804">
                  <c:v>16.520833333333332</c:v>
                </c:pt>
                <c:pt idx="1805">
                  <c:v>25.020833333333332</c:v>
                </c:pt>
                <c:pt idx="1806">
                  <c:v>0</c:v>
                </c:pt>
                <c:pt idx="1807">
                  <c:v>56.333333333333336</c:v>
                </c:pt>
                <c:pt idx="1808">
                  <c:v>7.104166666666667</c:v>
                </c:pt>
                <c:pt idx="1809">
                  <c:v>26.1875</c:v>
                </c:pt>
                <c:pt idx="1810">
                  <c:v>33.708333333333336</c:v>
                </c:pt>
                <c:pt idx="1811">
                  <c:v>0</c:v>
                </c:pt>
                <c:pt idx="1812">
                  <c:v>19.854166666666668</c:v>
                </c:pt>
                <c:pt idx="1813">
                  <c:v>17.604166666666668</c:v>
                </c:pt>
                <c:pt idx="1814">
                  <c:v>38.5</c:v>
                </c:pt>
                <c:pt idx="1815">
                  <c:v>11.875</c:v>
                </c:pt>
                <c:pt idx="1816">
                  <c:v>53.25</c:v>
                </c:pt>
                <c:pt idx="1817">
                  <c:v>26.041666666666668</c:v>
                </c:pt>
                <c:pt idx="1818">
                  <c:v>18.625</c:v>
                </c:pt>
                <c:pt idx="1819">
                  <c:v>87.270833333333329</c:v>
                </c:pt>
                <c:pt idx="1820">
                  <c:v>29.833333333333332</c:v>
                </c:pt>
                <c:pt idx="1821">
                  <c:v>52.041666666666664</c:v>
                </c:pt>
                <c:pt idx="1822">
                  <c:v>41.25</c:v>
                </c:pt>
                <c:pt idx="1823">
                  <c:v>9.25</c:v>
                </c:pt>
                <c:pt idx="1824">
                  <c:v>28.4375</c:v>
                </c:pt>
                <c:pt idx="1825">
                  <c:v>31.833333333333332</c:v>
                </c:pt>
                <c:pt idx="1826">
                  <c:v>45.916666666666664</c:v>
                </c:pt>
                <c:pt idx="1827">
                  <c:v>10.354166666666666</c:v>
                </c:pt>
                <c:pt idx="1828">
                  <c:v>19.6875</c:v>
                </c:pt>
                <c:pt idx="1829">
                  <c:v>0</c:v>
                </c:pt>
                <c:pt idx="1830">
                  <c:v>82.125</c:v>
                </c:pt>
                <c:pt idx="1831">
                  <c:v>43.333333333333336</c:v>
                </c:pt>
                <c:pt idx="1832">
                  <c:v>0</c:v>
                </c:pt>
                <c:pt idx="1833">
                  <c:v>24.625</c:v>
                </c:pt>
                <c:pt idx="1834">
                  <c:v>47.833333333333336</c:v>
                </c:pt>
                <c:pt idx="1835">
                  <c:v>9.6041666666666661</c:v>
                </c:pt>
                <c:pt idx="1836">
                  <c:v>50.958333333333336</c:v>
                </c:pt>
                <c:pt idx="1837">
                  <c:v>17.458333333333332</c:v>
                </c:pt>
                <c:pt idx="1838">
                  <c:v>25.270833333333332</c:v>
                </c:pt>
                <c:pt idx="1839">
                  <c:v>20.520833333333332</c:v>
                </c:pt>
                <c:pt idx="1840">
                  <c:v>99.916666666666671</c:v>
                </c:pt>
                <c:pt idx="1841">
                  <c:v>16.6875</c:v>
                </c:pt>
                <c:pt idx="1842">
                  <c:v>32.854166666666664</c:v>
                </c:pt>
                <c:pt idx="1843">
                  <c:v>24.708333333333332</c:v>
                </c:pt>
                <c:pt idx="1844">
                  <c:v>29.770833333333332</c:v>
                </c:pt>
                <c:pt idx="1845">
                  <c:v>16.125</c:v>
                </c:pt>
                <c:pt idx="1846">
                  <c:v>0</c:v>
                </c:pt>
                <c:pt idx="1847">
                  <c:v>9.6875</c:v>
                </c:pt>
                <c:pt idx="1848">
                  <c:v>48</c:v>
                </c:pt>
                <c:pt idx="1849">
                  <c:v>22.125</c:v>
                </c:pt>
                <c:pt idx="1850">
                  <c:v>31.333333333333332</c:v>
                </c:pt>
                <c:pt idx="1851">
                  <c:v>21.972222222222221</c:v>
                </c:pt>
                <c:pt idx="1852">
                  <c:v>11.145833333333334</c:v>
                </c:pt>
                <c:pt idx="1853">
                  <c:v>0</c:v>
                </c:pt>
                <c:pt idx="1854">
                  <c:v>10.895833333333334</c:v>
                </c:pt>
                <c:pt idx="1855">
                  <c:v>8.75</c:v>
                </c:pt>
                <c:pt idx="1856">
                  <c:v>0</c:v>
                </c:pt>
                <c:pt idx="1857">
                  <c:v>36.604166666666664</c:v>
                </c:pt>
                <c:pt idx="1858">
                  <c:v>61.666666666666664</c:v>
                </c:pt>
                <c:pt idx="1859">
                  <c:v>34.354166666666664</c:v>
                </c:pt>
                <c:pt idx="1860">
                  <c:v>24.8125</c:v>
                </c:pt>
                <c:pt idx="1861">
                  <c:v>28.166666666666668</c:v>
                </c:pt>
                <c:pt idx="1862">
                  <c:v>22.854166666666668</c:v>
                </c:pt>
                <c:pt idx="1863">
                  <c:v>11.0625</c:v>
                </c:pt>
                <c:pt idx="1864">
                  <c:v>12.395833333333334</c:v>
                </c:pt>
                <c:pt idx="1865">
                  <c:v>29.9375</c:v>
                </c:pt>
                <c:pt idx="1866">
                  <c:v>10.145833333333334</c:v>
                </c:pt>
                <c:pt idx="1867">
                  <c:v>10.0625</c:v>
                </c:pt>
                <c:pt idx="1868">
                  <c:v>0</c:v>
                </c:pt>
                <c:pt idx="1869">
                  <c:v>8.5208333333333339</c:v>
                </c:pt>
                <c:pt idx="1870">
                  <c:v>40.979166666666664</c:v>
                </c:pt>
                <c:pt idx="1871">
                  <c:v>41.104166666666664</c:v>
                </c:pt>
                <c:pt idx="1872">
                  <c:v>30.125</c:v>
                </c:pt>
                <c:pt idx="1873">
                  <c:v>55.729166666666664</c:v>
                </c:pt>
                <c:pt idx="1874">
                  <c:v>58.916666666666664</c:v>
                </c:pt>
                <c:pt idx="1875">
                  <c:v>34.6875</c:v>
                </c:pt>
                <c:pt idx="1876">
                  <c:v>52.5625</c:v>
                </c:pt>
                <c:pt idx="1877">
                  <c:v>0</c:v>
                </c:pt>
                <c:pt idx="1878">
                  <c:v>0</c:v>
                </c:pt>
                <c:pt idx="1879">
                  <c:v>33.402777777777779</c:v>
                </c:pt>
                <c:pt idx="1880">
                  <c:v>31</c:v>
                </c:pt>
                <c:pt idx="1881">
                  <c:v>44.041666666666664</c:v>
                </c:pt>
                <c:pt idx="1882">
                  <c:v>60.4375</c:v>
                </c:pt>
                <c:pt idx="1883">
                  <c:v>42.166666666666664</c:v>
                </c:pt>
                <c:pt idx="1884">
                  <c:v>36.25</c:v>
                </c:pt>
                <c:pt idx="1885">
                  <c:v>21.333333333333332</c:v>
                </c:pt>
                <c:pt idx="1886">
                  <c:v>54.333333333333336</c:v>
                </c:pt>
                <c:pt idx="1887">
                  <c:v>14.6875</c:v>
                </c:pt>
                <c:pt idx="1888">
                  <c:v>27.829861111111111</c:v>
                </c:pt>
                <c:pt idx="1889">
                  <c:v>17.958333333333332</c:v>
                </c:pt>
                <c:pt idx="1890">
                  <c:v>42.645833333333336</c:v>
                </c:pt>
                <c:pt idx="1891">
                  <c:v>33.083333333333336</c:v>
                </c:pt>
                <c:pt idx="1892">
                  <c:v>10.875</c:v>
                </c:pt>
                <c:pt idx="1893">
                  <c:v>24.791666666666668</c:v>
                </c:pt>
                <c:pt idx="1894">
                  <c:v>35.354166666666664</c:v>
                </c:pt>
                <c:pt idx="1895">
                  <c:v>54.0625</c:v>
                </c:pt>
                <c:pt idx="1896">
                  <c:v>20.391025641025642</c:v>
                </c:pt>
                <c:pt idx="1897">
                  <c:v>0</c:v>
                </c:pt>
                <c:pt idx="1898">
                  <c:v>19.625</c:v>
                </c:pt>
                <c:pt idx="1899">
                  <c:v>16.875</c:v>
                </c:pt>
                <c:pt idx="1900">
                  <c:v>39.229166666666664</c:v>
                </c:pt>
                <c:pt idx="1901">
                  <c:v>13.104166666666666</c:v>
                </c:pt>
                <c:pt idx="1902">
                  <c:v>16.25</c:v>
                </c:pt>
                <c:pt idx="1903">
                  <c:v>26.844696969696969</c:v>
                </c:pt>
                <c:pt idx="1904">
                  <c:v>36.1875</c:v>
                </c:pt>
                <c:pt idx="1905">
                  <c:v>36.5</c:v>
                </c:pt>
                <c:pt idx="1906">
                  <c:v>0</c:v>
                </c:pt>
                <c:pt idx="1907">
                  <c:v>46.895833333333336</c:v>
                </c:pt>
                <c:pt idx="1908">
                  <c:v>0</c:v>
                </c:pt>
                <c:pt idx="1909">
                  <c:v>76.5</c:v>
                </c:pt>
                <c:pt idx="1910">
                  <c:v>31.5625</c:v>
                </c:pt>
                <c:pt idx="1911">
                  <c:v>0</c:v>
                </c:pt>
                <c:pt idx="1912">
                  <c:v>0</c:v>
                </c:pt>
                <c:pt idx="1913">
                  <c:v>32.229166666666664</c:v>
                </c:pt>
                <c:pt idx="1914">
                  <c:v>92.125</c:v>
                </c:pt>
                <c:pt idx="1915">
                  <c:v>114.58333333333333</c:v>
                </c:pt>
                <c:pt idx="1916">
                  <c:v>53.402777777777779</c:v>
                </c:pt>
                <c:pt idx="1917">
                  <c:v>55.541666666666664</c:v>
                </c:pt>
                <c:pt idx="1918">
                  <c:v>11.8125</c:v>
                </c:pt>
                <c:pt idx="1919">
                  <c:v>20.916666666666668</c:v>
                </c:pt>
                <c:pt idx="1920">
                  <c:v>20.125</c:v>
                </c:pt>
                <c:pt idx="1921">
                  <c:v>0</c:v>
                </c:pt>
                <c:pt idx="1922">
                  <c:v>80.0625</c:v>
                </c:pt>
                <c:pt idx="1923">
                  <c:v>0</c:v>
                </c:pt>
                <c:pt idx="1924">
                  <c:v>30.979166666666668</c:v>
                </c:pt>
                <c:pt idx="1925">
                  <c:v>24.4375</c:v>
                </c:pt>
                <c:pt idx="1926">
                  <c:v>32.625</c:v>
                </c:pt>
                <c:pt idx="1927">
                  <c:v>41.799242424242422</c:v>
                </c:pt>
                <c:pt idx="1928">
                  <c:v>21.541666666666668</c:v>
                </c:pt>
                <c:pt idx="1929">
                  <c:v>40.520833333333336</c:v>
                </c:pt>
                <c:pt idx="1930">
                  <c:v>0</c:v>
                </c:pt>
                <c:pt idx="1931">
                  <c:v>0</c:v>
                </c:pt>
                <c:pt idx="1932">
                  <c:v>35.136363636363633</c:v>
                </c:pt>
                <c:pt idx="1933">
                  <c:v>57.583333333333336</c:v>
                </c:pt>
                <c:pt idx="1934">
                  <c:v>15.479166666666666</c:v>
                </c:pt>
                <c:pt idx="1935">
                  <c:v>15.1875</c:v>
                </c:pt>
                <c:pt idx="1936">
                  <c:v>41.517361111111114</c:v>
                </c:pt>
                <c:pt idx="1937">
                  <c:v>28.479166666666668</c:v>
                </c:pt>
                <c:pt idx="1938">
                  <c:v>33.604166666666664</c:v>
                </c:pt>
                <c:pt idx="1939">
                  <c:v>47.8125</c:v>
                </c:pt>
                <c:pt idx="1940">
                  <c:v>76.729166666666671</c:v>
                </c:pt>
                <c:pt idx="1941">
                  <c:v>96.270833333333329</c:v>
                </c:pt>
                <c:pt idx="1942">
                  <c:v>20.75</c:v>
                </c:pt>
                <c:pt idx="1943">
                  <c:v>32.875</c:v>
                </c:pt>
                <c:pt idx="1944">
                  <c:v>36.780303030303031</c:v>
                </c:pt>
                <c:pt idx="1945">
                  <c:v>13.541666666666666</c:v>
                </c:pt>
                <c:pt idx="1946">
                  <c:v>18.020833333333332</c:v>
                </c:pt>
                <c:pt idx="1947">
                  <c:v>12.125</c:v>
                </c:pt>
                <c:pt idx="1948">
                  <c:v>90.291666666666671</c:v>
                </c:pt>
                <c:pt idx="1949">
                  <c:v>45.083333333333336</c:v>
                </c:pt>
                <c:pt idx="1950">
                  <c:v>0</c:v>
                </c:pt>
                <c:pt idx="1951">
                  <c:v>55.291666666666664</c:v>
                </c:pt>
                <c:pt idx="1952">
                  <c:v>70.236111111111114</c:v>
                </c:pt>
                <c:pt idx="1953">
                  <c:v>0</c:v>
                </c:pt>
                <c:pt idx="1954">
                  <c:v>0</c:v>
                </c:pt>
                <c:pt idx="1955">
                  <c:v>10.0625</c:v>
                </c:pt>
                <c:pt idx="1956">
                  <c:v>11.6875</c:v>
                </c:pt>
                <c:pt idx="1957">
                  <c:v>27.458333333333332</c:v>
                </c:pt>
                <c:pt idx="1958">
                  <c:v>19.666666666666668</c:v>
                </c:pt>
                <c:pt idx="1959">
                  <c:v>109.89583333333333</c:v>
                </c:pt>
                <c:pt idx="1960">
                  <c:v>18.604166666666668</c:v>
                </c:pt>
                <c:pt idx="1961">
                  <c:v>45.479166666666664</c:v>
                </c:pt>
                <c:pt idx="1962">
                  <c:v>25.541666666666668</c:v>
                </c:pt>
                <c:pt idx="1963">
                  <c:v>14.5</c:v>
                </c:pt>
                <c:pt idx="1964">
                  <c:v>10.0625</c:v>
                </c:pt>
                <c:pt idx="1965">
                  <c:v>0</c:v>
                </c:pt>
                <c:pt idx="1966">
                  <c:v>91.895833333333329</c:v>
                </c:pt>
                <c:pt idx="1967">
                  <c:v>7.5138888888888893</c:v>
                </c:pt>
                <c:pt idx="1968">
                  <c:v>10.208333333333334</c:v>
                </c:pt>
                <c:pt idx="1969">
                  <c:v>42.333333333333336</c:v>
                </c:pt>
                <c:pt idx="1970">
                  <c:v>59.895833333333336</c:v>
                </c:pt>
                <c:pt idx="1971">
                  <c:v>60.958333333333336</c:v>
                </c:pt>
                <c:pt idx="1972">
                  <c:v>40.979166666666664</c:v>
                </c:pt>
                <c:pt idx="1973">
                  <c:v>26.729166666666668</c:v>
                </c:pt>
                <c:pt idx="1974">
                  <c:v>25.729166666666668</c:v>
                </c:pt>
                <c:pt idx="1975">
                  <c:v>41.9375</c:v>
                </c:pt>
                <c:pt idx="1976">
                  <c:v>10.708333333333334</c:v>
                </c:pt>
                <c:pt idx="1977">
                  <c:v>21.5</c:v>
                </c:pt>
                <c:pt idx="1978">
                  <c:v>0</c:v>
                </c:pt>
                <c:pt idx="1979">
                  <c:v>23.166666666666668</c:v>
                </c:pt>
                <c:pt idx="1980">
                  <c:v>48.375</c:v>
                </c:pt>
                <c:pt idx="1981">
                  <c:v>31.458333333333332</c:v>
                </c:pt>
                <c:pt idx="1982">
                  <c:v>40.291666666666664</c:v>
                </c:pt>
                <c:pt idx="1983">
                  <c:v>37.75</c:v>
                </c:pt>
                <c:pt idx="1984">
                  <c:v>96.375</c:v>
                </c:pt>
                <c:pt idx="1985">
                  <c:v>28.666666666666668</c:v>
                </c:pt>
                <c:pt idx="1986">
                  <c:v>7.9375</c:v>
                </c:pt>
                <c:pt idx="1987">
                  <c:v>25.4375</c:v>
                </c:pt>
                <c:pt idx="1988">
                  <c:v>33.541666666666664</c:v>
                </c:pt>
                <c:pt idx="1989">
                  <c:v>33.424242424242422</c:v>
                </c:pt>
                <c:pt idx="1990">
                  <c:v>0</c:v>
                </c:pt>
                <c:pt idx="1991">
                  <c:v>19.895833333333332</c:v>
                </c:pt>
                <c:pt idx="1992">
                  <c:v>10.1875</c:v>
                </c:pt>
                <c:pt idx="1993">
                  <c:v>0</c:v>
                </c:pt>
                <c:pt idx="1994">
                  <c:v>34.833333333333336</c:v>
                </c:pt>
                <c:pt idx="1995">
                  <c:v>48.104166666666664</c:v>
                </c:pt>
                <c:pt idx="1996">
                  <c:v>0</c:v>
                </c:pt>
                <c:pt idx="1997">
                  <c:v>13.375</c:v>
                </c:pt>
                <c:pt idx="1998">
                  <c:v>9.0833333333333339</c:v>
                </c:pt>
                <c:pt idx="1999">
                  <c:v>52.208333333333336</c:v>
                </c:pt>
                <c:pt idx="2000">
                  <c:v>67.75</c:v>
                </c:pt>
                <c:pt idx="2001">
                  <c:v>36.375</c:v>
                </c:pt>
                <c:pt idx="2002">
                  <c:v>18.416666666666668</c:v>
                </c:pt>
                <c:pt idx="2003">
                  <c:v>141.66666666666666</c:v>
                </c:pt>
                <c:pt idx="2004">
                  <c:v>33.708333333333336</c:v>
                </c:pt>
                <c:pt idx="2005">
                  <c:v>41.145833333333336</c:v>
                </c:pt>
                <c:pt idx="2006">
                  <c:v>23.041666666666668</c:v>
                </c:pt>
                <c:pt idx="2007">
                  <c:v>13.875</c:v>
                </c:pt>
                <c:pt idx="2008">
                  <c:v>33.104166666666664</c:v>
                </c:pt>
                <c:pt idx="2009">
                  <c:v>21.833333333333332</c:v>
                </c:pt>
                <c:pt idx="2010">
                  <c:v>68.354166666666671</c:v>
                </c:pt>
                <c:pt idx="2011">
                  <c:v>38.291666666666664</c:v>
                </c:pt>
                <c:pt idx="2012">
                  <c:v>0</c:v>
                </c:pt>
                <c:pt idx="2013">
                  <c:v>33.708333333333336</c:v>
                </c:pt>
                <c:pt idx="2014">
                  <c:v>16.333333333333332</c:v>
                </c:pt>
                <c:pt idx="2015">
                  <c:v>17.770833333333332</c:v>
                </c:pt>
                <c:pt idx="2016">
                  <c:v>43.5625</c:v>
                </c:pt>
                <c:pt idx="2017">
                  <c:v>42.166666666666664</c:v>
                </c:pt>
                <c:pt idx="2018">
                  <c:v>65.625</c:v>
                </c:pt>
                <c:pt idx="2019">
                  <c:v>7.041666666666667</c:v>
                </c:pt>
                <c:pt idx="2020">
                  <c:v>25.625</c:v>
                </c:pt>
                <c:pt idx="2021">
                  <c:v>28.291666666666668</c:v>
                </c:pt>
                <c:pt idx="2022">
                  <c:v>57.479166666666664</c:v>
                </c:pt>
                <c:pt idx="2023">
                  <c:v>34.145833333333336</c:v>
                </c:pt>
                <c:pt idx="2024">
                  <c:v>62.416666666666664</c:v>
                </c:pt>
                <c:pt idx="2025">
                  <c:v>0</c:v>
                </c:pt>
                <c:pt idx="2026">
                  <c:v>36.8125</c:v>
                </c:pt>
                <c:pt idx="2027">
                  <c:v>36.770833333333336</c:v>
                </c:pt>
                <c:pt idx="2028">
                  <c:v>7.375</c:v>
                </c:pt>
                <c:pt idx="2029">
                  <c:v>0</c:v>
                </c:pt>
                <c:pt idx="2030">
                  <c:v>71.291666666666671</c:v>
                </c:pt>
                <c:pt idx="2031">
                  <c:v>0</c:v>
                </c:pt>
                <c:pt idx="2032">
                  <c:v>22.458333333333332</c:v>
                </c:pt>
                <c:pt idx="2033">
                  <c:v>32.208333333333336</c:v>
                </c:pt>
                <c:pt idx="2034">
                  <c:v>42.25</c:v>
                </c:pt>
                <c:pt idx="2035">
                  <c:v>28.75</c:v>
                </c:pt>
                <c:pt idx="2036">
                  <c:v>15.083333333333334</c:v>
                </c:pt>
                <c:pt idx="2037">
                  <c:v>63.916666666666664</c:v>
                </c:pt>
                <c:pt idx="2038">
                  <c:v>18.895833333333332</c:v>
                </c:pt>
                <c:pt idx="2039">
                  <c:v>34</c:v>
                </c:pt>
                <c:pt idx="2040">
                  <c:v>50.416666666666664</c:v>
                </c:pt>
                <c:pt idx="2041">
                  <c:v>23.5</c:v>
                </c:pt>
                <c:pt idx="2042">
                  <c:v>0</c:v>
                </c:pt>
                <c:pt idx="2043">
                  <c:v>29.3125</c:v>
                </c:pt>
                <c:pt idx="2044">
                  <c:v>54.520833333333336</c:v>
                </c:pt>
                <c:pt idx="2045">
                  <c:v>26</c:v>
                </c:pt>
                <c:pt idx="2046">
                  <c:v>48.1875</c:v>
                </c:pt>
                <c:pt idx="2047">
                  <c:v>19.166666666666668</c:v>
                </c:pt>
                <c:pt idx="2048">
                  <c:v>10.375</c:v>
                </c:pt>
                <c:pt idx="2049">
                  <c:v>16.666666666666668</c:v>
                </c:pt>
                <c:pt idx="2050">
                  <c:v>8.6458333333333339</c:v>
                </c:pt>
                <c:pt idx="2051">
                  <c:v>50.958333333333336</c:v>
                </c:pt>
                <c:pt idx="2052">
                  <c:v>25.354166666666668</c:v>
                </c:pt>
                <c:pt idx="2053">
                  <c:v>10.833333333333334</c:v>
                </c:pt>
                <c:pt idx="2054">
                  <c:v>10.541666666666666</c:v>
                </c:pt>
                <c:pt idx="2055">
                  <c:v>10.541666666666666</c:v>
                </c:pt>
                <c:pt idx="2056">
                  <c:v>40.583333333333336</c:v>
                </c:pt>
                <c:pt idx="2057">
                  <c:v>21.666666666666668</c:v>
                </c:pt>
                <c:pt idx="2058">
                  <c:v>25.270833333333332</c:v>
                </c:pt>
                <c:pt idx="2059">
                  <c:v>51.354166666666664</c:v>
                </c:pt>
                <c:pt idx="2060">
                  <c:v>28.708333333333332</c:v>
                </c:pt>
                <c:pt idx="2061">
                  <c:v>27.541666666666668</c:v>
                </c:pt>
                <c:pt idx="2062">
                  <c:v>8.0833333333333339</c:v>
                </c:pt>
                <c:pt idx="2063">
                  <c:v>21.520833333333332</c:v>
                </c:pt>
                <c:pt idx="2064">
                  <c:v>70.583333333333329</c:v>
                </c:pt>
                <c:pt idx="2065">
                  <c:v>45.8125</c:v>
                </c:pt>
                <c:pt idx="2066">
                  <c:v>65.625</c:v>
                </c:pt>
                <c:pt idx="2067">
                  <c:v>49.4375</c:v>
                </c:pt>
                <c:pt idx="2068">
                  <c:v>39.145833333333336</c:v>
                </c:pt>
                <c:pt idx="2069">
                  <c:v>33.375</c:v>
                </c:pt>
                <c:pt idx="2070">
                  <c:v>0</c:v>
                </c:pt>
                <c:pt idx="2071">
                  <c:v>34.1875</c:v>
                </c:pt>
                <c:pt idx="2072">
                  <c:v>77.652777777777771</c:v>
                </c:pt>
                <c:pt idx="2073">
                  <c:v>26.597222222222221</c:v>
                </c:pt>
                <c:pt idx="2074">
                  <c:v>6.666666666666667</c:v>
                </c:pt>
                <c:pt idx="2075">
                  <c:v>19.074074074074073</c:v>
                </c:pt>
                <c:pt idx="2076">
                  <c:v>37.583333333333336</c:v>
                </c:pt>
                <c:pt idx="2077">
                  <c:v>11.166666666666666</c:v>
                </c:pt>
                <c:pt idx="2078">
                  <c:v>11.479166666666666</c:v>
                </c:pt>
                <c:pt idx="2079">
                  <c:v>10.729166666666666</c:v>
                </c:pt>
                <c:pt idx="2080">
                  <c:v>19.229166666666668</c:v>
                </c:pt>
                <c:pt idx="2081">
                  <c:v>10.416666666666666</c:v>
                </c:pt>
                <c:pt idx="2082">
                  <c:v>53.208333333333336</c:v>
                </c:pt>
                <c:pt idx="2083">
                  <c:v>32.625</c:v>
                </c:pt>
                <c:pt idx="2084">
                  <c:v>28.875</c:v>
                </c:pt>
                <c:pt idx="2085">
                  <c:v>26.520833333333332</c:v>
                </c:pt>
                <c:pt idx="2086">
                  <c:v>43.9375</c:v>
                </c:pt>
                <c:pt idx="2087">
                  <c:v>20.979166666666668</c:v>
                </c:pt>
                <c:pt idx="2088">
                  <c:v>0</c:v>
                </c:pt>
                <c:pt idx="2089">
                  <c:v>48.833333333333336</c:v>
                </c:pt>
                <c:pt idx="2090">
                  <c:v>36.041666666666664</c:v>
                </c:pt>
                <c:pt idx="2091">
                  <c:v>25.479166666666668</c:v>
                </c:pt>
                <c:pt idx="2092">
                  <c:v>108</c:v>
                </c:pt>
                <c:pt idx="2093">
                  <c:v>28.708333333333332</c:v>
                </c:pt>
                <c:pt idx="2094">
                  <c:v>0</c:v>
                </c:pt>
                <c:pt idx="2095">
                  <c:v>24.083333333333332</c:v>
                </c:pt>
                <c:pt idx="2096">
                  <c:v>28.708333333333332</c:v>
                </c:pt>
                <c:pt idx="2097">
                  <c:v>33.895833333333336</c:v>
                </c:pt>
                <c:pt idx="2098">
                  <c:v>0</c:v>
                </c:pt>
                <c:pt idx="2099">
                  <c:v>21.416666666666668</c:v>
                </c:pt>
                <c:pt idx="2100">
                  <c:v>33.229166666666664</c:v>
                </c:pt>
                <c:pt idx="2101">
                  <c:v>0</c:v>
                </c:pt>
                <c:pt idx="2102">
                  <c:v>49.354166666666664</c:v>
                </c:pt>
                <c:pt idx="2103">
                  <c:v>49.354166666666664</c:v>
                </c:pt>
                <c:pt idx="2104">
                  <c:v>0</c:v>
                </c:pt>
                <c:pt idx="2105">
                  <c:v>18.895833333333332</c:v>
                </c:pt>
                <c:pt idx="2106">
                  <c:v>0</c:v>
                </c:pt>
                <c:pt idx="2107">
                  <c:v>45.25</c:v>
                </c:pt>
                <c:pt idx="2108">
                  <c:v>12.875</c:v>
                </c:pt>
                <c:pt idx="2109">
                  <c:v>41.166666666666664</c:v>
                </c:pt>
                <c:pt idx="2110">
                  <c:v>8.2916666666666661</c:v>
                </c:pt>
                <c:pt idx="2111">
                  <c:v>16.125</c:v>
                </c:pt>
                <c:pt idx="2112">
                  <c:v>8.875</c:v>
                </c:pt>
                <c:pt idx="2113">
                  <c:v>10.402777777777779</c:v>
                </c:pt>
                <c:pt idx="2114">
                  <c:v>48.479166666666664</c:v>
                </c:pt>
                <c:pt idx="2115">
                  <c:v>19.583333333333332</c:v>
                </c:pt>
                <c:pt idx="2116">
                  <c:v>46.270833333333336</c:v>
                </c:pt>
                <c:pt idx="2117">
                  <c:v>17.645833333333332</c:v>
                </c:pt>
                <c:pt idx="2118">
                  <c:v>25.645833333333332</c:v>
                </c:pt>
                <c:pt idx="2119">
                  <c:v>19.641666666666666</c:v>
                </c:pt>
                <c:pt idx="2120">
                  <c:v>0</c:v>
                </c:pt>
                <c:pt idx="2121">
                  <c:v>0</c:v>
                </c:pt>
                <c:pt idx="2122">
                  <c:v>47</c:v>
                </c:pt>
                <c:pt idx="2123">
                  <c:v>29.104166666666668</c:v>
                </c:pt>
                <c:pt idx="2124">
                  <c:v>52.708333333333336</c:v>
                </c:pt>
                <c:pt idx="2125">
                  <c:v>74.5</c:v>
                </c:pt>
                <c:pt idx="2126">
                  <c:v>47.375</c:v>
                </c:pt>
                <c:pt idx="2127">
                  <c:v>29.166666666666668</c:v>
                </c:pt>
                <c:pt idx="2128">
                  <c:v>85.020833333333329</c:v>
                </c:pt>
                <c:pt idx="2129">
                  <c:v>29.1875</c:v>
                </c:pt>
                <c:pt idx="2130">
                  <c:v>19.270833333333332</c:v>
                </c:pt>
                <c:pt idx="2131">
                  <c:v>0</c:v>
                </c:pt>
                <c:pt idx="2132">
                  <c:v>7.916666666666667</c:v>
                </c:pt>
                <c:pt idx="2133">
                  <c:v>45.458333333333336</c:v>
                </c:pt>
                <c:pt idx="2134">
                  <c:v>49.833333333333336</c:v>
                </c:pt>
                <c:pt idx="2135">
                  <c:v>23.625</c:v>
                </c:pt>
                <c:pt idx="2136">
                  <c:v>23.3125</c:v>
                </c:pt>
                <c:pt idx="2137">
                  <c:v>85.916666666666671</c:v>
                </c:pt>
                <c:pt idx="2138">
                  <c:v>18.125</c:v>
                </c:pt>
                <c:pt idx="2139">
                  <c:v>37.75</c:v>
                </c:pt>
                <c:pt idx="2140">
                  <c:v>23.385416666666668</c:v>
                </c:pt>
                <c:pt idx="2141">
                  <c:v>9.7916666666666661</c:v>
                </c:pt>
                <c:pt idx="2142">
                  <c:v>28.125</c:v>
                </c:pt>
                <c:pt idx="2143">
                  <c:v>32.958333333333336</c:v>
                </c:pt>
                <c:pt idx="2144">
                  <c:v>49.041666666666664</c:v>
                </c:pt>
                <c:pt idx="2145">
                  <c:v>36.6875</c:v>
                </c:pt>
                <c:pt idx="2146">
                  <c:v>40.229166666666664</c:v>
                </c:pt>
                <c:pt idx="2147">
                  <c:v>22.791666666666668</c:v>
                </c:pt>
                <c:pt idx="2148">
                  <c:v>23.402777777777779</c:v>
                </c:pt>
                <c:pt idx="2149">
                  <c:v>21.916666666666668</c:v>
                </c:pt>
                <c:pt idx="2150">
                  <c:v>0</c:v>
                </c:pt>
                <c:pt idx="2151">
                  <c:v>19.395833333333332</c:v>
                </c:pt>
                <c:pt idx="2152">
                  <c:v>38.375</c:v>
                </c:pt>
                <c:pt idx="2153">
                  <c:v>20.916666666666668</c:v>
                </c:pt>
                <c:pt idx="2154">
                  <c:v>41.479166666666664</c:v>
                </c:pt>
                <c:pt idx="2155">
                  <c:v>23.291666666666668</c:v>
                </c:pt>
                <c:pt idx="2156">
                  <c:v>41.041666666666664</c:v>
                </c:pt>
                <c:pt idx="2157">
                  <c:v>28.854166666666668</c:v>
                </c:pt>
                <c:pt idx="2158">
                  <c:v>10.020833333333334</c:v>
                </c:pt>
                <c:pt idx="2159">
                  <c:v>12.416666666666666</c:v>
                </c:pt>
                <c:pt idx="2160">
                  <c:v>19.125</c:v>
                </c:pt>
                <c:pt idx="2161">
                  <c:v>20.416666666666668</c:v>
                </c:pt>
                <c:pt idx="2162">
                  <c:v>0</c:v>
                </c:pt>
                <c:pt idx="2163">
                  <c:v>31.875</c:v>
                </c:pt>
                <c:pt idx="2164">
                  <c:v>29.416666666666668</c:v>
                </c:pt>
                <c:pt idx="2165">
                  <c:v>23.958333333333332</c:v>
                </c:pt>
                <c:pt idx="2166">
                  <c:v>84.833333333333329</c:v>
                </c:pt>
                <c:pt idx="2167">
                  <c:v>80.208333333333329</c:v>
                </c:pt>
                <c:pt idx="2168">
                  <c:v>54.416666666666664</c:v>
                </c:pt>
                <c:pt idx="2169">
                  <c:v>42.854166666666664</c:v>
                </c:pt>
                <c:pt idx="2170">
                  <c:v>50.916666666666664</c:v>
                </c:pt>
                <c:pt idx="2171">
                  <c:v>65.4375</c:v>
                </c:pt>
                <c:pt idx="2172">
                  <c:v>19.083333333333332</c:v>
                </c:pt>
                <c:pt idx="2173">
                  <c:v>31.204861111111111</c:v>
                </c:pt>
                <c:pt idx="2174">
                  <c:v>23.125</c:v>
                </c:pt>
                <c:pt idx="2175">
                  <c:v>80.020833333333329</c:v>
                </c:pt>
                <c:pt idx="2176">
                  <c:v>24.166666666666668</c:v>
                </c:pt>
                <c:pt idx="2177">
                  <c:v>11.666666666666666</c:v>
                </c:pt>
                <c:pt idx="2178">
                  <c:v>11.229166666666666</c:v>
                </c:pt>
                <c:pt idx="2179">
                  <c:v>52.270833333333336</c:v>
                </c:pt>
                <c:pt idx="2180">
                  <c:v>26.1875</c:v>
                </c:pt>
                <c:pt idx="2181">
                  <c:v>23.041666666666668</c:v>
                </c:pt>
                <c:pt idx="2182">
                  <c:v>24.6875</c:v>
                </c:pt>
                <c:pt idx="2183">
                  <c:v>34.586805555555557</c:v>
                </c:pt>
                <c:pt idx="2184">
                  <c:v>19.958333333333332</c:v>
                </c:pt>
                <c:pt idx="2185">
                  <c:v>12.541666666666666</c:v>
                </c:pt>
                <c:pt idx="2186">
                  <c:v>11.229166666666666</c:v>
                </c:pt>
                <c:pt idx="2187">
                  <c:v>55.25</c:v>
                </c:pt>
                <c:pt idx="2188">
                  <c:v>0</c:v>
                </c:pt>
                <c:pt idx="2189">
                  <c:v>63.458333333333336</c:v>
                </c:pt>
                <c:pt idx="2190">
                  <c:v>18.354166666666668</c:v>
                </c:pt>
                <c:pt idx="2191">
                  <c:v>56.1875</c:v>
                </c:pt>
                <c:pt idx="2192">
                  <c:v>56.979166666666664</c:v>
                </c:pt>
                <c:pt idx="2193">
                  <c:v>31.958333333333332</c:v>
                </c:pt>
                <c:pt idx="2194">
                  <c:v>11.375</c:v>
                </c:pt>
                <c:pt idx="2195">
                  <c:v>37.46875</c:v>
                </c:pt>
                <c:pt idx="2196">
                  <c:v>44.729166666666664</c:v>
                </c:pt>
                <c:pt idx="2197">
                  <c:v>0</c:v>
                </c:pt>
                <c:pt idx="2198">
                  <c:v>25.041666666666668</c:v>
                </c:pt>
                <c:pt idx="2199">
                  <c:v>32.229166666666664</c:v>
                </c:pt>
                <c:pt idx="2200">
                  <c:v>17.3125</c:v>
                </c:pt>
                <c:pt idx="2201">
                  <c:v>27.25</c:v>
                </c:pt>
                <c:pt idx="2202">
                  <c:v>27.875</c:v>
                </c:pt>
                <c:pt idx="2203">
                  <c:v>0</c:v>
                </c:pt>
                <c:pt idx="2204">
                  <c:v>30.583333333333332</c:v>
                </c:pt>
                <c:pt idx="2205">
                  <c:v>33.4375</c:v>
                </c:pt>
                <c:pt idx="2206">
                  <c:v>21.479166666666668</c:v>
                </c:pt>
                <c:pt idx="2207">
                  <c:v>22.479166666666668</c:v>
                </c:pt>
                <c:pt idx="2208">
                  <c:v>42.979166666666664</c:v>
                </c:pt>
                <c:pt idx="2209">
                  <c:v>57.583333333333336</c:v>
                </c:pt>
                <c:pt idx="2210">
                  <c:v>43.270833333333336</c:v>
                </c:pt>
                <c:pt idx="2211">
                  <c:v>52.375</c:v>
                </c:pt>
                <c:pt idx="2212">
                  <c:v>13.25</c:v>
                </c:pt>
                <c:pt idx="2213">
                  <c:v>38</c:v>
                </c:pt>
                <c:pt idx="2214">
                  <c:v>66.875</c:v>
                </c:pt>
                <c:pt idx="2215">
                  <c:v>18.083333333333332</c:v>
                </c:pt>
                <c:pt idx="2216">
                  <c:v>24.416666666666668</c:v>
                </c:pt>
                <c:pt idx="2217">
                  <c:v>51.625</c:v>
                </c:pt>
                <c:pt idx="2218">
                  <c:v>67.416666666666671</c:v>
                </c:pt>
                <c:pt idx="2219">
                  <c:v>19.083333333333332</c:v>
                </c:pt>
                <c:pt idx="2220">
                  <c:v>48.708333333333336</c:v>
                </c:pt>
                <c:pt idx="2221">
                  <c:v>28.25</c:v>
                </c:pt>
                <c:pt idx="2222">
                  <c:v>67.520833333333329</c:v>
                </c:pt>
                <c:pt idx="2223">
                  <c:v>57.104166666666664</c:v>
                </c:pt>
                <c:pt idx="2224">
                  <c:v>19.25</c:v>
                </c:pt>
                <c:pt idx="2225">
                  <c:v>67.041666666666671</c:v>
                </c:pt>
                <c:pt idx="2226">
                  <c:v>0</c:v>
                </c:pt>
                <c:pt idx="2227">
                  <c:v>0</c:v>
                </c:pt>
                <c:pt idx="2228">
                  <c:v>22.25</c:v>
                </c:pt>
                <c:pt idx="2229">
                  <c:v>0</c:v>
                </c:pt>
                <c:pt idx="2230">
                  <c:v>37.9375</c:v>
                </c:pt>
                <c:pt idx="2231">
                  <c:v>41.083333333333336</c:v>
                </c:pt>
                <c:pt idx="2232">
                  <c:v>13.416666666666666</c:v>
                </c:pt>
                <c:pt idx="2233">
                  <c:v>41.041666666666664</c:v>
                </c:pt>
                <c:pt idx="2234">
                  <c:v>0</c:v>
                </c:pt>
                <c:pt idx="2235">
                  <c:v>32.65625</c:v>
                </c:pt>
                <c:pt idx="2236">
                  <c:v>24.729166666666668</c:v>
                </c:pt>
                <c:pt idx="2237">
                  <c:v>46.833333333333336</c:v>
                </c:pt>
                <c:pt idx="2238">
                  <c:v>15.541666666666666</c:v>
                </c:pt>
                <c:pt idx="2239">
                  <c:v>0</c:v>
                </c:pt>
                <c:pt idx="2240">
                  <c:v>39.145833333333336</c:v>
                </c:pt>
                <c:pt idx="2241">
                  <c:v>48.916666666666664</c:v>
                </c:pt>
                <c:pt idx="2242">
                  <c:v>18.708333333333332</c:v>
                </c:pt>
                <c:pt idx="2243">
                  <c:v>42.083333333333336</c:v>
                </c:pt>
                <c:pt idx="2244">
                  <c:v>34.9375</c:v>
                </c:pt>
                <c:pt idx="2245">
                  <c:v>44.375</c:v>
                </c:pt>
                <c:pt idx="2246">
                  <c:v>36.736111111111114</c:v>
                </c:pt>
                <c:pt idx="2247">
                  <c:v>38.625</c:v>
                </c:pt>
                <c:pt idx="2248">
                  <c:v>69.5</c:v>
                </c:pt>
                <c:pt idx="2249">
                  <c:v>41.973484848484851</c:v>
                </c:pt>
                <c:pt idx="2250">
                  <c:v>23.3125</c:v>
                </c:pt>
                <c:pt idx="2251">
                  <c:v>53.416666666666664</c:v>
                </c:pt>
                <c:pt idx="2252">
                  <c:v>38.458333333333336</c:v>
                </c:pt>
                <c:pt idx="2253">
                  <c:v>15.729166666666666</c:v>
                </c:pt>
                <c:pt idx="2254">
                  <c:v>55.770833333333336</c:v>
                </c:pt>
                <c:pt idx="2255">
                  <c:v>58.25</c:v>
                </c:pt>
                <c:pt idx="2256">
                  <c:v>26.354166666666668</c:v>
                </c:pt>
                <c:pt idx="2257">
                  <c:v>49.5</c:v>
                </c:pt>
                <c:pt idx="2258">
                  <c:v>25.284722222222221</c:v>
                </c:pt>
                <c:pt idx="2259">
                  <c:v>50.458333333333336</c:v>
                </c:pt>
                <c:pt idx="2260">
                  <c:v>17.229166666666668</c:v>
                </c:pt>
                <c:pt idx="2261">
                  <c:v>33.604166666666664</c:v>
                </c:pt>
                <c:pt idx="2262">
                  <c:v>50.645833333333336</c:v>
                </c:pt>
                <c:pt idx="2263">
                  <c:v>34.375</c:v>
                </c:pt>
                <c:pt idx="2264">
                  <c:v>0</c:v>
                </c:pt>
                <c:pt idx="2265">
                  <c:v>31.645833333333332</c:v>
                </c:pt>
                <c:pt idx="2266">
                  <c:v>24.104166666666668</c:v>
                </c:pt>
                <c:pt idx="2267">
                  <c:v>53.416666666666664</c:v>
                </c:pt>
                <c:pt idx="2268">
                  <c:v>24.020833333333332</c:v>
                </c:pt>
                <c:pt idx="2269">
                  <c:v>28.354166666666668</c:v>
                </c:pt>
                <c:pt idx="2270">
                  <c:v>0</c:v>
                </c:pt>
                <c:pt idx="2271">
                  <c:v>12.069444444444445</c:v>
                </c:pt>
                <c:pt idx="2272">
                  <c:v>20.583333333333332</c:v>
                </c:pt>
                <c:pt idx="2273">
                  <c:v>8.7708333333333339</c:v>
                </c:pt>
                <c:pt idx="2274">
                  <c:v>0</c:v>
                </c:pt>
                <c:pt idx="2275">
                  <c:v>21.983974358974358</c:v>
                </c:pt>
                <c:pt idx="2276">
                  <c:v>21.3125</c:v>
                </c:pt>
                <c:pt idx="2277">
                  <c:v>44.5625</c:v>
                </c:pt>
                <c:pt idx="2278">
                  <c:v>42.166666666666664</c:v>
                </c:pt>
                <c:pt idx="2279">
                  <c:v>68.875</c:v>
                </c:pt>
                <c:pt idx="2280">
                  <c:v>33.833333333333336</c:v>
                </c:pt>
                <c:pt idx="2281">
                  <c:v>0</c:v>
                </c:pt>
                <c:pt idx="2282">
                  <c:v>17.3125</c:v>
                </c:pt>
                <c:pt idx="2283">
                  <c:v>0</c:v>
                </c:pt>
                <c:pt idx="2284">
                  <c:v>29.25</c:v>
                </c:pt>
                <c:pt idx="2285">
                  <c:v>26.316666666666666</c:v>
                </c:pt>
                <c:pt idx="2286">
                  <c:v>19.145833333333332</c:v>
                </c:pt>
                <c:pt idx="2287">
                  <c:v>32.479166666666664</c:v>
                </c:pt>
                <c:pt idx="2288">
                  <c:v>78.979166666666671</c:v>
                </c:pt>
                <c:pt idx="2289">
                  <c:v>49.416666666666664</c:v>
                </c:pt>
                <c:pt idx="2290">
                  <c:v>57.229166666666664</c:v>
                </c:pt>
                <c:pt idx="2291">
                  <c:v>28.8125</c:v>
                </c:pt>
                <c:pt idx="2292">
                  <c:v>62.645833333333336</c:v>
                </c:pt>
                <c:pt idx="2293">
                  <c:v>56.8125</c:v>
                </c:pt>
                <c:pt idx="2294">
                  <c:v>31.541666666666668</c:v>
                </c:pt>
                <c:pt idx="2295">
                  <c:v>54.791666666666664</c:v>
                </c:pt>
                <c:pt idx="2296">
                  <c:v>48.770833333333336</c:v>
                </c:pt>
                <c:pt idx="2297">
                  <c:v>47.416666666666664</c:v>
                </c:pt>
                <c:pt idx="2298">
                  <c:v>18.263888888888889</c:v>
                </c:pt>
                <c:pt idx="2299">
                  <c:v>47.5</c:v>
                </c:pt>
                <c:pt idx="2300">
                  <c:v>11.770833333333334</c:v>
                </c:pt>
                <c:pt idx="2301">
                  <c:v>15.583333333333334</c:v>
                </c:pt>
                <c:pt idx="2302">
                  <c:v>0</c:v>
                </c:pt>
                <c:pt idx="2303">
                  <c:v>13.083333333333334</c:v>
                </c:pt>
                <c:pt idx="2304">
                  <c:v>9.1875</c:v>
                </c:pt>
                <c:pt idx="2305">
                  <c:v>60.479166666666664</c:v>
                </c:pt>
                <c:pt idx="2306">
                  <c:v>42.416666666666664</c:v>
                </c:pt>
                <c:pt idx="2307">
                  <c:v>0</c:v>
                </c:pt>
                <c:pt idx="2308">
                  <c:v>8.5</c:v>
                </c:pt>
                <c:pt idx="2309">
                  <c:v>21.5625</c:v>
                </c:pt>
                <c:pt idx="2310">
                  <c:v>30.020833333333332</c:v>
                </c:pt>
                <c:pt idx="2311">
                  <c:v>29.75</c:v>
                </c:pt>
                <c:pt idx="2312">
                  <c:v>40.9375</c:v>
                </c:pt>
                <c:pt idx="2313">
                  <c:v>38.632575757575758</c:v>
                </c:pt>
                <c:pt idx="2314">
                  <c:v>9.2708333333333339</c:v>
                </c:pt>
                <c:pt idx="2315">
                  <c:v>17.270833333333332</c:v>
                </c:pt>
                <c:pt idx="2316">
                  <c:v>14.625</c:v>
                </c:pt>
                <c:pt idx="2317">
                  <c:v>48.5</c:v>
                </c:pt>
                <c:pt idx="2318">
                  <c:v>20.9375</c:v>
                </c:pt>
                <c:pt idx="2319">
                  <c:v>81.6875</c:v>
                </c:pt>
                <c:pt idx="2320">
                  <c:v>24.791666666666668</c:v>
                </c:pt>
                <c:pt idx="2321">
                  <c:v>20.895833333333332</c:v>
                </c:pt>
                <c:pt idx="2322">
                  <c:v>34.416666666666664</c:v>
                </c:pt>
                <c:pt idx="2323">
                  <c:v>49.3125</c:v>
                </c:pt>
                <c:pt idx="2324">
                  <c:v>57.791666666666664</c:v>
                </c:pt>
                <c:pt idx="2325">
                  <c:v>80.479166666666671</c:v>
                </c:pt>
                <c:pt idx="2326">
                  <c:v>69.5</c:v>
                </c:pt>
                <c:pt idx="2327">
                  <c:v>75.666666666666671</c:v>
                </c:pt>
                <c:pt idx="2328">
                  <c:v>27.791666666666668</c:v>
                </c:pt>
                <c:pt idx="2329">
                  <c:v>53.354166666666664</c:v>
                </c:pt>
                <c:pt idx="2330">
                  <c:v>48.104166666666664</c:v>
                </c:pt>
                <c:pt idx="2331">
                  <c:v>40.041666666666664</c:v>
                </c:pt>
                <c:pt idx="2332">
                  <c:v>46.125</c:v>
                </c:pt>
                <c:pt idx="2333">
                  <c:v>29.791666666666668</c:v>
                </c:pt>
                <c:pt idx="2334">
                  <c:v>10.020833333333334</c:v>
                </c:pt>
                <c:pt idx="2335">
                  <c:v>55.854166666666664</c:v>
                </c:pt>
                <c:pt idx="2336">
                  <c:v>59.458333333333336</c:v>
                </c:pt>
                <c:pt idx="2337">
                  <c:v>11.854166666666666</c:v>
                </c:pt>
                <c:pt idx="2338">
                  <c:v>24.875</c:v>
                </c:pt>
                <c:pt idx="2339">
                  <c:v>36.25</c:v>
                </c:pt>
                <c:pt idx="2340">
                  <c:v>81.8125</c:v>
                </c:pt>
                <c:pt idx="2341">
                  <c:v>81.208333333333329</c:v>
                </c:pt>
                <c:pt idx="2342">
                  <c:v>38.510416666666664</c:v>
                </c:pt>
                <c:pt idx="2343">
                  <c:v>44.791666666666664</c:v>
                </c:pt>
                <c:pt idx="2344">
                  <c:v>9.4166666666666661</c:v>
                </c:pt>
                <c:pt idx="2345">
                  <c:v>41.416666666666664</c:v>
                </c:pt>
                <c:pt idx="2346">
                  <c:v>53.791666666666664</c:v>
                </c:pt>
                <c:pt idx="2347">
                  <c:v>77.416666666666671</c:v>
                </c:pt>
                <c:pt idx="2348">
                  <c:v>13.5</c:v>
                </c:pt>
                <c:pt idx="2349">
                  <c:v>31.583333333333332</c:v>
                </c:pt>
                <c:pt idx="2350">
                  <c:v>52.708333333333336</c:v>
                </c:pt>
                <c:pt idx="2351">
                  <c:v>90.520833333333329</c:v>
                </c:pt>
                <c:pt idx="2352">
                  <c:v>0</c:v>
                </c:pt>
                <c:pt idx="2353">
                  <c:v>24.25</c:v>
                </c:pt>
                <c:pt idx="2354">
                  <c:v>23.416666666666668</c:v>
                </c:pt>
                <c:pt idx="2355">
                  <c:v>23.145833333333332</c:v>
                </c:pt>
                <c:pt idx="2356">
                  <c:v>21.020833333333332</c:v>
                </c:pt>
                <c:pt idx="2357">
                  <c:v>16.1875</c:v>
                </c:pt>
                <c:pt idx="2358">
                  <c:v>0</c:v>
                </c:pt>
                <c:pt idx="2359">
                  <c:v>16.854166666666668</c:v>
                </c:pt>
                <c:pt idx="2360">
                  <c:v>24.041666666666668</c:v>
                </c:pt>
                <c:pt idx="2361">
                  <c:v>39.583333333333336</c:v>
                </c:pt>
                <c:pt idx="2362">
                  <c:v>30.104166666666668</c:v>
                </c:pt>
                <c:pt idx="2363">
                  <c:v>32.916666666666664</c:v>
                </c:pt>
                <c:pt idx="2364">
                  <c:v>0</c:v>
                </c:pt>
                <c:pt idx="2365">
                  <c:v>26.270833333333332</c:v>
                </c:pt>
                <c:pt idx="2366">
                  <c:v>20.125</c:v>
                </c:pt>
                <c:pt idx="2367">
                  <c:v>17.291666666666668</c:v>
                </c:pt>
                <c:pt idx="2368">
                  <c:v>46.041666666666664</c:v>
                </c:pt>
                <c:pt idx="2369">
                  <c:v>0</c:v>
                </c:pt>
                <c:pt idx="2370">
                  <c:v>63.5625</c:v>
                </c:pt>
                <c:pt idx="2371">
                  <c:v>11.125</c:v>
                </c:pt>
                <c:pt idx="2372">
                  <c:v>10.5625</c:v>
                </c:pt>
                <c:pt idx="2373">
                  <c:v>57.791666666666664</c:v>
                </c:pt>
                <c:pt idx="2374">
                  <c:v>57.083333333333336</c:v>
                </c:pt>
                <c:pt idx="2375">
                  <c:v>40.770833333333336</c:v>
                </c:pt>
                <c:pt idx="2376">
                  <c:v>11.583333333333334</c:v>
                </c:pt>
                <c:pt idx="2377">
                  <c:v>0</c:v>
                </c:pt>
                <c:pt idx="2378">
                  <c:v>50.9375</c:v>
                </c:pt>
                <c:pt idx="2379">
                  <c:v>8.1458333333333339</c:v>
                </c:pt>
                <c:pt idx="2380">
                  <c:v>115.75</c:v>
                </c:pt>
                <c:pt idx="2381">
                  <c:v>11.75</c:v>
                </c:pt>
                <c:pt idx="2382">
                  <c:v>48.416666666666664</c:v>
                </c:pt>
                <c:pt idx="2383">
                  <c:v>0</c:v>
                </c:pt>
                <c:pt idx="2384">
                  <c:v>32.270833333333336</c:v>
                </c:pt>
                <c:pt idx="2385">
                  <c:v>0</c:v>
                </c:pt>
                <c:pt idx="2386">
                  <c:v>0</c:v>
                </c:pt>
                <c:pt idx="2387">
                  <c:v>76.479166666666671</c:v>
                </c:pt>
                <c:pt idx="2388">
                  <c:v>15.4375</c:v>
                </c:pt>
                <c:pt idx="2389">
                  <c:v>28.020833333333332</c:v>
                </c:pt>
                <c:pt idx="2390">
                  <c:v>49.916666666666664</c:v>
                </c:pt>
                <c:pt idx="2391">
                  <c:v>51.145833333333336</c:v>
                </c:pt>
                <c:pt idx="2392">
                  <c:v>6.479166666666667</c:v>
                </c:pt>
                <c:pt idx="2393">
                  <c:v>53.208333333333336</c:v>
                </c:pt>
                <c:pt idx="2394">
                  <c:v>17.875</c:v>
                </c:pt>
                <c:pt idx="2395">
                  <c:v>38.125</c:v>
                </c:pt>
                <c:pt idx="2396">
                  <c:v>43.604166666666664</c:v>
                </c:pt>
                <c:pt idx="2397">
                  <c:v>30.625</c:v>
                </c:pt>
                <c:pt idx="2398">
                  <c:v>0</c:v>
                </c:pt>
                <c:pt idx="2399">
                  <c:v>28.1875</c:v>
                </c:pt>
                <c:pt idx="2400">
                  <c:v>37.604166666666664</c:v>
                </c:pt>
                <c:pt idx="2401">
                  <c:v>46.666666666666664</c:v>
                </c:pt>
                <c:pt idx="2402">
                  <c:v>38.0625</c:v>
                </c:pt>
                <c:pt idx="2403">
                  <c:v>50.895833333333336</c:v>
                </c:pt>
                <c:pt idx="2404">
                  <c:v>0</c:v>
                </c:pt>
                <c:pt idx="2405">
                  <c:v>82.416666666666671</c:v>
                </c:pt>
                <c:pt idx="2406">
                  <c:v>24.875</c:v>
                </c:pt>
                <c:pt idx="2407">
                  <c:v>16.3125</c:v>
                </c:pt>
                <c:pt idx="2408">
                  <c:v>42.270833333333336</c:v>
                </c:pt>
                <c:pt idx="2409">
                  <c:v>22.083333333333332</c:v>
                </c:pt>
                <c:pt idx="2410">
                  <c:v>39.979166666666664</c:v>
                </c:pt>
                <c:pt idx="2411">
                  <c:v>46.520833333333336</c:v>
                </c:pt>
                <c:pt idx="2412">
                  <c:v>34.5625</c:v>
                </c:pt>
                <c:pt idx="2413">
                  <c:v>20.479166666666668</c:v>
                </c:pt>
                <c:pt idx="2414">
                  <c:v>25.6875</c:v>
                </c:pt>
                <c:pt idx="2415">
                  <c:v>67.833333333333329</c:v>
                </c:pt>
                <c:pt idx="2416">
                  <c:v>17.770833333333332</c:v>
                </c:pt>
                <c:pt idx="2417">
                  <c:v>28.708333333333332</c:v>
                </c:pt>
                <c:pt idx="2418">
                  <c:v>33.104166666666664</c:v>
                </c:pt>
                <c:pt idx="2419">
                  <c:v>24.125</c:v>
                </c:pt>
                <c:pt idx="2420">
                  <c:v>14.354166666666666</c:v>
                </c:pt>
                <c:pt idx="2421">
                  <c:v>20.277777777777779</c:v>
                </c:pt>
                <c:pt idx="2422">
                  <c:v>62.875</c:v>
                </c:pt>
                <c:pt idx="2423">
                  <c:v>31.638888888888889</c:v>
                </c:pt>
                <c:pt idx="2424">
                  <c:v>9.1666666666666661</c:v>
                </c:pt>
                <c:pt idx="2425">
                  <c:v>0</c:v>
                </c:pt>
                <c:pt idx="2426">
                  <c:v>53.041666666666664</c:v>
                </c:pt>
                <c:pt idx="2427">
                  <c:v>20.708333333333332</c:v>
                </c:pt>
                <c:pt idx="2428">
                  <c:v>13.166666666666666</c:v>
                </c:pt>
                <c:pt idx="2429">
                  <c:v>48.416666666666664</c:v>
                </c:pt>
                <c:pt idx="2430">
                  <c:v>19.229166666666668</c:v>
                </c:pt>
                <c:pt idx="2431">
                  <c:v>90.041666666666671</c:v>
                </c:pt>
                <c:pt idx="2432">
                  <c:v>41.9375</c:v>
                </c:pt>
                <c:pt idx="2433">
                  <c:v>18</c:v>
                </c:pt>
                <c:pt idx="2434">
                  <c:v>21.145833333333332</c:v>
                </c:pt>
                <c:pt idx="2435">
                  <c:v>32.8125</c:v>
                </c:pt>
                <c:pt idx="2436">
                  <c:v>17.895833333333332</c:v>
                </c:pt>
                <c:pt idx="2437">
                  <c:v>13.5</c:v>
                </c:pt>
                <c:pt idx="2438">
                  <c:v>19.833333333333332</c:v>
                </c:pt>
                <c:pt idx="2439">
                  <c:v>88.458333333333329</c:v>
                </c:pt>
                <c:pt idx="2440">
                  <c:v>19.625</c:v>
                </c:pt>
                <c:pt idx="2441">
                  <c:v>40.083333333333336</c:v>
                </c:pt>
                <c:pt idx="2442">
                  <c:v>0</c:v>
                </c:pt>
                <c:pt idx="2443">
                  <c:v>10.104166666666666</c:v>
                </c:pt>
                <c:pt idx="2444">
                  <c:v>0</c:v>
                </c:pt>
                <c:pt idx="2445">
                  <c:v>13.958333333333334</c:v>
                </c:pt>
                <c:pt idx="2446">
                  <c:v>43.104166666666664</c:v>
                </c:pt>
                <c:pt idx="2447">
                  <c:v>38.611111111111114</c:v>
                </c:pt>
                <c:pt idx="2448">
                  <c:v>42.833333333333336</c:v>
                </c:pt>
                <c:pt idx="2449">
                  <c:v>38.229166666666664</c:v>
                </c:pt>
                <c:pt idx="2450">
                  <c:v>14.354166666666666</c:v>
                </c:pt>
                <c:pt idx="2451">
                  <c:v>12.3125</c:v>
                </c:pt>
                <c:pt idx="2452">
                  <c:v>46.375</c:v>
                </c:pt>
                <c:pt idx="2453">
                  <c:v>57.5</c:v>
                </c:pt>
                <c:pt idx="2454">
                  <c:v>73.125</c:v>
                </c:pt>
                <c:pt idx="2455">
                  <c:v>7.270833333333333</c:v>
                </c:pt>
                <c:pt idx="2456">
                  <c:v>41.5</c:v>
                </c:pt>
                <c:pt idx="2457">
                  <c:v>31.020833333333332</c:v>
                </c:pt>
                <c:pt idx="2458">
                  <c:v>70.541666666666671</c:v>
                </c:pt>
                <c:pt idx="2459">
                  <c:v>75.583333333333329</c:v>
                </c:pt>
                <c:pt idx="2460">
                  <c:v>0</c:v>
                </c:pt>
                <c:pt idx="2461">
                  <c:v>45.9375</c:v>
                </c:pt>
                <c:pt idx="2462">
                  <c:v>15.416666666666666</c:v>
                </c:pt>
                <c:pt idx="2463">
                  <c:v>52.25</c:v>
                </c:pt>
                <c:pt idx="2464">
                  <c:v>0</c:v>
                </c:pt>
                <c:pt idx="2465">
                  <c:v>27.458333333333332</c:v>
                </c:pt>
                <c:pt idx="2466">
                  <c:v>40.347222222222221</c:v>
                </c:pt>
                <c:pt idx="2467">
                  <c:v>10.9375</c:v>
                </c:pt>
                <c:pt idx="2468">
                  <c:v>27.979166666666668</c:v>
                </c:pt>
                <c:pt idx="2469">
                  <c:v>0</c:v>
                </c:pt>
                <c:pt idx="2470">
                  <c:v>48.583333333333336</c:v>
                </c:pt>
                <c:pt idx="2471">
                  <c:v>9.9375</c:v>
                </c:pt>
                <c:pt idx="2472">
                  <c:v>35.833333333333336</c:v>
                </c:pt>
                <c:pt idx="2473">
                  <c:v>6.416666666666667</c:v>
                </c:pt>
                <c:pt idx="2474">
                  <c:v>50.270833333333336</c:v>
                </c:pt>
                <c:pt idx="2475">
                  <c:v>43.375</c:v>
                </c:pt>
                <c:pt idx="2476">
                  <c:v>29.458333333333332</c:v>
                </c:pt>
                <c:pt idx="2477">
                  <c:v>39.125</c:v>
                </c:pt>
                <c:pt idx="2478">
                  <c:v>132.79166666666666</c:v>
                </c:pt>
                <c:pt idx="2479">
                  <c:v>30.5625</c:v>
                </c:pt>
                <c:pt idx="2480">
                  <c:v>38.104166666666664</c:v>
                </c:pt>
                <c:pt idx="2481">
                  <c:v>12.8125</c:v>
                </c:pt>
                <c:pt idx="2482">
                  <c:v>27.75</c:v>
                </c:pt>
                <c:pt idx="2483">
                  <c:v>0</c:v>
                </c:pt>
                <c:pt idx="2484">
                  <c:v>23.3125</c:v>
                </c:pt>
                <c:pt idx="2485">
                  <c:v>47.354166666666664</c:v>
                </c:pt>
                <c:pt idx="2486">
                  <c:v>19.041666666666668</c:v>
                </c:pt>
                <c:pt idx="2487">
                  <c:v>7.104166666666667</c:v>
                </c:pt>
                <c:pt idx="2488">
                  <c:v>15.625</c:v>
                </c:pt>
                <c:pt idx="2489">
                  <c:v>44.958333333333336</c:v>
                </c:pt>
                <c:pt idx="2490">
                  <c:v>36.270833333333336</c:v>
                </c:pt>
                <c:pt idx="2491">
                  <c:v>12.479166666666666</c:v>
                </c:pt>
                <c:pt idx="2492">
                  <c:v>45.94166666666667</c:v>
                </c:pt>
                <c:pt idx="2493">
                  <c:v>27.666666666666668</c:v>
                </c:pt>
                <c:pt idx="2494">
                  <c:v>32.604166666666664</c:v>
                </c:pt>
                <c:pt idx="2495">
                  <c:v>53.125</c:v>
                </c:pt>
                <c:pt idx="2496">
                  <c:v>0</c:v>
                </c:pt>
                <c:pt idx="2497">
                  <c:v>9.3125</c:v>
                </c:pt>
                <c:pt idx="2498">
                  <c:v>47.145833333333336</c:v>
                </c:pt>
                <c:pt idx="2499">
                  <c:v>20.958333333333332</c:v>
                </c:pt>
                <c:pt idx="2500">
                  <c:v>16.625</c:v>
                </c:pt>
                <c:pt idx="2501">
                  <c:v>81.6875</c:v>
                </c:pt>
                <c:pt idx="2502">
                  <c:v>14.763888888888889</c:v>
                </c:pt>
                <c:pt idx="2503">
                  <c:v>17.270833333333332</c:v>
                </c:pt>
                <c:pt idx="2504">
                  <c:v>0</c:v>
                </c:pt>
                <c:pt idx="2505">
                  <c:v>47.666666666666664</c:v>
                </c:pt>
                <c:pt idx="2506">
                  <c:v>41.333333333333336</c:v>
                </c:pt>
                <c:pt idx="2507">
                  <c:v>31.560606060606062</c:v>
                </c:pt>
                <c:pt idx="2508">
                  <c:v>0</c:v>
                </c:pt>
                <c:pt idx="2509">
                  <c:v>17.4375</c:v>
                </c:pt>
                <c:pt idx="2510">
                  <c:v>27.083333333333332</c:v>
                </c:pt>
                <c:pt idx="2511">
                  <c:v>23.291666666666668</c:v>
                </c:pt>
                <c:pt idx="2512">
                  <c:v>10.791666666666666</c:v>
                </c:pt>
                <c:pt idx="2513">
                  <c:v>9.3541666666666661</c:v>
                </c:pt>
                <c:pt idx="2514">
                  <c:v>70.270833333333329</c:v>
                </c:pt>
                <c:pt idx="2515">
                  <c:v>58.979166666666664</c:v>
                </c:pt>
                <c:pt idx="2516">
                  <c:v>22.645833333333332</c:v>
                </c:pt>
                <c:pt idx="2517">
                  <c:v>13.166666666666666</c:v>
                </c:pt>
                <c:pt idx="2518">
                  <c:v>14.291666666666666</c:v>
                </c:pt>
                <c:pt idx="2519">
                  <c:v>35.814393939393938</c:v>
                </c:pt>
                <c:pt idx="2520">
                  <c:v>15.458333333333334</c:v>
                </c:pt>
                <c:pt idx="2521">
                  <c:v>34.083333333333336</c:v>
                </c:pt>
                <c:pt idx="2522">
                  <c:v>0</c:v>
                </c:pt>
                <c:pt idx="2523">
                  <c:v>8.7291666666666661</c:v>
                </c:pt>
                <c:pt idx="2524">
                  <c:v>14.625</c:v>
                </c:pt>
                <c:pt idx="2525">
                  <c:v>26</c:v>
                </c:pt>
                <c:pt idx="2526">
                  <c:v>45.125</c:v>
                </c:pt>
                <c:pt idx="2527">
                  <c:v>55.625</c:v>
                </c:pt>
                <c:pt idx="2528">
                  <c:v>24.5625</c:v>
                </c:pt>
                <c:pt idx="2529">
                  <c:v>30.083333333333332</c:v>
                </c:pt>
                <c:pt idx="2530">
                  <c:v>48.145833333333336</c:v>
                </c:pt>
                <c:pt idx="2531">
                  <c:v>22.041666666666668</c:v>
                </c:pt>
                <c:pt idx="2532">
                  <c:v>26.375</c:v>
                </c:pt>
                <c:pt idx="2533">
                  <c:v>0</c:v>
                </c:pt>
                <c:pt idx="2534">
                  <c:v>8.9375</c:v>
                </c:pt>
                <c:pt idx="2535">
                  <c:v>30.25</c:v>
                </c:pt>
                <c:pt idx="2536">
                  <c:v>64.333333333333329</c:v>
                </c:pt>
                <c:pt idx="2537">
                  <c:v>54.541666666666664</c:v>
                </c:pt>
                <c:pt idx="2538">
                  <c:v>47.395833333333336</c:v>
                </c:pt>
                <c:pt idx="2539">
                  <c:v>37.770833333333336</c:v>
                </c:pt>
                <c:pt idx="2540">
                  <c:v>35.4375</c:v>
                </c:pt>
                <c:pt idx="2541">
                  <c:v>72.270833333333329</c:v>
                </c:pt>
                <c:pt idx="2542">
                  <c:v>10.916666666666666</c:v>
                </c:pt>
                <c:pt idx="2543">
                  <c:v>19.5625</c:v>
                </c:pt>
                <c:pt idx="2544">
                  <c:v>40.791666666666664</c:v>
                </c:pt>
                <c:pt idx="2545">
                  <c:v>39.5</c:v>
                </c:pt>
                <c:pt idx="2546">
                  <c:v>48.625</c:v>
                </c:pt>
                <c:pt idx="2547">
                  <c:v>62.666666666666664</c:v>
                </c:pt>
                <c:pt idx="2548">
                  <c:v>9.5208333333333339</c:v>
                </c:pt>
                <c:pt idx="2549">
                  <c:v>44.625</c:v>
                </c:pt>
                <c:pt idx="2550">
                  <c:v>39.291666666666664</c:v>
                </c:pt>
                <c:pt idx="2551">
                  <c:v>14.541666666666666</c:v>
                </c:pt>
                <c:pt idx="2552">
                  <c:v>0</c:v>
                </c:pt>
                <c:pt idx="2553">
                  <c:v>11.3125</c:v>
                </c:pt>
                <c:pt idx="2554">
                  <c:v>92.458333333333329</c:v>
                </c:pt>
                <c:pt idx="2555">
                  <c:v>22.854166666666668</c:v>
                </c:pt>
                <c:pt idx="2556">
                  <c:v>71.520833333333329</c:v>
                </c:pt>
                <c:pt idx="2557">
                  <c:v>23.142361111111111</c:v>
                </c:pt>
                <c:pt idx="2558">
                  <c:v>25.895833333333332</c:v>
                </c:pt>
                <c:pt idx="2559">
                  <c:v>34.833333333333336</c:v>
                </c:pt>
                <c:pt idx="2560">
                  <c:v>79.75</c:v>
                </c:pt>
                <c:pt idx="2561">
                  <c:v>47.229166666666664</c:v>
                </c:pt>
                <c:pt idx="2562">
                  <c:v>55.333333333333336</c:v>
                </c:pt>
                <c:pt idx="2563">
                  <c:v>9.9791666666666661</c:v>
                </c:pt>
                <c:pt idx="2564">
                  <c:v>15.958333333333334</c:v>
                </c:pt>
                <c:pt idx="2565">
                  <c:v>65.875</c:v>
                </c:pt>
                <c:pt idx="2566">
                  <c:v>24.333333333333332</c:v>
                </c:pt>
                <c:pt idx="2567">
                  <c:v>0</c:v>
                </c:pt>
                <c:pt idx="2568">
                  <c:v>29.1875</c:v>
                </c:pt>
                <c:pt idx="2569">
                  <c:v>0</c:v>
                </c:pt>
                <c:pt idx="2570">
                  <c:v>39.078703703703702</c:v>
                </c:pt>
                <c:pt idx="2571">
                  <c:v>0</c:v>
                </c:pt>
                <c:pt idx="2572">
                  <c:v>11.166666666666666</c:v>
                </c:pt>
                <c:pt idx="2573">
                  <c:v>10.25</c:v>
                </c:pt>
                <c:pt idx="2574">
                  <c:v>35.5</c:v>
                </c:pt>
                <c:pt idx="2575">
                  <c:v>0</c:v>
                </c:pt>
                <c:pt idx="2576">
                  <c:v>22.604166666666668</c:v>
                </c:pt>
                <c:pt idx="2577">
                  <c:v>37.729166666666664</c:v>
                </c:pt>
                <c:pt idx="2578">
                  <c:v>55.9375</c:v>
                </c:pt>
                <c:pt idx="2579">
                  <c:v>15.5</c:v>
                </c:pt>
                <c:pt idx="2580">
                  <c:v>44.583333333333336</c:v>
                </c:pt>
                <c:pt idx="2581">
                  <c:v>0</c:v>
                </c:pt>
                <c:pt idx="2582">
                  <c:v>13.833333333333334</c:v>
                </c:pt>
                <c:pt idx="2583">
                  <c:v>43.333333333333336</c:v>
                </c:pt>
                <c:pt idx="2584">
                  <c:v>39.125</c:v>
                </c:pt>
                <c:pt idx="2585">
                  <c:v>14.729166666666666</c:v>
                </c:pt>
                <c:pt idx="2586">
                  <c:v>51.8125</c:v>
                </c:pt>
                <c:pt idx="2587">
                  <c:v>13.041666666666666</c:v>
                </c:pt>
                <c:pt idx="2588">
                  <c:v>6.333333333333333</c:v>
                </c:pt>
                <c:pt idx="2589">
                  <c:v>47.770833333333336</c:v>
                </c:pt>
                <c:pt idx="2590">
                  <c:v>22.625</c:v>
                </c:pt>
                <c:pt idx="2591">
                  <c:v>50.9375</c:v>
                </c:pt>
                <c:pt idx="2592">
                  <c:v>30.291666666666668</c:v>
                </c:pt>
                <c:pt idx="2593">
                  <c:v>9.2083333333333339</c:v>
                </c:pt>
                <c:pt idx="2594">
                  <c:v>37.895833333333336</c:v>
                </c:pt>
                <c:pt idx="2595">
                  <c:v>0</c:v>
                </c:pt>
                <c:pt idx="2596">
                  <c:v>41.604166666666664</c:v>
                </c:pt>
                <c:pt idx="2597">
                  <c:v>51.6875</c:v>
                </c:pt>
                <c:pt idx="2598">
                  <c:v>36.229166666666664</c:v>
                </c:pt>
                <c:pt idx="2599">
                  <c:v>0</c:v>
                </c:pt>
                <c:pt idx="2600">
                  <c:v>66.354166666666671</c:v>
                </c:pt>
                <c:pt idx="2601">
                  <c:v>46.895833333333336</c:v>
                </c:pt>
                <c:pt idx="2602">
                  <c:v>0</c:v>
                </c:pt>
                <c:pt idx="2603">
                  <c:v>23.625</c:v>
                </c:pt>
                <c:pt idx="2604">
                  <c:v>14.854166666666666</c:v>
                </c:pt>
                <c:pt idx="2605">
                  <c:v>0</c:v>
                </c:pt>
                <c:pt idx="2606">
                  <c:v>21.5</c:v>
                </c:pt>
                <c:pt idx="2607">
                  <c:v>45.145833333333336</c:v>
                </c:pt>
                <c:pt idx="2608">
                  <c:v>39.75</c:v>
                </c:pt>
                <c:pt idx="2609">
                  <c:v>58.4375</c:v>
                </c:pt>
                <c:pt idx="2610">
                  <c:v>42.895833333333336</c:v>
                </c:pt>
                <c:pt idx="2611">
                  <c:v>26.333333333333332</c:v>
                </c:pt>
                <c:pt idx="2612">
                  <c:v>83.166666666666671</c:v>
                </c:pt>
                <c:pt idx="2613">
                  <c:v>0</c:v>
                </c:pt>
                <c:pt idx="2614">
                  <c:v>31.612500000000001</c:v>
                </c:pt>
                <c:pt idx="2615">
                  <c:v>79.0625</c:v>
                </c:pt>
                <c:pt idx="2616">
                  <c:v>40.916666666666664</c:v>
                </c:pt>
                <c:pt idx="2617">
                  <c:v>23.583333333333332</c:v>
                </c:pt>
                <c:pt idx="2618">
                  <c:v>0</c:v>
                </c:pt>
                <c:pt idx="2619">
                  <c:v>44.125</c:v>
                </c:pt>
                <c:pt idx="2620">
                  <c:v>41.958333333333336</c:v>
                </c:pt>
                <c:pt idx="2621">
                  <c:v>27.395833333333332</c:v>
                </c:pt>
                <c:pt idx="2622">
                  <c:v>28.770833333333332</c:v>
                </c:pt>
                <c:pt idx="2623">
                  <c:v>44.375</c:v>
                </c:pt>
                <c:pt idx="2624">
                  <c:v>21.708333333333332</c:v>
                </c:pt>
                <c:pt idx="2625">
                  <c:v>95.6875</c:v>
                </c:pt>
                <c:pt idx="2626">
                  <c:v>47.729166666666664</c:v>
                </c:pt>
                <c:pt idx="2627">
                  <c:v>17</c:v>
                </c:pt>
                <c:pt idx="2628">
                  <c:v>24.166666666666668</c:v>
                </c:pt>
                <c:pt idx="2629">
                  <c:v>67.125</c:v>
                </c:pt>
                <c:pt idx="2630">
                  <c:v>37.4375</c:v>
                </c:pt>
                <c:pt idx="2631">
                  <c:v>8.2916666666666661</c:v>
                </c:pt>
                <c:pt idx="2632">
                  <c:v>44.0625</c:v>
                </c:pt>
                <c:pt idx="2633">
                  <c:v>53.270833333333336</c:v>
                </c:pt>
                <c:pt idx="2634">
                  <c:v>28.3125</c:v>
                </c:pt>
                <c:pt idx="2635">
                  <c:v>11.6875</c:v>
                </c:pt>
                <c:pt idx="2636">
                  <c:v>17.895833333333332</c:v>
                </c:pt>
                <c:pt idx="2637">
                  <c:v>74.916666666666671</c:v>
                </c:pt>
                <c:pt idx="2638">
                  <c:v>9.8333333333333339</c:v>
                </c:pt>
                <c:pt idx="2639">
                  <c:v>72.75</c:v>
                </c:pt>
                <c:pt idx="2640">
                  <c:v>18.916666666666668</c:v>
                </c:pt>
                <c:pt idx="2641">
                  <c:v>37.166666666666664</c:v>
                </c:pt>
                <c:pt idx="2642">
                  <c:v>12.875</c:v>
                </c:pt>
                <c:pt idx="2643">
                  <c:v>17.854166666666668</c:v>
                </c:pt>
                <c:pt idx="2644">
                  <c:v>120.125</c:v>
                </c:pt>
                <c:pt idx="2645">
                  <c:v>48.166666666666664</c:v>
                </c:pt>
                <c:pt idx="2646">
                  <c:v>11.854166666666666</c:v>
                </c:pt>
                <c:pt idx="2647">
                  <c:v>63.736111111111114</c:v>
                </c:pt>
                <c:pt idx="2648">
                  <c:v>32.6875</c:v>
                </c:pt>
                <c:pt idx="2649">
                  <c:v>34.333333333333336</c:v>
                </c:pt>
                <c:pt idx="2650">
                  <c:v>0</c:v>
                </c:pt>
                <c:pt idx="2651">
                  <c:v>38.75</c:v>
                </c:pt>
                <c:pt idx="2652">
                  <c:v>30.166666666666668</c:v>
                </c:pt>
                <c:pt idx="2653">
                  <c:v>18.395833333333332</c:v>
                </c:pt>
                <c:pt idx="2654">
                  <c:v>41.125</c:v>
                </c:pt>
                <c:pt idx="2655">
                  <c:v>0</c:v>
                </c:pt>
                <c:pt idx="2656">
                  <c:v>31.583333333333332</c:v>
                </c:pt>
                <c:pt idx="2657">
                  <c:v>23.020833333333332</c:v>
                </c:pt>
                <c:pt idx="2658">
                  <c:v>22.541666666666668</c:v>
                </c:pt>
                <c:pt idx="2659">
                  <c:v>23.020833333333332</c:v>
                </c:pt>
                <c:pt idx="2660">
                  <c:v>47.979166666666664</c:v>
                </c:pt>
                <c:pt idx="2661">
                  <c:v>26.083333333333332</c:v>
                </c:pt>
                <c:pt idx="2662">
                  <c:v>48.4375</c:v>
                </c:pt>
                <c:pt idx="2663">
                  <c:v>0</c:v>
                </c:pt>
                <c:pt idx="2664">
                  <c:v>20.75</c:v>
                </c:pt>
                <c:pt idx="2665">
                  <c:v>10.270833333333334</c:v>
                </c:pt>
                <c:pt idx="2666">
                  <c:v>9.625</c:v>
                </c:pt>
                <c:pt idx="2667">
                  <c:v>72.0625</c:v>
                </c:pt>
                <c:pt idx="2668">
                  <c:v>84.291666666666671</c:v>
                </c:pt>
                <c:pt idx="2669">
                  <c:v>43.4375</c:v>
                </c:pt>
                <c:pt idx="2670">
                  <c:v>26.65625</c:v>
                </c:pt>
                <c:pt idx="2671">
                  <c:v>73.777777777777771</c:v>
                </c:pt>
                <c:pt idx="2672">
                  <c:v>60.354166666666664</c:v>
                </c:pt>
                <c:pt idx="2673">
                  <c:v>32.75</c:v>
                </c:pt>
                <c:pt idx="2674">
                  <c:v>0</c:v>
                </c:pt>
                <c:pt idx="2675">
                  <c:v>0</c:v>
                </c:pt>
                <c:pt idx="2676">
                  <c:v>42.770833333333336</c:v>
                </c:pt>
                <c:pt idx="2677">
                  <c:v>53.833333333333336</c:v>
                </c:pt>
                <c:pt idx="2678">
                  <c:v>12.458333333333334</c:v>
                </c:pt>
                <c:pt idx="2679">
                  <c:v>30.041666666666668</c:v>
                </c:pt>
                <c:pt idx="2680">
                  <c:v>26.798076923076923</c:v>
                </c:pt>
                <c:pt idx="2681">
                  <c:v>25.375</c:v>
                </c:pt>
                <c:pt idx="2682">
                  <c:v>26.875</c:v>
                </c:pt>
                <c:pt idx="2683">
                  <c:v>0</c:v>
                </c:pt>
                <c:pt idx="2684">
                  <c:v>23.549242424242426</c:v>
                </c:pt>
                <c:pt idx="2685">
                  <c:v>26.791666666666668</c:v>
                </c:pt>
                <c:pt idx="2686">
                  <c:v>31.229166666666668</c:v>
                </c:pt>
                <c:pt idx="2687">
                  <c:v>7.541666666666667</c:v>
                </c:pt>
                <c:pt idx="2688">
                  <c:v>54.90625</c:v>
                </c:pt>
                <c:pt idx="2689">
                  <c:v>26.854166666666668</c:v>
                </c:pt>
                <c:pt idx="2690">
                  <c:v>29.875</c:v>
                </c:pt>
                <c:pt idx="2691">
                  <c:v>33.6875</c:v>
                </c:pt>
                <c:pt idx="2692">
                  <c:v>34.166666666666664</c:v>
                </c:pt>
                <c:pt idx="2693">
                  <c:v>27.708333333333332</c:v>
                </c:pt>
                <c:pt idx="2694">
                  <c:v>51.083333333333336</c:v>
                </c:pt>
                <c:pt idx="2695">
                  <c:v>100.125</c:v>
                </c:pt>
                <c:pt idx="2696">
                  <c:v>0</c:v>
                </c:pt>
                <c:pt idx="2697">
                  <c:v>19.645833333333332</c:v>
                </c:pt>
                <c:pt idx="2698">
                  <c:v>18.333333333333332</c:v>
                </c:pt>
                <c:pt idx="2699">
                  <c:v>7.375</c:v>
                </c:pt>
                <c:pt idx="2700">
                  <c:v>69.083333333333329</c:v>
                </c:pt>
                <c:pt idx="2701">
                  <c:v>18.645833333333332</c:v>
                </c:pt>
                <c:pt idx="2702">
                  <c:v>30.125</c:v>
                </c:pt>
                <c:pt idx="2703">
                  <c:v>15.020833333333334</c:v>
                </c:pt>
                <c:pt idx="2704">
                  <c:v>27.625</c:v>
                </c:pt>
                <c:pt idx="2705">
                  <c:v>53.25</c:v>
                </c:pt>
                <c:pt idx="2706">
                  <c:v>0</c:v>
                </c:pt>
                <c:pt idx="2707">
                  <c:v>11.333333333333334</c:v>
                </c:pt>
                <c:pt idx="2708">
                  <c:v>32.5625</c:v>
                </c:pt>
                <c:pt idx="2709">
                  <c:v>36.458333333333336</c:v>
                </c:pt>
                <c:pt idx="2710">
                  <c:v>10.569444444444445</c:v>
                </c:pt>
                <c:pt idx="2711">
                  <c:v>0</c:v>
                </c:pt>
                <c:pt idx="2712">
                  <c:v>78.333333333333329</c:v>
                </c:pt>
                <c:pt idx="2713">
                  <c:v>43.4375</c:v>
                </c:pt>
                <c:pt idx="2714">
                  <c:v>11.958333333333334</c:v>
                </c:pt>
                <c:pt idx="2715">
                  <c:v>10.145833333333334</c:v>
                </c:pt>
                <c:pt idx="2716">
                  <c:v>7.25</c:v>
                </c:pt>
                <c:pt idx="2717">
                  <c:v>41.208333333333336</c:v>
                </c:pt>
                <c:pt idx="2718">
                  <c:v>69.1875</c:v>
                </c:pt>
                <c:pt idx="2719">
                  <c:v>0</c:v>
                </c:pt>
                <c:pt idx="2720">
                  <c:v>29.25</c:v>
                </c:pt>
                <c:pt idx="2721">
                  <c:v>27.833333333333332</c:v>
                </c:pt>
                <c:pt idx="2722">
                  <c:v>0</c:v>
                </c:pt>
                <c:pt idx="2723">
                  <c:v>60.625</c:v>
                </c:pt>
                <c:pt idx="2724">
                  <c:v>37.125</c:v>
                </c:pt>
                <c:pt idx="2725">
                  <c:v>34.458333333333336</c:v>
                </c:pt>
                <c:pt idx="2726">
                  <c:v>16.770833333333332</c:v>
                </c:pt>
                <c:pt idx="2727">
                  <c:v>30.125</c:v>
                </c:pt>
                <c:pt idx="2728">
                  <c:v>21.375</c:v>
                </c:pt>
                <c:pt idx="2729">
                  <c:v>18.583333333333332</c:v>
                </c:pt>
                <c:pt idx="2730">
                  <c:v>23.125</c:v>
                </c:pt>
                <c:pt idx="2731">
                  <c:v>26.041666666666668</c:v>
                </c:pt>
                <c:pt idx="2732">
                  <c:v>49.229166666666664</c:v>
                </c:pt>
                <c:pt idx="2733">
                  <c:v>32.0625</c:v>
                </c:pt>
                <c:pt idx="2734">
                  <c:v>0</c:v>
                </c:pt>
                <c:pt idx="2735">
                  <c:v>12.770833333333334</c:v>
                </c:pt>
                <c:pt idx="2736">
                  <c:v>35.520833333333336</c:v>
                </c:pt>
                <c:pt idx="2737">
                  <c:v>11.1875</c:v>
                </c:pt>
                <c:pt idx="2738">
                  <c:v>29.9375</c:v>
                </c:pt>
                <c:pt idx="2739">
                  <c:v>44.041666666666664</c:v>
                </c:pt>
                <c:pt idx="2740">
                  <c:v>8.4375</c:v>
                </c:pt>
                <c:pt idx="2741">
                  <c:v>26.604166666666668</c:v>
                </c:pt>
                <c:pt idx="2742">
                  <c:v>46.041666666666664</c:v>
                </c:pt>
                <c:pt idx="2743">
                  <c:v>0</c:v>
                </c:pt>
                <c:pt idx="2744">
                  <c:v>46.041666666666664</c:v>
                </c:pt>
                <c:pt idx="2745">
                  <c:v>64.333333333333329</c:v>
                </c:pt>
                <c:pt idx="2746">
                  <c:v>20.3125</c:v>
                </c:pt>
                <c:pt idx="2747">
                  <c:v>24.708333333333332</c:v>
                </c:pt>
                <c:pt idx="2748">
                  <c:v>54.854166666666664</c:v>
                </c:pt>
                <c:pt idx="2749">
                  <c:v>10.833333333333334</c:v>
                </c:pt>
                <c:pt idx="2750">
                  <c:v>54.541666666666664</c:v>
                </c:pt>
                <c:pt idx="2751">
                  <c:v>12.125</c:v>
                </c:pt>
                <c:pt idx="2752">
                  <c:v>67.25</c:v>
                </c:pt>
                <c:pt idx="2753">
                  <c:v>61.895833333333336</c:v>
                </c:pt>
                <c:pt idx="2754">
                  <c:v>8.25</c:v>
                </c:pt>
                <c:pt idx="2755">
                  <c:v>11.1875</c:v>
                </c:pt>
                <c:pt idx="2756">
                  <c:v>68.145833333333329</c:v>
                </c:pt>
                <c:pt idx="2757">
                  <c:v>25.020833333333332</c:v>
                </c:pt>
                <c:pt idx="2758">
                  <c:v>21.770833333333332</c:v>
                </c:pt>
                <c:pt idx="2759">
                  <c:v>0</c:v>
                </c:pt>
                <c:pt idx="2760">
                  <c:v>36.125</c:v>
                </c:pt>
                <c:pt idx="2761">
                  <c:v>6.0625</c:v>
                </c:pt>
                <c:pt idx="2762">
                  <c:v>20.583333333333332</c:v>
                </c:pt>
                <c:pt idx="2763">
                  <c:v>76.666666666666671</c:v>
                </c:pt>
                <c:pt idx="2764">
                  <c:v>48.895833333333336</c:v>
                </c:pt>
                <c:pt idx="2765">
                  <c:v>42</c:v>
                </c:pt>
                <c:pt idx="2766">
                  <c:v>10.8125</c:v>
                </c:pt>
                <c:pt idx="2767">
                  <c:v>0</c:v>
                </c:pt>
                <c:pt idx="2768">
                  <c:v>10.458333333333334</c:v>
                </c:pt>
                <c:pt idx="2769">
                  <c:v>30.145833333333332</c:v>
                </c:pt>
                <c:pt idx="2770">
                  <c:v>28.604166666666668</c:v>
                </c:pt>
                <c:pt idx="2771">
                  <c:v>10.916666666666666</c:v>
                </c:pt>
                <c:pt idx="2772">
                  <c:v>0</c:v>
                </c:pt>
                <c:pt idx="2773">
                  <c:v>48.708333333333336</c:v>
                </c:pt>
                <c:pt idx="2774">
                  <c:v>39.5</c:v>
                </c:pt>
                <c:pt idx="2775">
                  <c:v>40.791666666666664</c:v>
                </c:pt>
                <c:pt idx="2776">
                  <c:v>31.0625</c:v>
                </c:pt>
                <c:pt idx="2777">
                  <c:v>10.770833333333334</c:v>
                </c:pt>
                <c:pt idx="2778">
                  <c:v>59.416666666666664</c:v>
                </c:pt>
                <c:pt idx="2779">
                  <c:v>38.75</c:v>
                </c:pt>
                <c:pt idx="2780">
                  <c:v>14.875</c:v>
                </c:pt>
                <c:pt idx="2781">
                  <c:v>31.645833333333332</c:v>
                </c:pt>
                <c:pt idx="2782">
                  <c:v>32.229166666666664</c:v>
                </c:pt>
                <c:pt idx="2783">
                  <c:v>13.708333333333334</c:v>
                </c:pt>
                <c:pt idx="2784">
                  <c:v>0</c:v>
                </c:pt>
                <c:pt idx="2785">
                  <c:v>69.791666666666671</c:v>
                </c:pt>
                <c:pt idx="2786">
                  <c:v>26.645833333333332</c:v>
                </c:pt>
                <c:pt idx="2787">
                  <c:v>43.645833333333336</c:v>
                </c:pt>
                <c:pt idx="2788">
                  <c:v>35.020833333333336</c:v>
                </c:pt>
                <c:pt idx="2789">
                  <c:v>59.875</c:v>
                </c:pt>
                <c:pt idx="2790">
                  <c:v>15.104166666666666</c:v>
                </c:pt>
                <c:pt idx="2791">
                  <c:v>42.166666666666664</c:v>
                </c:pt>
                <c:pt idx="2792">
                  <c:v>10.5</c:v>
                </c:pt>
                <c:pt idx="2793">
                  <c:v>32.708333333333336</c:v>
                </c:pt>
                <c:pt idx="2794">
                  <c:v>0</c:v>
                </c:pt>
                <c:pt idx="2795">
                  <c:v>49.1875</c:v>
                </c:pt>
                <c:pt idx="2796">
                  <c:v>0</c:v>
                </c:pt>
                <c:pt idx="2797">
                  <c:v>49.916666666666664</c:v>
                </c:pt>
                <c:pt idx="2798">
                  <c:v>72.604166666666671</c:v>
                </c:pt>
                <c:pt idx="2799">
                  <c:v>38.458333333333336</c:v>
                </c:pt>
                <c:pt idx="2800">
                  <c:v>71.8125</c:v>
                </c:pt>
                <c:pt idx="2801">
                  <c:v>29</c:v>
                </c:pt>
                <c:pt idx="2802">
                  <c:v>28.708333333333332</c:v>
                </c:pt>
                <c:pt idx="2803">
                  <c:v>46</c:v>
                </c:pt>
                <c:pt idx="2804">
                  <c:v>32.104166666666664</c:v>
                </c:pt>
                <c:pt idx="2805">
                  <c:v>8.5</c:v>
                </c:pt>
                <c:pt idx="2806">
                  <c:v>28.854166666666668</c:v>
                </c:pt>
                <c:pt idx="2807">
                  <c:v>37.395833333333336</c:v>
                </c:pt>
                <c:pt idx="2808">
                  <c:v>91.666666666666671</c:v>
                </c:pt>
                <c:pt idx="2809">
                  <c:v>46.9375</c:v>
                </c:pt>
                <c:pt idx="2810">
                  <c:v>81.708333333333329</c:v>
                </c:pt>
                <c:pt idx="2811">
                  <c:v>0</c:v>
                </c:pt>
                <c:pt idx="2812">
                  <c:v>29.083333333333332</c:v>
                </c:pt>
                <c:pt idx="2813">
                  <c:v>12.541666666666666</c:v>
                </c:pt>
                <c:pt idx="2814">
                  <c:v>0</c:v>
                </c:pt>
                <c:pt idx="2815">
                  <c:v>22.1875</c:v>
                </c:pt>
                <c:pt idx="2816">
                  <c:v>0</c:v>
                </c:pt>
                <c:pt idx="2817">
                  <c:v>53.458333333333336</c:v>
                </c:pt>
                <c:pt idx="2818">
                  <c:v>23.479166666666668</c:v>
                </c:pt>
                <c:pt idx="2819">
                  <c:v>36.333333333333336</c:v>
                </c:pt>
                <c:pt idx="2820">
                  <c:v>44.145833333333336</c:v>
                </c:pt>
                <c:pt idx="2821">
                  <c:v>47.833333333333336</c:v>
                </c:pt>
                <c:pt idx="2822">
                  <c:v>29</c:v>
                </c:pt>
                <c:pt idx="2823">
                  <c:v>64.520833333333329</c:v>
                </c:pt>
                <c:pt idx="2824">
                  <c:v>0</c:v>
                </c:pt>
                <c:pt idx="2825">
                  <c:v>36</c:v>
                </c:pt>
                <c:pt idx="2826">
                  <c:v>10.520833333333334</c:v>
                </c:pt>
                <c:pt idx="2827">
                  <c:v>16.375</c:v>
                </c:pt>
                <c:pt idx="2828">
                  <c:v>53.958333333333336</c:v>
                </c:pt>
                <c:pt idx="2829">
                  <c:v>16.479166666666668</c:v>
                </c:pt>
                <c:pt idx="2830">
                  <c:v>35.833333333333336</c:v>
                </c:pt>
                <c:pt idx="2831">
                  <c:v>30.166666666666668</c:v>
                </c:pt>
                <c:pt idx="2832">
                  <c:v>75.916666666666671</c:v>
                </c:pt>
                <c:pt idx="2833">
                  <c:v>52.1875</c:v>
                </c:pt>
                <c:pt idx="2834">
                  <c:v>52.625</c:v>
                </c:pt>
                <c:pt idx="2835">
                  <c:v>13.760416666666666</c:v>
                </c:pt>
                <c:pt idx="2836">
                  <c:v>46.520833333333336</c:v>
                </c:pt>
                <c:pt idx="2837">
                  <c:v>0</c:v>
                </c:pt>
                <c:pt idx="2838">
                  <c:v>19.333333333333332</c:v>
                </c:pt>
                <c:pt idx="2839">
                  <c:v>49.166666666666664</c:v>
                </c:pt>
                <c:pt idx="2840">
                  <c:v>18.6875</c:v>
                </c:pt>
                <c:pt idx="2841">
                  <c:v>51.625</c:v>
                </c:pt>
                <c:pt idx="2842">
                  <c:v>35.854166666666664</c:v>
                </c:pt>
                <c:pt idx="2843">
                  <c:v>7.4375</c:v>
                </c:pt>
                <c:pt idx="2844">
                  <c:v>0</c:v>
                </c:pt>
                <c:pt idx="2845">
                  <c:v>37.75</c:v>
                </c:pt>
                <c:pt idx="2846">
                  <c:v>37.354166666666664</c:v>
                </c:pt>
                <c:pt idx="2847">
                  <c:v>0</c:v>
                </c:pt>
                <c:pt idx="2848">
                  <c:v>0</c:v>
                </c:pt>
                <c:pt idx="2849">
                  <c:v>66.458333333333329</c:v>
                </c:pt>
                <c:pt idx="2850">
                  <c:v>66.729166666666671</c:v>
                </c:pt>
                <c:pt idx="2851">
                  <c:v>0</c:v>
                </c:pt>
                <c:pt idx="2852">
                  <c:v>46.145833333333336</c:v>
                </c:pt>
                <c:pt idx="2853">
                  <c:v>35.9375</c:v>
                </c:pt>
                <c:pt idx="2854">
                  <c:v>46.5</c:v>
                </c:pt>
                <c:pt idx="2855">
                  <c:v>25.895833333333332</c:v>
                </c:pt>
                <c:pt idx="2856">
                  <c:v>15.770833333333334</c:v>
                </c:pt>
                <c:pt idx="2857">
                  <c:v>85.291666666666671</c:v>
                </c:pt>
                <c:pt idx="2858">
                  <c:v>35.458333333333336</c:v>
                </c:pt>
                <c:pt idx="2859">
                  <c:v>44.6875</c:v>
                </c:pt>
                <c:pt idx="2860">
                  <c:v>0</c:v>
                </c:pt>
                <c:pt idx="2861">
                  <c:v>42.458333333333336</c:v>
                </c:pt>
                <c:pt idx="2862">
                  <c:v>14.875</c:v>
                </c:pt>
                <c:pt idx="2863">
                  <c:v>20.0625</c:v>
                </c:pt>
                <c:pt idx="2864">
                  <c:v>74.666666666666671</c:v>
                </c:pt>
                <c:pt idx="2865">
                  <c:v>63.375</c:v>
                </c:pt>
                <c:pt idx="2866">
                  <c:v>31.208333333333332</c:v>
                </c:pt>
                <c:pt idx="2867">
                  <c:v>31.3125</c:v>
                </c:pt>
                <c:pt idx="2868">
                  <c:v>7.625</c:v>
                </c:pt>
                <c:pt idx="2869">
                  <c:v>40.958333333333336</c:v>
                </c:pt>
                <c:pt idx="2870">
                  <c:v>19.541666666666668</c:v>
                </c:pt>
                <c:pt idx="2871">
                  <c:v>20.416666666666668</c:v>
                </c:pt>
                <c:pt idx="2872">
                  <c:v>36.770833333333336</c:v>
                </c:pt>
                <c:pt idx="2873">
                  <c:v>14.25</c:v>
                </c:pt>
                <c:pt idx="2874">
                  <c:v>25.913194444444443</c:v>
                </c:pt>
                <c:pt idx="2875">
                  <c:v>28.041666666666668</c:v>
                </c:pt>
                <c:pt idx="2876">
                  <c:v>17.625</c:v>
                </c:pt>
                <c:pt idx="2877">
                  <c:v>0</c:v>
                </c:pt>
                <c:pt idx="2878">
                  <c:v>0</c:v>
                </c:pt>
                <c:pt idx="2879">
                  <c:v>38.395833333333336</c:v>
                </c:pt>
                <c:pt idx="2880">
                  <c:v>12.0625</c:v>
                </c:pt>
                <c:pt idx="2881">
                  <c:v>28.833333333333332</c:v>
                </c:pt>
                <c:pt idx="2882">
                  <c:v>32</c:v>
                </c:pt>
                <c:pt idx="2883">
                  <c:v>21.020833333333332</c:v>
                </c:pt>
                <c:pt idx="2884">
                  <c:v>7.229166666666667</c:v>
                </c:pt>
                <c:pt idx="2885">
                  <c:v>40.416666666666664</c:v>
                </c:pt>
                <c:pt idx="2886">
                  <c:v>14.9375</c:v>
                </c:pt>
                <c:pt idx="2887">
                  <c:v>48.680555555555557</c:v>
                </c:pt>
                <c:pt idx="2888">
                  <c:v>14.895833333333334</c:v>
                </c:pt>
                <c:pt idx="2889">
                  <c:v>29</c:v>
                </c:pt>
                <c:pt idx="2890">
                  <c:v>34.125</c:v>
                </c:pt>
                <c:pt idx="2891">
                  <c:v>11.020833333333334</c:v>
                </c:pt>
                <c:pt idx="2892">
                  <c:v>0</c:v>
                </c:pt>
                <c:pt idx="2893">
                  <c:v>38.708333333333336</c:v>
                </c:pt>
                <c:pt idx="2894">
                  <c:v>28.770833333333332</c:v>
                </c:pt>
                <c:pt idx="2895">
                  <c:v>43.916666666666664</c:v>
                </c:pt>
                <c:pt idx="2896">
                  <c:v>13.104166666666666</c:v>
                </c:pt>
                <c:pt idx="2897">
                  <c:v>16.520833333333332</c:v>
                </c:pt>
                <c:pt idx="2898">
                  <c:v>72.854166666666671</c:v>
                </c:pt>
                <c:pt idx="2899">
                  <c:v>19.229166666666668</c:v>
                </c:pt>
                <c:pt idx="2900">
                  <c:v>31.6875</c:v>
                </c:pt>
                <c:pt idx="2901">
                  <c:v>36.145833333333336</c:v>
                </c:pt>
                <c:pt idx="2902">
                  <c:v>35.479166666666664</c:v>
                </c:pt>
                <c:pt idx="2903">
                  <c:v>58</c:v>
                </c:pt>
                <c:pt idx="2904">
                  <c:v>0</c:v>
                </c:pt>
                <c:pt idx="2905">
                  <c:v>42</c:v>
                </c:pt>
                <c:pt idx="2906">
                  <c:v>18.729166666666668</c:v>
                </c:pt>
                <c:pt idx="2907">
                  <c:v>27.791666666666668</c:v>
                </c:pt>
                <c:pt idx="2908">
                  <c:v>26.895833333333332</c:v>
                </c:pt>
                <c:pt idx="2909">
                  <c:v>40.770833333333336</c:v>
                </c:pt>
                <c:pt idx="2910">
                  <c:v>44.987499999999997</c:v>
                </c:pt>
                <c:pt idx="2911">
                  <c:v>34.8125</c:v>
                </c:pt>
                <c:pt idx="2912">
                  <c:v>26.208333333333332</c:v>
                </c:pt>
                <c:pt idx="2913">
                  <c:v>0</c:v>
                </c:pt>
                <c:pt idx="2914">
                  <c:v>48.666666666666664</c:v>
                </c:pt>
                <c:pt idx="2915">
                  <c:v>33.083333333333336</c:v>
                </c:pt>
                <c:pt idx="2916">
                  <c:v>38.1875</c:v>
                </c:pt>
                <c:pt idx="2917">
                  <c:v>40.020833333333336</c:v>
                </c:pt>
                <c:pt idx="2918">
                  <c:v>37.479166666666664</c:v>
                </c:pt>
                <c:pt idx="2919">
                  <c:v>11.125</c:v>
                </c:pt>
                <c:pt idx="2920">
                  <c:v>20</c:v>
                </c:pt>
                <c:pt idx="2921">
                  <c:v>35.375</c:v>
                </c:pt>
                <c:pt idx="2922">
                  <c:v>47.333333333333336</c:v>
                </c:pt>
                <c:pt idx="2923">
                  <c:v>11.270833333333334</c:v>
                </c:pt>
                <c:pt idx="2924">
                  <c:v>84.791666666666671</c:v>
                </c:pt>
                <c:pt idx="2925">
                  <c:v>28.041666666666668</c:v>
                </c:pt>
                <c:pt idx="2926">
                  <c:v>51.708333333333336</c:v>
                </c:pt>
                <c:pt idx="2927">
                  <c:v>22.75</c:v>
                </c:pt>
                <c:pt idx="2928">
                  <c:v>60.458333333333336</c:v>
                </c:pt>
                <c:pt idx="2929">
                  <c:v>34.770833333333336</c:v>
                </c:pt>
                <c:pt idx="2930">
                  <c:v>40.291666666666664</c:v>
                </c:pt>
                <c:pt idx="2931">
                  <c:v>36.604166666666664</c:v>
                </c:pt>
                <c:pt idx="2932">
                  <c:v>41.166666666666664</c:v>
                </c:pt>
                <c:pt idx="2933">
                  <c:v>6.541666666666667</c:v>
                </c:pt>
                <c:pt idx="2934">
                  <c:v>0</c:v>
                </c:pt>
                <c:pt idx="2935">
                  <c:v>25.125</c:v>
                </c:pt>
                <c:pt idx="2936">
                  <c:v>73.354166666666671</c:v>
                </c:pt>
                <c:pt idx="2937">
                  <c:v>0</c:v>
                </c:pt>
                <c:pt idx="2938">
                  <c:v>0</c:v>
                </c:pt>
                <c:pt idx="2939">
                  <c:v>111.125</c:v>
                </c:pt>
                <c:pt idx="2940">
                  <c:v>31</c:v>
                </c:pt>
                <c:pt idx="2941">
                  <c:v>44.5625</c:v>
                </c:pt>
                <c:pt idx="2942">
                  <c:v>33.625</c:v>
                </c:pt>
                <c:pt idx="2943">
                  <c:v>39.354166666666664</c:v>
                </c:pt>
                <c:pt idx="2944">
                  <c:v>36</c:v>
                </c:pt>
                <c:pt idx="2945">
                  <c:v>64.1875</c:v>
                </c:pt>
                <c:pt idx="2946">
                  <c:v>0</c:v>
                </c:pt>
                <c:pt idx="2947">
                  <c:v>39.958333333333336</c:v>
                </c:pt>
                <c:pt idx="2948">
                  <c:v>9.25</c:v>
                </c:pt>
                <c:pt idx="2949">
                  <c:v>31.541666666666668</c:v>
                </c:pt>
                <c:pt idx="2950">
                  <c:v>34.145833333333336</c:v>
                </c:pt>
                <c:pt idx="2951">
                  <c:v>56.1875</c:v>
                </c:pt>
                <c:pt idx="2952">
                  <c:v>30.375</c:v>
                </c:pt>
                <c:pt idx="2953">
                  <c:v>17.708333333333332</c:v>
                </c:pt>
                <c:pt idx="2954">
                  <c:v>8.2083333333333339</c:v>
                </c:pt>
                <c:pt idx="2955">
                  <c:v>32.770833333333336</c:v>
                </c:pt>
                <c:pt idx="2956">
                  <c:v>32.729166666666664</c:v>
                </c:pt>
                <c:pt idx="2957">
                  <c:v>20.479166666666668</c:v>
                </c:pt>
                <c:pt idx="2958">
                  <c:v>10.979166666666666</c:v>
                </c:pt>
                <c:pt idx="2959">
                  <c:v>78.520833333333329</c:v>
                </c:pt>
                <c:pt idx="2960">
                  <c:v>35.520833333333336</c:v>
                </c:pt>
                <c:pt idx="2961">
                  <c:v>19.854166666666668</c:v>
                </c:pt>
                <c:pt idx="2962">
                  <c:v>0</c:v>
                </c:pt>
                <c:pt idx="2963">
                  <c:v>40.020833333333336</c:v>
                </c:pt>
                <c:pt idx="2964">
                  <c:v>39.319444444444443</c:v>
                </c:pt>
                <c:pt idx="2965">
                  <c:v>24.680555555555557</c:v>
                </c:pt>
                <c:pt idx="2966">
                  <c:v>23.958333333333332</c:v>
                </c:pt>
                <c:pt idx="2967">
                  <c:v>11.854166666666666</c:v>
                </c:pt>
                <c:pt idx="2968">
                  <c:v>36.143939393939391</c:v>
                </c:pt>
                <c:pt idx="2969">
                  <c:v>56.0625</c:v>
                </c:pt>
                <c:pt idx="2970">
                  <c:v>0</c:v>
                </c:pt>
                <c:pt idx="2971">
                  <c:v>19.145833333333332</c:v>
                </c:pt>
                <c:pt idx="2972">
                  <c:v>14.979166666666666</c:v>
                </c:pt>
                <c:pt idx="2973">
                  <c:v>63.041666666666664</c:v>
                </c:pt>
                <c:pt idx="2974">
                  <c:v>0</c:v>
                </c:pt>
                <c:pt idx="2975">
                  <c:v>29.145833333333332</c:v>
                </c:pt>
                <c:pt idx="2976">
                  <c:v>68.1875</c:v>
                </c:pt>
                <c:pt idx="2977">
                  <c:v>0</c:v>
                </c:pt>
                <c:pt idx="2978">
                  <c:v>50.041666666666664</c:v>
                </c:pt>
                <c:pt idx="2979">
                  <c:v>14.4375</c:v>
                </c:pt>
                <c:pt idx="2980">
                  <c:v>18.458333333333332</c:v>
                </c:pt>
                <c:pt idx="2981">
                  <c:v>45.270833333333336</c:v>
                </c:pt>
                <c:pt idx="2982">
                  <c:v>38.708333333333336</c:v>
                </c:pt>
                <c:pt idx="2983">
                  <c:v>25.745833333333334</c:v>
                </c:pt>
                <c:pt idx="2984">
                  <c:v>0</c:v>
                </c:pt>
                <c:pt idx="2985">
                  <c:v>12.083333333333334</c:v>
                </c:pt>
                <c:pt idx="2986">
                  <c:v>24.291666666666668</c:v>
                </c:pt>
                <c:pt idx="2987">
                  <c:v>29.958333333333332</c:v>
                </c:pt>
                <c:pt idx="2988">
                  <c:v>15.104166666666666</c:v>
                </c:pt>
                <c:pt idx="2989">
                  <c:v>7.770833333333333</c:v>
                </c:pt>
                <c:pt idx="2990">
                  <c:v>9.8125</c:v>
                </c:pt>
                <c:pt idx="2991">
                  <c:v>23.8125</c:v>
                </c:pt>
                <c:pt idx="2992">
                  <c:v>50.104166666666664</c:v>
                </c:pt>
                <c:pt idx="2993">
                  <c:v>18.458333333333332</c:v>
                </c:pt>
                <c:pt idx="2994">
                  <c:v>26.875</c:v>
                </c:pt>
                <c:pt idx="2995">
                  <c:v>28.333333333333332</c:v>
                </c:pt>
                <c:pt idx="2996">
                  <c:v>28.5625</c:v>
                </c:pt>
                <c:pt idx="2997">
                  <c:v>28.822916666666668</c:v>
                </c:pt>
                <c:pt idx="2998">
                  <c:v>23.854166666666668</c:v>
                </c:pt>
                <c:pt idx="2999">
                  <c:v>22.770833333333332</c:v>
                </c:pt>
                <c:pt idx="3000">
                  <c:v>27.083333333333332</c:v>
                </c:pt>
                <c:pt idx="3001">
                  <c:v>0</c:v>
                </c:pt>
                <c:pt idx="3002">
                  <c:v>47.645833333333336</c:v>
                </c:pt>
                <c:pt idx="3003">
                  <c:v>22.708333333333332</c:v>
                </c:pt>
                <c:pt idx="3004">
                  <c:v>32.729166666666664</c:v>
                </c:pt>
                <c:pt idx="3005">
                  <c:v>23.291666666666668</c:v>
                </c:pt>
                <c:pt idx="3006">
                  <c:v>29.104166666666668</c:v>
                </c:pt>
                <c:pt idx="3007">
                  <c:v>15.875</c:v>
                </c:pt>
                <c:pt idx="3008">
                  <c:v>12.25</c:v>
                </c:pt>
                <c:pt idx="3009">
                  <c:v>16.458333333333332</c:v>
                </c:pt>
                <c:pt idx="3010">
                  <c:v>0</c:v>
                </c:pt>
                <c:pt idx="3011">
                  <c:v>35.4375</c:v>
                </c:pt>
                <c:pt idx="3012">
                  <c:v>22.270833333333332</c:v>
                </c:pt>
                <c:pt idx="3013">
                  <c:v>30.145833333333332</c:v>
                </c:pt>
                <c:pt idx="3014">
                  <c:v>30.166666666666668</c:v>
                </c:pt>
                <c:pt idx="3015">
                  <c:v>73.583333333333329</c:v>
                </c:pt>
                <c:pt idx="3016">
                  <c:v>30.791666666666668</c:v>
                </c:pt>
                <c:pt idx="3017">
                  <c:v>8.8125</c:v>
                </c:pt>
                <c:pt idx="3018">
                  <c:v>49.5625</c:v>
                </c:pt>
                <c:pt idx="3019">
                  <c:v>16.9375</c:v>
                </c:pt>
                <c:pt idx="3020">
                  <c:v>24.666666666666668</c:v>
                </c:pt>
                <c:pt idx="3021">
                  <c:v>59.6875</c:v>
                </c:pt>
                <c:pt idx="3022">
                  <c:v>16.083333333333332</c:v>
                </c:pt>
                <c:pt idx="3023">
                  <c:v>42.479166666666664</c:v>
                </c:pt>
                <c:pt idx="3024">
                  <c:v>36.503472222222221</c:v>
                </c:pt>
                <c:pt idx="3025">
                  <c:v>61.895833333333336</c:v>
                </c:pt>
                <c:pt idx="3026">
                  <c:v>20.291666666666668</c:v>
                </c:pt>
                <c:pt idx="3027">
                  <c:v>49.416666666666664</c:v>
                </c:pt>
                <c:pt idx="3028">
                  <c:v>35.479166666666664</c:v>
                </c:pt>
                <c:pt idx="3029">
                  <c:v>38.5</c:v>
                </c:pt>
                <c:pt idx="3030">
                  <c:v>15.458333333333334</c:v>
                </c:pt>
                <c:pt idx="3031">
                  <c:v>26.5625</c:v>
                </c:pt>
                <c:pt idx="3032">
                  <c:v>0</c:v>
                </c:pt>
                <c:pt idx="3033">
                  <c:v>5.7777777777777777</c:v>
                </c:pt>
                <c:pt idx="3034">
                  <c:v>0</c:v>
                </c:pt>
                <c:pt idx="3035">
                  <c:v>18.0625</c:v>
                </c:pt>
                <c:pt idx="3036">
                  <c:v>17.416666666666668</c:v>
                </c:pt>
                <c:pt idx="3037">
                  <c:v>7.666666666666667</c:v>
                </c:pt>
                <c:pt idx="3038">
                  <c:v>105.83333333333333</c:v>
                </c:pt>
                <c:pt idx="3039">
                  <c:v>25.833333333333332</c:v>
                </c:pt>
                <c:pt idx="3040">
                  <c:v>0</c:v>
                </c:pt>
                <c:pt idx="3041">
                  <c:v>6.8125</c:v>
                </c:pt>
                <c:pt idx="3042">
                  <c:v>77.291666666666671</c:v>
                </c:pt>
                <c:pt idx="3043">
                  <c:v>42.645833333333336</c:v>
                </c:pt>
                <c:pt idx="3044">
                  <c:v>33</c:v>
                </c:pt>
                <c:pt idx="3045">
                  <c:v>0</c:v>
                </c:pt>
                <c:pt idx="3046">
                  <c:v>24.520833333333332</c:v>
                </c:pt>
                <c:pt idx="3047">
                  <c:v>11.916666666666666</c:v>
                </c:pt>
                <c:pt idx="3048">
                  <c:v>48.8125</c:v>
                </c:pt>
                <c:pt idx="3049">
                  <c:v>23.333333333333332</c:v>
                </c:pt>
                <c:pt idx="3050">
                  <c:v>25.354166666666668</c:v>
                </c:pt>
                <c:pt idx="3051">
                  <c:v>0</c:v>
                </c:pt>
                <c:pt idx="3052">
                  <c:v>0</c:v>
                </c:pt>
                <c:pt idx="3053">
                  <c:v>28.041666666666668</c:v>
                </c:pt>
                <c:pt idx="3054">
                  <c:v>0</c:v>
                </c:pt>
                <c:pt idx="3055">
                  <c:v>20.020833333333332</c:v>
                </c:pt>
                <c:pt idx="3056">
                  <c:v>31.8125</c:v>
                </c:pt>
                <c:pt idx="3057">
                  <c:v>23.291666666666668</c:v>
                </c:pt>
                <c:pt idx="3058">
                  <c:v>36.979166666666664</c:v>
                </c:pt>
                <c:pt idx="3059">
                  <c:v>46.895833333333336</c:v>
                </c:pt>
                <c:pt idx="3060">
                  <c:v>39.541666666666664</c:v>
                </c:pt>
                <c:pt idx="3061">
                  <c:v>72.333333333333329</c:v>
                </c:pt>
                <c:pt idx="3062">
                  <c:v>0</c:v>
                </c:pt>
                <c:pt idx="3063">
                  <c:v>26.354166666666668</c:v>
                </c:pt>
                <c:pt idx="3064">
                  <c:v>36.041666666666664</c:v>
                </c:pt>
                <c:pt idx="3065">
                  <c:v>11.3125</c:v>
                </c:pt>
                <c:pt idx="3066">
                  <c:v>27.604166666666668</c:v>
                </c:pt>
                <c:pt idx="3067">
                  <c:v>39.125</c:v>
                </c:pt>
                <c:pt idx="3068">
                  <c:v>74.375</c:v>
                </c:pt>
                <c:pt idx="3069">
                  <c:v>36.854166666666664</c:v>
                </c:pt>
                <c:pt idx="3070">
                  <c:v>0</c:v>
                </c:pt>
                <c:pt idx="3071">
                  <c:v>38.9375</c:v>
                </c:pt>
                <c:pt idx="3072">
                  <c:v>104.83333333333333</c:v>
                </c:pt>
                <c:pt idx="3073">
                  <c:v>48.166666666666664</c:v>
                </c:pt>
                <c:pt idx="3074">
                  <c:v>0</c:v>
                </c:pt>
                <c:pt idx="3075">
                  <c:v>33.291666666666664</c:v>
                </c:pt>
                <c:pt idx="3076">
                  <c:v>0</c:v>
                </c:pt>
                <c:pt idx="3077">
                  <c:v>0</c:v>
                </c:pt>
                <c:pt idx="3078">
                  <c:v>8.0416666666666661</c:v>
                </c:pt>
                <c:pt idx="3079">
                  <c:v>34.583333333333336</c:v>
                </c:pt>
                <c:pt idx="3080">
                  <c:v>41.708333333333336</c:v>
                </c:pt>
                <c:pt idx="3081">
                  <c:v>42.333333333333336</c:v>
                </c:pt>
                <c:pt idx="3082">
                  <c:v>20</c:v>
                </c:pt>
                <c:pt idx="3083">
                  <c:v>27.125</c:v>
                </c:pt>
                <c:pt idx="3084">
                  <c:v>34.895833333333336</c:v>
                </c:pt>
                <c:pt idx="3085">
                  <c:v>29.229166666666668</c:v>
                </c:pt>
                <c:pt idx="3086">
                  <c:v>47.4375</c:v>
                </c:pt>
                <c:pt idx="3087">
                  <c:v>45.270833333333336</c:v>
                </c:pt>
                <c:pt idx="3088">
                  <c:v>36.3125</c:v>
                </c:pt>
                <c:pt idx="3089">
                  <c:v>61.8125</c:v>
                </c:pt>
                <c:pt idx="3090">
                  <c:v>27.166666666666668</c:v>
                </c:pt>
                <c:pt idx="3091">
                  <c:v>19.75</c:v>
                </c:pt>
                <c:pt idx="3092">
                  <c:v>22.166666666666668</c:v>
                </c:pt>
                <c:pt idx="3093">
                  <c:v>23.666666666666668</c:v>
                </c:pt>
                <c:pt idx="3094">
                  <c:v>46.145833333333336</c:v>
                </c:pt>
                <c:pt idx="3095">
                  <c:v>33.083333333333336</c:v>
                </c:pt>
                <c:pt idx="3096">
                  <c:v>10.791666666666666</c:v>
                </c:pt>
                <c:pt idx="3097">
                  <c:v>14</c:v>
                </c:pt>
                <c:pt idx="3098">
                  <c:v>45.104166666666664</c:v>
                </c:pt>
                <c:pt idx="3099">
                  <c:v>43.606060606060609</c:v>
                </c:pt>
                <c:pt idx="3100">
                  <c:v>20.333333333333332</c:v>
                </c:pt>
                <c:pt idx="3101">
                  <c:v>50.979166666666664</c:v>
                </c:pt>
                <c:pt idx="3102">
                  <c:v>9.4583333333333339</c:v>
                </c:pt>
                <c:pt idx="3103">
                  <c:v>19.729166666666668</c:v>
                </c:pt>
                <c:pt idx="3104">
                  <c:v>32.1875</c:v>
                </c:pt>
                <c:pt idx="3105">
                  <c:v>0</c:v>
                </c:pt>
                <c:pt idx="3106">
                  <c:v>21.854166666666668</c:v>
                </c:pt>
                <c:pt idx="3107">
                  <c:v>10.270833333333334</c:v>
                </c:pt>
                <c:pt idx="3108">
                  <c:v>45.958333333333336</c:v>
                </c:pt>
                <c:pt idx="3109">
                  <c:v>61.291666666666664</c:v>
                </c:pt>
                <c:pt idx="3110">
                  <c:v>0</c:v>
                </c:pt>
                <c:pt idx="3111">
                  <c:v>0</c:v>
                </c:pt>
                <c:pt idx="3112">
                  <c:v>15.833333333333334</c:v>
                </c:pt>
                <c:pt idx="3113">
                  <c:v>25.083333333333332</c:v>
                </c:pt>
                <c:pt idx="3114">
                  <c:v>44.479166666666664</c:v>
                </c:pt>
                <c:pt idx="3115">
                  <c:v>42</c:v>
                </c:pt>
                <c:pt idx="3116">
                  <c:v>7.395833333333333</c:v>
                </c:pt>
                <c:pt idx="3117">
                  <c:v>6.229166666666667</c:v>
                </c:pt>
                <c:pt idx="3118">
                  <c:v>76.125</c:v>
                </c:pt>
                <c:pt idx="3119">
                  <c:v>48.5625</c:v>
                </c:pt>
                <c:pt idx="3120">
                  <c:v>0</c:v>
                </c:pt>
                <c:pt idx="3121">
                  <c:v>40.770833333333336</c:v>
                </c:pt>
                <c:pt idx="3122">
                  <c:v>79.208333333333329</c:v>
                </c:pt>
                <c:pt idx="3123">
                  <c:v>49.333333333333336</c:v>
                </c:pt>
                <c:pt idx="3124">
                  <c:v>24.166666666666668</c:v>
                </c:pt>
                <c:pt idx="3125">
                  <c:v>16.875</c:v>
                </c:pt>
                <c:pt idx="3126">
                  <c:v>18.916666666666668</c:v>
                </c:pt>
                <c:pt idx="3127">
                  <c:v>25.819444444444443</c:v>
                </c:pt>
                <c:pt idx="3128">
                  <c:v>37.6875</c:v>
                </c:pt>
                <c:pt idx="3129">
                  <c:v>47.166666666666664</c:v>
                </c:pt>
                <c:pt idx="3130">
                  <c:v>21.229166666666668</c:v>
                </c:pt>
                <c:pt idx="3131">
                  <c:v>33.479166666666664</c:v>
                </c:pt>
                <c:pt idx="3132">
                  <c:v>20</c:v>
                </c:pt>
                <c:pt idx="3133">
                  <c:v>0</c:v>
                </c:pt>
                <c:pt idx="3134">
                  <c:v>39.125</c:v>
                </c:pt>
                <c:pt idx="3135">
                  <c:v>54.208333333333336</c:v>
                </c:pt>
                <c:pt idx="3136">
                  <c:v>37.25</c:v>
                </c:pt>
                <c:pt idx="3137">
                  <c:v>54.625</c:v>
                </c:pt>
                <c:pt idx="3138">
                  <c:v>0</c:v>
                </c:pt>
                <c:pt idx="3139">
                  <c:v>8.5</c:v>
                </c:pt>
                <c:pt idx="3140">
                  <c:v>23.25</c:v>
                </c:pt>
                <c:pt idx="3141">
                  <c:v>50.5</c:v>
                </c:pt>
                <c:pt idx="3142">
                  <c:v>32.757575757575758</c:v>
                </c:pt>
                <c:pt idx="3143">
                  <c:v>33.854166666666664</c:v>
                </c:pt>
                <c:pt idx="3144">
                  <c:v>43.291666666666664</c:v>
                </c:pt>
                <c:pt idx="3145">
                  <c:v>23.125</c:v>
                </c:pt>
                <c:pt idx="3146">
                  <c:v>36.208333333333336</c:v>
                </c:pt>
                <c:pt idx="3147">
                  <c:v>43.5</c:v>
                </c:pt>
                <c:pt idx="3148">
                  <c:v>13.375</c:v>
                </c:pt>
                <c:pt idx="3149">
                  <c:v>101.22916666666667</c:v>
                </c:pt>
                <c:pt idx="3150">
                  <c:v>22.895833333333332</c:v>
                </c:pt>
                <c:pt idx="3151">
                  <c:v>0</c:v>
                </c:pt>
                <c:pt idx="3152">
                  <c:v>0</c:v>
                </c:pt>
                <c:pt idx="3153">
                  <c:v>23.3125</c:v>
                </c:pt>
                <c:pt idx="3154">
                  <c:v>60.0625</c:v>
                </c:pt>
                <c:pt idx="3155">
                  <c:v>21.916666666666668</c:v>
                </c:pt>
                <c:pt idx="3156">
                  <c:v>0</c:v>
                </c:pt>
                <c:pt idx="3157">
                  <c:v>83.041666666666671</c:v>
                </c:pt>
                <c:pt idx="3158">
                  <c:v>61.375</c:v>
                </c:pt>
                <c:pt idx="3159">
                  <c:v>8.6041666666666661</c:v>
                </c:pt>
                <c:pt idx="3160">
                  <c:v>36.354166666666664</c:v>
                </c:pt>
                <c:pt idx="3161">
                  <c:v>14.979166666666666</c:v>
                </c:pt>
                <c:pt idx="3162">
                  <c:v>86.229166666666671</c:v>
                </c:pt>
                <c:pt idx="3163">
                  <c:v>9.2291666666666661</c:v>
                </c:pt>
                <c:pt idx="3164">
                  <c:v>31.916666666666668</c:v>
                </c:pt>
                <c:pt idx="3165">
                  <c:v>57.416666666666664</c:v>
                </c:pt>
                <c:pt idx="3166">
                  <c:v>17.375</c:v>
                </c:pt>
                <c:pt idx="3167">
                  <c:v>28.270833333333332</c:v>
                </c:pt>
                <c:pt idx="3168">
                  <c:v>0</c:v>
                </c:pt>
                <c:pt idx="3169">
                  <c:v>0</c:v>
                </c:pt>
                <c:pt idx="3170">
                  <c:v>36.791666666666664</c:v>
                </c:pt>
                <c:pt idx="3171">
                  <c:v>32.4375</c:v>
                </c:pt>
                <c:pt idx="3172">
                  <c:v>32.333333333333336</c:v>
                </c:pt>
                <c:pt idx="3173">
                  <c:v>35.333333333333336</c:v>
                </c:pt>
                <c:pt idx="3174">
                  <c:v>83.354166666666671</c:v>
                </c:pt>
                <c:pt idx="3175">
                  <c:v>31.9375</c:v>
                </c:pt>
                <c:pt idx="3176">
                  <c:v>60.375</c:v>
                </c:pt>
                <c:pt idx="3177">
                  <c:v>0</c:v>
                </c:pt>
                <c:pt idx="3178">
                  <c:v>11.104166666666666</c:v>
                </c:pt>
                <c:pt idx="3179">
                  <c:v>0</c:v>
                </c:pt>
                <c:pt idx="3180">
                  <c:v>33.916666666666664</c:v>
                </c:pt>
                <c:pt idx="3181">
                  <c:v>40</c:v>
                </c:pt>
                <c:pt idx="3182">
                  <c:v>31.895833333333332</c:v>
                </c:pt>
                <c:pt idx="3183">
                  <c:v>22.6875</c:v>
                </c:pt>
                <c:pt idx="3184">
                  <c:v>0</c:v>
                </c:pt>
                <c:pt idx="3185">
                  <c:v>25.854166666666668</c:v>
                </c:pt>
                <c:pt idx="3186">
                  <c:v>53.979166666666664</c:v>
                </c:pt>
                <c:pt idx="3187">
                  <c:v>0</c:v>
                </c:pt>
                <c:pt idx="3188">
                  <c:v>71.208333333333329</c:v>
                </c:pt>
                <c:pt idx="3189">
                  <c:v>0</c:v>
                </c:pt>
                <c:pt idx="3190">
                  <c:v>0</c:v>
                </c:pt>
                <c:pt idx="3191">
                  <c:v>23.416666666666668</c:v>
                </c:pt>
                <c:pt idx="3192">
                  <c:v>0</c:v>
                </c:pt>
                <c:pt idx="3193">
                  <c:v>35.229166666666664</c:v>
                </c:pt>
                <c:pt idx="3194">
                  <c:v>7.604166666666667</c:v>
                </c:pt>
                <c:pt idx="3195">
                  <c:v>67.3125</c:v>
                </c:pt>
                <c:pt idx="3196">
                  <c:v>11.1875</c:v>
                </c:pt>
                <c:pt idx="3197">
                  <c:v>10.708333333333334</c:v>
                </c:pt>
                <c:pt idx="3198">
                  <c:v>19.5</c:v>
                </c:pt>
                <c:pt idx="3199">
                  <c:v>34.020833333333336</c:v>
                </c:pt>
                <c:pt idx="3200">
                  <c:v>43.291666666666664</c:v>
                </c:pt>
                <c:pt idx="3201">
                  <c:v>68.041666666666671</c:v>
                </c:pt>
                <c:pt idx="3202">
                  <c:v>65.520833333333329</c:v>
                </c:pt>
                <c:pt idx="3203">
                  <c:v>0</c:v>
                </c:pt>
                <c:pt idx="3204">
                  <c:v>9.3541666666666661</c:v>
                </c:pt>
                <c:pt idx="3205">
                  <c:v>21.770833333333332</c:v>
                </c:pt>
                <c:pt idx="3206">
                  <c:v>26.270833333333332</c:v>
                </c:pt>
                <c:pt idx="3207">
                  <c:v>42.125</c:v>
                </c:pt>
                <c:pt idx="3208">
                  <c:v>39.25</c:v>
                </c:pt>
                <c:pt idx="3209">
                  <c:v>21.895833333333332</c:v>
                </c:pt>
                <c:pt idx="3210">
                  <c:v>33.8125</c:v>
                </c:pt>
                <c:pt idx="3211">
                  <c:v>41.395833333333336</c:v>
                </c:pt>
                <c:pt idx="3212">
                  <c:v>9.9166666666666661</c:v>
                </c:pt>
                <c:pt idx="3213">
                  <c:v>51.708333333333336</c:v>
                </c:pt>
                <c:pt idx="3214">
                  <c:v>32.125</c:v>
                </c:pt>
                <c:pt idx="3215">
                  <c:v>22.229166666666668</c:v>
                </c:pt>
                <c:pt idx="3216">
                  <c:v>54.708333333333336</c:v>
                </c:pt>
                <c:pt idx="3217">
                  <c:v>64.666666666666671</c:v>
                </c:pt>
                <c:pt idx="3218">
                  <c:v>25.479166666666668</c:v>
                </c:pt>
                <c:pt idx="3219">
                  <c:v>18.541666666666668</c:v>
                </c:pt>
                <c:pt idx="3220">
                  <c:v>47.333333333333336</c:v>
                </c:pt>
                <c:pt idx="3221">
                  <c:v>54.083333333333336</c:v>
                </c:pt>
                <c:pt idx="3222">
                  <c:v>26.208333333333332</c:v>
                </c:pt>
                <c:pt idx="3223">
                  <c:v>22.425925925925927</c:v>
                </c:pt>
                <c:pt idx="3224">
                  <c:v>0</c:v>
                </c:pt>
                <c:pt idx="3225">
                  <c:v>37.625</c:v>
                </c:pt>
                <c:pt idx="3226">
                  <c:v>20.145833333333332</c:v>
                </c:pt>
                <c:pt idx="3227">
                  <c:v>58.729166666666664</c:v>
                </c:pt>
                <c:pt idx="3228">
                  <c:v>67.020833333333329</c:v>
                </c:pt>
                <c:pt idx="3229">
                  <c:v>57.3125</c:v>
                </c:pt>
                <c:pt idx="3230">
                  <c:v>80.208333333333329</c:v>
                </c:pt>
                <c:pt idx="3231">
                  <c:v>31.8125</c:v>
                </c:pt>
                <c:pt idx="3232">
                  <c:v>8.25</c:v>
                </c:pt>
                <c:pt idx="3233">
                  <c:v>0</c:v>
                </c:pt>
                <c:pt idx="3234">
                  <c:v>45.166666666666664</c:v>
                </c:pt>
                <c:pt idx="3235">
                  <c:v>71</c:v>
                </c:pt>
                <c:pt idx="3236">
                  <c:v>9.375</c:v>
                </c:pt>
                <c:pt idx="3237">
                  <c:v>25.291666666666668</c:v>
                </c:pt>
                <c:pt idx="3238">
                  <c:v>42.875</c:v>
                </c:pt>
                <c:pt idx="3239">
                  <c:v>7.270833333333333</c:v>
                </c:pt>
                <c:pt idx="3240">
                  <c:v>55.854166666666664</c:v>
                </c:pt>
                <c:pt idx="3241">
                  <c:v>0</c:v>
                </c:pt>
                <c:pt idx="3242">
                  <c:v>32.983974358974358</c:v>
                </c:pt>
                <c:pt idx="3243">
                  <c:v>77.583333333333329</c:v>
                </c:pt>
                <c:pt idx="3244">
                  <c:v>14.5</c:v>
                </c:pt>
                <c:pt idx="3245">
                  <c:v>0</c:v>
                </c:pt>
                <c:pt idx="3246">
                  <c:v>14.520833333333334</c:v>
                </c:pt>
                <c:pt idx="3247">
                  <c:v>54.8125</c:v>
                </c:pt>
                <c:pt idx="3248">
                  <c:v>38.125</c:v>
                </c:pt>
                <c:pt idx="3249">
                  <c:v>0</c:v>
                </c:pt>
                <c:pt idx="3250">
                  <c:v>45.270833333333336</c:v>
                </c:pt>
                <c:pt idx="3251">
                  <c:v>50.833333333333336</c:v>
                </c:pt>
                <c:pt idx="3252">
                  <c:v>8.0208333333333339</c:v>
                </c:pt>
                <c:pt idx="3253">
                  <c:v>42.833333333333336</c:v>
                </c:pt>
                <c:pt idx="3254">
                  <c:v>35.416666666666664</c:v>
                </c:pt>
                <c:pt idx="3255">
                  <c:v>68.625</c:v>
                </c:pt>
                <c:pt idx="3256">
                  <c:v>28.645833333333332</c:v>
                </c:pt>
                <c:pt idx="3257">
                  <c:v>25.208333333333332</c:v>
                </c:pt>
                <c:pt idx="3258">
                  <c:v>32.9375</c:v>
                </c:pt>
                <c:pt idx="3259">
                  <c:v>86.291666666666671</c:v>
                </c:pt>
                <c:pt idx="3260">
                  <c:v>31.875</c:v>
                </c:pt>
                <c:pt idx="3261">
                  <c:v>28.9375</c:v>
                </c:pt>
                <c:pt idx="3262">
                  <c:v>66.375</c:v>
                </c:pt>
                <c:pt idx="3263">
                  <c:v>43.083333333333336</c:v>
                </c:pt>
                <c:pt idx="3264">
                  <c:v>25.333333333333332</c:v>
                </c:pt>
                <c:pt idx="3265">
                  <c:v>30.354166666666668</c:v>
                </c:pt>
                <c:pt idx="3266">
                  <c:v>39.5</c:v>
                </c:pt>
                <c:pt idx="3267">
                  <c:v>15.645833333333334</c:v>
                </c:pt>
                <c:pt idx="3268">
                  <c:v>25.5</c:v>
                </c:pt>
                <c:pt idx="3269">
                  <c:v>14.895833333333334</c:v>
                </c:pt>
                <c:pt idx="3270">
                  <c:v>11.520833333333334</c:v>
                </c:pt>
                <c:pt idx="3271">
                  <c:v>24.291666666666668</c:v>
                </c:pt>
                <c:pt idx="3272">
                  <c:v>28.9375</c:v>
                </c:pt>
                <c:pt idx="3273">
                  <c:v>50.208333333333336</c:v>
                </c:pt>
                <c:pt idx="3274">
                  <c:v>38.645833333333336</c:v>
                </c:pt>
                <c:pt idx="3275">
                  <c:v>0</c:v>
                </c:pt>
                <c:pt idx="3276">
                  <c:v>51.75</c:v>
                </c:pt>
                <c:pt idx="3277">
                  <c:v>0</c:v>
                </c:pt>
                <c:pt idx="3278">
                  <c:v>0</c:v>
                </c:pt>
                <c:pt idx="3279">
                  <c:v>21.729166666666668</c:v>
                </c:pt>
                <c:pt idx="3280">
                  <c:v>92.770833333333329</c:v>
                </c:pt>
                <c:pt idx="3281">
                  <c:v>0</c:v>
                </c:pt>
                <c:pt idx="3282">
                  <c:v>25.6875</c:v>
                </c:pt>
                <c:pt idx="3283">
                  <c:v>20.079545454545453</c:v>
                </c:pt>
                <c:pt idx="3284">
                  <c:v>7.520833333333333</c:v>
                </c:pt>
                <c:pt idx="3285">
                  <c:v>11.125</c:v>
                </c:pt>
                <c:pt idx="3286">
                  <c:v>17.354166666666668</c:v>
                </c:pt>
                <c:pt idx="3287">
                  <c:v>0</c:v>
                </c:pt>
                <c:pt idx="3288">
                  <c:v>15.916666666666666</c:v>
                </c:pt>
                <c:pt idx="3289">
                  <c:v>22.041666666666668</c:v>
                </c:pt>
                <c:pt idx="3290">
                  <c:v>21</c:v>
                </c:pt>
                <c:pt idx="3291">
                  <c:v>9.9791666666666661</c:v>
                </c:pt>
                <c:pt idx="3292">
                  <c:v>34.5</c:v>
                </c:pt>
                <c:pt idx="3293">
                  <c:v>31.458333333333332</c:v>
                </c:pt>
                <c:pt idx="3294">
                  <c:v>54.75</c:v>
                </c:pt>
                <c:pt idx="3295">
                  <c:v>19.708333333333332</c:v>
                </c:pt>
                <c:pt idx="3296">
                  <c:v>0</c:v>
                </c:pt>
                <c:pt idx="3297">
                  <c:v>14.020833333333334</c:v>
                </c:pt>
                <c:pt idx="3298">
                  <c:v>0</c:v>
                </c:pt>
                <c:pt idx="3299">
                  <c:v>11.645833333333334</c:v>
                </c:pt>
                <c:pt idx="3300">
                  <c:v>7.270833333333333</c:v>
                </c:pt>
                <c:pt idx="3301">
                  <c:v>60.666666666666664</c:v>
                </c:pt>
                <c:pt idx="3302">
                  <c:v>67.541666666666671</c:v>
                </c:pt>
                <c:pt idx="3303">
                  <c:v>29.395833333333332</c:v>
                </c:pt>
                <c:pt idx="3304">
                  <c:v>9.625</c:v>
                </c:pt>
                <c:pt idx="3305">
                  <c:v>0</c:v>
                </c:pt>
                <c:pt idx="3306">
                  <c:v>0</c:v>
                </c:pt>
                <c:pt idx="3307">
                  <c:v>6.770833333333333</c:v>
                </c:pt>
                <c:pt idx="3308">
                  <c:v>40.5</c:v>
                </c:pt>
                <c:pt idx="3309">
                  <c:v>10.4375</c:v>
                </c:pt>
                <c:pt idx="3310">
                  <c:v>0</c:v>
                </c:pt>
                <c:pt idx="3311">
                  <c:v>45.270833333333336</c:v>
                </c:pt>
                <c:pt idx="3312">
                  <c:v>51.729166666666664</c:v>
                </c:pt>
                <c:pt idx="3313">
                  <c:v>6.5625</c:v>
                </c:pt>
                <c:pt idx="3314">
                  <c:v>0</c:v>
                </c:pt>
                <c:pt idx="3315">
                  <c:v>0</c:v>
                </c:pt>
                <c:pt idx="3316">
                  <c:v>34.645833333333336</c:v>
                </c:pt>
                <c:pt idx="3317">
                  <c:v>38.916666666666664</c:v>
                </c:pt>
                <c:pt idx="3318">
                  <c:v>76.708333333333329</c:v>
                </c:pt>
                <c:pt idx="3319">
                  <c:v>47.791666666666664</c:v>
                </c:pt>
                <c:pt idx="3320">
                  <c:v>9.5416666666666661</c:v>
                </c:pt>
                <c:pt idx="3321">
                  <c:v>26.770833333333332</c:v>
                </c:pt>
                <c:pt idx="3322">
                  <c:v>105.83333333333333</c:v>
                </c:pt>
                <c:pt idx="3323">
                  <c:v>52.4375</c:v>
                </c:pt>
                <c:pt idx="3324">
                  <c:v>33.25</c:v>
                </c:pt>
                <c:pt idx="3325">
                  <c:v>31.319444444444443</c:v>
                </c:pt>
                <c:pt idx="3326">
                  <c:v>29.125</c:v>
                </c:pt>
                <c:pt idx="3327">
                  <c:v>11.416666666666666</c:v>
                </c:pt>
                <c:pt idx="3328">
                  <c:v>30.645833333333332</c:v>
                </c:pt>
                <c:pt idx="3329">
                  <c:v>54.5625</c:v>
                </c:pt>
                <c:pt idx="3330">
                  <c:v>19.0625</c:v>
                </c:pt>
                <c:pt idx="3331">
                  <c:v>0</c:v>
                </c:pt>
                <c:pt idx="3332">
                  <c:v>30.729166666666668</c:v>
                </c:pt>
                <c:pt idx="3333">
                  <c:v>0</c:v>
                </c:pt>
                <c:pt idx="3334">
                  <c:v>37.0625</c:v>
                </c:pt>
                <c:pt idx="3335">
                  <c:v>62</c:v>
                </c:pt>
                <c:pt idx="3336">
                  <c:v>27.291666666666668</c:v>
                </c:pt>
                <c:pt idx="3337">
                  <c:v>0</c:v>
                </c:pt>
                <c:pt idx="3338">
                  <c:v>34.395833333333336</c:v>
                </c:pt>
                <c:pt idx="3339">
                  <c:v>17.4375</c:v>
                </c:pt>
                <c:pt idx="3340">
                  <c:v>23.8125</c:v>
                </c:pt>
                <c:pt idx="3341">
                  <c:v>51.291666666666664</c:v>
                </c:pt>
                <c:pt idx="3342">
                  <c:v>21.333333333333332</c:v>
                </c:pt>
                <c:pt idx="3343">
                  <c:v>14.361111111111111</c:v>
                </c:pt>
                <c:pt idx="3344">
                  <c:v>9.1041666666666661</c:v>
                </c:pt>
                <c:pt idx="3345">
                  <c:v>37.4375</c:v>
                </c:pt>
                <c:pt idx="3346">
                  <c:v>69.166666666666671</c:v>
                </c:pt>
                <c:pt idx="3347">
                  <c:v>41.833333333333336</c:v>
                </c:pt>
                <c:pt idx="3348">
                  <c:v>43.458333333333336</c:v>
                </c:pt>
                <c:pt idx="3349">
                  <c:v>24.75</c:v>
                </c:pt>
                <c:pt idx="3350">
                  <c:v>0</c:v>
                </c:pt>
                <c:pt idx="3351">
                  <c:v>29.458333333333332</c:v>
                </c:pt>
                <c:pt idx="3352">
                  <c:v>57.875</c:v>
                </c:pt>
                <c:pt idx="3353">
                  <c:v>18.895833333333332</c:v>
                </c:pt>
                <c:pt idx="3354">
                  <c:v>11.395833333333334</c:v>
                </c:pt>
                <c:pt idx="3355">
                  <c:v>85.083333333333329</c:v>
                </c:pt>
                <c:pt idx="3356">
                  <c:v>60.666666666666664</c:v>
                </c:pt>
                <c:pt idx="3357">
                  <c:v>59.291666666666664</c:v>
                </c:pt>
                <c:pt idx="3358">
                  <c:v>31.583333333333332</c:v>
                </c:pt>
                <c:pt idx="3359">
                  <c:v>18.791666666666668</c:v>
                </c:pt>
                <c:pt idx="3360">
                  <c:v>0</c:v>
                </c:pt>
                <c:pt idx="3361">
                  <c:v>54.208333333333336</c:v>
                </c:pt>
                <c:pt idx="3362">
                  <c:v>22.416666666666668</c:v>
                </c:pt>
                <c:pt idx="3363">
                  <c:v>58.791666666666664</c:v>
                </c:pt>
                <c:pt idx="3364">
                  <c:v>55.854166666666664</c:v>
                </c:pt>
                <c:pt idx="3365">
                  <c:v>40.625</c:v>
                </c:pt>
                <c:pt idx="3366">
                  <c:v>43.895833333333336</c:v>
                </c:pt>
                <c:pt idx="3367">
                  <c:v>41.458333333333336</c:v>
                </c:pt>
                <c:pt idx="3368">
                  <c:v>16.895833333333332</c:v>
                </c:pt>
                <c:pt idx="3369">
                  <c:v>23.666666666666668</c:v>
                </c:pt>
                <c:pt idx="3370">
                  <c:v>67.541666666666671</c:v>
                </c:pt>
                <c:pt idx="3371">
                  <c:v>84.541666666666671</c:v>
                </c:pt>
                <c:pt idx="3372">
                  <c:v>0</c:v>
                </c:pt>
                <c:pt idx="3373">
                  <c:v>35.291666666666664</c:v>
                </c:pt>
                <c:pt idx="3374">
                  <c:v>41.8125</c:v>
                </c:pt>
                <c:pt idx="3375">
                  <c:v>11.708333333333334</c:v>
                </c:pt>
                <c:pt idx="3376">
                  <c:v>38.229166666666664</c:v>
                </c:pt>
                <c:pt idx="3377">
                  <c:v>50.020833333333336</c:v>
                </c:pt>
                <c:pt idx="3378">
                  <c:v>42.041666666666664</c:v>
                </c:pt>
                <c:pt idx="3379">
                  <c:v>65.041666666666671</c:v>
                </c:pt>
                <c:pt idx="3380">
                  <c:v>57.791666666666664</c:v>
                </c:pt>
                <c:pt idx="3381">
                  <c:v>48.75</c:v>
                </c:pt>
                <c:pt idx="3382">
                  <c:v>47.208333333333336</c:v>
                </c:pt>
                <c:pt idx="3383">
                  <c:v>32.583333333333336</c:v>
                </c:pt>
                <c:pt idx="3384">
                  <c:v>34.166666666666664</c:v>
                </c:pt>
                <c:pt idx="3385">
                  <c:v>32.25</c:v>
                </c:pt>
                <c:pt idx="3386">
                  <c:v>27.9375</c:v>
                </c:pt>
                <c:pt idx="3387">
                  <c:v>46.895833333333336</c:v>
                </c:pt>
                <c:pt idx="3388">
                  <c:v>38.1875</c:v>
                </c:pt>
                <c:pt idx="3389">
                  <c:v>0</c:v>
                </c:pt>
                <c:pt idx="3390">
                  <c:v>39.958333333333336</c:v>
                </c:pt>
                <c:pt idx="3391">
                  <c:v>0</c:v>
                </c:pt>
                <c:pt idx="3392">
                  <c:v>12.104166666666666</c:v>
                </c:pt>
                <c:pt idx="3393">
                  <c:v>8.2916666666666661</c:v>
                </c:pt>
                <c:pt idx="3394">
                  <c:v>0</c:v>
                </c:pt>
                <c:pt idx="3395">
                  <c:v>7.770833333333333</c:v>
                </c:pt>
                <c:pt idx="3396">
                  <c:v>52.8125</c:v>
                </c:pt>
                <c:pt idx="3397">
                  <c:v>42.0625</c:v>
                </c:pt>
                <c:pt idx="3398">
                  <c:v>43.458333333333336</c:v>
                </c:pt>
                <c:pt idx="3399">
                  <c:v>0</c:v>
                </c:pt>
                <c:pt idx="3400">
                  <c:v>29.430555555555557</c:v>
                </c:pt>
                <c:pt idx="3401">
                  <c:v>22.645833333333332</c:v>
                </c:pt>
                <c:pt idx="3402">
                  <c:v>32.666666666666664</c:v>
                </c:pt>
                <c:pt idx="3403">
                  <c:v>50.791666666666664</c:v>
                </c:pt>
                <c:pt idx="3404">
                  <c:v>36.708333333333336</c:v>
                </c:pt>
                <c:pt idx="3405">
                  <c:v>29.25</c:v>
                </c:pt>
                <c:pt idx="3406">
                  <c:v>162</c:v>
                </c:pt>
                <c:pt idx="3407">
                  <c:v>9.1041666666666661</c:v>
                </c:pt>
                <c:pt idx="3408">
                  <c:v>0</c:v>
                </c:pt>
                <c:pt idx="3409">
                  <c:v>19.9375</c:v>
                </c:pt>
                <c:pt idx="3410">
                  <c:v>12.3125</c:v>
                </c:pt>
                <c:pt idx="3411">
                  <c:v>17.958333333333332</c:v>
                </c:pt>
                <c:pt idx="3412">
                  <c:v>40.375</c:v>
                </c:pt>
                <c:pt idx="3413">
                  <c:v>30.166666666666668</c:v>
                </c:pt>
                <c:pt idx="3414">
                  <c:v>18.520833333333332</c:v>
                </c:pt>
                <c:pt idx="3415">
                  <c:v>27.145833333333332</c:v>
                </c:pt>
                <c:pt idx="3416">
                  <c:v>21.229166666666668</c:v>
                </c:pt>
                <c:pt idx="3417">
                  <c:v>6.520833333333333</c:v>
                </c:pt>
                <c:pt idx="3418">
                  <c:v>74.5</c:v>
                </c:pt>
                <c:pt idx="3419">
                  <c:v>0</c:v>
                </c:pt>
                <c:pt idx="3420">
                  <c:v>31.625</c:v>
                </c:pt>
                <c:pt idx="3421">
                  <c:v>0</c:v>
                </c:pt>
                <c:pt idx="3422">
                  <c:v>36.166666666666664</c:v>
                </c:pt>
                <c:pt idx="3423">
                  <c:v>31.916666666666668</c:v>
                </c:pt>
                <c:pt idx="3424">
                  <c:v>25.420833333333334</c:v>
                </c:pt>
                <c:pt idx="3425">
                  <c:v>0</c:v>
                </c:pt>
                <c:pt idx="3426">
                  <c:v>27</c:v>
                </c:pt>
                <c:pt idx="3427">
                  <c:v>11.1875</c:v>
                </c:pt>
                <c:pt idx="3428">
                  <c:v>44.708333333333336</c:v>
                </c:pt>
                <c:pt idx="3429">
                  <c:v>0</c:v>
                </c:pt>
                <c:pt idx="3430">
                  <c:v>30.395833333333332</c:v>
                </c:pt>
                <c:pt idx="3431">
                  <c:v>0</c:v>
                </c:pt>
                <c:pt idx="3432">
                  <c:v>30.666666666666668</c:v>
                </c:pt>
                <c:pt idx="3433">
                  <c:v>80.666666666666671</c:v>
                </c:pt>
                <c:pt idx="3434">
                  <c:v>50.1875</c:v>
                </c:pt>
                <c:pt idx="3435">
                  <c:v>51.520833333333336</c:v>
                </c:pt>
                <c:pt idx="3436">
                  <c:v>39.977272727272727</c:v>
                </c:pt>
                <c:pt idx="3437">
                  <c:v>45.625</c:v>
                </c:pt>
                <c:pt idx="3438">
                  <c:v>13.979166666666666</c:v>
                </c:pt>
                <c:pt idx="3439">
                  <c:v>33.125</c:v>
                </c:pt>
                <c:pt idx="3440">
                  <c:v>38.770833333333336</c:v>
                </c:pt>
                <c:pt idx="3441">
                  <c:v>29.645833333333332</c:v>
                </c:pt>
                <c:pt idx="3442">
                  <c:v>61.895833333333336</c:v>
                </c:pt>
                <c:pt idx="3443">
                  <c:v>63.895833333333336</c:v>
                </c:pt>
                <c:pt idx="3444">
                  <c:v>57.625</c:v>
                </c:pt>
                <c:pt idx="3445">
                  <c:v>8.6041666666666661</c:v>
                </c:pt>
                <c:pt idx="3446">
                  <c:v>30.71875</c:v>
                </c:pt>
                <c:pt idx="3447">
                  <c:v>0</c:v>
                </c:pt>
                <c:pt idx="3448">
                  <c:v>24.5625</c:v>
                </c:pt>
                <c:pt idx="3449">
                  <c:v>0</c:v>
                </c:pt>
                <c:pt idx="3450">
                  <c:v>18.270833333333332</c:v>
                </c:pt>
                <c:pt idx="3451">
                  <c:v>0</c:v>
                </c:pt>
                <c:pt idx="3452">
                  <c:v>42.166666666666664</c:v>
                </c:pt>
                <c:pt idx="3453">
                  <c:v>0</c:v>
                </c:pt>
                <c:pt idx="3454">
                  <c:v>27.666666666666668</c:v>
                </c:pt>
                <c:pt idx="3455">
                  <c:v>16.895833333333332</c:v>
                </c:pt>
                <c:pt idx="3456">
                  <c:v>18.833333333333332</c:v>
                </c:pt>
                <c:pt idx="3457">
                  <c:v>56.333333333333336</c:v>
                </c:pt>
                <c:pt idx="3458">
                  <c:v>32.0625</c:v>
                </c:pt>
                <c:pt idx="3459">
                  <c:v>8.3541666666666661</c:v>
                </c:pt>
                <c:pt idx="3460">
                  <c:v>10.25</c:v>
                </c:pt>
                <c:pt idx="3461">
                  <c:v>78.75</c:v>
                </c:pt>
                <c:pt idx="3462">
                  <c:v>19.875</c:v>
                </c:pt>
                <c:pt idx="3463">
                  <c:v>33.416666666666664</c:v>
                </c:pt>
                <c:pt idx="3464">
                  <c:v>46.875</c:v>
                </c:pt>
                <c:pt idx="3465">
                  <c:v>33.895833333333336</c:v>
                </c:pt>
                <c:pt idx="3466">
                  <c:v>16.791666666666668</c:v>
                </c:pt>
                <c:pt idx="3467">
                  <c:v>13.1875</c:v>
                </c:pt>
                <c:pt idx="3468">
                  <c:v>10.479166666666666</c:v>
                </c:pt>
                <c:pt idx="3469">
                  <c:v>26.270833333333332</c:v>
                </c:pt>
                <c:pt idx="3470">
                  <c:v>0</c:v>
                </c:pt>
                <c:pt idx="3471">
                  <c:v>25.333333333333332</c:v>
                </c:pt>
                <c:pt idx="3472">
                  <c:v>74.3125</c:v>
                </c:pt>
                <c:pt idx="3473">
                  <c:v>26.791666666666668</c:v>
                </c:pt>
                <c:pt idx="3474">
                  <c:v>54.395833333333336</c:v>
                </c:pt>
                <c:pt idx="3475">
                  <c:v>0</c:v>
                </c:pt>
                <c:pt idx="3476">
                  <c:v>35.291666666666664</c:v>
                </c:pt>
                <c:pt idx="3477">
                  <c:v>19.708333333333332</c:v>
                </c:pt>
                <c:pt idx="3478">
                  <c:v>65.729166666666671</c:v>
                </c:pt>
                <c:pt idx="3479">
                  <c:v>0</c:v>
                </c:pt>
                <c:pt idx="3480">
                  <c:v>25.375</c:v>
                </c:pt>
                <c:pt idx="3481">
                  <c:v>0</c:v>
                </c:pt>
                <c:pt idx="3482">
                  <c:v>11.354166666666666</c:v>
                </c:pt>
                <c:pt idx="3483">
                  <c:v>61.333333333333336</c:v>
                </c:pt>
                <c:pt idx="3484">
                  <c:v>36.125</c:v>
                </c:pt>
                <c:pt idx="3485">
                  <c:v>41.458333333333336</c:v>
                </c:pt>
                <c:pt idx="3486">
                  <c:v>41.486111111111114</c:v>
                </c:pt>
                <c:pt idx="3487">
                  <c:v>26.375</c:v>
                </c:pt>
                <c:pt idx="3488">
                  <c:v>31</c:v>
                </c:pt>
                <c:pt idx="3489">
                  <c:v>26.319444444444443</c:v>
                </c:pt>
                <c:pt idx="3490">
                  <c:v>9.5625</c:v>
                </c:pt>
                <c:pt idx="3491">
                  <c:v>16.791666666666668</c:v>
                </c:pt>
                <c:pt idx="3492">
                  <c:v>25.9375</c:v>
                </c:pt>
                <c:pt idx="3493">
                  <c:v>19.4375</c:v>
                </c:pt>
                <c:pt idx="3494">
                  <c:v>0</c:v>
                </c:pt>
                <c:pt idx="3495">
                  <c:v>24.25</c:v>
                </c:pt>
                <c:pt idx="3496">
                  <c:v>17.625</c:v>
                </c:pt>
                <c:pt idx="3497">
                  <c:v>6.729166666666667</c:v>
                </c:pt>
                <c:pt idx="3498">
                  <c:v>42.666666666666664</c:v>
                </c:pt>
                <c:pt idx="3499">
                  <c:v>39.9375</c:v>
                </c:pt>
                <c:pt idx="3500">
                  <c:v>86.208333333333329</c:v>
                </c:pt>
                <c:pt idx="3501">
                  <c:v>51.666666666666664</c:v>
                </c:pt>
                <c:pt idx="3502">
                  <c:v>0</c:v>
                </c:pt>
                <c:pt idx="3503">
                  <c:v>27.083333333333332</c:v>
                </c:pt>
                <c:pt idx="3504">
                  <c:v>44.9375</c:v>
                </c:pt>
                <c:pt idx="3505">
                  <c:v>12.8125</c:v>
                </c:pt>
                <c:pt idx="3506">
                  <c:v>16.75</c:v>
                </c:pt>
                <c:pt idx="3507">
                  <c:v>39.649305555555557</c:v>
                </c:pt>
                <c:pt idx="3508">
                  <c:v>15.666666666666666</c:v>
                </c:pt>
                <c:pt idx="3509">
                  <c:v>0</c:v>
                </c:pt>
                <c:pt idx="3510">
                  <c:v>67.3125</c:v>
                </c:pt>
                <c:pt idx="3511">
                  <c:v>9.6875</c:v>
                </c:pt>
                <c:pt idx="3512">
                  <c:v>14.916666666666666</c:v>
                </c:pt>
                <c:pt idx="3513">
                  <c:v>0</c:v>
                </c:pt>
                <c:pt idx="3514">
                  <c:v>9.4375</c:v>
                </c:pt>
                <c:pt idx="3515">
                  <c:v>61.166666666666664</c:v>
                </c:pt>
                <c:pt idx="3516">
                  <c:v>29.104166666666668</c:v>
                </c:pt>
                <c:pt idx="3517">
                  <c:v>0</c:v>
                </c:pt>
                <c:pt idx="3518">
                  <c:v>87.208333333333329</c:v>
                </c:pt>
                <c:pt idx="3519">
                  <c:v>20.583333333333332</c:v>
                </c:pt>
                <c:pt idx="3520">
                  <c:v>42.833333333333336</c:v>
                </c:pt>
                <c:pt idx="3521">
                  <c:v>6.729166666666667</c:v>
                </c:pt>
                <c:pt idx="3522">
                  <c:v>17.770833333333332</c:v>
                </c:pt>
                <c:pt idx="3523">
                  <c:v>30.344696969696969</c:v>
                </c:pt>
                <c:pt idx="3524">
                  <c:v>21.791666666666668</c:v>
                </c:pt>
                <c:pt idx="3525">
                  <c:v>37.770833333333336</c:v>
                </c:pt>
                <c:pt idx="3526">
                  <c:v>59.041666666666664</c:v>
                </c:pt>
                <c:pt idx="3527">
                  <c:v>10.854166666666666</c:v>
                </c:pt>
                <c:pt idx="3528">
                  <c:v>0</c:v>
                </c:pt>
                <c:pt idx="3529">
                  <c:v>44.09375</c:v>
                </c:pt>
                <c:pt idx="3530">
                  <c:v>8.1875</c:v>
                </c:pt>
                <c:pt idx="3531">
                  <c:v>53.1875</c:v>
                </c:pt>
                <c:pt idx="3532">
                  <c:v>54.333333333333336</c:v>
                </c:pt>
                <c:pt idx="3533">
                  <c:v>31.375</c:v>
                </c:pt>
                <c:pt idx="3534">
                  <c:v>52.854166666666664</c:v>
                </c:pt>
                <c:pt idx="3535">
                  <c:v>22.8125</c:v>
                </c:pt>
                <c:pt idx="3536">
                  <c:v>33.291666666666664</c:v>
                </c:pt>
                <c:pt idx="3537">
                  <c:v>36.229166666666664</c:v>
                </c:pt>
                <c:pt idx="3538">
                  <c:v>47.958333333333336</c:v>
                </c:pt>
                <c:pt idx="3539">
                  <c:v>65.708333333333329</c:v>
                </c:pt>
                <c:pt idx="3540">
                  <c:v>10.041666666666666</c:v>
                </c:pt>
                <c:pt idx="3541">
                  <c:v>20.625</c:v>
                </c:pt>
                <c:pt idx="3542">
                  <c:v>0</c:v>
                </c:pt>
                <c:pt idx="3543">
                  <c:v>11.604166666666666</c:v>
                </c:pt>
                <c:pt idx="3544">
                  <c:v>0</c:v>
                </c:pt>
                <c:pt idx="3545">
                  <c:v>11.5</c:v>
                </c:pt>
                <c:pt idx="3546">
                  <c:v>15.458333333333334</c:v>
                </c:pt>
                <c:pt idx="3547">
                  <c:v>37.833333333333336</c:v>
                </c:pt>
                <c:pt idx="3548">
                  <c:v>89.041666666666671</c:v>
                </c:pt>
                <c:pt idx="3549">
                  <c:v>22.9375</c:v>
                </c:pt>
                <c:pt idx="3550">
                  <c:v>50.875</c:v>
                </c:pt>
                <c:pt idx="3551">
                  <c:v>44.5</c:v>
                </c:pt>
                <c:pt idx="3552">
                  <c:v>7.9375</c:v>
                </c:pt>
                <c:pt idx="3553">
                  <c:v>36.333333333333336</c:v>
                </c:pt>
                <c:pt idx="3554">
                  <c:v>41.625</c:v>
                </c:pt>
                <c:pt idx="3555">
                  <c:v>18.354166666666668</c:v>
                </c:pt>
                <c:pt idx="3556">
                  <c:v>82.3125</c:v>
                </c:pt>
                <c:pt idx="3557">
                  <c:v>48.291666666666664</c:v>
                </c:pt>
                <c:pt idx="3558">
                  <c:v>20.666666666666668</c:v>
                </c:pt>
                <c:pt idx="3559">
                  <c:v>39.479166666666664</c:v>
                </c:pt>
                <c:pt idx="3560">
                  <c:v>36.541666666666664</c:v>
                </c:pt>
                <c:pt idx="3561">
                  <c:v>10.020833333333334</c:v>
                </c:pt>
                <c:pt idx="3562">
                  <c:v>44.354166666666664</c:v>
                </c:pt>
                <c:pt idx="3563">
                  <c:v>70.875</c:v>
                </c:pt>
                <c:pt idx="3564">
                  <c:v>42.041666666666664</c:v>
                </c:pt>
                <c:pt idx="3565">
                  <c:v>32.395833333333336</c:v>
                </c:pt>
                <c:pt idx="3566">
                  <c:v>20.604166666666668</c:v>
                </c:pt>
                <c:pt idx="3567">
                  <c:v>28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15.083333333333334</c:v>
                </c:pt>
                <c:pt idx="3572">
                  <c:v>27.541666666666668</c:v>
                </c:pt>
                <c:pt idx="3573">
                  <c:v>28.75</c:v>
                </c:pt>
                <c:pt idx="3574">
                  <c:v>71.4375</c:v>
                </c:pt>
                <c:pt idx="3575">
                  <c:v>54.166666666666664</c:v>
                </c:pt>
                <c:pt idx="3576">
                  <c:v>35.416666666666664</c:v>
                </c:pt>
                <c:pt idx="3577">
                  <c:v>56.625</c:v>
                </c:pt>
                <c:pt idx="3578">
                  <c:v>43.520833333333336</c:v>
                </c:pt>
                <c:pt idx="3579">
                  <c:v>23.9375</c:v>
                </c:pt>
                <c:pt idx="3580">
                  <c:v>22.5625</c:v>
                </c:pt>
                <c:pt idx="3581">
                  <c:v>14.458333333333334</c:v>
                </c:pt>
                <c:pt idx="3582">
                  <c:v>88.125</c:v>
                </c:pt>
                <c:pt idx="3583">
                  <c:v>24.354166666666668</c:v>
                </c:pt>
                <c:pt idx="3584">
                  <c:v>40.145833333333336</c:v>
                </c:pt>
                <c:pt idx="3585">
                  <c:v>10.520833333333334</c:v>
                </c:pt>
                <c:pt idx="3586">
                  <c:v>20.625</c:v>
                </c:pt>
                <c:pt idx="3587">
                  <c:v>23.75</c:v>
                </c:pt>
                <c:pt idx="3588">
                  <c:v>18.895833333333332</c:v>
                </c:pt>
                <c:pt idx="3589">
                  <c:v>7.791666666666667</c:v>
                </c:pt>
                <c:pt idx="3590">
                  <c:v>70.5</c:v>
                </c:pt>
                <c:pt idx="3591">
                  <c:v>30.1875</c:v>
                </c:pt>
                <c:pt idx="3592">
                  <c:v>116.35416666666667</c:v>
                </c:pt>
                <c:pt idx="3593">
                  <c:v>22.291666666666668</c:v>
                </c:pt>
                <c:pt idx="3594">
                  <c:v>57.416666666666664</c:v>
                </c:pt>
                <c:pt idx="3595">
                  <c:v>22.291666666666668</c:v>
                </c:pt>
                <c:pt idx="3596">
                  <c:v>9.5208333333333339</c:v>
                </c:pt>
                <c:pt idx="3597">
                  <c:v>27.895833333333332</c:v>
                </c:pt>
                <c:pt idx="3598">
                  <c:v>29.041666666666668</c:v>
                </c:pt>
                <c:pt idx="3599">
                  <c:v>54.041666666666664</c:v>
                </c:pt>
                <c:pt idx="3600">
                  <c:v>11.708333333333334</c:v>
                </c:pt>
                <c:pt idx="3601">
                  <c:v>45.875</c:v>
                </c:pt>
                <c:pt idx="3602">
                  <c:v>25.239583333333332</c:v>
                </c:pt>
                <c:pt idx="3603">
                  <c:v>39.0625</c:v>
                </c:pt>
                <c:pt idx="3604">
                  <c:v>30.0625</c:v>
                </c:pt>
                <c:pt idx="3605">
                  <c:v>30.4375</c:v>
                </c:pt>
                <c:pt idx="3606">
                  <c:v>36.958333333333336</c:v>
                </c:pt>
                <c:pt idx="3607">
                  <c:v>36.791666666666664</c:v>
                </c:pt>
                <c:pt idx="3608">
                  <c:v>45.604166666666664</c:v>
                </c:pt>
                <c:pt idx="3609">
                  <c:v>47.375</c:v>
                </c:pt>
                <c:pt idx="3610">
                  <c:v>30.625</c:v>
                </c:pt>
                <c:pt idx="3611">
                  <c:v>37.6875</c:v>
                </c:pt>
                <c:pt idx="3612">
                  <c:v>53.0625</c:v>
                </c:pt>
                <c:pt idx="3613">
                  <c:v>56</c:v>
                </c:pt>
                <c:pt idx="3614">
                  <c:v>67.208333333333329</c:v>
                </c:pt>
                <c:pt idx="3615">
                  <c:v>43.5</c:v>
                </c:pt>
                <c:pt idx="3616">
                  <c:v>34.725694444444443</c:v>
                </c:pt>
                <c:pt idx="3617">
                  <c:v>42.0625</c:v>
                </c:pt>
                <c:pt idx="3618">
                  <c:v>0</c:v>
                </c:pt>
                <c:pt idx="3619">
                  <c:v>11.145833333333334</c:v>
                </c:pt>
                <c:pt idx="3620">
                  <c:v>36.291666666666664</c:v>
                </c:pt>
                <c:pt idx="3621">
                  <c:v>33.333333333333336</c:v>
                </c:pt>
                <c:pt idx="3622">
                  <c:v>73.083333333333329</c:v>
                </c:pt>
                <c:pt idx="3623">
                  <c:v>33.045833333333334</c:v>
                </c:pt>
                <c:pt idx="3624">
                  <c:v>49.583333333333336</c:v>
                </c:pt>
                <c:pt idx="3625">
                  <c:v>27.541666666666668</c:v>
                </c:pt>
                <c:pt idx="3626">
                  <c:v>0</c:v>
                </c:pt>
                <c:pt idx="3627">
                  <c:v>48.5625</c:v>
                </c:pt>
                <c:pt idx="3628">
                  <c:v>46.104166666666664</c:v>
                </c:pt>
                <c:pt idx="3629">
                  <c:v>0</c:v>
                </c:pt>
                <c:pt idx="3630">
                  <c:v>86.5</c:v>
                </c:pt>
                <c:pt idx="3631">
                  <c:v>55.979166666666664</c:v>
                </c:pt>
                <c:pt idx="3632">
                  <c:v>9.7291666666666661</c:v>
                </c:pt>
                <c:pt idx="3633">
                  <c:v>27.833333333333332</c:v>
                </c:pt>
                <c:pt idx="3634">
                  <c:v>0</c:v>
                </c:pt>
                <c:pt idx="3635">
                  <c:v>0</c:v>
                </c:pt>
                <c:pt idx="3636">
                  <c:v>47.708333333333336</c:v>
                </c:pt>
                <c:pt idx="3637">
                  <c:v>19.4375</c:v>
                </c:pt>
                <c:pt idx="3638">
                  <c:v>71.354166666666671</c:v>
                </c:pt>
                <c:pt idx="3639">
                  <c:v>16.708333333333332</c:v>
                </c:pt>
                <c:pt idx="3640">
                  <c:v>48.895833333333336</c:v>
                </c:pt>
                <c:pt idx="3641">
                  <c:v>74.666666666666671</c:v>
                </c:pt>
                <c:pt idx="3642">
                  <c:v>8.0416666666666661</c:v>
                </c:pt>
                <c:pt idx="3643">
                  <c:v>30.996212121212121</c:v>
                </c:pt>
                <c:pt idx="3644">
                  <c:v>0</c:v>
                </c:pt>
                <c:pt idx="3645">
                  <c:v>16.125</c:v>
                </c:pt>
                <c:pt idx="3646">
                  <c:v>17.486111111111111</c:v>
                </c:pt>
                <c:pt idx="3647">
                  <c:v>55.583333333333336</c:v>
                </c:pt>
                <c:pt idx="3648">
                  <c:v>63.958333333333336</c:v>
                </c:pt>
                <c:pt idx="3649">
                  <c:v>56.4375</c:v>
                </c:pt>
                <c:pt idx="3650">
                  <c:v>44.465277777777779</c:v>
                </c:pt>
                <c:pt idx="3651">
                  <c:v>19.645833333333332</c:v>
                </c:pt>
                <c:pt idx="3652">
                  <c:v>25.625</c:v>
                </c:pt>
                <c:pt idx="3653">
                  <c:v>47.333333333333336</c:v>
                </c:pt>
                <c:pt idx="3654">
                  <c:v>49.916666666666664</c:v>
                </c:pt>
                <c:pt idx="3655">
                  <c:v>56.583333333333336</c:v>
                </c:pt>
                <c:pt idx="3656">
                  <c:v>0</c:v>
                </c:pt>
                <c:pt idx="3657">
                  <c:v>13.541666666666666</c:v>
                </c:pt>
                <c:pt idx="3658">
                  <c:v>34.208333333333336</c:v>
                </c:pt>
                <c:pt idx="3659">
                  <c:v>0</c:v>
                </c:pt>
                <c:pt idx="3660">
                  <c:v>8.1041666666666661</c:v>
                </c:pt>
                <c:pt idx="3661">
                  <c:v>28.395833333333332</c:v>
                </c:pt>
                <c:pt idx="3662">
                  <c:v>37.583333333333336</c:v>
                </c:pt>
                <c:pt idx="3663">
                  <c:v>11.5</c:v>
                </c:pt>
                <c:pt idx="3664">
                  <c:v>8.6458333333333339</c:v>
                </c:pt>
                <c:pt idx="3665">
                  <c:v>45.041666666666664</c:v>
                </c:pt>
                <c:pt idx="3666">
                  <c:v>37.020833333333336</c:v>
                </c:pt>
                <c:pt idx="3667">
                  <c:v>47.270833333333336</c:v>
                </c:pt>
                <c:pt idx="3668">
                  <c:v>59.833333333333336</c:v>
                </c:pt>
                <c:pt idx="3669">
                  <c:v>58.229166666666664</c:v>
                </c:pt>
                <c:pt idx="3670">
                  <c:v>14.5625</c:v>
                </c:pt>
                <c:pt idx="3671">
                  <c:v>27.208333333333332</c:v>
                </c:pt>
                <c:pt idx="3672">
                  <c:v>42.833333333333336</c:v>
                </c:pt>
                <c:pt idx="3673">
                  <c:v>116.08333333333333</c:v>
                </c:pt>
                <c:pt idx="3674">
                  <c:v>11.125</c:v>
                </c:pt>
                <c:pt idx="3675">
                  <c:v>26.583333333333332</c:v>
                </c:pt>
                <c:pt idx="3676">
                  <c:v>11.041666666666666</c:v>
                </c:pt>
                <c:pt idx="3677">
                  <c:v>0</c:v>
                </c:pt>
                <c:pt idx="3678">
                  <c:v>10.520833333333334</c:v>
                </c:pt>
                <c:pt idx="3679">
                  <c:v>0</c:v>
                </c:pt>
                <c:pt idx="3680">
                  <c:v>10.375</c:v>
                </c:pt>
                <c:pt idx="3681">
                  <c:v>0</c:v>
                </c:pt>
                <c:pt idx="3682">
                  <c:v>12.166666666666666</c:v>
                </c:pt>
                <c:pt idx="3683">
                  <c:v>15.25</c:v>
                </c:pt>
                <c:pt idx="3684">
                  <c:v>41.833333333333336</c:v>
                </c:pt>
                <c:pt idx="3685">
                  <c:v>48.895833333333336</c:v>
                </c:pt>
                <c:pt idx="3686">
                  <c:v>21.479166666666668</c:v>
                </c:pt>
                <c:pt idx="3687">
                  <c:v>18.6875</c:v>
                </c:pt>
                <c:pt idx="3688">
                  <c:v>15.9375</c:v>
                </c:pt>
                <c:pt idx="3689">
                  <c:v>23.104166666666668</c:v>
                </c:pt>
                <c:pt idx="3690">
                  <c:v>43.020833333333336</c:v>
                </c:pt>
                <c:pt idx="3691">
                  <c:v>58.625</c:v>
                </c:pt>
                <c:pt idx="3692">
                  <c:v>39.5625</c:v>
                </c:pt>
                <c:pt idx="3693">
                  <c:v>20.875</c:v>
                </c:pt>
                <c:pt idx="3694">
                  <c:v>0</c:v>
                </c:pt>
                <c:pt idx="3695">
                  <c:v>13.208333333333334</c:v>
                </c:pt>
                <c:pt idx="3696">
                  <c:v>62.229166666666664</c:v>
                </c:pt>
                <c:pt idx="3697">
                  <c:v>67.125</c:v>
                </c:pt>
                <c:pt idx="3698">
                  <c:v>35.708333333333336</c:v>
                </c:pt>
                <c:pt idx="3699">
                  <c:v>27.416666666666668</c:v>
                </c:pt>
                <c:pt idx="3700">
                  <c:v>30.274999999999999</c:v>
                </c:pt>
                <c:pt idx="3701">
                  <c:v>50.8125</c:v>
                </c:pt>
                <c:pt idx="3702">
                  <c:v>46.25</c:v>
                </c:pt>
                <c:pt idx="3703">
                  <c:v>123.83333333333333</c:v>
                </c:pt>
                <c:pt idx="3704">
                  <c:v>9.5</c:v>
                </c:pt>
                <c:pt idx="3705">
                  <c:v>29.708333333333332</c:v>
                </c:pt>
                <c:pt idx="3706">
                  <c:v>11.395833333333334</c:v>
                </c:pt>
                <c:pt idx="3707">
                  <c:v>0</c:v>
                </c:pt>
                <c:pt idx="3708">
                  <c:v>0</c:v>
                </c:pt>
                <c:pt idx="3709">
                  <c:v>33.791666666666664</c:v>
                </c:pt>
                <c:pt idx="3710">
                  <c:v>0</c:v>
                </c:pt>
                <c:pt idx="3711">
                  <c:v>0</c:v>
                </c:pt>
                <c:pt idx="3712">
                  <c:v>25.25</c:v>
                </c:pt>
                <c:pt idx="3713">
                  <c:v>19.895833333333332</c:v>
                </c:pt>
                <c:pt idx="3714">
                  <c:v>0</c:v>
                </c:pt>
                <c:pt idx="3715">
                  <c:v>31.708333333333332</c:v>
                </c:pt>
                <c:pt idx="3716">
                  <c:v>40.700000000000003</c:v>
                </c:pt>
                <c:pt idx="3717">
                  <c:v>40</c:v>
                </c:pt>
                <c:pt idx="3718">
                  <c:v>35.5</c:v>
                </c:pt>
                <c:pt idx="3719">
                  <c:v>43</c:v>
                </c:pt>
                <c:pt idx="3720">
                  <c:v>0</c:v>
                </c:pt>
                <c:pt idx="3721">
                  <c:v>0</c:v>
                </c:pt>
                <c:pt idx="3722">
                  <c:v>37.541666666666664</c:v>
                </c:pt>
                <c:pt idx="3723">
                  <c:v>33.583333333333336</c:v>
                </c:pt>
                <c:pt idx="3724">
                  <c:v>29.6875</c:v>
                </c:pt>
                <c:pt idx="3725">
                  <c:v>35.791666666666664</c:v>
                </c:pt>
                <c:pt idx="3726">
                  <c:v>27.416666666666668</c:v>
                </c:pt>
                <c:pt idx="3727">
                  <c:v>22.104166666666668</c:v>
                </c:pt>
                <c:pt idx="3728">
                  <c:v>69.75</c:v>
                </c:pt>
                <c:pt idx="3729">
                  <c:v>35.583333333333336</c:v>
                </c:pt>
                <c:pt idx="3730">
                  <c:v>33.166666666666664</c:v>
                </c:pt>
                <c:pt idx="3731">
                  <c:v>14.6875</c:v>
                </c:pt>
                <c:pt idx="3732">
                  <c:v>42.356060606060609</c:v>
                </c:pt>
                <c:pt idx="3733">
                  <c:v>54.479166666666664</c:v>
                </c:pt>
                <c:pt idx="3734">
                  <c:v>19.75</c:v>
                </c:pt>
                <c:pt idx="3735">
                  <c:v>44.270833333333336</c:v>
                </c:pt>
                <c:pt idx="3736">
                  <c:v>38.854166666666664</c:v>
                </c:pt>
                <c:pt idx="3737">
                  <c:v>10.020833333333334</c:v>
                </c:pt>
                <c:pt idx="3738">
                  <c:v>45.791666666666664</c:v>
                </c:pt>
                <c:pt idx="3739">
                  <c:v>90.4375</c:v>
                </c:pt>
                <c:pt idx="3740">
                  <c:v>6.25</c:v>
                </c:pt>
                <c:pt idx="3741">
                  <c:v>20.25</c:v>
                </c:pt>
                <c:pt idx="3742">
                  <c:v>12.625</c:v>
                </c:pt>
                <c:pt idx="3743">
                  <c:v>10.125</c:v>
                </c:pt>
                <c:pt idx="3744">
                  <c:v>0</c:v>
                </c:pt>
                <c:pt idx="3745">
                  <c:v>48.083333333333336</c:v>
                </c:pt>
                <c:pt idx="3746">
                  <c:v>45.229166666666664</c:v>
                </c:pt>
                <c:pt idx="3747">
                  <c:v>21.708333333333332</c:v>
                </c:pt>
                <c:pt idx="3748">
                  <c:v>41.729166666666664</c:v>
                </c:pt>
                <c:pt idx="3749">
                  <c:v>15.958333333333334</c:v>
                </c:pt>
                <c:pt idx="3750">
                  <c:v>6.5</c:v>
                </c:pt>
                <c:pt idx="3751">
                  <c:v>18</c:v>
                </c:pt>
                <c:pt idx="3752">
                  <c:v>36.625</c:v>
                </c:pt>
                <c:pt idx="3753">
                  <c:v>41.666666666666664</c:v>
                </c:pt>
                <c:pt idx="3754">
                  <c:v>29.569444444444443</c:v>
                </c:pt>
                <c:pt idx="3755">
                  <c:v>77.395833333333329</c:v>
                </c:pt>
                <c:pt idx="3756">
                  <c:v>52.0625</c:v>
                </c:pt>
                <c:pt idx="3757">
                  <c:v>39.9375</c:v>
                </c:pt>
                <c:pt idx="3758">
                  <c:v>8.6041666666666661</c:v>
                </c:pt>
                <c:pt idx="3759">
                  <c:v>44.729166666666664</c:v>
                </c:pt>
                <c:pt idx="3760">
                  <c:v>89.020833333333329</c:v>
                </c:pt>
                <c:pt idx="3761">
                  <c:v>25.541666666666668</c:v>
                </c:pt>
                <c:pt idx="3762">
                  <c:v>27.333333333333332</c:v>
                </c:pt>
                <c:pt idx="3763">
                  <c:v>0</c:v>
                </c:pt>
                <c:pt idx="3764">
                  <c:v>59.625</c:v>
                </c:pt>
                <c:pt idx="3765">
                  <c:v>27.787878787878789</c:v>
                </c:pt>
                <c:pt idx="3766">
                  <c:v>12.958333333333334</c:v>
                </c:pt>
                <c:pt idx="3767">
                  <c:v>49.4375</c:v>
                </c:pt>
                <c:pt idx="3768">
                  <c:v>24.3125</c:v>
                </c:pt>
                <c:pt idx="3769">
                  <c:v>31.541666666666668</c:v>
                </c:pt>
                <c:pt idx="3770">
                  <c:v>41.520833333333336</c:v>
                </c:pt>
                <c:pt idx="3771">
                  <c:v>34.972222222222221</c:v>
                </c:pt>
                <c:pt idx="3772">
                  <c:v>0</c:v>
                </c:pt>
                <c:pt idx="3773">
                  <c:v>12.520833333333334</c:v>
                </c:pt>
                <c:pt idx="3774">
                  <c:v>0</c:v>
                </c:pt>
                <c:pt idx="3775">
                  <c:v>45.583333333333336</c:v>
                </c:pt>
                <c:pt idx="3776">
                  <c:v>0</c:v>
                </c:pt>
                <c:pt idx="3777">
                  <c:v>25.583333333333332</c:v>
                </c:pt>
                <c:pt idx="3778">
                  <c:v>17.291666666666668</c:v>
                </c:pt>
                <c:pt idx="3779">
                  <c:v>17.8125</c:v>
                </c:pt>
                <c:pt idx="3780">
                  <c:v>34.395833333333336</c:v>
                </c:pt>
                <c:pt idx="3781">
                  <c:v>64.375</c:v>
                </c:pt>
                <c:pt idx="3782">
                  <c:v>68.666666666666671</c:v>
                </c:pt>
                <c:pt idx="3783">
                  <c:v>31.833333333333332</c:v>
                </c:pt>
                <c:pt idx="3784">
                  <c:v>28.020833333333332</c:v>
                </c:pt>
                <c:pt idx="3785">
                  <c:v>32.895833333333336</c:v>
                </c:pt>
                <c:pt idx="3786">
                  <c:v>34.916666666666664</c:v>
                </c:pt>
                <c:pt idx="3787">
                  <c:v>28.75</c:v>
                </c:pt>
                <c:pt idx="3788">
                  <c:v>39.270833333333336</c:v>
                </c:pt>
                <c:pt idx="3789">
                  <c:v>33.3125</c:v>
                </c:pt>
                <c:pt idx="3790">
                  <c:v>27.229166666666668</c:v>
                </c:pt>
                <c:pt idx="3791">
                  <c:v>35.708333333333336</c:v>
                </c:pt>
                <c:pt idx="3792">
                  <c:v>31.083333333333332</c:v>
                </c:pt>
                <c:pt idx="3793">
                  <c:v>0</c:v>
                </c:pt>
                <c:pt idx="3794">
                  <c:v>43.458333333333336</c:v>
                </c:pt>
                <c:pt idx="3795">
                  <c:v>14.375</c:v>
                </c:pt>
                <c:pt idx="3796">
                  <c:v>72.1875</c:v>
                </c:pt>
                <c:pt idx="3797">
                  <c:v>9.3541666666666661</c:v>
                </c:pt>
                <c:pt idx="3798">
                  <c:v>42.041666666666664</c:v>
                </c:pt>
                <c:pt idx="3799">
                  <c:v>27.291666666666668</c:v>
                </c:pt>
                <c:pt idx="3800">
                  <c:v>40.416666666666664</c:v>
                </c:pt>
                <c:pt idx="3801">
                  <c:v>42.125</c:v>
                </c:pt>
                <c:pt idx="3802">
                  <c:v>9.2291666666666661</c:v>
                </c:pt>
                <c:pt idx="3803">
                  <c:v>34.625</c:v>
                </c:pt>
                <c:pt idx="3804">
                  <c:v>17.979166666666668</c:v>
                </c:pt>
                <c:pt idx="3805">
                  <c:v>56.0625</c:v>
                </c:pt>
                <c:pt idx="3806">
                  <c:v>18.604166666666668</c:v>
                </c:pt>
                <c:pt idx="3807">
                  <c:v>15.479166666666666</c:v>
                </c:pt>
                <c:pt idx="3808">
                  <c:v>103.0625</c:v>
                </c:pt>
                <c:pt idx="3809">
                  <c:v>34.104166666666664</c:v>
                </c:pt>
                <c:pt idx="3810">
                  <c:v>116.79166666666667</c:v>
                </c:pt>
                <c:pt idx="3811">
                  <c:v>53.625</c:v>
                </c:pt>
                <c:pt idx="3812">
                  <c:v>51.3125</c:v>
                </c:pt>
                <c:pt idx="3813">
                  <c:v>70.041666666666671</c:v>
                </c:pt>
                <c:pt idx="3814">
                  <c:v>62.958333333333336</c:v>
                </c:pt>
                <c:pt idx="3815">
                  <c:v>36.1875</c:v>
                </c:pt>
                <c:pt idx="3816">
                  <c:v>18.083333333333332</c:v>
                </c:pt>
                <c:pt idx="3817">
                  <c:v>0</c:v>
                </c:pt>
                <c:pt idx="3818">
                  <c:v>31.020833333333332</c:v>
                </c:pt>
                <c:pt idx="3819">
                  <c:v>20.25</c:v>
                </c:pt>
                <c:pt idx="3820">
                  <c:v>18.958333333333332</c:v>
                </c:pt>
                <c:pt idx="3821">
                  <c:v>0</c:v>
                </c:pt>
                <c:pt idx="3822">
                  <c:v>33.027777777777779</c:v>
                </c:pt>
                <c:pt idx="3823">
                  <c:v>88.0625</c:v>
                </c:pt>
                <c:pt idx="3824">
                  <c:v>56.229166666666664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50.895833333333336</c:v>
                </c:pt>
                <c:pt idx="3829">
                  <c:v>0</c:v>
                </c:pt>
                <c:pt idx="3830">
                  <c:v>56.9375</c:v>
                </c:pt>
                <c:pt idx="3831">
                  <c:v>31.104166666666668</c:v>
                </c:pt>
                <c:pt idx="3832">
                  <c:v>35.520833333333336</c:v>
                </c:pt>
                <c:pt idx="3833">
                  <c:v>11.666666666666666</c:v>
                </c:pt>
                <c:pt idx="3834">
                  <c:v>65.520833333333329</c:v>
                </c:pt>
                <c:pt idx="3835">
                  <c:v>24.145833333333332</c:v>
                </c:pt>
                <c:pt idx="3836">
                  <c:v>13.916666666666666</c:v>
                </c:pt>
                <c:pt idx="3837">
                  <c:v>41.416666666666664</c:v>
                </c:pt>
                <c:pt idx="3838">
                  <c:v>31.145833333333332</c:v>
                </c:pt>
                <c:pt idx="3839">
                  <c:v>43.388888888888886</c:v>
                </c:pt>
                <c:pt idx="3840">
                  <c:v>43.520833333333336</c:v>
                </c:pt>
                <c:pt idx="3841">
                  <c:v>46.541666666666664</c:v>
                </c:pt>
                <c:pt idx="3842">
                  <c:v>35.395833333333336</c:v>
                </c:pt>
                <c:pt idx="3843">
                  <c:v>52.833333333333336</c:v>
                </c:pt>
                <c:pt idx="3844">
                  <c:v>29.375</c:v>
                </c:pt>
                <c:pt idx="3845">
                  <c:v>7.166666666666667</c:v>
                </c:pt>
                <c:pt idx="3846">
                  <c:v>17.770833333333332</c:v>
                </c:pt>
                <c:pt idx="3847">
                  <c:v>0</c:v>
                </c:pt>
                <c:pt idx="3848">
                  <c:v>44.458333333333336</c:v>
                </c:pt>
                <c:pt idx="3849">
                  <c:v>37.520833333333336</c:v>
                </c:pt>
                <c:pt idx="3850">
                  <c:v>64.645833333333329</c:v>
                </c:pt>
                <c:pt idx="3851">
                  <c:v>41.645833333333336</c:v>
                </c:pt>
                <c:pt idx="3852">
                  <c:v>39.666666666666664</c:v>
                </c:pt>
                <c:pt idx="3853">
                  <c:v>25.5625</c:v>
                </c:pt>
                <c:pt idx="3854">
                  <c:v>9.2291666666666661</c:v>
                </c:pt>
                <c:pt idx="3855">
                  <c:v>27.0625</c:v>
                </c:pt>
                <c:pt idx="3856">
                  <c:v>23.055555555555557</c:v>
                </c:pt>
                <c:pt idx="3857">
                  <c:v>31.645833333333332</c:v>
                </c:pt>
                <c:pt idx="3858">
                  <c:v>37.645833333333336</c:v>
                </c:pt>
                <c:pt idx="3859">
                  <c:v>17.875</c:v>
                </c:pt>
                <c:pt idx="3860">
                  <c:v>17.5</c:v>
                </c:pt>
                <c:pt idx="3861">
                  <c:v>42.052083333333336</c:v>
                </c:pt>
                <c:pt idx="3862">
                  <c:v>20.0625</c:v>
                </c:pt>
                <c:pt idx="3863">
                  <c:v>85.75</c:v>
                </c:pt>
                <c:pt idx="3864">
                  <c:v>18.083333333333332</c:v>
                </c:pt>
                <c:pt idx="3865">
                  <c:v>15.916666666666666</c:v>
                </c:pt>
                <c:pt idx="3866">
                  <c:v>31.416666666666668</c:v>
                </c:pt>
                <c:pt idx="3867">
                  <c:v>55.708333333333336</c:v>
                </c:pt>
                <c:pt idx="3868">
                  <c:v>0</c:v>
                </c:pt>
                <c:pt idx="3869">
                  <c:v>0</c:v>
                </c:pt>
                <c:pt idx="3870">
                  <c:v>13.5</c:v>
                </c:pt>
                <c:pt idx="3871">
                  <c:v>19.458333333333332</c:v>
                </c:pt>
                <c:pt idx="3872">
                  <c:v>0</c:v>
                </c:pt>
                <c:pt idx="3873">
                  <c:v>76.3125</c:v>
                </c:pt>
                <c:pt idx="3874">
                  <c:v>30.979166666666668</c:v>
                </c:pt>
                <c:pt idx="3875">
                  <c:v>37.520833333333336</c:v>
                </c:pt>
                <c:pt idx="3876">
                  <c:v>42.75</c:v>
                </c:pt>
                <c:pt idx="3877">
                  <c:v>19.520833333333332</c:v>
                </c:pt>
                <c:pt idx="3878">
                  <c:v>15.541666666666666</c:v>
                </c:pt>
                <c:pt idx="3879">
                  <c:v>19.1875</c:v>
                </c:pt>
                <c:pt idx="3880">
                  <c:v>0</c:v>
                </c:pt>
                <c:pt idx="3881">
                  <c:v>24.333333333333332</c:v>
                </c:pt>
                <c:pt idx="3882">
                  <c:v>52.291666666666664</c:v>
                </c:pt>
                <c:pt idx="3883">
                  <c:v>9.6875</c:v>
                </c:pt>
                <c:pt idx="3884">
                  <c:v>0</c:v>
                </c:pt>
                <c:pt idx="3885">
                  <c:v>46.520833333333336</c:v>
                </c:pt>
                <c:pt idx="3886">
                  <c:v>44.291666666666664</c:v>
                </c:pt>
                <c:pt idx="3887">
                  <c:v>45.6875</c:v>
                </c:pt>
                <c:pt idx="3888">
                  <c:v>24.1875</c:v>
                </c:pt>
                <c:pt idx="3889">
                  <c:v>0</c:v>
                </c:pt>
                <c:pt idx="3890">
                  <c:v>0</c:v>
                </c:pt>
                <c:pt idx="3891">
                  <c:v>61.208333333333336</c:v>
                </c:pt>
                <c:pt idx="3892">
                  <c:v>22.972222222222221</c:v>
                </c:pt>
                <c:pt idx="3893">
                  <c:v>23.520833333333332</c:v>
                </c:pt>
                <c:pt idx="3894">
                  <c:v>27.270833333333332</c:v>
                </c:pt>
                <c:pt idx="3895">
                  <c:v>44.1875</c:v>
                </c:pt>
                <c:pt idx="3896">
                  <c:v>55.604166666666664</c:v>
                </c:pt>
                <c:pt idx="3897">
                  <c:v>37.5625</c:v>
                </c:pt>
                <c:pt idx="3898">
                  <c:v>40.666666666666664</c:v>
                </c:pt>
                <c:pt idx="3899">
                  <c:v>0</c:v>
                </c:pt>
                <c:pt idx="3900">
                  <c:v>29.9375</c:v>
                </c:pt>
                <c:pt idx="3901">
                  <c:v>64.5625</c:v>
                </c:pt>
                <c:pt idx="3902">
                  <c:v>40.0625</c:v>
                </c:pt>
                <c:pt idx="3903">
                  <c:v>0</c:v>
                </c:pt>
                <c:pt idx="3904">
                  <c:v>48.083333333333336</c:v>
                </c:pt>
                <c:pt idx="3905">
                  <c:v>29.1875</c:v>
                </c:pt>
                <c:pt idx="3906">
                  <c:v>26.041666666666668</c:v>
                </c:pt>
                <c:pt idx="3907">
                  <c:v>0</c:v>
                </c:pt>
                <c:pt idx="3908">
                  <c:v>48.375</c:v>
                </c:pt>
                <c:pt idx="3909">
                  <c:v>33.020833333333336</c:v>
                </c:pt>
                <c:pt idx="3910">
                  <c:v>12.375</c:v>
                </c:pt>
                <c:pt idx="3911">
                  <c:v>0</c:v>
                </c:pt>
                <c:pt idx="3912">
                  <c:v>19.145833333333332</c:v>
                </c:pt>
                <c:pt idx="3913">
                  <c:v>16.520833333333332</c:v>
                </c:pt>
                <c:pt idx="3914">
                  <c:v>28.979166666666668</c:v>
                </c:pt>
                <c:pt idx="3915">
                  <c:v>30.416666666666668</c:v>
                </c:pt>
                <c:pt idx="3916">
                  <c:v>26.166666666666668</c:v>
                </c:pt>
                <c:pt idx="3917">
                  <c:v>32.583333333333336</c:v>
                </c:pt>
                <c:pt idx="3918">
                  <c:v>28.4375</c:v>
                </c:pt>
                <c:pt idx="3919">
                  <c:v>60.25</c:v>
                </c:pt>
                <c:pt idx="3920">
                  <c:v>52.604166666666664</c:v>
                </c:pt>
                <c:pt idx="3921">
                  <c:v>62.875</c:v>
                </c:pt>
                <c:pt idx="3922">
                  <c:v>26.166666666666668</c:v>
                </c:pt>
                <c:pt idx="3923">
                  <c:v>44.6875</c:v>
                </c:pt>
                <c:pt idx="3924">
                  <c:v>10.625</c:v>
                </c:pt>
                <c:pt idx="3925">
                  <c:v>0</c:v>
                </c:pt>
                <c:pt idx="3926">
                  <c:v>0</c:v>
                </c:pt>
                <c:pt idx="3927">
                  <c:v>24.5625</c:v>
                </c:pt>
                <c:pt idx="3928">
                  <c:v>23.196969696969695</c:v>
                </c:pt>
                <c:pt idx="3929">
                  <c:v>21.104166666666668</c:v>
                </c:pt>
                <c:pt idx="3930">
                  <c:v>0</c:v>
                </c:pt>
                <c:pt idx="3931">
                  <c:v>34.625</c:v>
                </c:pt>
                <c:pt idx="3932">
                  <c:v>43.3125</c:v>
                </c:pt>
                <c:pt idx="3933">
                  <c:v>25.5</c:v>
                </c:pt>
                <c:pt idx="3934">
                  <c:v>69.583333333333329</c:v>
                </c:pt>
                <c:pt idx="3935">
                  <c:v>0</c:v>
                </c:pt>
                <c:pt idx="3936">
                  <c:v>0</c:v>
                </c:pt>
                <c:pt idx="3937">
                  <c:v>41.645833333333336</c:v>
                </c:pt>
                <c:pt idx="3938">
                  <c:v>33.1875</c:v>
                </c:pt>
                <c:pt idx="3939">
                  <c:v>18.583333333333332</c:v>
                </c:pt>
                <c:pt idx="3940">
                  <c:v>32.75</c:v>
                </c:pt>
                <c:pt idx="3941">
                  <c:v>9.375</c:v>
                </c:pt>
                <c:pt idx="3942">
                  <c:v>0</c:v>
                </c:pt>
                <c:pt idx="3943">
                  <c:v>0</c:v>
                </c:pt>
                <c:pt idx="3944">
                  <c:v>43.833333333333336</c:v>
                </c:pt>
                <c:pt idx="3945">
                  <c:v>32.791666666666664</c:v>
                </c:pt>
                <c:pt idx="3946">
                  <c:v>36.458333333333336</c:v>
                </c:pt>
                <c:pt idx="3947">
                  <c:v>0</c:v>
                </c:pt>
                <c:pt idx="3948">
                  <c:v>36.507575757575758</c:v>
                </c:pt>
                <c:pt idx="3949">
                  <c:v>39.104166666666664</c:v>
                </c:pt>
                <c:pt idx="3950">
                  <c:v>8.5416666666666661</c:v>
                </c:pt>
                <c:pt idx="3951">
                  <c:v>8.1666666666666661</c:v>
                </c:pt>
                <c:pt idx="3952">
                  <c:v>12.833333333333334</c:v>
                </c:pt>
                <c:pt idx="3953">
                  <c:v>10.541666666666666</c:v>
                </c:pt>
                <c:pt idx="3954">
                  <c:v>20.5625</c:v>
                </c:pt>
                <c:pt idx="3955">
                  <c:v>29.583333333333332</c:v>
                </c:pt>
                <c:pt idx="3956">
                  <c:v>34.5</c:v>
                </c:pt>
                <c:pt idx="3957">
                  <c:v>76.6875</c:v>
                </c:pt>
                <c:pt idx="3958">
                  <c:v>9.5833333333333339</c:v>
                </c:pt>
                <c:pt idx="3959">
                  <c:v>111.375</c:v>
                </c:pt>
                <c:pt idx="3960">
                  <c:v>0</c:v>
                </c:pt>
                <c:pt idx="3961">
                  <c:v>15.833333333333334</c:v>
                </c:pt>
                <c:pt idx="3962">
                  <c:v>17.958333333333332</c:v>
                </c:pt>
                <c:pt idx="3963">
                  <c:v>30.291666666666668</c:v>
                </c:pt>
                <c:pt idx="3964">
                  <c:v>73.645833333333329</c:v>
                </c:pt>
                <c:pt idx="3965">
                  <c:v>13.416666666666666</c:v>
                </c:pt>
                <c:pt idx="3966">
                  <c:v>0</c:v>
                </c:pt>
                <c:pt idx="3967">
                  <c:v>10.75</c:v>
                </c:pt>
                <c:pt idx="3968">
                  <c:v>30.833333333333332</c:v>
                </c:pt>
                <c:pt idx="3969">
                  <c:v>12.541666666666666</c:v>
                </c:pt>
                <c:pt idx="3970">
                  <c:v>41.0625</c:v>
                </c:pt>
                <c:pt idx="3971">
                  <c:v>20.4375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25.833333333333332</c:v>
                </c:pt>
                <c:pt idx="3977">
                  <c:v>10.25</c:v>
                </c:pt>
                <c:pt idx="3978">
                  <c:v>19.75</c:v>
                </c:pt>
                <c:pt idx="3979">
                  <c:v>14.291666666666666</c:v>
                </c:pt>
                <c:pt idx="3980">
                  <c:v>25.416666666666668</c:v>
                </c:pt>
                <c:pt idx="3981">
                  <c:v>34.166666666666664</c:v>
                </c:pt>
                <c:pt idx="3982">
                  <c:v>0</c:v>
                </c:pt>
                <c:pt idx="3983">
                  <c:v>30.75</c:v>
                </c:pt>
                <c:pt idx="3984">
                  <c:v>29.4375</c:v>
                </c:pt>
                <c:pt idx="3985">
                  <c:v>0</c:v>
                </c:pt>
                <c:pt idx="3986">
                  <c:v>25.8125</c:v>
                </c:pt>
                <c:pt idx="3987">
                  <c:v>20.375</c:v>
                </c:pt>
                <c:pt idx="3988">
                  <c:v>36.5</c:v>
                </c:pt>
                <c:pt idx="3989">
                  <c:v>0</c:v>
                </c:pt>
                <c:pt idx="3990">
                  <c:v>28.145833333333332</c:v>
                </c:pt>
                <c:pt idx="3991">
                  <c:v>53.854166666666664</c:v>
                </c:pt>
                <c:pt idx="3992">
                  <c:v>23.395833333333332</c:v>
                </c:pt>
                <c:pt idx="3993">
                  <c:v>68.583333333333329</c:v>
                </c:pt>
                <c:pt idx="3994">
                  <c:v>34.520833333333336</c:v>
                </c:pt>
                <c:pt idx="3995">
                  <c:v>25.958333333333332</c:v>
                </c:pt>
                <c:pt idx="3996">
                  <c:v>0</c:v>
                </c:pt>
                <c:pt idx="3997">
                  <c:v>26.25</c:v>
                </c:pt>
                <c:pt idx="3998">
                  <c:v>11.479166666666666</c:v>
                </c:pt>
                <c:pt idx="3999">
                  <c:v>43.916666666666664</c:v>
                </c:pt>
                <c:pt idx="4000">
                  <c:v>12.25</c:v>
                </c:pt>
                <c:pt idx="4001">
                  <c:v>37.678030303030305</c:v>
                </c:pt>
                <c:pt idx="4002">
                  <c:v>26.0625</c:v>
                </c:pt>
                <c:pt idx="4003">
                  <c:v>60.25</c:v>
                </c:pt>
                <c:pt idx="4004">
                  <c:v>69.875</c:v>
                </c:pt>
                <c:pt idx="4005">
                  <c:v>7.979166666666667</c:v>
                </c:pt>
                <c:pt idx="4006">
                  <c:v>0</c:v>
                </c:pt>
                <c:pt idx="4007">
                  <c:v>69.541666666666671</c:v>
                </c:pt>
                <c:pt idx="4008">
                  <c:v>46.041666666666664</c:v>
                </c:pt>
                <c:pt idx="4009">
                  <c:v>9.1666666666666661</c:v>
                </c:pt>
                <c:pt idx="4010">
                  <c:v>17.125</c:v>
                </c:pt>
                <c:pt idx="4011">
                  <c:v>0</c:v>
                </c:pt>
                <c:pt idx="4012">
                  <c:v>20.9375</c:v>
                </c:pt>
                <c:pt idx="4013">
                  <c:v>9.5208333333333339</c:v>
                </c:pt>
                <c:pt idx="4014">
                  <c:v>87.916666666666671</c:v>
                </c:pt>
                <c:pt idx="4015">
                  <c:v>0</c:v>
                </c:pt>
                <c:pt idx="4016">
                  <c:v>30.354166666666668</c:v>
                </c:pt>
                <c:pt idx="4017">
                  <c:v>57.875</c:v>
                </c:pt>
                <c:pt idx="4018">
                  <c:v>71.541666666666671</c:v>
                </c:pt>
                <c:pt idx="4019">
                  <c:v>0</c:v>
                </c:pt>
                <c:pt idx="4020">
                  <c:v>0</c:v>
                </c:pt>
                <c:pt idx="4021">
                  <c:v>30.1875</c:v>
                </c:pt>
                <c:pt idx="4022">
                  <c:v>58.208333333333336</c:v>
                </c:pt>
                <c:pt idx="4023">
                  <c:v>72.395833333333329</c:v>
                </c:pt>
                <c:pt idx="4024">
                  <c:v>29.020833333333332</c:v>
                </c:pt>
                <c:pt idx="4025">
                  <c:v>18.041666666666668</c:v>
                </c:pt>
                <c:pt idx="4026">
                  <c:v>0</c:v>
                </c:pt>
                <c:pt idx="4027">
                  <c:v>17.604166666666668</c:v>
                </c:pt>
                <c:pt idx="4028">
                  <c:v>59.5625</c:v>
                </c:pt>
                <c:pt idx="4029">
                  <c:v>0</c:v>
                </c:pt>
                <c:pt idx="4030">
                  <c:v>36.020833333333336</c:v>
                </c:pt>
                <c:pt idx="4031">
                  <c:v>0</c:v>
                </c:pt>
                <c:pt idx="4032">
                  <c:v>26.458333333333332</c:v>
                </c:pt>
                <c:pt idx="4033">
                  <c:v>46.708333333333336</c:v>
                </c:pt>
                <c:pt idx="4034">
                  <c:v>17.5625</c:v>
                </c:pt>
                <c:pt idx="4035">
                  <c:v>0</c:v>
                </c:pt>
                <c:pt idx="4036">
                  <c:v>54.8125</c:v>
                </c:pt>
                <c:pt idx="4037">
                  <c:v>22.625</c:v>
                </c:pt>
                <c:pt idx="4038">
                  <c:v>8.1875</c:v>
                </c:pt>
                <c:pt idx="4039">
                  <c:v>8.6666666666666661</c:v>
                </c:pt>
                <c:pt idx="4040">
                  <c:v>27</c:v>
                </c:pt>
                <c:pt idx="4041">
                  <c:v>33.395833333333336</c:v>
                </c:pt>
                <c:pt idx="4042">
                  <c:v>28</c:v>
                </c:pt>
                <c:pt idx="4043">
                  <c:v>22.75</c:v>
                </c:pt>
                <c:pt idx="4044">
                  <c:v>11.666666666666666</c:v>
                </c:pt>
                <c:pt idx="4045">
                  <c:v>40.4375</c:v>
                </c:pt>
                <c:pt idx="4046">
                  <c:v>60.104166666666664</c:v>
                </c:pt>
                <c:pt idx="4047">
                  <c:v>36.541666666666664</c:v>
                </c:pt>
                <c:pt idx="4048">
                  <c:v>0</c:v>
                </c:pt>
                <c:pt idx="4049">
                  <c:v>14</c:v>
                </c:pt>
                <c:pt idx="4050">
                  <c:v>16.458333333333332</c:v>
                </c:pt>
                <c:pt idx="4051">
                  <c:v>57.5</c:v>
                </c:pt>
                <c:pt idx="4052">
                  <c:v>32.916666666666664</c:v>
                </c:pt>
                <c:pt idx="4053">
                  <c:v>0</c:v>
                </c:pt>
                <c:pt idx="4054">
                  <c:v>14.916666666666666</c:v>
                </c:pt>
                <c:pt idx="4055">
                  <c:v>45.104166666666664</c:v>
                </c:pt>
                <c:pt idx="4056">
                  <c:v>54.770833333333336</c:v>
                </c:pt>
                <c:pt idx="4057">
                  <c:v>0</c:v>
                </c:pt>
                <c:pt idx="4058">
                  <c:v>38.458333333333336</c:v>
                </c:pt>
                <c:pt idx="4059">
                  <c:v>0</c:v>
                </c:pt>
                <c:pt idx="4060">
                  <c:v>31.354166666666668</c:v>
                </c:pt>
                <c:pt idx="4061">
                  <c:v>38.541666666666664</c:v>
                </c:pt>
                <c:pt idx="4062">
                  <c:v>0</c:v>
                </c:pt>
                <c:pt idx="4063">
                  <c:v>0</c:v>
                </c:pt>
                <c:pt idx="4064">
                  <c:v>9.6875</c:v>
                </c:pt>
                <c:pt idx="4065">
                  <c:v>25.958333333333332</c:v>
                </c:pt>
                <c:pt idx="4066">
                  <c:v>21.833333333333332</c:v>
                </c:pt>
                <c:pt idx="4067">
                  <c:v>47.625</c:v>
                </c:pt>
                <c:pt idx="4068">
                  <c:v>24.8125</c:v>
                </c:pt>
                <c:pt idx="4069">
                  <c:v>23.333333333333332</c:v>
                </c:pt>
                <c:pt idx="4070">
                  <c:v>44.677083333333336</c:v>
                </c:pt>
                <c:pt idx="4071">
                  <c:v>33.5</c:v>
                </c:pt>
                <c:pt idx="4072">
                  <c:v>30.625</c:v>
                </c:pt>
                <c:pt idx="4073">
                  <c:v>46.958333333333336</c:v>
                </c:pt>
                <c:pt idx="4074">
                  <c:v>0</c:v>
                </c:pt>
                <c:pt idx="4075">
                  <c:v>34.145833333333336</c:v>
                </c:pt>
                <c:pt idx="4076">
                  <c:v>77.770833333333329</c:v>
                </c:pt>
                <c:pt idx="4077">
                  <c:v>25.708333333333332</c:v>
                </c:pt>
                <c:pt idx="4078">
                  <c:v>81.020833333333329</c:v>
                </c:pt>
                <c:pt idx="4079">
                  <c:v>38.604166666666664</c:v>
                </c:pt>
                <c:pt idx="4080">
                  <c:v>24.583333333333332</c:v>
                </c:pt>
                <c:pt idx="4081">
                  <c:v>16.729166666666668</c:v>
                </c:pt>
                <c:pt idx="4082">
                  <c:v>0</c:v>
                </c:pt>
                <c:pt idx="4083">
                  <c:v>10.0625</c:v>
                </c:pt>
                <c:pt idx="4084">
                  <c:v>23.458333333333332</c:v>
                </c:pt>
                <c:pt idx="4085">
                  <c:v>14.3125</c:v>
                </c:pt>
                <c:pt idx="4086">
                  <c:v>8.1041666666666661</c:v>
                </c:pt>
                <c:pt idx="4087">
                  <c:v>24.666666666666668</c:v>
                </c:pt>
                <c:pt idx="4088">
                  <c:v>0</c:v>
                </c:pt>
                <c:pt idx="4089">
                  <c:v>48.5</c:v>
                </c:pt>
                <c:pt idx="4090">
                  <c:v>0</c:v>
                </c:pt>
                <c:pt idx="4091">
                  <c:v>17.5625</c:v>
                </c:pt>
                <c:pt idx="4092">
                  <c:v>7.770833333333333</c:v>
                </c:pt>
                <c:pt idx="4093">
                  <c:v>40.416666666666664</c:v>
                </c:pt>
                <c:pt idx="4094">
                  <c:v>36.291666666666664</c:v>
                </c:pt>
                <c:pt idx="4095">
                  <c:v>26.333333333333332</c:v>
                </c:pt>
                <c:pt idx="4096">
                  <c:v>22.583333333333332</c:v>
                </c:pt>
                <c:pt idx="4097">
                  <c:v>60.791666666666664</c:v>
                </c:pt>
                <c:pt idx="4098">
                  <c:v>67.75</c:v>
                </c:pt>
                <c:pt idx="4099">
                  <c:v>39.416666666666664</c:v>
                </c:pt>
                <c:pt idx="4100">
                  <c:v>46.4375</c:v>
                </c:pt>
                <c:pt idx="4101">
                  <c:v>61.208333333333336</c:v>
                </c:pt>
                <c:pt idx="4102">
                  <c:v>9</c:v>
                </c:pt>
                <c:pt idx="4103">
                  <c:v>19.291666666666668</c:v>
                </c:pt>
                <c:pt idx="4104">
                  <c:v>42.944444444444443</c:v>
                </c:pt>
                <c:pt idx="4105">
                  <c:v>35.643939393939391</c:v>
                </c:pt>
                <c:pt idx="4106">
                  <c:v>40.0625</c:v>
                </c:pt>
                <c:pt idx="4107">
                  <c:v>39.0625</c:v>
                </c:pt>
                <c:pt idx="4108">
                  <c:v>33.947916666666664</c:v>
                </c:pt>
                <c:pt idx="4109">
                  <c:v>33.520833333333336</c:v>
                </c:pt>
                <c:pt idx="4110">
                  <c:v>32.645833333333336</c:v>
                </c:pt>
                <c:pt idx="4111">
                  <c:v>32.1875</c:v>
                </c:pt>
                <c:pt idx="4112">
                  <c:v>20.6875</c:v>
                </c:pt>
                <c:pt idx="4113">
                  <c:v>0</c:v>
                </c:pt>
                <c:pt idx="4114">
                  <c:v>31.479166666666668</c:v>
                </c:pt>
                <c:pt idx="4115">
                  <c:v>58.166666666666664</c:v>
                </c:pt>
                <c:pt idx="4116">
                  <c:v>29.295138888888889</c:v>
                </c:pt>
                <c:pt idx="4117">
                  <c:v>28.225694444444443</c:v>
                </c:pt>
                <c:pt idx="4118">
                  <c:v>43.916666666666664</c:v>
                </c:pt>
                <c:pt idx="4119">
                  <c:v>0</c:v>
                </c:pt>
                <c:pt idx="4120">
                  <c:v>81.645833333333329</c:v>
                </c:pt>
                <c:pt idx="4121">
                  <c:v>16.375</c:v>
                </c:pt>
                <c:pt idx="4122">
                  <c:v>51.625</c:v>
                </c:pt>
                <c:pt idx="4123">
                  <c:v>54.458333333333336</c:v>
                </c:pt>
                <c:pt idx="4124">
                  <c:v>42.479166666666664</c:v>
                </c:pt>
                <c:pt idx="4125">
                  <c:v>8.6666666666666661</c:v>
                </c:pt>
                <c:pt idx="4126">
                  <c:v>64.291666666666671</c:v>
                </c:pt>
                <c:pt idx="4127">
                  <c:v>21</c:v>
                </c:pt>
                <c:pt idx="4128">
                  <c:v>45.104166666666664</c:v>
                </c:pt>
                <c:pt idx="4129">
                  <c:v>28.625</c:v>
                </c:pt>
                <c:pt idx="4130">
                  <c:v>35.645833333333336</c:v>
                </c:pt>
                <c:pt idx="4131">
                  <c:v>44.916666666666664</c:v>
                </c:pt>
                <c:pt idx="4132">
                  <c:v>50.354166666666664</c:v>
                </c:pt>
                <c:pt idx="4133">
                  <c:v>46.104166666666664</c:v>
                </c:pt>
                <c:pt idx="4134">
                  <c:v>46.333333333333336</c:v>
                </c:pt>
                <c:pt idx="4135">
                  <c:v>26.291666666666668</c:v>
                </c:pt>
                <c:pt idx="4136">
                  <c:v>47.25</c:v>
                </c:pt>
                <c:pt idx="4137">
                  <c:v>26.700757575757574</c:v>
                </c:pt>
                <c:pt idx="4138">
                  <c:v>44.9375</c:v>
                </c:pt>
                <c:pt idx="4139">
                  <c:v>29.729166666666668</c:v>
                </c:pt>
                <c:pt idx="4140">
                  <c:v>20.458333333333332</c:v>
                </c:pt>
                <c:pt idx="4141">
                  <c:v>45.625</c:v>
                </c:pt>
                <c:pt idx="4142">
                  <c:v>10.020833333333334</c:v>
                </c:pt>
                <c:pt idx="4143">
                  <c:v>26.583333333333332</c:v>
                </c:pt>
                <c:pt idx="4144">
                  <c:v>22.25</c:v>
                </c:pt>
                <c:pt idx="4145">
                  <c:v>14.104166666666666</c:v>
                </c:pt>
                <c:pt idx="4146">
                  <c:v>73.604166666666671</c:v>
                </c:pt>
                <c:pt idx="4147">
                  <c:v>42.5625</c:v>
                </c:pt>
                <c:pt idx="4148">
                  <c:v>21.479166666666668</c:v>
                </c:pt>
                <c:pt idx="4149">
                  <c:v>42.958333333333336</c:v>
                </c:pt>
                <c:pt idx="4150">
                  <c:v>25.270833333333332</c:v>
                </c:pt>
                <c:pt idx="4151">
                  <c:v>34.333333333333336</c:v>
                </c:pt>
                <c:pt idx="4152">
                  <c:v>27.479166666666668</c:v>
                </c:pt>
                <c:pt idx="4153">
                  <c:v>0</c:v>
                </c:pt>
                <c:pt idx="4154">
                  <c:v>6.854166666666667</c:v>
                </c:pt>
                <c:pt idx="4155">
                  <c:v>14.833333333333334</c:v>
                </c:pt>
                <c:pt idx="4156">
                  <c:v>23.125</c:v>
                </c:pt>
                <c:pt idx="4157">
                  <c:v>36</c:v>
                </c:pt>
                <c:pt idx="4158">
                  <c:v>57</c:v>
                </c:pt>
                <c:pt idx="4159">
                  <c:v>19.020833333333332</c:v>
                </c:pt>
                <c:pt idx="4160">
                  <c:v>56.916666666666664</c:v>
                </c:pt>
                <c:pt idx="4161">
                  <c:v>11.541666666666666</c:v>
                </c:pt>
                <c:pt idx="4162">
                  <c:v>10.354166666666666</c:v>
                </c:pt>
                <c:pt idx="4163">
                  <c:v>31.3125</c:v>
                </c:pt>
                <c:pt idx="4164">
                  <c:v>15.3125</c:v>
                </c:pt>
                <c:pt idx="4165">
                  <c:v>36.833333333333336</c:v>
                </c:pt>
                <c:pt idx="4166">
                  <c:v>21.75</c:v>
                </c:pt>
                <c:pt idx="4167">
                  <c:v>19.708333333333332</c:v>
                </c:pt>
                <c:pt idx="4168">
                  <c:v>31.708333333333332</c:v>
                </c:pt>
                <c:pt idx="4169">
                  <c:v>9.2708333333333339</c:v>
                </c:pt>
                <c:pt idx="4170">
                  <c:v>59.916666666666664</c:v>
                </c:pt>
                <c:pt idx="4171">
                  <c:v>8.0416666666666661</c:v>
                </c:pt>
                <c:pt idx="4172">
                  <c:v>50.145833333333336</c:v>
                </c:pt>
                <c:pt idx="4173">
                  <c:v>12.3125</c:v>
                </c:pt>
                <c:pt idx="4174">
                  <c:v>21.770833333333332</c:v>
                </c:pt>
                <c:pt idx="4175">
                  <c:v>29.208333333333332</c:v>
                </c:pt>
                <c:pt idx="4176">
                  <c:v>0</c:v>
                </c:pt>
                <c:pt idx="4177">
                  <c:v>23.416666666666668</c:v>
                </c:pt>
                <c:pt idx="4178">
                  <c:v>46.145833333333336</c:v>
                </c:pt>
                <c:pt idx="4179">
                  <c:v>38.291666666666664</c:v>
                </c:pt>
                <c:pt idx="4180">
                  <c:v>0</c:v>
                </c:pt>
                <c:pt idx="4181">
                  <c:v>14.333333333333334</c:v>
                </c:pt>
                <c:pt idx="4182">
                  <c:v>28.395833333333332</c:v>
                </c:pt>
                <c:pt idx="4183">
                  <c:v>8.9375</c:v>
                </c:pt>
                <c:pt idx="4184">
                  <c:v>32.666666666666664</c:v>
                </c:pt>
                <c:pt idx="4185">
                  <c:v>0</c:v>
                </c:pt>
                <c:pt idx="4186">
                  <c:v>28.020833333333332</c:v>
                </c:pt>
                <c:pt idx="4187">
                  <c:v>0</c:v>
                </c:pt>
                <c:pt idx="4188">
                  <c:v>28.854166666666668</c:v>
                </c:pt>
                <c:pt idx="4189">
                  <c:v>15.0625</c:v>
                </c:pt>
                <c:pt idx="4190">
                  <c:v>0</c:v>
                </c:pt>
                <c:pt idx="4191">
                  <c:v>54.375</c:v>
                </c:pt>
                <c:pt idx="4192">
                  <c:v>22.222222222222221</c:v>
                </c:pt>
                <c:pt idx="4193">
                  <c:v>21.208333333333332</c:v>
                </c:pt>
                <c:pt idx="4194">
                  <c:v>22.6875</c:v>
                </c:pt>
                <c:pt idx="4195">
                  <c:v>45.333333333333336</c:v>
                </c:pt>
                <c:pt idx="4196">
                  <c:v>31.833333333333332</c:v>
                </c:pt>
                <c:pt idx="4197">
                  <c:v>20.083333333333332</c:v>
                </c:pt>
                <c:pt idx="4198">
                  <c:v>31.604166666666668</c:v>
                </c:pt>
                <c:pt idx="4199">
                  <c:v>22.666666666666668</c:v>
                </c:pt>
                <c:pt idx="4200">
                  <c:v>74.8125</c:v>
                </c:pt>
                <c:pt idx="4201">
                  <c:v>37.791666666666664</c:v>
                </c:pt>
                <c:pt idx="4202">
                  <c:v>23.645833333333332</c:v>
                </c:pt>
                <c:pt idx="4203">
                  <c:v>0</c:v>
                </c:pt>
                <c:pt idx="4204">
                  <c:v>42.770833333333336</c:v>
                </c:pt>
                <c:pt idx="4205">
                  <c:v>53.229166666666664</c:v>
                </c:pt>
                <c:pt idx="4206">
                  <c:v>83.5625</c:v>
                </c:pt>
                <c:pt idx="4207">
                  <c:v>81.416666666666671</c:v>
                </c:pt>
                <c:pt idx="4208">
                  <c:v>35.125</c:v>
                </c:pt>
                <c:pt idx="4209">
                  <c:v>36.375</c:v>
                </c:pt>
                <c:pt idx="4210">
                  <c:v>48.875</c:v>
                </c:pt>
                <c:pt idx="4211">
                  <c:v>49.916666666666664</c:v>
                </c:pt>
                <c:pt idx="4212">
                  <c:v>32.666666666666664</c:v>
                </c:pt>
                <c:pt idx="4213">
                  <c:v>8.1666666666666661</c:v>
                </c:pt>
                <c:pt idx="4214">
                  <c:v>27.208333333333332</c:v>
                </c:pt>
                <c:pt idx="4215">
                  <c:v>50.958333333333336</c:v>
                </c:pt>
                <c:pt idx="4216">
                  <c:v>73.8125</c:v>
                </c:pt>
                <c:pt idx="4217">
                  <c:v>32.0625</c:v>
                </c:pt>
                <c:pt idx="4218">
                  <c:v>0</c:v>
                </c:pt>
                <c:pt idx="4219">
                  <c:v>44.6875</c:v>
                </c:pt>
                <c:pt idx="4220">
                  <c:v>17.333333333333332</c:v>
                </c:pt>
                <c:pt idx="4221">
                  <c:v>68.708333333333329</c:v>
                </c:pt>
                <c:pt idx="4222">
                  <c:v>52.229166666666664</c:v>
                </c:pt>
                <c:pt idx="4223">
                  <c:v>33.354166666666664</c:v>
                </c:pt>
                <c:pt idx="4224">
                  <c:v>17.4375</c:v>
                </c:pt>
                <c:pt idx="4225">
                  <c:v>51.4375</c:v>
                </c:pt>
                <c:pt idx="4226">
                  <c:v>60.895833333333336</c:v>
                </c:pt>
                <c:pt idx="4227">
                  <c:v>33.770833333333336</c:v>
                </c:pt>
                <c:pt idx="4228">
                  <c:v>0</c:v>
                </c:pt>
                <c:pt idx="4229">
                  <c:v>54.770833333333336</c:v>
                </c:pt>
                <c:pt idx="4230">
                  <c:v>46.416666666666664</c:v>
                </c:pt>
                <c:pt idx="4231">
                  <c:v>44.5</c:v>
                </c:pt>
                <c:pt idx="4232">
                  <c:v>42.9375</c:v>
                </c:pt>
                <c:pt idx="4233">
                  <c:v>31.8125</c:v>
                </c:pt>
                <c:pt idx="4234">
                  <c:v>50.958333333333336</c:v>
                </c:pt>
                <c:pt idx="4235">
                  <c:v>19.416666666666668</c:v>
                </c:pt>
                <c:pt idx="4236">
                  <c:v>45.458333333333336</c:v>
                </c:pt>
                <c:pt idx="4237">
                  <c:v>20.395833333333332</c:v>
                </c:pt>
                <c:pt idx="4238">
                  <c:v>52.916666666666664</c:v>
                </c:pt>
                <c:pt idx="4239">
                  <c:v>29.003787878787879</c:v>
                </c:pt>
                <c:pt idx="4240">
                  <c:v>18.104166666666668</c:v>
                </c:pt>
                <c:pt idx="4241">
                  <c:v>0</c:v>
                </c:pt>
                <c:pt idx="4242">
                  <c:v>63.041666666666664</c:v>
                </c:pt>
                <c:pt idx="4243">
                  <c:v>86.708333333333329</c:v>
                </c:pt>
                <c:pt idx="4244">
                  <c:v>53.979166666666664</c:v>
                </c:pt>
                <c:pt idx="4245">
                  <c:v>21.287037037037038</c:v>
                </c:pt>
                <c:pt idx="4246">
                  <c:v>0</c:v>
                </c:pt>
                <c:pt idx="4247">
                  <c:v>0</c:v>
                </c:pt>
                <c:pt idx="4248">
                  <c:v>42.208333333333336</c:v>
                </c:pt>
                <c:pt idx="4249">
                  <c:v>41.875</c:v>
                </c:pt>
                <c:pt idx="4250">
                  <c:v>0</c:v>
                </c:pt>
                <c:pt idx="4251">
                  <c:v>36.666666666666664</c:v>
                </c:pt>
                <c:pt idx="4252">
                  <c:v>23.291666666666668</c:v>
                </c:pt>
                <c:pt idx="4253">
                  <c:v>39.25</c:v>
                </c:pt>
                <c:pt idx="4254">
                  <c:v>54.361111111111114</c:v>
                </c:pt>
                <c:pt idx="4255">
                  <c:v>88.770833333333329</c:v>
                </c:pt>
                <c:pt idx="4256">
                  <c:v>22.625</c:v>
                </c:pt>
                <c:pt idx="4257">
                  <c:v>61.375</c:v>
                </c:pt>
                <c:pt idx="4258">
                  <c:v>31.791666666666668</c:v>
                </c:pt>
                <c:pt idx="4259">
                  <c:v>22.138888888888889</c:v>
                </c:pt>
                <c:pt idx="4260">
                  <c:v>36.270833333333336</c:v>
                </c:pt>
                <c:pt idx="4261">
                  <c:v>0</c:v>
                </c:pt>
                <c:pt idx="4262">
                  <c:v>17.895833333333332</c:v>
                </c:pt>
                <c:pt idx="4263">
                  <c:v>29.916666666666668</c:v>
                </c:pt>
                <c:pt idx="4264">
                  <c:v>97.416666666666671</c:v>
                </c:pt>
                <c:pt idx="4265">
                  <c:v>12.145833333333334</c:v>
                </c:pt>
                <c:pt idx="4266">
                  <c:v>39.541666666666664</c:v>
                </c:pt>
                <c:pt idx="4267">
                  <c:v>14.854166666666666</c:v>
                </c:pt>
                <c:pt idx="4268">
                  <c:v>0</c:v>
                </c:pt>
                <c:pt idx="4269">
                  <c:v>39.25</c:v>
                </c:pt>
                <c:pt idx="4270">
                  <c:v>37.854166666666664</c:v>
                </c:pt>
                <c:pt idx="4271">
                  <c:v>45.916666666666664</c:v>
                </c:pt>
                <c:pt idx="4272">
                  <c:v>28.083333333333332</c:v>
                </c:pt>
                <c:pt idx="4273">
                  <c:v>7.854166666666667</c:v>
                </c:pt>
                <c:pt idx="4274">
                  <c:v>21.604166666666668</c:v>
                </c:pt>
                <c:pt idx="4275">
                  <c:v>9.7291666666666661</c:v>
                </c:pt>
                <c:pt idx="4276">
                  <c:v>49.895833333333336</c:v>
                </c:pt>
                <c:pt idx="4277">
                  <c:v>45.125</c:v>
                </c:pt>
                <c:pt idx="4278">
                  <c:v>52.208333333333336</c:v>
                </c:pt>
                <c:pt idx="4279">
                  <c:v>55.770833333333336</c:v>
                </c:pt>
                <c:pt idx="4280">
                  <c:v>34.041666666666664</c:v>
                </c:pt>
                <c:pt idx="4281">
                  <c:v>42</c:v>
                </c:pt>
                <c:pt idx="4282">
                  <c:v>37.6875</c:v>
                </c:pt>
                <c:pt idx="4283">
                  <c:v>30.583333333333332</c:v>
                </c:pt>
                <c:pt idx="4284">
                  <c:v>8.0416666666666661</c:v>
                </c:pt>
                <c:pt idx="4285">
                  <c:v>21.104166666666668</c:v>
                </c:pt>
                <c:pt idx="4286">
                  <c:v>93.604166666666671</c:v>
                </c:pt>
                <c:pt idx="4287">
                  <c:v>26.333333333333332</c:v>
                </c:pt>
                <c:pt idx="4288">
                  <c:v>56.541666666666664</c:v>
                </c:pt>
                <c:pt idx="4289">
                  <c:v>30.770833333333332</c:v>
                </c:pt>
                <c:pt idx="4290">
                  <c:v>0</c:v>
                </c:pt>
                <c:pt idx="4291">
                  <c:v>38.958333333333336</c:v>
                </c:pt>
                <c:pt idx="4292">
                  <c:v>13.138888888888889</c:v>
                </c:pt>
                <c:pt idx="4293">
                  <c:v>29.666666666666668</c:v>
                </c:pt>
                <c:pt idx="4294">
                  <c:v>50.5</c:v>
                </c:pt>
                <c:pt idx="4295">
                  <c:v>63.645833333333336</c:v>
                </c:pt>
                <c:pt idx="4296">
                  <c:v>58.125</c:v>
                </c:pt>
                <c:pt idx="4297">
                  <c:v>24.6875</c:v>
                </c:pt>
                <c:pt idx="4298">
                  <c:v>33.75</c:v>
                </c:pt>
                <c:pt idx="4299">
                  <c:v>23.428030303030305</c:v>
                </c:pt>
                <c:pt idx="4300">
                  <c:v>31.625</c:v>
                </c:pt>
                <c:pt idx="4301">
                  <c:v>0</c:v>
                </c:pt>
                <c:pt idx="4302">
                  <c:v>9.6458333333333339</c:v>
                </c:pt>
                <c:pt idx="4303">
                  <c:v>0</c:v>
                </c:pt>
                <c:pt idx="4304">
                  <c:v>33.708333333333336</c:v>
                </c:pt>
                <c:pt idx="4305">
                  <c:v>12.875</c:v>
                </c:pt>
                <c:pt idx="4306">
                  <c:v>0</c:v>
                </c:pt>
                <c:pt idx="4307">
                  <c:v>23.541666666666668</c:v>
                </c:pt>
                <c:pt idx="4308">
                  <c:v>42.666666666666664</c:v>
                </c:pt>
                <c:pt idx="4309">
                  <c:v>0</c:v>
                </c:pt>
                <c:pt idx="4310">
                  <c:v>34.430555555555557</c:v>
                </c:pt>
                <c:pt idx="4311">
                  <c:v>19.1875</c:v>
                </c:pt>
                <c:pt idx="4312">
                  <c:v>19.979166666666668</c:v>
                </c:pt>
                <c:pt idx="4313">
                  <c:v>68.083333333333329</c:v>
                </c:pt>
                <c:pt idx="4314">
                  <c:v>23.875</c:v>
                </c:pt>
                <c:pt idx="4315">
                  <c:v>8.5208333333333339</c:v>
                </c:pt>
                <c:pt idx="4316">
                  <c:v>13.020833333333334</c:v>
                </c:pt>
                <c:pt idx="4317">
                  <c:v>18.520833333333332</c:v>
                </c:pt>
                <c:pt idx="4318">
                  <c:v>15.041666666666666</c:v>
                </c:pt>
                <c:pt idx="4319">
                  <c:v>75.729166666666671</c:v>
                </c:pt>
                <c:pt idx="4320">
                  <c:v>0</c:v>
                </c:pt>
                <c:pt idx="4321">
                  <c:v>36.9375</c:v>
                </c:pt>
                <c:pt idx="4322">
                  <c:v>35.104166666666664</c:v>
                </c:pt>
                <c:pt idx="4323">
                  <c:v>38.75</c:v>
                </c:pt>
                <c:pt idx="4324">
                  <c:v>46.083333333333336</c:v>
                </c:pt>
                <c:pt idx="4325">
                  <c:v>55.8125</c:v>
                </c:pt>
                <c:pt idx="4326">
                  <c:v>20</c:v>
                </c:pt>
                <c:pt idx="4327">
                  <c:v>53.0625</c:v>
                </c:pt>
                <c:pt idx="4328">
                  <c:v>8.9791666666666661</c:v>
                </c:pt>
                <c:pt idx="4329">
                  <c:v>41.833333333333336</c:v>
                </c:pt>
                <c:pt idx="4330">
                  <c:v>34.625</c:v>
                </c:pt>
                <c:pt idx="4331">
                  <c:v>59.125</c:v>
                </c:pt>
                <c:pt idx="4332">
                  <c:v>83.125</c:v>
                </c:pt>
                <c:pt idx="4333">
                  <c:v>51.770833333333336</c:v>
                </c:pt>
                <c:pt idx="4334">
                  <c:v>77.333333333333329</c:v>
                </c:pt>
                <c:pt idx="4335">
                  <c:v>8.375</c:v>
                </c:pt>
                <c:pt idx="4336">
                  <c:v>31.520833333333332</c:v>
                </c:pt>
                <c:pt idx="4337">
                  <c:v>44.166666666666664</c:v>
                </c:pt>
                <c:pt idx="4338">
                  <c:v>88.166666666666671</c:v>
                </c:pt>
                <c:pt idx="4339">
                  <c:v>50.333333333333336</c:v>
                </c:pt>
                <c:pt idx="4340">
                  <c:v>33.145833333333336</c:v>
                </c:pt>
                <c:pt idx="4341">
                  <c:v>29.833333333333332</c:v>
                </c:pt>
                <c:pt idx="4342">
                  <c:v>28.979166666666668</c:v>
                </c:pt>
                <c:pt idx="4343">
                  <c:v>46.4375</c:v>
                </c:pt>
                <c:pt idx="4344">
                  <c:v>19.75</c:v>
                </c:pt>
                <c:pt idx="4345">
                  <c:v>24.75</c:v>
                </c:pt>
                <c:pt idx="4346">
                  <c:v>7.833333333333333</c:v>
                </c:pt>
                <c:pt idx="4347">
                  <c:v>57.354166666666664</c:v>
                </c:pt>
                <c:pt idx="4348">
                  <c:v>23.625</c:v>
                </c:pt>
                <c:pt idx="4349">
                  <c:v>21.416666666666668</c:v>
                </c:pt>
                <c:pt idx="4350">
                  <c:v>36.5</c:v>
                </c:pt>
                <c:pt idx="4351">
                  <c:v>80.208333333333329</c:v>
                </c:pt>
                <c:pt idx="4352">
                  <c:v>55.5625</c:v>
                </c:pt>
                <c:pt idx="4353">
                  <c:v>16.472222222222221</c:v>
                </c:pt>
                <c:pt idx="4354">
                  <c:v>12.375</c:v>
                </c:pt>
                <c:pt idx="4355">
                  <c:v>31.107638888888889</c:v>
                </c:pt>
                <c:pt idx="4356">
                  <c:v>27.541666666666668</c:v>
                </c:pt>
                <c:pt idx="4357">
                  <c:v>20.625</c:v>
                </c:pt>
                <c:pt idx="4358">
                  <c:v>110.08333333333333</c:v>
                </c:pt>
                <c:pt idx="4359">
                  <c:v>27.583333333333332</c:v>
                </c:pt>
                <c:pt idx="4360">
                  <c:v>19.604166666666668</c:v>
                </c:pt>
                <c:pt idx="4361">
                  <c:v>31.645833333333332</c:v>
                </c:pt>
                <c:pt idx="4362">
                  <c:v>6.625</c:v>
                </c:pt>
                <c:pt idx="4363">
                  <c:v>30.041666666666668</c:v>
                </c:pt>
                <c:pt idx="4364">
                  <c:v>77.104166666666671</c:v>
                </c:pt>
                <c:pt idx="4365">
                  <c:v>58.583333333333336</c:v>
                </c:pt>
                <c:pt idx="4366">
                  <c:v>102.125</c:v>
                </c:pt>
                <c:pt idx="4367">
                  <c:v>31.770833333333332</c:v>
                </c:pt>
                <c:pt idx="4368">
                  <c:v>19.037878787878789</c:v>
                </c:pt>
                <c:pt idx="4369">
                  <c:v>20.979166666666668</c:v>
                </c:pt>
                <c:pt idx="4370">
                  <c:v>23.979166666666668</c:v>
                </c:pt>
                <c:pt idx="4371">
                  <c:v>64.166666666666671</c:v>
                </c:pt>
                <c:pt idx="4372">
                  <c:v>48.8125</c:v>
                </c:pt>
                <c:pt idx="4373">
                  <c:v>0</c:v>
                </c:pt>
                <c:pt idx="4374">
                  <c:v>49.104166666666664</c:v>
                </c:pt>
                <c:pt idx="4375">
                  <c:v>20.854166666666668</c:v>
                </c:pt>
                <c:pt idx="4376">
                  <c:v>31.625</c:v>
                </c:pt>
                <c:pt idx="4377">
                  <c:v>14.666666666666666</c:v>
                </c:pt>
                <c:pt idx="4378">
                  <c:v>40.479166666666664</c:v>
                </c:pt>
                <c:pt idx="4379">
                  <c:v>53.729166666666664</c:v>
                </c:pt>
                <c:pt idx="4380">
                  <c:v>9.5625</c:v>
                </c:pt>
                <c:pt idx="4381">
                  <c:v>0</c:v>
                </c:pt>
                <c:pt idx="4382">
                  <c:v>53.333333333333336</c:v>
                </c:pt>
                <c:pt idx="4383">
                  <c:v>19</c:v>
                </c:pt>
                <c:pt idx="4384">
                  <c:v>32.0625</c:v>
                </c:pt>
                <c:pt idx="4385">
                  <c:v>19.1875</c:v>
                </c:pt>
                <c:pt idx="4386">
                  <c:v>21.25</c:v>
                </c:pt>
                <c:pt idx="4387">
                  <c:v>33.041666666666664</c:v>
                </c:pt>
                <c:pt idx="4388">
                  <c:v>23.791666666666668</c:v>
                </c:pt>
                <c:pt idx="4389">
                  <c:v>36.145833333333336</c:v>
                </c:pt>
                <c:pt idx="4390">
                  <c:v>23.708333333333332</c:v>
                </c:pt>
                <c:pt idx="4391">
                  <c:v>63.166666666666664</c:v>
                </c:pt>
                <c:pt idx="4392">
                  <c:v>28.708333333333332</c:v>
                </c:pt>
                <c:pt idx="4393">
                  <c:v>31.166666666666668</c:v>
                </c:pt>
                <c:pt idx="4394">
                  <c:v>6.520833333333333</c:v>
                </c:pt>
                <c:pt idx="4395">
                  <c:v>16.583333333333332</c:v>
                </c:pt>
                <c:pt idx="4396">
                  <c:v>0</c:v>
                </c:pt>
                <c:pt idx="4397">
                  <c:v>11.916666666666666</c:v>
                </c:pt>
                <c:pt idx="4398">
                  <c:v>48.729166666666664</c:v>
                </c:pt>
                <c:pt idx="4399">
                  <c:v>8.625</c:v>
                </c:pt>
                <c:pt idx="4400">
                  <c:v>32.020833333333336</c:v>
                </c:pt>
                <c:pt idx="4401">
                  <c:v>56.666666666666664</c:v>
                </c:pt>
                <c:pt idx="4402">
                  <c:v>100.625</c:v>
                </c:pt>
                <c:pt idx="4403">
                  <c:v>21.479166666666668</c:v>
                </c:pt>
                <c:pt idx="4404">
                  <c:v>0</c:v>
                </c:pt>
                <c:pt idx="4405">
                  <c:v>0</c:v>
                </c:pt>
                <c:pt idx="4406">
                  <c:v>27.333333333333332</c:v>
                </c:pt>
                <c:pt idx="4407">
                  <c:v>20.979166666666668</c:v>
                </c:pt>
                <c:pt idx="4408">
                  <c:v>24.4375</c:v>
                </c:pt>
                <c:pt idx="4409">
                  <c:v>30.75</c:v>
                </c:pt>
                <c:pt idx="4410">
                  <c:v>0</c:v>
                </c:pt>
                <c:pt idx="4411">
                  <c:v>16.125</c:v>
                </c:pt>
                <c:pt idx="4412">
                  <c:v>37.708333333333336</c:v>
                </c:pt>
                <c:pt idx="4413">
                  <c:v>44.916666666666664</c:v>
                </c:pt>
                <c:pt idx="4414">
                  <c:v>48.472222222222221</c:v>
                </c:pt>
                <c:pt idx="4415">
                  <c:v>10.979166666666666</c:v>
                </c:pt>
                <c:pt idx="4416">
                  <c:v>23.75</c:v>
                </c:pt>
                <c:pt idx="4417">
                  <c:v>0</c:v>
                </c:pt>
                <c:pt idx="4418">
                  <c:v>50.333333333333336</c:v>
                </c:pt>
                <c:pt idx="4419">
                  <c:v>36.8125</c:v>
                </c:pt>
                <c:pt idx="4420">
                  <c:v>79.5</c:v>
                </c:pt>
                <c:pt idx="4421">
                  <c:v>19.0625</c:v>
                </c:pt>
                <c:pt idx="4422">
                  <c:v>38.729166666666664</c:v>
                </c:pt>
                <c:pt idx="4423">
                  <c:v>7.833333333333333</c:v>
                </c:pt>
                <c:pt idx="4424">
                  <c:v>31.833333333333332</c:v>
                </c:pt>
                <c:pt idx="4425">
                  <c:v>77.979166666666671</c:v>
                </c:pt>
                <c:pt idx="4426">
                  <c:v>0</c:v>
                </c:pt>
                <c:pt idx="4427">
                  <c:v>106.91666666666667</c:v>
                </c:pt>
                <c:pt idx="4428">
                  <c:v>50.75</c:v>
                </c:pt>
                <c:pt idx="4429">
                  <c:v>20.5625</c:v>
                </c:pt>
                <c:pt idx="4430">
                  <c:v>61.25</c:v>
                </c:pt>
                <c:pt idx="4431">
                  <c:v>36.291666666666664</c:v>
                </c:pt>
                <c:pt idx="4432">
                  <c:v>21.916666666666668</c:v>
                </c:pt>
                <c:pt idx="4433">
                  <c:v>72.791666666666671</c:v>
                </c:pt>
                <c:pt idx="4434">
                  <c:v>10.0625</c:v>
                </c:pt>
                <c:pt idx="4435">
                  <c:v>22.104166666666668</c:v>
                </c:pt>
                <c:pt idx="4436">
                  <c:v>60.916666666666664</c:v>
                </c:pt>
                <c:pt idx="4437">
                  <c:v>25.791666666666668</c:v>
                </c:pt>
                <c:pt idx="4438">
                  <c:v>31.520833333333332</c:v>
                </c:pt>
                <c:pt idx="4439">
                  <c:v>19.666666666666668</c:v>
                </c:pt>
                <c:pt idx="4440">
                  <c:v>0</c:v>
                </c:pt>
                <c:pt idx="4441">
                  <c:v>0</c:v>
                </c:pt>
                <c:pt idx="4442">
                  <c:v>30.479166666666668</c:v>
                </c:pt>
                <c:pt idx="4443">
                  <c:v>0</c:v>
                </c:pt>
                <c:pt idx="4444">
                  <c:v>40.3125</c:v>
                </c:pt>
                <c:pt idx="4445">
                  <c:v>8.6666666666666661</c:v>
                </c:pt>
                <c:pt idx="4446">
                  <c:v>15.958333333333334</c:v>
                </c:pt>
                <c:pt idx="4447">
                  <c:v>43.145833333333336</c:v>
                </c:pt>
                <c:pt idx="4448">
                  <c:v>8.6666666666666661</c:v>
                </c:pt>
                <c:pt idx="4449">
                  <c:v>56.833333333333336</c:v>
                </c:pt>
                <c:pt idx="4450">
                  <c:v>22.809027777777779</c:v>
                </c:pt>
                <c:pt idx="4451">
                  <c:v>59.541666666666664</c:v>
                </c:pt>
                <c:pt idx="4452">
                  <c:v>25.375</c:v>
                </c:pt>
                <c:pt idx="4453">
                  <c:v>54.3125</c:v>
                </c:pt>
                <c:pt idx="4454">
                  <c:v>56.5</c:v>
                </c:pt>
                <c:pt idx="4455">
                  <c:v>10.291666666666666</c:v>
                </c:pt>
                <c:pt idx="4456">
                  <c:v>23.708333333333332</c:v>
                </c:pt>
                <c:pt idx="4457">
                  <c:v>7.145833333333333</c:v>
                </c:pt>
                <c:pt idx="4458">
                  <c:v>0</c:v>
                </c:pt>
                <c:pt idx="4459">
                  <c:v>27.125</c:v>
                </c:pt>
                <c:pt idx="4460">
                  <c:v>30.270833333333332</c:v>
                </c:pt>
                <c:pt idx="4461">
                  <c:v>30.8125</c:v>
                </c:pt>
                <c:pt idx="4462">
                  <c:v>100.33333333333333</c:v>
                </c:pt>
                <c:pt idx="4463">
                  <c:v>55.430555555555557</c:v>
                </c:pt>
                <c:pt idx="4464">
                  <c:v>49.361111111111114</c:v>
                </c:pt>
                <c:pt idx="4465">
                  <c:v>83.666666666666671</c:v>
                </c:pt>
                <c:pt idx="4466">
                  <c:v>21.083333333333332</c:v>
                </c:pt>
                <c:pt idx="4467">
                  <c:v>7.270833333333333</c:v>
                </c:pt>
                <c:pt idx="4468">
                  <c:v>7.666666666666667</c:v>
                </c:pt>
                <c:pt idx="4469">
                  <c:v>43.458333333333336</c:v>
                </c:pt>
                <c:pt idx="4470">
                  <c:v>50.333333333333336</c:v>
                </c:pt>
                <c:pt idx="4471">
                  <c:v>14.020833333333334</c:v>
                </c:pt>
                <c:pt idx="4472">
                  <c:v>50.604166666666664</c:v>
                </c:pt>
                <c:pt idx="4473">
                  <c:v>16.354166666666668</c:v>
                </c:pt>
                <c:pt idx="4474">
                  <c:v>24.645833333333332</c:v>
                </c:pt>
                <c:pt idx="4475">
                  <c:v>21.458333333333332</c:v>
                </c:pt>
                <c:pt idx="4476">
                  <c:v>6.958333333333333</c:v>
                </c:pt>
                <c:pt idx="4477">
                  <c:v>39.833333333333336</c:v>
                </c:pt>
                <c:pt idx="4478">
                  <c:v>55.4375</c:v>
                </c:pt>
                <c:pt idx="4479">
                  <c:v>0</c:v>
                </c:pt>
                <c:pt idx="4480">
                  <c:v>45.020833333333336</c:v>
                </c:pt>
                <c:pt idx="4481">
                  <c:v>31.0625</c:v>
                </c:pt>
                <c:pt idx="4482">
                  <c:v>76.25</c:v>
                </c:pt>
                <c:pt idx="4483">
                  <c:v>10.1875</c:v>
                </c:pt>
                <c:pt idx="4484">
                  <c:v>0</c:v>
                </c:pt>
                <c:pt idx="4485">
                  <c:v>31.5</c:v>
                </c:pt>
                <c:pt idx="4486">
                  <c:v>21.395833333333332</c:v>
                </c:pt>
                <c:pt idx="4487">
                  <c:v>0</c:v>
                </c:pt>
                <c:pt idx="4488">
                  <c:v>25.041666666666668</c:v>
                </c:pt>
                <c:pt idx="4489">
                  <c:v>39.208333333333336</c:v>
                </c:pt>
                <c:pt idx="4490">
                  <c:v>37.520833333333336</c:v>
                </c:pt>
                <c:pt idx="4491">
                  <c:v>62.375</c:v>
                </c:pt>
                <c:pt idx="4492">
                  <c:v>42.958333333333336</c:v>
                </c:pt>
                <c:pt idx="4493">
                  <c:v>16.8125</c:v>
                </c:pt>
                <c:pt idx="4494">
                  <c:v>46.3125</c:v>
                </c:pt>
                <c:pt idx="4495">
                  <c:v>21</c:v>
                </c:pt>
                <c:pt idx="4496">
                  <c:v>12.270833333333334</c:v>
                </c:pt>
                <c:pt idx="4497">
                  <c:v>0</c:v>
                </c:pt>
                <c:pt idx="4498">
                  <c:v>32.666666666666664</c:v>
                </c:pt>
                <c:pt idx="4499">
                  <c:v>0</c:v>
                </c:pt>
                <c:pt idx="4500">
                  <c:v>25.875</c:v>
                </c:pt>
                <c:pt idx="4501">
                  <c:v>69.5</c:v>
                </c:pt>
                <c:pt idx="4502">
                  <c:v>28.583333333333332</c:v>
                </c:pt>
                <c:pt idx="4503">
                  <c:v>74.458333333333329</c:v>
                </c:pt>
                <c:pt idx="4504">
                  <c:v>37.708333333333336</c:v>
                </c:pt>
                <c:pt idx="4505">
                  <c:v>16.666666666666668</c:v>
                </c:pt>
                <c:pt idx="4506">
                  <c:v>118.9375</c:v>
                </c:pt>
                <c:pt idx="4507">
                  <c:v>55.791666666666664</c:v>
                </c:pt>
                <c:pt idx="4508">
                  <c:v>72.145833333333329</c:v>
                </c:pt>
                <c:pt idx="4509">
                  <c:v>27.229166666666668</c:v>
                </c:pt>
                <c:pt idx="4510">
                  <c:v>9.0625</c:v>
                </c:pt>
                <c:pt idx="4511">
                  <c:v>41.166666666666664</c:v>
                </c:pt>
                <c:pt idx="4512">
                  <c:v>38.458333333333336</c:v>
                </c:pt>
                <c:pt idx="4513">
                  <c:v>32.125</c:v>
                </c:pt>
                <c:pt idx="4514">
                  <c:v>71.395833333333329</c:v>
                </c:pt>
                <c:pt idx="4515">
                  <c:v>21.208333333333332</c:v>
                </c:pt>
                <c:pt idx="4516">
                  <c:v>9.3125</c:v>
                </c:pt>
                <c:pt idx="4517">
                  <c:v>20.791666666666668</c:v>
                </c:pt>
                <c:pt idx="4518">
                  <c:v>8.8333333333333339</c:v>
                </c:pt>
                <c:pt idx="4519">
                  <c:v>18.104166666666668</c:v>
                </c:pt>
                <c:pt idx="4520">
                  <c:v>0</c:v>
                </c:pt>
                <c:pt idx="4521">
                  <c:v>31.916666666666668</c:v>
                </c:pt>
                <c:pt idx="4522">
                  <c:v>49.041666666666664</c:v>
                </c:pt>
                <c:pt idx="4523">
                  <c:v>6.708333333333333</c:v>
                </c:pt>
                <c:pt idx="4524">
                  <c:v>46.875</c:v>
                </c:pt>
                <c:pt idx="4525">
                  <c:v>30.3125</c:v>
                </c:pt>
                <c:pt idx="4526">
                  <c:v>21.395833333333332</c:v>
                </c:pt>
                <c:pt idx="4527">
                  <c:v>20.291666666666668</c:v>
                </c:pt>
                <c:pt idx="4528">
                  <c:v>11.229166666666666</c:v>
                </c:pt>
                <c:pt idx="4529">
                  <c:v>10.770833333333334</c:v>
                </c:pt>
                <c:pt idx="4530">
                  <c:v>74.229166666666671</c:v>
                </c:pt>
                <c:pt idx="4531">
                  <c:v>43.458333333333336</c:v>
                </c:pt>
                <c:pt idx="4532">
                  <c:v>32.446969696969695</c:v>
                </c:pt>
                <c:pt idx="4533">
                  <c:v>71.729166666666671</c:v>
                </c:pt>
                <c:pt idx="4534">
                  <c:v>25.145833333333332</c:v>
                </c:pt>
                <c:pt idx="4535">
                  <c:v>13.458333333333334</c:v>
                </c:pt>
                <c:pt idx="4536">
                  <c:v>10.979166666666666</c:v>
                </c:pt>
                <c:pt idx="4537">
                  <c:v>19.9375</c:v>
                </c:pt>
                <c:pt idx="4538">
                  <c:v>28.458333333333332</c:v>
                </c:pt>
                <c:pt idx="4539">
                  <c:v>31.1875</c:v>
                </c:pt>
                <c:pt idx="4540">
                  <c:v>91.625</c:v>
                </c:pt>
                <c:pt idx="4541">
                  <c:v>61.083333333333336</c:v>
                </c:pt>
                <c:pt idx="4542">
                  <c:v>67.708333333333329</c:v>
                </c:pt>
                <c:pt idx="4543">
                  <c:v>42.166666666666664</c:v>
                </c:pt>
                <c:pt idx="4544">
                  <c:v>9.4375</c:v>
                </c:pt>
                <c:pt idx="4545">
                  <c:v>0</c:v>
                </c:pt>
                <c:pt idx="4546">
                  <c:v>49.1875</c:v>
                </c:pt>
                <c:pt idx="4547">
                  <c:v>11.229166666666666</c:v>
                </c:pt>
                <c:pt idx="4548">
                  <c:v>0</c:v>
                </c:pt>
                <c:pt idx="4549">
                  <c:v>49.8125</c:v>
                </c:pt>
                <c:pt idx="4550">
                  <c:v>38.625</c:v>
                </c:pt>
                <c:pt idx="4551">
                  <c:v>47.4375</c:v>
                </c:pt>
                <c:pt idx="4552">
                  <c:v>12.8125</c:v>
                </c:pt>
                <c:pt idx="4553">
                  <c:v>40.5</c:v>
                </c:pt>
                <c:pt idx="4554">
                  <c:v>31.270833333333332</c:v>
                </c:pt>
                <c:pt idx="4555">
                  <c:v>0</c:v>
                </c:pt>
                <c:pt idx="4556">
                  <c:v>38.916666666666664</c:v>
                </c:pt>
                <c:pt idx="4557">
                  <c:v>47.625</c:v>
                </c:pt>
                <c:pt idx="4558">
                  <c:v>9.6041666666666661</c:v>
                </c:pt>
                <c:pt idx="4559">
                  <c:v>17.069444444444443</c:v>
                </c:pt>
                <c:pt idx="4560">
                  <c:v>22</c:v>
                </c:pt>
                <c:pt idx="4561">
                  <c:v>0</c:v>
                </c:pt>
                <c:pt idx="4562">
                  <c:v>26.729166666666668</c:v>
                </c:pt>
                <c:pt idx="4563">
                  <c:v>51.166666666666664</c:v>
                </c:pt>
                <c:pt idx="4564">
                  <c:v>37.729166666666664</c:v>
                </c:pt>
                <c:pt idx="4565">
                  <c:v>45.833333333333336</c:v>
                </c:pt>
                <c:pt idx="4566">
                  <c:v>50.229166666666664</c:v>
                </c:pt>
                <c:pt idx="4567">
                  <c:v>46.333333333333336</c:v>
                </c:pt>
                <c:pt idx="4568">
                  <c:v>9.4166666666666661</c:v>
                </c:pt>
                <c:pt idx="4569">
                  <c:v>16.291666666666668</c:v>
                </c:pt>
                <c:pt idx="4570">
                  <c:v>33.333333333333336</c:v>
                </c:pt>
                <c:pt idx="4571">
                  <c:v>0</c:v>
                </c:pt>
                <c:pt idx="4572">
                  <c:v>33.416666666666664</c:v>
                </c:pt>
                <c:pt idx="4573">
                  <c:v>21.416666666666668</c:v>
                </c:pt>
                <c:pt idx="4574">
                  <c:v>84.041666666666671</c:v>
                </c:pt>
                <c:pt idx="4575">
                  <c:v>15.416666666666666</c:v>
                </c:pt>
                <c:pt idx="4576">
                  <c:v>50.395833333333336</c:v>
                </c:pt>
                <c:pt idx="4577">
                  <c:v>44.666666666666664</c:v>
                </c:pt>
                <c:pt idx="4578">
                  <c:v>23.5625</c:v>
                </c:pt>
                <c:pt idx="4579">
                  <c:v>16.1875</c:v>
                </c:pt>
                <c:pt idx="4580">
                  <c:v>28.229166666666668</c:v>
                </c:pt>
                <c:pt idx="4581">
                  <c:v>32.3125</c:v>
                </c:pt>
                <c:pt idx="4582">
                  <c:v>45.208333333333336</c:v>
                </c:pt>
                <c:pt idx="4583">
                  <c:v>50.541666666666664</c:v>
                </c:pt>
                <c:pt idx="4584">
                  <c:v>18.333333333333332</c:v>
                </c:pt>
                <c:pt idx="4585">
                  <c:v>45.583333333333336</c:v>
                </c:pt>
                <c:pt idx="4586">
                  <c:v>47.729166666666664</c:v>
                </c:pt>
                <c:pt idx="4587">
                  <c:v>26.604166666666668</c:v>
                </c:pt>
                <c:pt idx="4588">
                  <c:v>17.291666666666668</c:v>
                </c:pt>
                <c:pt idx="4589">
                  <c:v>84.958333333333329</c:v>
                </c:pt>
                <c:pt idx="4590">
                  <c:v>37.541666666666664</c:v>
                </c:pt>
                <c:pt idx="4591">
                  <c:v>39.270833333333336</c:v>
                </c:pt>
                <c:pt idx="4592">
                  <c:v>49.770833333333336</c:v>
                </c:pt>
                <c:pt idx="4593">
                  <c:v>49.666666666666664</c:v>
                </c:pt>
                <c:pt idx="4594">
                  <c:v>21.708333333333332</c:v>
                </c:pt>
                <c:pt idx="4595">
                  <c:v>37.75</c:v>
                </c:pt>
                <c:pt idx="4596">
                  <c:v>20.791666666666668</c:v>
                </c:pt>
                <c:pt idx="4597">
                  <c:v>0</c:v>
                </c:pt>
                <c:pt idx="4598">
                  <c:v>28.104166666666668</c:v>
                </c:pt>
                <c:pt idx="4599">
                  <c:v>9.5208333333333339</c:v>
                </c:pt>
                <c:pt idx="4600">
                  <c:v>36.8125</c:v>
                </c:pt>
                <c:pt idx="4601">
                  <c:v>25.979166666666668</c:v>
                </c:pt>
                <c:pt idx="4602">
                  <c:v>0</c:v>
                </c:pt>
                <c:pt idx="4603">
                  <c:v>36.583333333333336</c:v>
                </c:pt>
                <c:pt idx="4604">
                  <c:v>8.875</c:v>
                </c:pt>
                <c:pt idx="4605">
                  <c:v>47.375</c:v>
                </c:pt>
                <c:pt idx="4606">
                  <c:v>0</c:v>
                </c:pt>
                <c:pt idx="4607">
                  <c:v>0</c:v>
                </c:pt>
                <c:pt idx="4608">
                  <c:v>34.104166666666664</c:v>
                </c:pt>
                <c:pt idx="4609">
                  <c:v>32.166666666666664</c:v>
                </c:pt>
                <c:pt idx="4610">
                  <c:v>0</c:v>
                </c:pt>
                <c:pt idx="4611">
                  <c:v>7.8125</c:v>
                </c:pt>
                <c:pt idx="4612">
                  <c:v>47.979166666666664</c:v>
                </c:pt>
                <c:pt idx="4613">
                  <c:v>0</c:v>
                </c:pt>
                <c:pt idx="4614">
                  <c:v>10.75</c:v>
                </c:pt>
                <c:pt idx="4615">
                  <c:v>9.375</c:v>
                </c:pt>
                <c:pt idx="4616">
                  <c:v>0</c:v>
                </c:pt>
                <c:pt idx="4617">
                  <c:v>33.166666666666664</c:v>
                </c:pt>
                <c:pt idx="4618">
                  <c:v>31.8125</c:v>
                </c:pt>
                <c:pt idx="4619">
                  <c:v>12.875</c:v>
                </c:pt>
                <c:pt idx="4620">
                  <c:v>37.041666666666664</c:v>
                </c:pt>
                <c:pt idx="4621">
                  <c:v>25.791666666666668</c:v>
                </c:pt>
                <c:pt idx="4622">
                  <c:v>19.666666666666668</c:v>
                </c:pt>
                <c:pt idx="4623">
                  <c:v>36.541666666666664</c:v>
                </c:pt>
                <c:pt idx="4624">
                  <c:v>33.125</c:v>
                </c:pt>
                <c:pt idx="4625">
                  <c:v>68.520833333333329</c:v>
                </c:pt>
                <c:pt idx="4626">
                  <c:v>51.541666666666664</c:v>
                </c:pt>
                <c:pt idx="4627">
                  <c:v>34.666666666666664</c:v>
                </c:pt>
                <c:pt idx="4628">
                  <c:v>24.1875</c:v>
                </c:pt>
                <c:pt idx="4629">
                  <c:v>31.5</c:v>
                </c:pt>
                <c:pt idx="4630">
                  <c:v>94.729166666666671</c:v>
                </c:pt>
                <c:pt idx="4631">
                  <c:v>26.558333333333334</c:v>
                </c:pt>
                <c:pt idx="4632">
                  <c:v>9.9375</c:v>
                </c:pt>
                <c:pt idx="4633">
                  <c:v>36.645833333333336</c:v>
                </c:pt>
                <c:pt idx="4634">
                  <c:v>37.833333333333336</c:v>
                </c:pt>
                <c:pt idx="4635">
                  <c:v>26.354166666666668</c:v>
                </c:pt>
                <c:pt idx="4636">
                  <c:v>41.458333333333336</c:v>
                </c:pt>
                <c:pt idx="4637">
                  <c:v>23.645833333333332</c:v>
                </c:pt>
                <c:pt idx="4638">
                  <c:v>60.229166666666664</c:v>
                </c:pt>
                <c:pt idx="4639">
                  <c:v>0</c:v>
                </c:pt>
                <c:pt idx="4640">
                  <c:v>20.041666666666668</c:v>
                </c:pt>
                <c:pt idx="4641">
                  <c:v>35.625</c:v>
                </c:pt>
                <c:pt idx="4642">
                  <c:v>17.666666666666668</c:v>
                </c:pt>
                <c:pt idx="4643">
                  <c:v>34.541666666666664</c:v>
                </c:pt>
                <c:pt idx="4644">
                  <c:v>0</c:v>
                </c:pt>
                <c:pt idx="4645">
                  <c:v>12.354166666666666</c:v>
                </c:pt>
                <c:pt idx="4646">
                  <c:v>18.875</c:v>
                </c:pt>
                <c:pt idx="4647">
                  <c:v>69.75</c:v>
                </c:pt>
                <c:pt idx="4648">
                  <c:v>0</c:v>
                </c:pt>
                <c:pt idx="4649">
                  <c:v>0</c:v>
                </c:pt>
                <c:pt idx="4650">
                  <c:v>35.979166666666664</c:v>
                </c:pt>
                <c:pt idx="4651">
                  <c:v>63.479166666666664</c:v>
                </c:pt>
                <c:pt idx="4652">
                  <c:v>0</c:v>
                </c:pt>
                <c:pt idx="4653">
                  <c:v>49.916666666666664</c:v>
                </c:pt>
                <c:pt idx="4654">
                  <c:v>22.895833333333332</c:v>
                </c:pt>
                <c:pt idx="4655">
                  <c:v>33.5625</c:v>
                </c:pt>
                <c:pt idx="4656">
                  <c:v>12.729166666666666</c:v>
                </c:pt>
                <c:pt idx="4657">
                  <c:v>43.229166666666664</c:v>
                </c:pt>
                <c:pt idx="4658">
                  <c:v>19.833333333333332</c:v>
                </c:pt>
                <c:pt idx="4659">
                  <c:v>28.291666666666668</c:v>
                </c:pt>
                <c:pt idx="4660">
                  <c:v>58.541666666666664</c:v>
                </c:pt>
                <c:pt idx="4661">
                  <c:v>0</c:v>
                </c:pt>
                <c:pt idx="4662">
                  <c:v>38.8125</c:v>
                </c:pt>
                <c:pt idx="4663">
                  <c:v>42.270833333333336</c:v>
                </c:pt>
                <c:pt idx="4664">
                  <c:v>66.708333333333329</c:v>
                </c:pt>
                <c:pt idx="4665">
                  <c:v>15.958333333333334</c:v>
                </c:pt>
                <c:pt idx="4666">
                  <c:v>14.291666666666666</c:v>
                </c:pt>
                <c:pt idx="4667">
                  <c:v>48.770833333333336</c:v>
                </c:pt>
                <c:pt idx="4668">
                  <c:v>29.666666666666668</c:v>
                </c:pt>
                <c:pt idx="4669">
                  <c:v>46.166666666666664</c:v>
                </c:pt>
                <c:pt idx="4670">
                  <c:v>32.020833333333336</c:v>
                </c:pt>
                <c:pt idx="4671">
                  <c:v>7.5625</c:v>
                </c:pt>
                <c:pt idx="4672">
                  <c:v>107.64583333333333</c:v>
                </c:pt>
                <c:pt idx="4673">
                  <c:v>40.666666666666664</c:v>
                </c:pt>
                <c:pt idx="4674">
                  <c:v>7.6875</c:v>
                </c:pt>
                <c:pt idx="4675">
                  <c:v>58</c:v>
                </c:pt>
                <c:pt idx="4676">
                  <c:v>47.979166666666664</c:v>
                </c:pt>
                <c:pt idx="4677">
                  <c:v>0</c:v>
                </c:pt>
                <c:pt idx="4678">
                  <c:v>42.291666666666664</c:v>
                </c:pt>
                <c:pt idx="4679">
                  <c:v>19.541666666666668</c:v>
                </c:pt>
                <c:pt idx="4680">
                  <c:v>61.125</c:v>
                </c:pt>
                <c:pt idx="4681">
                  <c:v>29.583333333333332</c:v>
                </c:pt>
                <c:pt idx="4682">
                  <c:v>45.208333333333336</c:v>
                </c:pt>
                <c:pt idx="4683">
                  <c:v>15.166666666666666</c:v>
                </c:pt>
                <c:pt idx="4684">
                  <c:v>35.625</c:v>
                </c:pt>
                <c:pt idx="4685">
                  <c:v>61.9375</c:v>
                </c:pt>
                <c:pt idx="4686">
                  <c:v>26.791666666666668</c:v>
                </c:pt>
                <c:pt idx="4687">
                  <c:v>59.875</c:v>
                </c:pt>
                <c:pt idx="4688">
                  <c:v>35.395833333333336</c:v>
                </c:pt>
                <c:pt idx="4689">
                  <c:v>46.208333333333336</c:v>
                </c:pt>
                <c:pt idx="4690">
                  <c:v>23.4375</c:v>
                </c:pt>
                <c:pt idx="4691">
                  <c:v>37.166666666666664</c:v>
                </c:pt>
                <c:pt idx="4692">
                  <c:v>12.604166666666666</c:v>
                </c:pt>
                <c:pt idx="4693">
                  <c:v>0</c:v>
                </c:pt>
                <c:pt idx="4694">
                  <c:v>28.833333333333332</c:v>
                </c:pt>
                <c:pt idx="4695">
                  <c:v>45.25</c:v>
                </c:pt>
                <c:pt idx="4696">
                  <c:v>30.895833333333332</c:v>
                </c:pt>
                <c:pt idx="4697">
                  <c:v>0</c:v>
                </c:pt>
                <c:pt idx="4698">
                  <c:v>0</c:v>
                </c:pt>
                <c:pt idx="4699">
                  <c:v>25.916666666666668</c:v>
                </c:pt>
                <c:pt idx="4700">
                  <c:v>21.75</c:v>
                </c:pt>
                <c:pt idx="4701">
                  <c:v>58.541666666666664</c:v>
                </c:pt>
                <c:pt idx="4702">
                  <c:v>0</c:v>
                </c:pt>
                <c:pt idx="4703">
                  <c:v>25.270833333333332</c:v>
                </c:pt>
                <c:pt idx="4704">
                  <c:v>22.958333333333332</c:v>
                </c:pt>
                <c:pt idx="4705">
                  <c:v>20.6875</c:v>
                </c:pt>
                <c:pt idx="4706">
                  <c:v>38.5</c:v>
                </c:pt>
                <c:pt idx="4707">
                  <c:v>15.541666666666666</c:v>
                </c:pt>
                <c:pt idx="4708">
                  <c:v>14.354166666666666</c:v>
                </c:pt>
                <c:pt idx="4709">
                  <c:v>8.5833333333333339</c:v>
                </c:pt>
                <c:pt idx="4710">
                  <c:v>10</c:v>
                </c:pt>
                <c:pt idx="4711">
                  <c:v>30.958333333333332</c:v>
                </c:pt>
                <c:pt idx="4712">
                  <c:v>32.125</c:v>
                </c:pt>
                <c:pt idx="4713">
                  <c:v>0</c:v>
                </c:pt>
                <c:pt idx="4714">
                  <c:v>73</c:v>
                </c:pt>
                <c:pt idx="4715">
                  <c:v>20.520833333333332</c:v>
                </c:pt>
                <c:pt idx="4716">
                  <c:v>45.9375</c:v>
                </c:pt>
                <c:pt idx="4717">
                  <c:v>0</c:v>
                </c:pt>
                <c:pt idx="4718">
                  <c:v>88.6875</c:v>
                </c:pt>
                <c:pt idx="4719">
                  <c:v>8.0416666666666661</c:v>
                </c:pt>
                <c:pt idx="4720">
                  <c:v>38.708333333333336</c:v>
                </c:pt>
                <c:pt idx="4721">
                  <c:v>37.125</c:v>
                </c:pt>
                <c:pt idx="4722">
                  <c:v>0</c:v>
                </c:pt>
                <c:pt idx="4723">
                  <c:v>99.8125</c:v>
                </c:pt>
                <c:pt idx="4724">
                  <c:v>0</c:v>
                </c:pt>
                <c:pt idx="4725">
                  <c:v>24.145833333333332</c:v>
                </c:pt>
                <c:pt idx="4726">
                  <c:v>27.229166666666668</c:v>
                </c:pt>
                <c:pt idx="4727">
                  <c:v>34.854166666666664</c:v>
                </c:pt>
                <c:pt idx="4728">
                  <c:v>43</c:v>
                </c:pt>
                <c:pt idx="4729">
                  <c:v>34.395833333333336</c:v>
                </c:pt>
                <c:pt idx="4730">
                  <c:v>0</c:v>
                </c:pt>
                <c:pt idx="4731">
                  <c:v>45.604166666666664</c:v>
                </c:pt>
                <c:pt idx="4732">
                  <c:v>25</c:v>
                </c:pt>
                <c:pt idx="4733">
                  <c:v>39.225000000000001</c:v>
                </c:pt>
                <c:pt idx="4734">
                  <c:v>17.916666666666668</c:v>
                </c:pt>
                <c:pt idx="4735">
                  <c:v>0</c:v>
                </c:pt>
                <c:pt idx="4736">
                  <c:v>0</c:v>
                </c:pt>
                <c:pt idx="4737">
                  <c:v>95.833333333333329</c:v>
                </c:pt>
                <c:pt idx="4738">
                  <c:v>0</c:v>
                </c:pt>
                <c:pt idx="4739">
                  <c:v>39.979166666666664</c:v>
                </c:pt>
                <c:pt idx="4740">
                  <c:v>18.083333333333332</c:v>
                </c:pt>
                <c:pt idx="4741">
                  <c:v>16.972222222222221</c:v>
                </c:pt>
                <c:pt idx="4742">
                  <c:v>60.25</c:v>
                </c:pt>
                <c:pt idx="4743">
                  <c:v>24.069444444444443</c:v>
                </c:pt>
                <c:pt idx="4744">
                  <c:v>44.020833333333336</c:v>
                </c:pt>
                <c:pt idx="4745">
                  <c:v>0</c:v>
                </c:pt>
                <c:pt idx="4746">
                  <c:v>81.4375</c:v>
                </c:pt>
                <c:pt idx="4747">
                  <c:v>37.041666666666664</c:v>
                </c:pt>
                <c:pt idx="4748">
                  <c:v>0</c:v>
                </c:pt>
                <c:pt idx="4749">
                  <c:v>23.083333333333332</c:v>
                </c:pt>
                <c:pt idx="4750">
                  <c:v>17.291666666666668</c:v>
                </c:pt>
                <c:pt idx="4751">
                  <c:v>0</c:v>
                </c:pt>
                <c:pt idx="4752">
                  <c:v>36.020833333333336</c:v>
                </c:pt>
                <c:pt idx="4753">
                  <c:v>0</c:v>
                </c:pt>
                <c:pt idx="4754">
                  <c:v>44.291666666666664</c:v>
                </c:pt>
                <c:pt idx="4755">
                  <c:v>63.25</c:v>
                </c:pt>
                <c:pt idx="4756">
                  <c:v>11.854166666666666</c:v>
                </c:pt>
                <c:pt idx="4757">
                  <c:v>61</c:v>
                </c:pt>
                <c:pt idx="4758">
                  <c:v>44.1875</c:v>
                </c:pt>
                <c:pt idx="4759">
                  <c:v>28.104166666666668</c:v>
                </c:pt>
                <c:pt idx="4760">
                  <c:v>70.416666666666671</c:v>
                </c:pt>
                <c:pt idx="4761">
                  <c:v>20.5</c:v>
                </c:pt>
                <c:pt idx="4762">
                  <c:v>15.333333333333334</c:v>
                </c:pt>
                <c:pt idx="4763">
                  <c:v>34.9375</c:v>
                </c:pt>
                <c:pt idx="4764">
                  <c:v>88.291666666666671</c:v>
                </c:pt>
                <c:pt idx="4765">
                  <c:v>31.770833333333332</c:v>
                </c:pt>
                <c:pt idx="4766">
                  <c:v>20.875</c:v>
                </c:pt>
                <c:pt idx="4767">
                  <c:v>43.041666666666664</c:v>
                </c:pt>
                <c:pt idx="4768">
                  <c:v>20.833333333333332</c:v>
                </c:pt>
                <c:pt idx="4769">
                  <c:v>21.291666666666668</c:v>
                </c:pt>
                <c:pt idx="4770">
                  <c:v>17.979166666666668</c:v>
                </c:pt>
                <c:pt idx="4771">
                  <c:v>20.875</c:v>
                </c:pt>
                <c:pt idx="4772">
                  <c:v>30.583333333333332</c:v>
                </c:pt>
                <c:pt idx="4773">
                  <c:v>17.479166666666668</c:v>
                </c:pt>
                <c:pt idx="4774">
                  <c:v>30.791666666666668</c:v>
                </c:pt>
                <c:pt idx="4775">
                  <c:v>20.854166666666668</c:v>
                </c:pt>
                <c:pt idx="4776">
                  <c:v>22.583333333333332</c:v>
                </c:pt>
                <c:pt idx="4777">
                  <c:v>0</c:v>
                </c:pt>
                <c:pt idx="4778">
                  <c:v>30.375</c:v>
                </c:pt>
                <c:pt idx="4779">
                  <c:v>0</c:v>
                </c:pt>
                <c:pt idx="4780">
                  <c:v>27.333333333333332</c:v>
                </c:pt>
                <c:pt idx="4781">
                  <c:v>24.5</c:v>
                </c:pt>
                <c:pt idx="4782">
                  <c:v>10.958333333333334</c:v>
                </c:pt>
                <c:pt idx="4783">
                  <c:v>11.9375</c:v>
                </c:pt>
                <c:pt idx="4784">
                  <c:v>15.8125</c:v>
                </c:pt>
                <c:pt idx="4785">
                  <c:v>45.020833333333336</c:v>
                </c:pt>
                <c:pt idx="4786">
                  <c:v>54.25</c:v>
                </c:pt>
                <c:pt idx="4787">
                  <c:v>18.833333333333332</c:v>
                </c:pt>
                <c:pt idx="4788">
                  <c:v>39.9375</c:v>
                </c:pt>
                <c:pt idx="4789">
                  <c:v>19.833333333333332</c:v>
                </c:pt>
                <c:pt idx="4790">
                  <c:v>7.041666666666667</c:v>
                </c:pt>
                <c:pt idx="4791">
                  <c:v>0</c:v>
                </c:pt>
                <c:pt idx="4792">
                  <c:v>7.083333333333333</c:v>
                </c:pt>
                <c:pt idx="4793">
                  <c:v>8.6666666666666661</c:v>
                </c:pt>
                <c:pt idx="4794">
                  <c:v>22.708333333333332</c:v>
                </c:pt>
                <c:pt idx="4795">
                  <c:v>100.79166666666667</c:v>
                </c:pt>
                <c:pt idx="4796">
                  <c:v>42.6875</c:v>
                </c:pt>
                <c:pt idx="4797">
                  <c:v>48.854166666666664</c:v>
                </c:pt>
                <c:pt idx="4798">
                  <c:v>26.791666666666668</c:v>
                </c:pt>
                <c:pt idx="4799">
                  <c:v>20.010416666666668</c:v>
                </c:pt>
                <c:pt idx="4800">
                  <c:v>180.66666666666666</c:v>
                </c:pt>
                <c:pt idx="4801">
                  <c:v>19.083333333333332</c:v>
                </c:pt>
                <c:pt idx="4802">
                  <c:v>25.375</c:v>
                </c:pt>
                <c:pt idx="4803">
                  <c:v>58.895833333333336</c:v>
                </c:pt>
                <c:pt idx="4804">
                  <c:v>38.604166666666664</c:v>
                </c:pt>
                <c:pt idx="4805">
                  <c:v>58.416666666666664</c:v>
                </c:pt>
                <c:pt idx="4806">
                  <c:v>18.25</c:v>
                </c:pt>
                <c:pt idx="4807">
                  <c:v>18.0625</c:v>
                </c:pt>
                <c:pt idx="4808">
                  <c:v>57.854166666666664</c:v>
                </c:pt>
                <c:pt idx="4809">
                  <c:v>52.75</c:v>
                </c:pt>
                <c:pt idx="4810">
                  <c:v>68.25</c:v>
                </c:pt>
                <c:pt idx="4811">
                  <c:v>29.229166666666668</c:v>
                </c:pt>
                <c:pt idx="4812">
                  <c:v>0</c:v>
                </c:pt>
                <c:pt idx="4813">
                  <c:v>57.708333333333336</c:v>
                </c:pt>
                <c:pt idx="4814">
                  <c:v>12.020833333333334</c:v>
                </c:pt>
                <c:pt idx="4815">
                  <c:v>87.1875</c:v>
                </c:pt>
                <c:pt idx="4816">
                  <c:v>18.791666666666668</c:v>
                </c:pt>
                <c:pt idx="4817">
                  <c:v>48.666666666666664</c:v>
                </c:pt>
                <c:pt idx="4818">
                  <c:v>0</c:v>
                </c:pt>
                <c:pt idx="4819">
                  <c:v>33.8125</c:v>
                </c:pt>
                <c:pt idx="4820">
                  <c:v>38.729166666666664</c:v>
                </c:pt>
                <c:pt idx="4821">
                  <c:v>72.458333333333329</c:v>
                </c:pt>
                <c:pt idx="4822">
                  <c:v>23.625</c:v>
                </c:pt>
                <c:pt idx="4823">
                  <c:v>0</c:v>
                </c:pt>
                <c:pt idx="4824">
                  <c:v>29.291666666666668</c:v>
                </c:pt>
                <c:pt idx="4825">
                  <c:v>54.333333333333336</c:v>
                </c:pt>
                <c:pt idx="4826">
                  <c:v>33.854166666666664</c:v>
                </c:pt>
                <c:pt idx="4827">
                  <c:v>47.479166666666664</c:v>
                </c:pt>
                <c:pt idx="4828">
                  <c:v>11.020833333333334</c:v>
                </c:pt>
                <c:pt idx="4829">
                  <c:v>34.9375</c:v>
                </c:pt>
                <c:pt idx="4830">
                  <c:v>78.541666666666671</c:v>
                </c:pt>
                <c:pt idx="4831">
                  <c:v>64.625</c:v>
                </c:pt>
                <c:pt idx="4832">
                  <c:v>28.291666666666668</c:v>
                </c:pt>
                <c:pt idx="4833">
                  <c:v>22.6875</c:v>
                </c:pt>
                <c:pt idx="4834">
                  <c:v>55.75</c:v>
                </c:pt>
                <c:pt idx="4835">
                  <c:v>37.083333333333336</c:v>
                </c:pt>
                <c:pt idx="4836">
                  <c:v>8.6041666666666661</c:v>
                </c:pt>
                <c:pt idx="4837">
                  <c:v>0</c:v>
                </c:pt>
                <c:pt idx="4838">
                  <c:v>69.229166666666671</c:v>
                </c:pt>
                <c:pt idx="4839">
                  <c:v>47.708333333333336</c:v>
                </c:pt>
                <c:pt idx="4840">
                  <c:v>106.125</c:v>
                </c:pt>
                <c:pt idx="4841">
                  <c:v>20.958333333333332</c:v>
                </c:pt>
                <c:pt idx="4842">
                  <c:v>59.916666666666664</c:v>
                </c:pt>
                <c:pt idx="4843">
                  <c:v>27.083333333333332</c:v>
                </c:pt>
                <c:pt idx="4844">
                  <c:v>0</c:v>
                </c:pt>
                <c:pt idx="4845">
                  <c:v>23.541666666666668</c:v>
                </c:pt>
                <c:pt idx="4846">
                  <c:v>42.833333333333336</c:v>
                </c:pt>
                <c:pt idx="4847">
                  <c:v>17.020833333333332</c:v>
                </c:pt>
                <c:pt idx="4848">
                  <c:v>24.895833333333332</c:v>
                </c:pt>
                <c:pt idx="4849">
                  <c:v>19.145833333333332</c:v>
                </c:pt>
                <c:pt idx="4850">
                  <c:v>0</c:v>
                </c:pt>
                <c:pt idx="4851">
                  <c:v>13.8125</c:v>
                </c:pt>
                <c:pt idx="4852">
                  <c:v>8.4583333333333339</c:v>
                </c:pt>
                <c:pt idx="4853">
                  <c:v>30.708333333333332</c:v>
                </c:pt>
                <c:pt idx="4854">
                  <c:v>0</c:v>
                </c:pt>
                <c:pt idx="4855">
                  <c:v>7.458333333333333</c:v>
                </c:pt>
                <c:pt idx="4856">
                  <c:v>53.166666666666664</c:v>
                </c:pt>
                <c:pt idx="4857">
                  <c:v>84.416666666666671</c:v>
                </c:pt>
                <c:pt idx="4858">
                  <c:v>45.833333333333336</c:v>
                </c:pt>
                <c:pt idx="4859">
                  <c:v>0</c:v>
                </c:pt>
                <c:pt idx="4860">
                  <c:v>35.520833333333336</c:v>
                </c:pt>
                <c:pt idx="4861">
                  <c:v>29.666666666666668</c:v>
                </c:pt>
                <c:pt idx="4862">
                  <c:v>78.770833333333329</c:v>
                </c:pt>
                <c:pt idx="4863">
                  <c:v>22.125</c:v>
                </c:pt>
                <c:pt idx="4864">
                  <c:v>9.0833333333333339</c:v>
                </c:pt>
                <c:pt idx="4865">
                  <c:v>31.208333333333332</c:v>
                </c:pt>
                <c:pt idx="4866">
                  <c:v>82.75</c:v>
                </c:pt>
                <c:pt idx="4867">
                  <c:v>42.041666666666664</c:v>
                </c:pt>
                <c:pt idx="4868">
                  <c:v>0</c:v>
                </c:pt>
                <c:pt idx="4869">
                  <c:v>27.270833333333332</c:v>
                </c:pt>
                <c:pt idx="4870">
                  <c:v>9.5833333333333339</c:v>
                </c:pt>
                <c:pt idx="4871">
                  <c:v>69.5</c:v>
                </c:pt>
                <c:pt idx="4872">
                  <c:v>43.4375</c:v>
                </c:pt>
                <c:pt idx="4873">
                  <c:v>31.541666666666668</c:v>
                </c:pt>
                <c:pt idx="4874">
                  <c:v>0</c:v>
                </c:pt>
                <c:pt idx="4875">
                  <c:v>37.916666666666664</c:v>
                </c:pt>
                <c:pt idx="4876">
                  <c:v>42.604166666666664</c:v>
                </c:pt>
                <c:pt idx="4877">
                  <c:v>0</c:v>
                </c:pt>
                <c:pt idx="4878">
                  <c:v>101.54166666666667</c:v>
                </c:pt>
                <c:pt idx="4879">
                  <c:v>15.583333333333334</c:v>
                </c:pt>
                <c:pt idx="4880">
                  <c:v>45.020833333333336</c:v>
                </c:pt>
                <c:pt idx="4881">
                  <c:v>19.416666666666668</c:v>
                </c:pt>
                <c:pt idx="4882">
                  <c:v>22.625</c:v>
                </c:pt>
                <c:pt idx="4883">
                  <c:v>8.8333333333333339</c:v>
                </c:pt>
                <c:pt idx="4884">
                  <c:v>19.9375</c:v>
                </c:pt>
                <c:pt idx="4885">
                  <c:v>8.9791666666666661</c:v>
                </c:pt>
                <c:pt idx="4886">
                  <c:v>39.645833333333336</c:v>
                </c:pt>
                <c:pt idx="4887">
                  <c:v>53.645833333333336</c:v>
                </c:pt>
                <c:pt idx="4888">
                  <c:v>34</c:v>
                </c:pt>
                <c:pt idx="4889">
                  <c:v>9.1458333333333339</c:v>
                </c:pt>
                <c:pt idx="4890">
                  <c:v>20.5625</c:v>
                </c:pt>
                <c:pt idx="4891">
                  <c:v>60.4375</c:v>
                </c:pt>
                <c:pt idx="4892">
                  <c:v>14.895833333333334</c:v>
                </c:pt>
                <c:pt idx="4893">
                  <c:v>37.375</c:v>
                </c:pt>
                <c:pt idx="4894">
                  <c:v>18.145833333333332</c:v>
                </c:pt>
                <c:pt idx="4895">
                  <c:v>0</c:v>
                </c:pt>
                <c:pt idx="4896">
                  <c:v>33.583333333333336</c:v>
                </c:pt>
                <c:pt idx="4897">
                  <c:v>20</c:v>
                </c:pt>
                <c:pt idx="4898">
                  <c:v>0</c:v>
                </c:pt>
                <c:pt idx="4899">
                  <c:v>47.416666666666664</c:v>
                </c:pt>
                <c:pt idx="4900">
                  <c:v>51.416666666666664</c:v>
                </c:pt>
                <c:pt idx="4901">
                  <c:v>30.1875</c:v>
                </c:pt>
                <c:pt idx="4902">
                  <c:v>58.479166666666664</c:v>
                </c:pt>
                <c:pt idx="4903">
                  <c:v>44.895833333333336</c:v>
                </c:pt>
                <c:pt idx="4904">
                  <c:v>0</c:v>
                </c:pt>
                <c:pt idx="4905">
                  <c:v>22.333333333333332</c:v>
                </c:pt>
                <c:pt idx="4906">
                  <c:v>75.3125</c:v>
                </c:pt>
                <c:pt idx="4907">
                  <c:v>45.625</c:v>
                </c:pt>
                <c:pt idx="4908">
                  <c:v>49.083333333333336</c:v>
                </c:pt>
                <c:pt idx="4909">
                  <c:v>63.541666666666664</c:v>
                </c:pt>
                <c:pt idx="4910">
                  <c:v>20.416666666666668</c:v>
                </c:pt>
                <c:pt idx="4911">
                  <c:v>34.083333333333336</c:v>
                </c:pt>
                <c:pt idx="4912">
                  <c:v>0</c:v>
                </c:pt>
                <c:pt idx="4913">
                  <c:v>69.5</c:v>
                </c:pt>
                <c:pt idx="4914">
                  <c:v>0</c:v>
                </c:pt>
                <c:pt idx="4915">
                  <c:v>66.395833333333329</c:v>
                </c:pt>
                <c:pt idx="4916">
                  <c:v>35.520833333333336</c:v>
                </c:pt>
                <c:pt idx="4917">
                  <c:v>0</c:v>
                </c:pt>
                <c:pt idx="4918">
                  <c:v>19.145833333333332</c:v>
                </c:pt>
                <c:pt idx="4919">
                  <c:v>58</c:v>
                </c:pt>
                <c:pt idx="4920">
                  <c:v>9.7083333333333339</c:v>
                </c:pt>
                <c:pt idx="4921">
                  <c:v>33.333333333333336</c:v>
                </c:pt>
                <c:pt idx="4922">
                  <c:v>35.354166666666664</c:v>
                </c:pt>
                <c:pt idx="4923">
                  <c:v>62.152777777777779</c:v>
                </c:pt>
                <c:pt idx="4924">
                  <c:v>19.895833333333332</c:v>
                </c:pt>
                <c:pt idx="4925">
                  <c:v>15.270833333333334</c:v>
                </c:pt>
                <c:pt idx="4926">
                  <c:v>38.479166666666664</c:v>
                </c:pt>
                <c:pt idx="4927">
                  <c:v>18.541666666666668</c:v>
                </c:pt>
                <c:pt idx="4928">
                  <c:v>27.208333333333332</c:v>
                </c:pt>
                <c:pt idx="4929">
                  <c:v>11.020833333333334</c:v>
                </c:pt>
                <c:pt idx="4930">
                  <c:v>0</c:v>
                </c:pt>
                <c:pt idx="4931">
                  <c:v>0</c:v>
                </c:pt>
                <c:pt idx="4932">
                  <c:v>25.9375</c:v>
                </c:pt>
                <c:pt idx="4933">
                  <c:v>45.604166666666664</c:v>
                </c:pt>
                <c:pt idx="4934">
                  <c:v>37.041666666666664</c:v>
                </c:pt>
                <c:pt idx="4935">
                  <c:v>22.6875</c:v>
                </c:pt>
                <c:pt idx="4936">
                  <c:v>74.666666666666671</c:v>
                </c:pt>
                <c:pt idx="4937">
                  <c:v>28.854166666666668</c:v>
                </c:pt>
                <c:pt idx="4938">
                  <c:v>24.666666666666668</c:v>
                </c:pt>
                <c:pt idx="4939">
                  <c:v>11.958333333333334</c:v>
                </c:pt>
                <c:pt idx="4940">
                  <c:v>29.708333333333332</c:v>
                </c:pt>
                <c:pt idx="4941">
                  <c:v>26.75</c:v>
                </c:pt>
                <c:pt idx="4942">
                  <c:v>24.875</c:v>
                </c:pt>
                <c:pt idx="4943">
                  <c:v>44.291666666666664</c:v>
                </c:pt>
                <c:pt idx="4944">
                  <c:v>6.520833333333333</c:v>
                </c:pt>
                <c:pt idx="4945">
                  <c:v>23.770833333333332</c:v>
                </c:pt>
                <c:pt idx="4946">
                  <c:v>19.25</c:v>
                </c:pt>
                <c:pt idx="4947">
                  <c:v>37.479166666666664</c:v>
                </c:pt>
                <c:pt idx="4948">
                  <c:v>11.041666666666666</c:v>
                </c:pt>
                <c:pt idx="4949">
                  <c:v>14.333333333333334</c:v>
                </c:pt>
                <c:pt idx="4950">
                  <c:v>7.541666666666667</c:v>
                </c:pt>
                <c:pt idx="4951">
                  <c:v>0</c:v>
                </c:pt>
                <c:pt idx="4952">
                  <c:v>39.9375</c:v>
                </c:pt>
                <c:pt idx="4953">
                  <c:v>0</c:v>
                </c:pt>
                <c:pt idx="4954">
                  <c:v>65.729166666666671</c:v>
                </c:pt>
                <c:pt idx="4955">
                  <c:v>33.375</c:v>
                </c:pt>
                <c:pt idx="4956">
                  <c:v>27.875</c:v>
                </c:pt>
                <c:pt idx="4957">
                  <c:v>46.166666666666664</c:v>
                </c:pt>
                <c:pt idx="4958">
                  <c:v>29.5</c:v>
                </c:pt>
                <c:pt idx="4959">
                  <c:v>32.270833333333336</c:v>
                </c:pt>
                <c:pt idx="4960">
                  <c:v>0</c:v>
                </c:pt>
                <c:pt idx="4961">
                  <c:v>39.583333333333336</c:v>
                </c:pt>
                <c:pt idx="4962">
                  <c:v>40.1875</c:v>
                </c:pt>
                <c:pt idx="4963">
                  <c:v>29.291666666666668</c:v>
                </c:pt>
                <c:pt idx="4964">
                  <c:v>96.291666666666671</c:v>
                </c:pt>
                <c:pt idx="4965">
                  <c:v>47.6875</c:v>
                </c:pt>
                <c:pt idx="4966">
                  <c:v>0</c:v>
                </c:pt>
                <c:pt idx="4967">
                  <c:v>36.083333333333336</c:v>
                </c:pt>
                <c:pt idx="4968">
                  <c:v>27.291666666666668</c:v>
                </c:pt>
                <c:pt idx="4969">
                  <c:v>13</c:v>
                </c:pt>
                <c:pt idx="4970">
                  <c:v>33</c:v>
                </c:pt>
                <c:pt idx="4971">
                  <c:v>37.3125</c:v>
                </c:pt>
                <c:pt idx="4972">
                  <c:v>14.479166666666666</c:v>
                </c:pt>
                <c:pt idx="4973">
                  <c:v>35.020833333333336</c:v>
                </c:pt>
                <c:pt idx="4974">
                  <c:v>23.75</c:v>
                </c:pt>
                <c:pt idx="4975">
                  <c:v>0</c:v>
                </c:pt>
                <c:pt idx="4976">
                  <c:v>37.458333333333336</c:v>
                </c:pt>
                <c:pt idx="4977">
                  <c:v>50.020833333333336</c:v>
                </c:pt>
                <c:pt idx="4978">
                  <c:v>19.875</c:v>
                </c:pt>
                <c:pt idx="4979">
                  <c:v>18.458333333333332</c:v>
                </c:pt>
                <c:pt idx="4980">
                  <c:v>7.645833333333333</c:v>
                </c:pt>
                <c:pt idx="4981">
                  <c:v>8</c:v>
                </c:pt>
                <c:pt idx="4982">
                  <c:v>0</c:v>
                </c:pt>
                <c:pt idx="4983">
                  <c:v>14</c:v>
                </c:pt>
                <c:pt idx="4984">
                  <c:v>21.613636363636363</c:v>
                </c:pt>
                <c:pt idx="4985">
                  <c:v>0</c:v>
                </c:pt>
                <c:pt idx="4986">
                  <c:v>24.416666666666668</c:v>
                </c:pt>
                <c:pt idx="4987">
                  <c:v>21.333333333333332</c:v>
                </c:pt>
                <c:pt idx="4988">
                  <c:v>7.583333333333333</c:v>
                </c:pt>
                <c:pt idx="4989">
                  <c:v>39.5</c:v>
                </c:pt>
                <c:pt idx="4990">
                  <c:v>28.041666666666668</c:v>
                </c:pt>
                <c:pt idx="4991">
                  <c:v>21.320512820512821</c:v>
                </c:pt>
                <c:pt idx="4992">
                  <c:v>34.791666666666664</c:v>
                </c:pt>
                <c:pt idx="4993">
                  <c:v>0</c:v>
                </c:pt>
                <c:pt idx="4994">
                  <c:v>18.166666666666668</c:v>
                </c:pt>
                <c:pt idx="4995">
                  <c:v>26.75</c:v>
                </c:pt>
                <c:pt idx="4996">
                  <c:v>0</c:v>
                </c:pt>
                <c:pt idx="4997">
                  <c:v>0</c:v>
                </c:pt>
                <c:pt idx="4998">
                  <c:v>36.8125</c:v>
                </c:pt>
                <c:pt idx="4999">
                  <c:v>45.333333333333336</c:v>
                </c:pt>
                <c:pt idx="5000">
                  <c:v>15.020833333333334</c:v>
                </c:pt>
                <c:pt idx="5001">
                  <c:v>32.458333333333336</c:v>
                </c:pt>
                <c:pt idx="5002">
                  <c:v>18.833333333333332</c:v>
                </c:pt>
                <c:pt idx="5003">
                  <c:v>58.5</c:v>
                </c:pt>
                <c:pt idx="5004">
                  <c:v>35.479166666666664</c:v>
                </c:pt>
                <c:pt idx="5005">
                  <c:v>64.8125</c:v>
                </c:pt>
                <c:pt idx="5006">
                  <c:v>27.125</c:v>
                </c:pt>
                <c:pt idx="5007">
                  <c:v>24.541666666666668</c:v>
                </c:pt>
                <c:pt idx="5008">
                  <c:v>96.708333333333329</c:v>
                </c:pt>
                <c:pt idx="5009">
                  <c:v>65.645833333333329</c:v>
                </c:pt>
                <c:pt idx="5010">
                  <c:v>33.6875</c:v>
                </c:pt>
                <c:pt idx="5011">
                  <c:v>43.354166666666664</c:v>
                </c:pt>
                <c:pt idx="5012">
                  <c:v>11.208333333333334</c:v>
                </c:pt>
                <c:pt idx="5013">
                  <c:v>24.229166666666668</c:v>
                </c:pt>
                <c:pt idx="5014">
                  <c:v>33.6875</c:v>
                </c:pt>
                <c:pt idx="5015">
                  <c:v>25.854166666666668</c:v>
                </c:pt>
                <c:pt idx="5016">
                  <c:v>19.020833333333332</c:v>
                </c:pt>
                <c:pt idx="5017">
                  <c:v>75.25</c:v>
                </c:pt>
                <c:pt idx="5018">
                  <c:v>32.520833333333336</c:v>
                </c:pt>
                <c:pt idx="5019">
                  <c:v>0</c:v>
                </c:pt>
                <c:pt idx="5020">
                  <c:v>33.708333333333336</c:v>
                </c:pt>
                <c:pt idx="5021">
                  <c:v>29.666666666666668</c:v>
                </c:pt>
                <c:pt idx="5022">
                  <c:v>32.458333333333336</c:v>
                </c:pt>
                <c:pt idx="5023">
                  <c:v>20</c:v>
                </c:pt>
                <c:pt idx="5024">
                  <c:v>68.979166666666671</c:v>
                </c:pt>
                <c:pt idx="5025">
                  <c:v>23.395833333333332</c:v>
                </c:pt>
                <c:pt idx="5026">
                  <c:v>29.354166666666668</c:v>
                </c:pt>
                <c:pt idx="5027">
                  <c:v>45.479166666666664</c:v>
                </c:pt>
                <c:pt idx="5028">
                  <c:v>42.1875</c:v>
                </c:pt>
                <c:pt idx="5029">
                  <c:v>7.375</c:v>
                </c:pt>
                <c:pt idx="5030">
                  <c:v>34.854166666666664</c:v>
                </c:pt>
                <c:pt idx="5031">
                  <c:v>6.8125</c:v>
                </c:pt>
                <c:pt idx="5032">
                  <c:v>36.447916666666664</c:v>
                </c:pt>
                <c:pt idx="5033">
                  <c:v>40.6875</c:v>
                </c:pt>
                <c:pt idx="5034">
                  <c:v>0</c:v>
                </c:pt>
                <c:pt idx="5035">
                  <c:v>30.5625</c:v>
                </c:pt>
                <c:pt idx="5036">
                  <c:v>21.145833333333332</c:v>
                </c:pt>
                <c:pt idx="5037">
                  <c:v>0</c:v>
                </c:pt>
                <c:pt idx="5038">
                  <c:v>43.333333333333336</c:v>
                </c:pt>
                <c:pt idx="5039">
                  <c:v>12.645833333333334</c:v>
                </c:pt>
                <c:pt idx="5040">
                  <c:v>19.229166666666668</c:v>
                </c:pt>
                <c:pt idx="5041">
                  <c:v>0</c:v>
                </c:pt>
                <c:pt idx="5042">
                  <c:v>14.416666666666666</c:v>
                </c:pt>
                <c:pt idx="5043">
                  <c:v>0</c:v>
                </c:pt>
                <c:pt idx="5044">
                  <c:v>29.375</c:v>
                </c:pt>
                <c:pt idx="5045">
                  <c:v>0</c:v>
                </c:pt>
                <c:pt idx="5046">
                  <c:v>21.666666666666668</c:v>
                </c:pt>
                <c:pt idx="5047">
                  <c:v>32</c:v>
                </c:pt>
                <c:pt idx="5048">
                  <c:v>27.333333333333332</c:v>
                </c:pt>
                <c:pt idx="5049">
                  <c:v>25.25</c:v>
                </c:pt>
                <c:pt idx="5050">
                  <c:v>7.770833333333333</c:v>
                </c:pt>
                <c:pt idx="5051">
                  <c:v>57.708333333333336</c:v>
                </c:pt>
                <c:pt idx="5052">
                  <c:v>43.375</c:v>
                </c:pt>
                <c:pt idx="5053">
                  <c:v>10.625</c:v>
                </c:pt>
                <c:pt idx="5054">
                  <c:v>19.208333333333332</c:v>
                </c:pt>
                <c:pt idx="5055">
                  <c:v>0</c:v>
                </c:pt>
                <c:pt idx="5056">
                  <c:v>52.9375</c:v>
                </c:pt>
                <c:pt idx="5057">
                  <c:v>0</c:v>
                </c:pt>
                <c:pt idx="5058">
                  <c:v>10.833333333333334</c:v>
                </c:pt>
                <c:pt idx="5059">
                  <c:v>9.8958333333333339</c:v>
                </c:pt>
                <c:pt idx="5060">
                  <c:v>54.854166666666664</c:v>
                </c:pt>
                <c:pt idx="5061">
                  <c:v>11.895833333333334</c:v>
                </c:pt>
                <c:pt idx="5062">
                  <c:v>0</c:v>
                </c:pt>
                <c:pt idx="5063">
                  <c:v>50.104166666666664</c:v>
                </c:pt>
                <c:pt idx="5064">
                  <c:v>47.291666666666664</c:v>
                </c:pt>
                <c:pt idx="5065">
                  <c:v>40.083333333333336</c:v>
                </c:pt>
                <c:pt idx="5066">
                  <c:v>57.604166666666664</c:v>
                </c:pt>
                <c:pt idx="5067">
                  <c:v>23.333333333333332</c:v>
                </c:pt>
                <c:pt idx="5068">
                  <c:v>23.291666666666668</c:v>
                </c:pt>
                <c:pt idx="5069">
                  <c:v>58.6875</c:v>
                </c:pt>
                <c:pt idx="5070">
                  <c:v>54.166666666666664</c:v>
                </c:pt>
                <c:pt idx="5071">
                  <c:v>21.208333333333332</c:v>
                </c:pt>
                <c:pt idx="5072">
                  <c:v>71.895833333333329</c:v>
                </c:pt>
                <c:pt idx="5073">
                  <c:v>42.895833333333336</c:v>
                </c:pt>
                <c:pt idx="5074">
                  <c:v>42.3125</c:v>
                </c:pt>
                <c:pt idx="5075">
                  <c:v>69.020833333333329</c:v>
                </c:pt>
                <c:pt idx="5076">
                  <c:v>46</c:v>
                </c:pt>
                <c:pt idx="5077">
                  <c:v>28.583333333333332</c:v>
                </c:pt>
                <c:pt idx="5078">
                  <c:v>74.6875</c:v>
                </c:pt>
                <c:pt idx="5079">
                  <c:v>0</c:v>
                </c:pt>
                <c:pt idx="5080">
                  <c:v>72.875</c:v>
                </c:pt>
                <c:pt idx="5081">
                  <c:v>66.041666666666671</c:v>
                </c:pt>
                <c:pt idx="5082">
                  <c:v>42.166666666666664</c:v>
                </c:pt>
                <c:pt idx="5083">
                  <c:v>14.625</c:v>
                </c:pt>
                <c:pt idx="5084">
                  <c:v>28.916666666666668</c:v>
                </c:pt>
                <c:pt idx="5085">
                  <c:v>22.354166666666668</c:v>
                </c:pt>
                <c:pt idx="5086">
                  <c:v>8.6666666666666661</c:v>
                </c:pt>
                <c:pt idx="5087">
                  <c:v>8.25</c:v>
                </c:pt>
                <c:pt idx="5088">
                  <c:v>52.395833333333336</c:v>
                </c:pt>
                <c:pt idx="5089">
                  <c:v>32.229166666666664</c:v>
                </c:pt>
                <c:pt idx="5090">
                  <c:v>34.770833333333336</c:v>
                </c:pt>
                <c:pt idx="5091">
                  <c:v>35.125</c:v>
                </c:pt>
                <c:pt idx="5092">
                  <c:v>45</c:v>
                </c:pt>
                <c:pt idx="5093">
                  <c:v>34.458333333333336</c:v>
                </c:pt>
                <c:pt idx="5094">
                  <c:v>12.666666666666666</c:v>
                </c:pt>
                <c:pt idx="5095">
                  <c:v>24.520833333333332</c:v>
                </c:pt>
                <c:pt idx="5096">
                  <c:v>20.708333333333332</c:v>
                </c:pt>
                <c:pt idx="5097">
                  <c:v>10.645833333333334</c:v>
                </c:pt>
                <c:pt idx="5098">
                  <c:v>25.25</c:v>
                </c:pt>
                <c:pt idx="5099">
                  <c:v>8.4166666666666661</c:v>
                </c:pt>
                <c:pt idx="5100">
                  <c:v>31.6875</c:v>
                </c:pt>
                <c:pt idx="5101">
                  <c:v>24.25</c:v>
                </c:pt>
                <c:pt idx="5102">
                  <c:v>46.083333333333336</c:v>
                </c:pt>
                <c:pt idx="5103">
                  <c:v>72.833333333333329</c:v>
                </c:pt>
                <c:pt idx="5104">
                  <c:v>28.479166666666668</c:v>
                </c:pt>
                <c:pt idx="5105">
                  <c:v>66.770833333333329</c:v>
                </c:pt>
                <c:pt idx="5106">
                  <c:v>22.083333333333332</c:v>
                </c:pt>
                <c:pt idx="5107">
                  <c:v>42.229166666666664</c:v>
                </c:pt>
                <c:pt idx="5108">
                  <c:v>18.166666666666668</c:v>
                </c:pt>
                <c:pt idx="5109">
                  <c:v>26.854166666666668</c:v>
                </c:pt>
                <c:pt idx="5110">
                  <c:v>48.25</c:v>
                </c:pt>
                <c:pt idx="5111">
                  <c:v>48.854166666666664</c:v>
                </c:pt>
                <c:pt idx="5112">
                  <c:v>42.666666666666664</c:v>
                </c:pt>
                <c:pt idx="5113">
                  <c:v>49.875</c:v>
                </c:pt>
                <c:pt idx="5114">
                  <c:v>55.145833333333336</c:v>
                </c:pt>
                <c:pt idx="5115">
                  <c:v>19.854166666666668</c:v>
                </c:pt>
                <c:pt idx="5116">
                  <c:v>39.333333333333336</c:v>
                </c:pt>
                <c:pt idx="5117">
                  <c:v>36.479166666666664</c:v>
                </c:pt>
                <c:pt idx="5118">
                  <c:v>73.916666666666671</c:v>
                </c:pt>
                <c:pt idx="5119">
                  <c:v>47.604166666666664</c:v>
                </c:pt>
                <c:pt idx="5120">
                  <c:v>22.666666666666668</c:v>
                </c:pt>
                <c:pt idx="5121">
                  <c:v>0</c:v>
                </c:pt>
                <c:pt idx="5122">
                  <c:v>0</c:v>
                </c:pt>
                <c:pt idx="5123">
                  <c:v>60.8125</c:v>
                </c:pt>
                <c:pt idx="5124">
                  <c:v>17.708333333333332</c:v>
                </c:pt>
                <c:pt idx="5125">
                  <c:v>0</c:v>
                </c:pt>
                <c:pt idx="5126">
                  <c:v>65.5</c:v>
                </c:pt>
                <c:pt idx="5127">
                  <c:v>45.229166666666664</c:v>
                </c:pt>
                <c:pt idx="5128">
                  <c:v>22.5625</c:v>
                </c:pt>
                <c:pt idx="5129">
                  <c:v>6.875</c:v>
                </c:pt>
                <c:pt idx="5130">
                  <c:v>22.3125</c:v>
                </c:pt>
                <c:pt idx="5131">
                  <c:v>60.375</c:v>
                </c:pt>
                <c:pt idx="5132">
                  <c:v>6.958333333333333</c:v>
                </c:pt>
                <c:pt idx="5133">
                  <c:v>12.645833333333334</c:v>
                </c:pt>
                <c:pt idx="5134">
                  <c:v>29.333333333333332</c:v>
                </c:pt>
                <c:pt idx="5135">
                  <c:v>37.5</c:v>
                </c:pt>
                <c:pt idx="5136">
                  <c:v>22.020833333333332</c:v>
                </c:pt>
                <c:pt idx="5137">
                  <c:v>67.708333333333329</c:v>
                </c:pt>
                <c:pt idx="5138">
                  <c:v>41.708333333333336</c:v>
                </c:pt>
                <c:pt idx="5139">
                  <c:v>60.395833333333336</c:v>
                </c:pt>
                <c:pt idx="5140">
                  <c:v>0</c:v>
                </c:pt>
                <c:pt idx="5141">
                  <c:v>63.104166666666664</c:v>
                </c:pt>
                <c:pt idx="5142">
                  <c:v>48.125</c:v>
                </c:pt>
                <c:pt idx="5143">
                  <c:v>16.416666666666668</c:v>
                </c:pt>
                <c:pt idx="5144">
                  <c:v>32.145833333333336</c:v>
                </c:pt>
                <c:pt idx="5145">
                  <c:v>10.5625</c:v>
                </c:pt>
                <c:pt idx="5146">
                  <c:v>19.833333333333332</c:v>
                </c:pt>
                <c:pt idx="5147">
                  <c:v>0</c:v>
                </c:pt>
                <c:pt idx="5148">
                  <c:v>0</c:v>
                </c:pt>
                <c:pt idx="5149">
                  <c:v>47.479166666666664</c:v>
                </c:pt>
                <c:pt idx="5150">
                  <c:v>8.5416666666666661</c:v>
                </c:pt>
                <c:pt idx="5151">
                  <c:v>41.375</c:v>
                </c:pt>
                <c:pt idx="5152">
                  <c:v>45</c:v>
                </c:pt>
                <c:pt idx="5153">
                  <c:v>0</c:v>
                </c:pt>
                <c:pt idx="5154">
                  <c:v>9.5208333333333339</c:v>
                </c:pt>
                <c:pt idx="5155">
                  <c:v>61.770833333333336</c:v>
                </c:pt>
                <c:pt idx="5156">
                  <c:v>0</c:v>
                </c:pt>
                <c:pt idx="5157">
                  <c:v>58.6875</c:v>
                </c:pt>
                <c:pt idx="5158">
                  <c:v>55.583333333333336</c:v>
                </c:pt>
                <c:pt idx="5159">
                  <c:v>36.416666666666664</c:v>
                </c:pt>
                <c:pt idx="5160">
                  <c:v>45.6875</c:v>
                </c:pt>
                <c:pt idx="5161">
                  <c:v>61.541666666666664</c:v>
                </c:pt>
                <c:pt idx="5162">
                  <c:v>0</c:v>
                </c:pt>
                <c:pt idx="5163">
                  <c:v>21.0625</c:v>
                </c:pt>
                <c:pt idx="5164">
                  <c:v>42.5625</c:v>
                </c:pt>
                <c:pt idx="5165">
                  <c:v>0</c:v>
                </c:pt>
                <c:pt idx="5166">
                  <c:v>39.0625</c:v>
                </c:pt>
                <c:pt idx="5167">
                  <c:v>57.333333333333336</c:v>
                </c:pt>
                <c:pt idx="5168">
                  <c:v>41.395833333333336</c:v>
                </c:pt>
                <c:pt idx="5169">
                  <c:v>81.583333333333329</c:v>
                </c:pt>
                <c:pt idx="5170">
                  <c:v>95.041666666666671</c:v>
                </c:pt>
                <c:pt idx="5171">
                  <c:v>35.354166666666664</c:v>
                </c:pt>
                <c:pt idx="5172">
                  <c:v>22.645833333333332</c:v>
                </c:pt>
                <c:pt idx="5173">
                  <c:v>13.3125</c:v>
                </c:pt>
                <c:pt idx="5174">
                  <c:v>55.895833333333336</c:v>
                </c:pt>
                <c:pt idx="5175">
                  <c:v>0</c:v>
                </c:pt>
                <c:pt idx="5176">
                  <c:v>65.833333333333329</c:v>
                </c:pt>
                <c:pt idx="5177">
                  <c:v>52.125</c:v>
                </c:pt>
                <c:pt idx="5178">
                  <c:v>44.354166666666664</c:v>
                </c:pt>
                <c:pt idx="5179">
                  <c:v>92.291666666666671</c:v>
                </c:pt>
                <c:pt idx="5180">
                  <c:v>11.395833333333334</c:v>
                </c:pt>
                <c:pt idx="5181">
                  <c:v>27.958333333333332</c:v>
                </c:pt>
                <c:pt idx="5182">
                  <c:v>42.916666666666664</c:v>
                </c:pt>
                <c:pt idx="5183">
                  <c:v>30.104166666666668</c:v>
                </c:pt>
                <c:pt idx="5184">
                  <c:v>68.416666666666671</c:v>
                </c:pt>
                <c:pt idx="5185">
                  <c:v>44.916666666666664</c:v>
                </c:pt>
                <c:pt idx="5186">
                  <c:v>21</c:v>
                </c:pt>
                <c:pt idx="5187">
                  <c:v>0</c:v>
                </c:pt>
                <c:pt idx="5188">
                  <c:v>9.0833333333333339</c:v>
                </c:pt>
                <c:pt idx="5189">
                  <c:v>21.520833333333332</c:v>
                </c:pt>
                <c:pt idx="5190">
                  <c:v>19.708333333333332</c:v>
                </c:pt>
                <c:pt idx="5191">
                  <c:v>28</c:v>
                </c:pt>
                <c:pt idx="5192">
                  <c:v>51.875</c:v>
                </c:pt>
                <c:pt idx="5193">
                  <c:v>13.9375</c:v>
                </c:pt>
                <c:pt idx="5194">
                  <c:v>10.083333333333334</c:v>
                </c:pt>
                <c:pt idx="5195">
                  <c:v>49.125</c:v>
                </c:pt>
                <c:pt idx="5196">
                  <c:v>39.8125</c:v>
                </c:pt>
                <c:pt idx="5197">
                  <c:v>9.4583333333333339</c:v>
                </c:pt>
                <c:pt idx="5198">
                  <c:v>40.125</c:v>
                </c:pt>
                <c:pt idx="5199">
                  <c:v>33.083333333333336</c:v>
                </c:pt>
                <c:pt idx="5200">
                  <c:v>10.583333333333334</c:v>
                </c:pt>
                <c:pt idx="5201">
                  <c:v>53.25</c:v>
                </c:pt>
                <c:pt idx="5202">
                  <c:v>9.5208333333333339</c:v>
                </c:pt>
                <c:pt idx="5203">
                  <c:v>20.604166666666668</c:v>
                </c:pt>
                <c:pt idx="5204">
                  <c:v>18.9375</c:v>
                </c:pt>
                <c:pt idx="5205">
                  <c:v>11.604166666666666</c:v>
                </c:pt>
                <c:pt idx="5206">
                  <c:v>41.458333333333336</c:v>
                </c:pt>
                <c:pt idx="5207">
                  <c:v>69</c:v>
                </c:pt>
                <c:pt idx="5208">
                  <c:v>60.541666666666664</c:v>
                </c:pt>
                <c:pt idx="5209">
                  <c:v>0</c:v>
                </c:pt>
                <c:pt idx="5210">
                  <c:v>104.35416666666667</c:v>
                </c:pt>
                <c:pt idx="5211">
                  <c:v>23.604166666666668</c:v>
                </c:pt>
                <c:pt idx="5212">
                  <c:v>28.318181818181817</c:v>
                </c:pt>
                <c:pt idx="5213">
                  <c:v>55.166666666666664</c:v>
                </c:pt>
                <c:pt idx="5214">
                  <c:v>17.208333333333332</c:v>
                </c:pt>
                <c:pt idx="5215">
                  <c:v>64.0625</c:v>
                </c:pt>
                <c:pt idx="5216">
                  <c:v>24.291666666666668</c:v>
                </c:pt>
                <c:pt idx="5217">
                  <c:v>31.708333333333332</c:v>
                </c:pt>
                <c:pt idx="5218">
                  <c:v>35.333333333333336</c:v>
                </c:pt>
                <c:pt idx="5219">
                  <c:v>0</c:v>
                </c:pt>
                <c:pt idx="5220">
                  <c:v>19</c:v>
                </c:pt>
                <c:pt idx="5221">
                  <c:v>0</c:v>
                </c:pt>
                <c:pt idx="5222">
                  <c:v>66.270833333333329</c:v>
                </c:pt>
                <c:pt idx="5223">
                  <c:v>165.375</c:v>
                </c:pt>
                <c:pt idx="5224">
                  <c:v>0</c:v>
                </c:pt>
                <c:pt idx="5225">
                  <c:v>0</c:v>
                </c:pt>
                <c:pt idx="5226">
                  <c:v>44.875</c:v>
                </c:pt>
                <c:pt idx="5227">
                  <c:v>0</c:v>
                </c:pt>
                <c:pt idx="5228">
                  <c:v>31.5</c:v>
                </c:pt>
                <c:pt idx="5229">
                  <c:v>23.5</c:v>
                </c:pt>
                <c:pt idx="5230">
                  <c:v>25.375</c:v>
                </c:pt>
                <c:pt idx="5231">
                  <c:v>16.200757575757574</c:v>
                </c:pt>
                <c:pt idx="5232">
                  <c:v>41.583333333333336</c:v>
                </c:pt>
                <c:pt idx="5233">
                  <c:v>42.333333333333336</c:v>
                </c:pt>
                <c:pt idx="5234">
                  <c:v>36</c:v>
                </c:pt>
                <c:pt idx="5235">
                  <c:v>0</c:v>
                </c:pt>
                <c:pt idx="5236">
                  <c:v>23.625</c:v>
                </c:pt>
                <c:pt idx="5237">
                  <c:v>70.729166666666671</c:v>
                </c:pt>
                <c:pt idx="5238">
                  <c:v>0</c:v>
                </c:pt>
                <c:pt idx="5239">
                  <c:v>10.833333333333334</c:v>
                </c:pt>
                <c:pt idx="5240">
                  <c:v>0</c:v>
                </c:pt>
                <c:pt idx="5241">
                  <c:v>21.291666666666668</c:v>
                </c:pt>
                <c:pt idx="5242">
                  <c:v>24.145833333333332</c:v>
                </c:pt>
                <c:pt idx="5243">
                  <c:v>20.604166666666668</c:v>
                </c:pt>
                <c:pt idx="5244">
                  <c:v>34.916666666666664</c:v>
                </c:pt>
                <c:pt idx="5245">
                  <c:v>9.7291666666666661</c:v>
                </c:pt>
                <c:pt idx="5246">
                  <c:v>18.229166666666668</c:v>
                </c:pt>
                <c:pt idx="5247">
                  <c:v>0</c:v>
                </c:pt>
                <c:pt idx="5248">
                  <c:v>12</c:v>
                </c:pt>
                <c:pt idx="5249">
                  <c:v>30.979166666666668</c:v>
                </c:pt>
                <c:pt idx="5250">
                  <c:v>20.354166666666668</c:v>
                </c:pt>
                <c:pt idx="5251">
                  <c:v>34.3125</c:v>
                </c:pt>
                <c:pt idx="5252">
                  <c:v>29.979166666666668</c:v>
                </c:pt>
                <c:pt idx="5253">
                  <c:v>28.583333333333332</c:v>
                </c:pt>
                <c:pt idx="5254">
                  <c:v>21.166666666666668</c:v>
                </c:pt>
                <c:pt idx="5255">
                  <c:v>26.75</c:v>
                </c:pt>
                <c:pt idx="5256">
                  <c:v>17.583333333333332</c:v>
                </c:pt>
                <c:pt idx="5257">
                  <c:v>0</c:v>
                </c:pt>
                <c:pt idx="5258">
                  <c:v>61.208333333333336</c:v>
                </c:pt>
                <c:pt idx="5259">
                  <c:v>36.291666666666664</c:v>
                </c:pt>
                <c:pt idx="5260">
                  <c:v>6.5625</c:v>
                </c:pt>
                <c:pt idx="5261">
                  <c:v>57.895833333333336</c:v>
                </c:pt>
                <c:pt idx="5262">
                  <c:v>0</c:v>
                </c:pt>
                <c:pt idx="5263">
                  <c:v>0</c:v>
                </c:pt>
                <c:pt idx="5264">
                  <c:v>33.479166666666664</c:v>
                </c:pt>
                <c:pt idx="5265">
                  <c:v>44.979166666666664</c:v>
                </c:pt>
                <c:pt idx="5266">
                  <c:v>12.979166666666666</c:v>
                </c:pt>
                <c:pt idx="5267">
                  <c:v>39.375</c:v>
                </c:pt>
                <c:pt idx="5268">
                  <c:v>47.875</c:v>
                </c:pt>
                <c:pt idx="5269">
                  <c:v>22.041666666666668</c:v>
                </c:pt>
                <c:pt idx="5270">
                  <c:v>18.375</c:v>
                </c:pt>
                <c:pt idx="5271">
                  <c:v>9.8541666666666661</c:v>
                </c:pt>
                <c:pt idx="5272">
                  <c:v>39.375</c:v>
                </c:pt>
                <c:pt idx="5273">
                  <c:v>32.0625</c:v>
                </c:pt>
                <c:pt idx="5274">
                  <c:v>79.75</c:v>
                </c:pt>
                <c:pt idx="5275">
                  <c:v>0</c:v>
                </c:pt>
                <c:pt idx="5276">
                  <c:v>30.520833333333332</c:v>
                </c:pt>
                <c:pt idx="5277">
                  <c:v>61.375</c:v>
                </c:pt>
                <c:pt idx="5278">
                  <c:v>31.479166666666668</c:v>
                </c:pt>
                <c:pt idx="5279">
                  <c:v>51.125</c:v>
                </c:pt>
                <c:pt idx="5280">
                  <c:v>19.6875</c:v>
                </c:pt>
                <c:pt idx="5281">
                  <c:v>10.9375</c:v>
                </c:pt>
                <c:pt idx="5282">
                  <c:v>34.3125</c:v>
                </c:pt>
                <c:pt idx="5283">
                  <c:v>21.104166666666668</c:v>
                </c:pt>
                <c:pt idx="5284">
                  <c:v>80.791666666666671</c:v>
                </c:pt>
                <c:pt idx="5285">
                  <c:v>58.791666666666664</c:v>
                </c:pt>
                <c:pt idx="5286">
                  <c:v>62.354166666666664</c:v>
                </c:pt>
                <c:pt idx="5287">
                  <c:v>44.895833333333336</c:v>
                </c:pt>
                <c:pt idx="5288">
                  <c:v>31.8125</c:v>
                </c:pt>
                <c:pt idx="5289">
                  <c:v>48.75</c:v>
                </c:pt>
                <c:pt idx="5290">
                  <c:v>31.520833333333332</c:v>
                </c:pt>
                <c:pt idx="5291">
                  <c:v>45.916666666666664</c:v>
                </c:pt>
                <c:pt idx="5292">
                  <c:v>60.375</c:v>
                </c:pt>
                <c:pt idx="5293">
                  <c:v>18.770833333333332</c:v>
                </c:pt>
                <c:pt idx="5294">
                  <c:v>82.291666666666671</c:v>
                </c:pt>
                <c:pt idx="5295">
                  <c:v>64.208333333333329</c:v>
                </c:pt>
                <c:pt idx="5296">
                  <c:v>8.4166666666666661</c:v>
                </c:pt>
                <c:pt idx="5297">
                  <c:v>25.291666666666668</c:v>
                </c:pt>
                <c:pt idx="5298">
                  <c:v>0</c:v>
                </c:pt>
                <c:pt idx="5299">
                  <c:v>15.666666666666666</c:v>
                </c:pt>
                <c:pt idx="5300">
                  <c:v>41.541666666666664</c:v>
                </c:pt>
                <c:pt idx="5301">
                  <c:v>83.333333333333329</c:v>
                </c:pt>
                <c:pt idx="5302">
                  <c:v>54.583333333333336</c:v>
                </c:pt>
                <c:pt idx="5303">
                  <c:v>38.458333333333336</c:v>
                </c:pt>
                <c:pt idx="5304">
                  <c:v>7.083333333333333</c:v>
                </c:pt>
                <c:pt idx="5305">
                  <c:v>0</c:v>
                </c:pt>
                <c:pt idx="5306">
                  <c:v>68.416666666666671</c:v>
                </c:pt>
                <c:pt idx="5307">
                  <c:v>56.3125</c:v>
                </c:pt>
                <c:pt idx="5308">
                  <c:v>113.20833333333333</c:v>
                </c:pt>
                <c:pt idx="5309">
                  <c:v>40.625</c:v>
                </c:pt>
                <c:pt idx="5310">
                  <c:v>19.541666666666668</c:v>
                </c:pt>
                <c:pt idx="5311">
                  <c:v>0</c:v>
                </c:pt>
                <c:pt idx="5312">
                  <c:v>27.145833333333332</c:v>
                </c:pt>
                <c:pt idx="5313">
                  <c:v>47.104166666666664</c:v>
                </c:pt>
                <c:pt idx="5314">
                  <c:v>13.572916666666666</c:v>
                </c:pt>
                <c:pt idx="5315">
                  <c:v>19.6875</c:v>
                </c:pt>
                <c:pt idx="5316">
                  <c:v>71.166666666666671</c:v>
                </c:pt>
                <c:pt idx="5317">
                  <c:v>0</c:v>
                </c:pt>
                <c:pt idx="5318">
                  <c:v>24.458333333333332</c:v>
                </c:pt>
                <c:pt idx="5319">
                  <c:v>28.791666666666668</c:v>
                </c:pt>
                <c:pt idx="5320">
                  <c:v>12.229166666666666</c:v>
                </c:pt>
                <c:pt idx="5321">
                  <c:v>10.583333333333334</c:v>
                </c:pt>
                <c:pt idx="5322">
                  <c:v>20.479166666666668</c:v>
                </c:pt>
                <c:pt idx="5323">
                  <c:v>45.229166666666664</c:v>
                </c:pt>
                <c:pt idx="5324">
                  <c:v>31.0625</c:v>
                </c:pt>
                <c:pt idx="5325">
                  <c:v>15.458333333333334</c:v>
                </c:pt>
                <c:pt idx="5326">
                  <c:v>57.708333333333336</c:v>
                </c:pt>
                <c:pt idx="5327">
                  <c:v>10.520833333333334</c:v>
                </c:pt>
                <c:pt idx="5328">
                  <c:v>18.458333333333332</c:v>
                </c:pt>
                <c:pt idx="5329">
                  <c:v>11.291666666666666</c:v>
                </c:pt>
                <c:pt idx="5330">
                  <c:v>21.25</c:v>
                </c:pt>
                <c:pt idx="5331">
                  <c:v>41.5625</c:v>
                </c:pt>
                <c:pt idx="5332">
                  <c:v>21.5</c:v>
                </c:pt>
                <c:pt idx="5333">
                  <c:v>23.979166666666668</c:v>
                </c:pt>
                <c:pt idx="5334">
                  <c:v>50.291666666666664</c:v>
                </c:pt>
                <c:pt idx="5335">
                  <c:v>20.666666666666668</c:v>
                </c:pt>
                <c:pt idx="5336">
                  <c:v>27.583333333333332</c:v>
                </c:pt>
                <c:pt idx="5337">
                  <c:v>0</c:v>
                </c:pt>
                <c:pt idx="5338">
                  <c:v>33.395833333333336</c:v>
                </c:pt>
                <c:pt idx="5339">
                  <c:v>41.95</c:v>
                </c:pt>
                <c:pt idx="5340">
                  <c:v>39.75</c:v>
                </c:pt>
                <c:pt idx="5341">
                  <c:v>43.333333333333336</c:v>
                </c:pt>
                <c:pt idx="5342">
                  <c:v>35.895833333333336</c:v>
                </c:pt>
                <c:pt idx="5343">
                  <c:v>70.041666666666671</c:v>
                </c:pt>
                <c:pt idx="5344">
                  <c:v>41.469696969696969</c:v>
                </c:pt>
                <c:pt idx="5345">
                  <c:v>37.708333333333336</c:v>
                </c:pt>
                <c:pt idx="5346">
                  <c:v>0</c:v>
                </c:pt>
                <c:pt idx="5347">
                  <c:v>75.354166666666671</c:v>
                </c:pt>
                <c:pt idx="5348">
                  <c:v>11.270833333333334</c:v>
                </c:pt>
                <c:pt idx="5349">
                  <c:v>31.604166666666668</c:v>
                </c:pt>
                <c:pt idx="5350">
                  <c:v>48.166666666666664</c:v>
                </c:pt>
                <c:pt idx="5351">
                  <c:v>60.020833333333336</c:v>
                </c:pt>
                <c:pt idx="5352">
                  <c:v>30.770833333333332</c:v>
                </c:pt>
                <c:pt idx="5353">
                  <c:v>37.354166666666664</c:v>
                </c:pt>
                <c:pt idx="5354">
                  <c:v>50.9375</c:v>
                </c:pt>
                <c:pt idx="5355">
                  <c:v>0</c:v>
                </c:pt>
                <c:pt idx="5356">
                  <c:v>8.5208333333333339</c:v>
                </c:pt>
                <c:pt idx="5357">
                  <c:v>31.5625</c:v>
                </c:pt>
                <c:pt idx="5358">
                  <c:v>15</c:v>
                </c:pt>
                <c:pt idx="5359">
                  <c:v>21.625</c:v>
                </c:pt>
                <c:pt idx="5360">
                  <c:v>10.791666666666666</c:v>
                </c:pt>
                <c:pt idx="5361">
                  <c:v>33.3125</c:v>
                </c:pt>
                <c:pt idx="5362">
                  <c:v>6.8125</c:v>
                </c:pt>
                <c:pt idx="5363">
                  <c:v>27.0625</c:v>
                </c:pt>
                <c:pt idx="5364">
                  <c:v>91.895833333333329</c:v>
                </c:pt>
                <c:pt idx="5365">
                  <c:v>10.4375</c:v>
                </c:pt>
                <c:pt idx="5366">
                  <c:v>25.604166666666668</c:v>
                </c:pt>
                <c:pt idx="5367">
                  <c:v>51.708333333333336</c:v>
                </c:pt>
                <c:pt idx="5368">
                  <c:v>81.708333333333329</c:v>
                </c:pt>
                <c:pt idx="5369">
                  <c:v>13.041666666666666</c:v>
                </c:pt>
                <c:pt idx="5370">
                  <c:v>9.7708333333333339</c:v>
                </c:pt>
                <c:pt idx="5371">
                  <c:v>28.770833333333332</c:v>
                </c:pt>
                <c:pt idx="5372">
                  <c:v>17.708333333333332</c:v>
                </c:pt>
                <c:pt idx="5373">
                  <c:v>30.208333333333332</c:v>
                </c:pt>
                <c:pt idx="5374">
                  <c:v>80.833333333333329</c:v>
                </c:pt>
                <c:pt idx="5375">
                  <c:v>22.333333333333332</c:v>
                </c:pt>
                <c:pt idx="5376">
                  <c:v>4.8055555555555554</c:v>
                </c:pt>
                <c:pt idx="5377">
                  <c:v>57.6875</c:v>
                </c:pt>
                <c:pt idx="5378">
                  <c:v>15.833333333333334</c:v>
                </c:pt>
                <c:pt idx="5379">
                  <c:v>47.3125</c:v>
                </c:pt>
                <c:pt idx="5380">
                  <c:v>76.666666666666671</c:v>
                </c:pt>
                <c:pt idx="5381">
                  <c:v>39.541666666666664</c:v>
                </c:pt>
                <c:pt idx="5382">
                  <c:v>45.628472222222221</c:v>
                </c:pt>
                <c:pt idx="5383">
                  <c:v>47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46.125</c:v>
                </c:pt>
                <c:pt idx="5390">
                  <c:v>11.8125</c:v>
                </c:pt>
                <c:pt idx="5391">
                  <c:v>0</c:v>
                </c:pt>
                <c:pt idx="5392">
                  <c:v>30.25</c:v>
                </c:pt>
                <c:pt idx="5393">
                  <c:v>0</c:v>
                </c:pt>
                <c:pt idx="5394">
                  <c:v>0</c:v>
                </c:pt>
                <c:pt idx="5395">
                  <c:v>22.354166666666668</c:v>
                </c:pt>
                <c:pt idx="5396">
                  <c:v>25.3125</c:v>
                </c:pt>
                <c:pt idx="5397">
                  <c:v>16.375</c:v>
                </c:pt>
                <c:pt idx="5398">
                  <c:v>15.6875</c:v>
                </c:pt>
                <c:pt idx="5399">
                  <c:v>0</c:v>
                </c:pt>
                <c:pt idx="5400">
                  <c:v>65.083333333333329</c:v>
                </c:pt>
                <c:pt idx="5401">
                  <c:v>46.958333333333336</c:v>
                </c:pt>
                <c:pt idx="5402">
                  <c:v>12.5</c:v>
                </c:pt>
                <c:pt idx="5403">
                  <c:v>15.958333333333334</c:v>
                </c:pt>
                <c:pt idx="5404">
                  <c:v>65.270833333333329</c:v>
                </c:pt>
                <c:pt idx="5405">
                  <c:v>38.458333333333336</c:v>
                </c:pt>
                <c:pt idx="5406">
                  <c:v>13.270833333333334</c:v>
                </c:pt>
                <c:pt idx="5407">
                  <c:v>30.6875</c:v>
                </c:pt>
                <c:pt idx="5408">
                  <c:v>58.270833333333336</c:v>
                </c:pt>
                <c:pt idx="5409">
                  <c:v>40.833333333333336</c:v>
                </c:pt>
                <c:pt idx="5410">
                  <c:v>24.208333333333332</c:v>
                </c:pt>
                <c:pt idx="5411">
                  <c:v>44.666666666666664</c:v>
                </c:pt>
                <c:pt idx="5412">
                  <c:v>11.416666666666666</c:v>
                </c:pt>
                <c:pt idx="5413">
                  <c:v>39.583333333333336</c:v>
                </c:pt>
                <c:pt idx="5414">
                  <c:v>39.132575757575758</c:v>
                </c:pt>
                <c:pt idx="5415">
                  <c:v>21.666666666666668</c:v>
                </c:pt>
                <c:pt idx="5416">
                  <c:v>33.854166666666664</c:v>
                </c:pt>
                <c:pt idx="5417">
                  <c:v>36.395833333333336</c:v>
                </c:pt>
                <c:pt idx="5418">
                  <c:v>52.833333333333336</c:v>
                </c:pt>
                <c:pt idx="5419">
                  <c:v>31.833333333333332</c:v>
                </c:pt>
                <c:pt idx="5420">
                  <c:v>16.625</c:v>
                </c:pt>
                <c:pt idx="5421">
                  <c:v>27.25</c:v>
                </c:pt>
                <c:pt idx="5422">
                  <c:v>61.333333333333336</c:v>
                </c:pt>
                <c:pt idx="5423">
                  <c:v>29.458333333333332</c:v>
                </c:pt>
                <c:pt idx="5424">
                  <c:v>23.791666666666668</c:v>
                </c:pt>
                <c:pt idx="5425">
                  <c:v>48</c:v>
                </c:pt>
                <c:pt idx="5426">
                  <c:v>36.4375</c:v>
                </c:pt>
                <c:pt idx="5427">
                  <c:v>0</c:v>
                </c:pt>
                <c:pt idx="5428">
                  <c:v>0</c:v>
                </c:pt>
                <c:pt idx="5429">
                  <c:v>9.25</c:v>
                </c:pt>
                <c:pt idx="5430">
                  <c:v>0</c:v>
                </c:pt>
                <c:pt idx="5431">
                  <c:v>21.916666666666668</c:v>
                </c:pt>
                <c:pt idx="5432">
                  <c:v>0</c:v>
                </c:pt>
                <c:pt idx="5433">
                  <c:v>0</c:v>
                </c:pt>
                <c:pt idx="5434">
                  <c:v>14.541666666666666</c:v>
                </c:pt>
                <c:pt idx="5435">
                  <c:v>18.041666666666668</c:v>
                </c:pt>
                <c:pt idx="5436">
                  <c:v>19.979166666666668</c:v>
                </c:pt>
                <c:pt idx="5437">
                  <c:v>28.9375</c:v>
                </c:pt>
                <c:pt idx="5438">
                  <c:v>7.875</c:v>
                </c:pt>
                <c:pt idx="5439">
                  <c:v>63.625</c:v>
                </c:pt>
                <c:pt idx="5440">
                  <c:v>0</c:v>
                </c:pt>
                <c:pt idx="5441">
                  <c:v>9.4375</c:v>
                </c:pt>
                <c:pt idx="5442">
                  <c:v>33.791666666666664</c:v>
                </c:pt>
                <c:pt idx="5443">
                  <c:v>39.729166666666664</c:v>
                </c:pt>
                <c:pt idx="5444">
                  <c:v>40.777777777777779</c:v>
                </c:pt>
                <c:pt idx="5445">
                  <c:v>72.354166666666671</c:v>
                </c:pt>
                <c:pt idx="5446">
                  <c:v>39.875</c:v>
                </c:pt>
                <c:pt idx="5447">
                  <c:v>22.458333333333332</c:v>
                </c:pt>
                <c:pt idx="5448">
                  <c:v>22.4375</c:v>
                </c:pt>
                <c:pt idx="5449">
                  <c:v>33.416666666666664</c:v>
                </c:pt>
                <c:pt idx="5450">
                  <c:v>30.291666666666668</c:v>
                </c:pt>
                <c:pt idx="5451">
                  <c:v>74.041666666666671</c:v>
                </c:pt>
                <c:pt idx="5452">
                  <c:v>12.916666666666666</c:v>
                </c:pt>
                <c:pt idx="5453">
                  <c:v>17.645833333333332</c:v>
                </c:pt>
                <c:pt idx="5454">
                  <c:v>60.520833333333336</c:v>
                </c:pt>
                <c:pt idx="5455">
                  <c:v>9.5416666666666661</c:v>
                </c:pt>
                <c:pt idx="5456">
                  <c:v>35.166666666666664</c:v>
                </c:pt>
                <c:pt idx="5457">
                  <c:v>34.958333333333336</c:v>
                </c:pt>
                <c:pt idx="5458">
                  <c:v>52.375</c:v>
                </c:pt>
                <c:pt idx="5459">
                  <c:v>12</c:v>
                </c:pt>
                <c:pt idx="5460">
                  <c:v>30.75</c:v>
                </c:pt>
                <c:pt idx="5461">
                  <c:v>21.145833333333332</c:v>
                </c:pt>
                <c:pt idx="5462">
                  <c:v>28.1875</c:v>
                </c:pt>
                <c:pt idx="5463">
                  <c:v>31.3125</c:v>
                </c:pt>
                <c:pt idx="5464">
                  <c:v>0</c:v>
                </c:pt>
                <c:pt idx="5465">
                  <c:v>51.791666666666664</c:v>
                </c:pt>
                <c:pt idx="5466">
                  <c:v>10.1875</c:v>
                </c:pt>
                <c:pt idx="5467">
                  <c:v>24.604166666666668</c:v>
                </c:pt>
                <c:pt idx="5468">
                  <c:v>37.854166666666664</c:v>
                </c:pt>
                <c:pt idx="5469">
                  <c:v>80.666666666666671</c:v>
                </c:pt>
                <c:pt idx="5470">
                  <c:v>35.666666666666664</c:v>
                </c:pt>
                <c:pt idx="5471">
                  <c:v>16.458333333333332</c:v>
                </c:pt>
                <c:pt idx="5472">
                  <c:v>31.833333333333332</c:v>
                </c:pt>
                <c:pt idx="5473">
                  <c:v>14.166666666666666</c:v>
                </c:pt>
                <c:pt idx="5474">
                  <c:v>22.166666666666668</c:v>
                </c:pt>
                <c:pt idx="5475">
                  <c:v>120.875</c:v>
                </c:pt>
                <c:pt idx="5476">
                  <c:v>44.1875</c:v>
                </c:pt>
                <c:pt idx="5477">
                  <c:v>48.75</c:v>
                </c:pt>
                <c:pt idx="5478">
                  <c:v>31.583333333333332</c:v>
                </c:pt>
                <c:pt idx="5479">
                  <c:v>34.5625</c:v>
                </c:pt>
                <c:pt idx="5480">
                  <c:v>13.4375</c:v>
                </c:pt>
                <c:pt idx="5481">
                  <c:v>19.916666666666668</c:v>
                </c:pt>
                <c:pt idx="5482">
                  <c:v>0</c:v>
                </c:pt>
                <c:pt idx="5483">
                  <c:v>0</c:v>
                </c:pt>
                <c:pt idx="5484">
                  <c:v>22.583333333333332</c:v>
                </c:pt>
                <c:pt idx="5485">
                  <c:v>48.541666666666664</c:v>
                </c:pt>
                <c:pt idx="5486">
                  <c:v>41.395833333333336</c:v>
                </c:pt>
                <c:pt idx="5487">
                  <c:v>23.375</c:v>
                </c:pt>
                <c:pt idx="5488">
                  <c:v>39.541666666666664</c:v>
                </c:pt>
                <c:pt idx="5489">
                  <c:v>40.520833333333336</c:v>
                </c:pt>
                <c:pt idx="5490">
                  <c:v>57.979166666666664</c:v>
                </c:pt>
                <c:pt idx="5491">
                  <c:v>55.020833333333336</c:v>
                </c:pt>
                <c:pt idx="5492">
                  <c:v>34.6875</c:v>
                </c:pt>
                <c:pt idx="5493">
                  <c:v>16.6875</c:v>
                </c:pt>
                <c:pt idx="5494">
                  <c:v>34.333333333333336</c:v>
                </c:pt>
                <c:pt idx="5495">
                  <c:v>0</c:v>
                </c:pt>
                <c:pt idx="5496">
                  <c:v>41.729166666666664</c:v>
                </c:pt>
                <c:pt idx="5497">
                  <c:v>32.875</c:v>
                </c:pt>
                <c:pt idx="5498">
                  <c:v>8.9583333333333339</c:v>
                </c:pt>
                <c:pt idx="5499">
                  <c:v>21.5</c:v>
                </c:pt>
                <c:pt idx="5500">
                  <c:v>30.854166666666668</c:v>
                </c:pt>
                <c:pt idx="5501">
                  <c:v>23.291666666666668</c:v>
                </c:pt>
                <c:pt idx="5502">
                  <c:v>24.520833333333332</c:v>
                </c:pt>
                <c:pt idx="5503">
                  <c:v>46.25</c:v>
                </c:pt>
                <c:pt idx="5504">
                  <c:v>29.416666666666668</c:v>
                </c:pt>
                <c:pt idx="5505">
                  <c:v>69.125</c:v>
                </c:pt>
                <c:pt idx="5506">
                  <c:v>17.979166666666668</c:v>
                </c:pt>
                <c:pt idx="5507">
                  <c:v>58.708333333333336</c:v>
                </c:pt>
                <c:pt idx="5508">
                  <c:v>15.041666666666666</c:v>
                </c:pt>
                <c:pt idx="5509">
                  <c:v>17.9375</c:v>
                </c:pt>
                <c:pt idx="5510">
                  <c:v>19.770833333333332</c:v>
                </c:pt>
                <c:pt idx="5511">
                  <c:v>168.41666666666666</c:v>
                </c:pt>
                <c:pt idx="5512">
                  <c:v>0</c:v>
                </c:pt>
                <c:pt idx="5513">
                  <c:v>66.75</c:v>
                </c:pt>
                <c:pt idx="5514">
                  <c:v>47.125</c:v>
                </c:pt>
                <c:pt idx="5515">
                  <c:v>37.333333333333336</c:v>
                </c:pt>
                <c:pt idx="5516">
                  <c:v>40.958333333333336</c:v>
                </c:pt>
                <c:pt idx="5517">
                  <c:v>10.229166666666666</c:v>
                </c:pt>
                <c:pt idx="5518">
                  <c:v>0</c:v>
                </c:pt>
                <c:pt idx="5519">
                  <c:v>45.833333333333336</c:v>
                </c:pt>
                <c:pt idx="5520">
                  <c:v>51.6875</c:v>
                </c:pt>
                <c:pt idx="5521">
                  <c:v>0</c:v>
                </c:pt>
                <c:pt idx="5522">
                  <c:v>49.354166666666664</c:v>
                </c:pt>
                <c:pt idx="5523">
                  <c:v>28.25</c:v>
                </c:pt>
                <c:pt idx="5524">
                  <c:v>14.708333333333334</c:v>
                </c:pt>
                <c:pt idx="5525">
                  <c:v>53.833333333333336</c:v>
                </c:pt>
                <c:pt idx="5526">
                  <c:v>0</c:v>
                </c:pt>
                <c:pt idx="5527">
                  <c:v>20.0625</c:v>
                </c:pt>
                <c:pt idx="5528">
                  <c:v>60.520833333333336</c:v>
                </c:pt>
                <c:pt idx="5529">
                  <c:v>17.291666666666668</c:v>
                </c:pt>
                <c:pt idx="5530">
                  <c:v>33.791666666666664</c:v>
                </c:pt>
                <c:pt idx="5531">
                  <c:v>16.4375</c:v>
                </c:pt>
                <c:pt idx="5532">
                  <c:v>25.708333333333332</c:v>
                </c:pt>
                <c:pt idx="5533">
                  <c:v>46.166666666666664</c:v>
                </c:pt>
                <c:pt idx="5534">
                  <c:v>0</c:v>
                </c:pt>
                <c:pt idx="5535">
                  <c:v>24.125</c:v>
                </c:pt>
                <c:pt idx="5536">
                  <c:v>49.95</c:v>
                </c:pt>
                <c:pt idx="5537">
                  <c:v>71.916666666666671</c:v>
                </c:pt>
                <c:pt idx="5538">
                  <c:v>36.743055555555557</c:v>
                </c:pt>
                <c:pt idx="5539">
                  <c:v>19.041666666666668</c:v>
                </c:pt>
                <c:pt idx="5540">
                  <c:v>15.333333333333334</c:v>
                </c:pt>
                <c:pt idx="5541">
                  <c:v>0</c:v>
                </c:pt>
                <c:pt idx="5542">
                  <c:v>36.583333333333336</c:v>
                </c:pt>
                <c:pt idx="5543">
                  <c:v>13.479166666666666</c:v>
                </c:pt>
                <c:pt idx="5544">
                  <c:v>25.333333333333332</c:v>
                </c:pt>
                <c:pt idx="5545">
                  <c:v>37.770833333333336</c:v>
                </c:pt>
                <c:pt idx="5546">
                  <c:v>9.3125</c:v>
                </c:pt>
                <c:pt idx="5547">
                  <c:v>9.1666666666666661</c:v>
                </c:pt>
                <c:pt idx="5548">
                  <c:v>30.770833333333332</c:v>
                </c:pt>
                <c:pt idx="5549">
                  <c:v>9.0833333333333339</c:v>
                </c:pt>
                <c:pt idx="5550">
                  <c:v>8.2916666666666661</c:v>
                </c:pt>
                <c:pt idx="5551">
                  <c:v>27.395833333333332</c:v>
                </c:pt>
                <c:pt idx="5552">
                  <c:v>43.270833333333336</c:v>
                </c:pt>
                <c:pt idx="5553">
                  <c:v>22.291666666666668</c:v>
                </c:pt>
                <c:pt idx="5554">
                  <c:v>10</c:v>
                </c:pt>
                <c:pt idx="5555">
                  <c:v>14.270833333333334</c:v>
                </c:pt>
                <c:pt idx="5556">
                  <c:v>54.3125</c:v>
                </c:pt>
                <c:pt idx="5557">
                  <c:v>49.520833333333336</c:v>
                </c:pt>
                <c:pt idx="5558">
                  <c:v>19.604166666666668</c:v>
                </c:pt>
                <c:pt idx="5559">
                  <c:v>17.645833333333332</c:v>
                </c:pt>
                <c:pt idx="5560">
                  <c:v>56.5625</c:v>
                </c:pt>
                <c:pt idx="5561">
                  <c:v>20.6875</c:v>
                </c:pt>
                <c:pt idx="5562">
                  <c:v>35.916666666666664</c:v>
                </c:pt>
                <c:pt idx="5563">
                  <c:v>6.291666666666667</c:v>
                </c:pt>
                <c:pt idx="5564">
                  <c:v>44</c:v>
                </c:pt>
                <c:pt idx="5565">
                  <c:v>64.9375</c:v>
                </c:pt>
                <c:pt idx="5566">
                  <c:v>36.375</c:v>
                </c:pt>
                <c:pt idx="5567">
                  <c:v>28.3125</c:v>
                </c:pt>
                <c:pt idx="5568">
                  <c:v>61.1875</c:v>
                </c:pt>
                <c:pt idx="5569">
                  <c:v>67.625</c:v>
                </c:pt>
                <c:pt idx="5570">
                  <c:v>25.8125</c:v>
                </c:pt>
                <c:pt idx="5571">
                  <c:v>9.6666666666666661</c:v>
                </c:pt>
                <c:pt idx="5572">
                  <c:v>36.354166666666664</c:v>
                </c:pt>
                <c:pt idx="5573">
                  <c:v>63.416666666666664</c:v>
                </c:pt>
                <c:pt idx="5574">
                  <c:v>55.1875</c:v>
                </c:pt>
                <c:pt idx="5575">
                  <c:v>18.875</c:v>
                </c:pt>
                <c:pt idx="5576">
                  <c:v>0</c:v>
                </c:pt>
                <c:pt idx="5577">
                  <c:v>41.083333333333336</c:v>
                </c:pt>
                <c:pt idx="5578">
                  <c:v>36.4375</c:v>
                </c:pt>
                <c:pt idx="5579">
                  <c:v>18.875</c:v>
                </c:pt>
                <c:pt idx="5580">
                  <c:v>36</c:v>
                </c:pt>
                <c:pt idx="5581">
                  <c:v>25.6875</c:v>
                </c:pt>
                <c:pt idx="5582">
                  <c:v>51.527777777777779</c:v>
                </c:pt>
                <c:pt idx="5583">
                  <c:v>54.833333333333336</c:v>
                </c:pt>
                <c:pt idx="5584">
                  <c:v>53.0625</c:v>
                </c:pt>
                <c:pt idx="5585">
                  <c:v>37.1875</c:v>
                </c:pt>
                <c:pt idx="5586">
                  <c:v>0</c:v>
                </c:pt>
                <c:pt idx="5587">
                  <c:v>59.833333333333336</c:v>
                </c:pt>
                <c:pt idx="5588">
                  <c:v>10.916666666666666</c:v>
                </c:pt>
                <c:pt idx="5589">
                  <c:v>30.895833333333332</c:v>
                </c:pt>
                <c:pt idx="5590">
                  <c:v>0</c:v>
                </c:pt>
                <c:pt idx="5591">
                  <c:v>55.083333333333336</c:v>
                </c:pt>
                <c:pt idx="5592">
                  <c:v>89.1875</c:v>
                </c:pt>
                <c:pt idx="5593">
                  <c:v>73.354166666666671</c:v>
                </c:pt>
                <c:pt idx="5594">
                  <c:v>17.708333333333332</c:v>
                </c:pt>
                <c:pt idx="5595">
                  <c:v>58.208333333333336</c:v>
                </c:pt>
                <c:pt idx="5596">
                  <c:v>46.166666666666664</c:v>
                </c:pt>
                <c:pt idx="5597">
                  <c:v>38.229166666666664</c:v>
                </c:pt>
                <c:pt idx="5598">
                  <c:v>29.6875</c:v>
                </c:pt>
                <c:pt idx="5599">
                  <c:v>58.083333333333336</c:v>
                </c:pt>
                <c:pt idx="5600">
                  <c:v>10.5</c:v>
                </c:pt>
                <c:pt idx="5601">
                  <c:v>23.770833333333332</c:v>
                </c:pt>
                <c:pt idx="5602">
                  <c:v>29.416666666666668</c:v>
                </c:pt>
                <c:pt idx="5603">
                  <c:v>41.145833333333336</c:v>
                </c:pt>
                <c:pt idx="5604">
                  <c:v>33.8125</c:v>
                </c:pt>
                <c:pt idx="5605">
                  <c:v>47.6875</c:v>
                </c:pt>
                <c:pt idx="5606">
                  <c:v>36.9375</c:v>
                </c:pt>
                <c:pt idx="5607">
                  <c:v>97.458333333333329</c:v>
                </c:pt>
                <c:pt idx="5608">
                  <c:v>32.75</c:v>
                </c:pt>
                <c:pt idx="5609">
                  <c:v>24.291666666666668</c:v>
                </c:pt>
                <c:pt idx="5610">
                  <c:v>11.1875</c:v>
                </c:pt>
                <c:pt idx="5611">
                  <c:v>32.8125</c:v>
                </c:pt>
                <c:pt idx="5612">
                  <c:v>63.083333333333336</c:v>
                </c:pt>
                <c:pt idx="5613">
                  <c:v>12.0625</c:v>
                </c:pt>
                <c:pt idx="5614">
                  <c:v>86.354166666666671</c:v>
                </c:pt>
                <c:pt idx="5615">
                  <c:v>31.979166666666668</c:v>
                </c:pt>
                <c:pt idx="5616">
                  <c:v>7.75</c:v>
                </c:pt>
                <c:pt idx="5617">
                  <c:v>0</c:v>
                </c:pt>
                <c:pt idx="5618">
                  <c:v>22.520833333333332</c:v>
                </c:pt>
                <c:pt idx="5619">
                  <c:v>16.875</c:v>
                </c:pt>
                <c:pt idx="5620">
                  <c:v>21.395833333333332</c:v>
                </c:pt>
                <c:pt idx="5621">
                  <c:v>14.291666666666666</c:v>
                </c:pt>
                <c:pt idx="5622">
                  <c:v>22.854166666666668</c:v>
                </c:pt>
                <c:pt idx="5623">
                  <c:v>23.8125</c:v>
                </c:pt>
                <c:pt idx="5624">
                  <c:v>23.704166666666666</c:v>
                </c:pt>
                <c:pt idx="5625">
                  <c:v>31.091666666666665</c:v>
                </c:pt>
                <c:pt idx="5626">
                  <c:v>42.875</c:v>
                </c:pt>
                <c:pt idx="5627">
                  <c:v>31.791666666666668</c:v>
                </c:pt>
                <c:pt idx="5628">
                  <c:v>24.166666666666668</c:v>
                </c:pt>
                <c:pt idx="5629">
                  <c:v>0</c:v>
                </c:pt>
                <c:pt idx="5630">
                  <c:v>38.354166666666664</c:v>
                </c:pt>
                <c:pt idx="5631">
                  <c:v>0</c:v>
                </c:pt>
                <c:pt idx="5632">
                  <c:v>62.291666666666664</c:v>
                </c:pt>
                <c:pt idx="5633">
                  <c:v>32.75</c:v>
                </c:pt>
                <c:pt idx="5634">
                  <c:v>52.708333333333336</c:v>
                </c:pt>
                <c:pt idx="5635">
                  <c:v>31.520833333333332</c:v>
                </c:pt>
                <c:pt idx="5636">
                  <c:v>28.791666666666668</c:v>
                </c:pt>
                <c:pt idx="5637">
                  <c:v>20.520833333333332</c:v>
                </c:pt>
                <c:pt idx="5638">
                  <c:v>32.145833333333336</c:v>
                </c:pt>
                <c:pt idx="5639">
                  <c:v>0</c:v>
                </c:pt>
                <c:pt idx="5640">
                  <c:v>14.041666666666666</c:v>
                </c:pt>
                <c:pt idx="5641">
                  <c:v>51.479166666666664</c:v>
                </c:pt>
                <c:pt idx="5642">
                  <c:v>39.520833333333336</c:v>
                </c:pt>
                <c:pt idx="5643">
                  <c:v>0</c:v>
                </c:pt>
                <c:pt idx="5644">
                  <c:v>39.979166666666664</c:v>
                </c:pt>
                <c:pt idx="5645">
                  <c:v>15.041666666666666</c:v>
                </c:pt>
                <c:pt idx="5646">
                  <c:v>0</c:v>
                </c:pt>
                <c:pt idx="5647">
                  <c:v>31.5625</c:v>
                </c:pt>
                <c:pt idx="5648">
                  <c:v>0</c:v>
                </c:pt>
                <c:pt idx="5649">
                  <c:v>16.833333333333332</c:v>
                </c:pt>
                <c:pt idx="5650">
                  <c:v>31.3125</c:v>
                </c:pt>
                <c:pt idx="5651">
                  <c:v>45.458333333333336</c:v>
                </c:pt>
                <c:pt idx="5652">
                  <c:v>35.958333333333336</c:v>
                </c:pt>
                <c:pt idx="5653">
                  <c:v>16.979166666666668</c:v>
                </c:pt>
                <c:pt idx="5654">
                  <c:v>63.708333333333336</c:v>
                </c:pt>
                <c:pt idx="5655">
                  <c:v>24.833333333333332</c:v>
                </c:pt>
                <c:pt idx="5656">
                  <c:v>0</c:v>
                </c:pt>
                <c:pt idx="5657">
                  <c:v>45.5625</c:v>
                </c:pt>
                <c:pt idx="5658">
                  <c:v>34.399305555555557</c:v>
                </c:pt>
                <c:pt idx="5659">
                  <c:v>55.541666666666664</c:v>
                </c:pt>
                <c:pt idx="5660">
                  <c:v>0</c:v>
                </c:pt>
                <c:pt idx="5661">
                  <c:v>0</c:v>
                </c:pt>
                <c:pt idx="5662">
                  <c:v>9.0625</c:v>
                </c:pt>
                <c:pt idx="5663">
                  <c:v>61.104166666666664</c:v>
                </c:pt>
                <c:pt idx="5664">
                  <c:v>47.9375</c:v>
                </c:pt>
                <c:pt idx="5665">
                  <c:v>12.625</c:v>
                </c:pt>
                <c:pt idx="5666">
                  <c:v>18.833333333333332</c:v>
                </c:pt>
                <c:pt idx="5667">
                  <c:v>73.541666666666671</c:v>
                </c:pt>
                <c:pt idx="5668">
                  <c:v>12.3125</c:v>
                </c:pt>
                <c:pt idx="5669">
                  <c:v>51.041666666666664</c:v>
                </c:pt>
                <c:pt idx="5670">
                  <c:v>33.791666666666664</c:v>
                </c:pt>
                <c:pt idx="5671">
                  <c:v>58.604166666666664</c:v>
                </c:pt>
                <c:pt idx="5672">
                  <c:v>0</c:v>
                </c:pt>
                <c:pt idx="5673">
                  <c:v>0</c:v>
                </c:pt>
                <c:pt idx="5674">
                  <c:v>57.9375</c:v>
                </c:pt>
                <c:pt idx="5675">
                  <c:v>6.2638888888888893</c:v>
                </c:pt>
                <c:pt idx="5676">
                  <c:v>21.625</c:v>
                </c:pt>
                <c:pt idx="5677">
                  <c:v>7.791666666666667</c:v>
                </c:pt>
                <c:pt idx="5678">
                  <c:v>0</c:v>
                </c:pt>
                <c:pt idx="5679">
                  <c:v>39.520833333333336</c:v>
                </c:pt>
                <c:pt idx="5680">
                  <c:v>11.604166666666666</c:v>
                </c:pt>
                <c:pt idx="5681">
                  <c:v>21.458333333333332</c:v>
                </c:pt>
                <c:pt idx="5682">
                  <c:v>14.708333333333334</c:v>
                </c:pt>
                <c:pt idx="5683">
                  <c:v>112.64583333333333</c:v>
                </c:pt>
                <c:pt idx="5684">
                  <c:v>46.0625</c:v>
                </c:pt>
                <c:pt idx="5685">
                  <c:v>0</c:v>
                </c:pt>
                <c:pt idx="5686">
                  <c:v>33.708333333333336</c:v>
                </c:pt>
                <c:pt idx="5687">
                  <c:v>66.3125</c:v>
                </c:pt>
                <c:pt idx="5688">
                  <c:v>25.583333333333332</c:v>
                </c:pt>
                <c:pt idx="5689">
                  <c:v>60.979166666666664</c:v>
                </c:pt>
                <c:pt idx="5690">
                  <c:v>45.5</c:v>
                </c:pt>
                <c:pt idx="5691">
                  <c:v>15.958333333333334</c:v>
                </c:pt>
                <c:pt idx="5692">
                  <c:v>74.354166666666671</c:v>
                </c:pt>
                <c:pt idx="5693">
                  <c:v>49.979166666666664</c:v>
                </c:pt>
                <c:pt idx="5694">
                  <c:v>19.916666666666668</c:v>
                </c:pt>
                <c:pt idx="5695">
                  <c:v>41.104166666666664</c:v>
                </c:pt>
                <c:pt idx="5696">
                  <c:v>44.770833333333336</c:v>
                </c:pt>
                <c:pt idx="5697">
                  <c:v>29.458333333333332</c:v>
                </c:pt>
                <c:pt idx="5698">
                  <c:v>0</c:v>
                </c:pt>
                <c:pt idx="5699">
                  <c:v>29.520833333333332</c:v>
                </c:pt>
                <c:pt idx="5700">
                  <c:v>24.111111111111111</c:v>
                </c:pt>
                <c:pt idx="5701">
                  <c:v>0</c:v>
                </c:pt>
                <c:pt idx="5702">
                  <c:v>28.645833333333332</c:v>
                </c:pt>
                <c:pt idx="5703">
                  <c:v>30.1875</c:v>
                </c:pt>
                <c:pt idx="5704">
                  <c:v>48.625</c:v>
                </c:pt>
                <c:pt idx="5705">
                  <c:v>19.979166666666668</c:v>
                </c:pt>
                <c:pt idx="5706">
                  <c:v>0</c:v>
                </c:pt>
                <c:pt idx="5707">
                  <c:v>32.041666666666664</c:v>
                </c:pt>
                <c:pt idx="5708">
                  <c:v>13.020833333333334</c:v>
                </c:pt>
                <c:pt idx="5709">
                  <c:v>13.875</c:v>
                </c:pt>
                <c:pt idx="5710">
                  <c:v>64.125</c:v>
                </c:pt>
                <c:pt idx="5711">
                  <c:v>7.541666666666667</c:v>
                </c:pt>
                <c:pt idx="5712">
                  <c:v>19.979166666666668</c:v>
                </c:pt>
                <c:pt idx="5713">
                  <c:v>12.625</c:v>
                </c:pt>
                <c:pt idx="5714">
                  <c:v>68.625</c:v>
                </c:pt>
                <c:pt idx="5715">
                  <c:v>17.354166666666668</c:v>
                </c:pt>
                <c:pt idx="5716">
                  <c:v>57.1875</c:v>
                </c:pt>
                <c:pt idx="5717">
                  <c:v>54.979166666666664</c:v>
                </c:pt>
                <c:pt idx="5718">
                  <c:v>31.729166666666668</c:v>
                </c:pt>
                <c:pt idx="5719">
                  <c:v>33.541666666666664</c:v>
                </c:pt>
                <c:pt idx="5720">
                  <c:v>13.9375</c:v>
                </c:pt>
                <c:pt idx="5721">
                  <c:v>15.291666666666666</c:v>
                </c:pt>
                <c:pt idx="5722">
                  <c:v>30.4375</c:v>
                </c:pt>
                <c:pt idx="5723">
                  <c:v>0</c:v>
                </c:pt>
                <c:pt idx="5724">
                  <c:v>0</c:v>
                </c:pt>
                <c:pt idx="5725">
                  <c:v>69.833333333333329</c:v>
                </c:pt>
                <c:pt idx="5726">
                  <c:v>29.451388888888889</c:v>
                </c:pt>
                <c:pt idx="5727">
                  <c:v>63.208333333333336</c:v>
                </c:pt>
                <c:pt idx="5728">
                  <c:v>101.83333333333333</c:v>
                </c:pt>
                <c:pt idx="5729">
                  <c:v>35.020833333333336</c:v>
                </c:pt>
                <c:pt idx="5730">
                  <c:v>7.583333333333333</c:v>
                </c:pt>
                <c:pt idx="5731">
                  <c:v>41.666666666666664</c:v>
                </c:pt>
                <c:pt idx="5732">
                  <c:v>56.291666666666664</c:v>
                </c:pt>
                <c:pt idx="5733">
                  <c:v>0</c:v>
                </c:pt>
                <c:pt idx="5734">
                  <c:v>21.5</c:v>
                </c:pt>
                <c:pt idx="5735">
                  <c:v>21.354166666666668</c:v>
                </c:pt>
                <c:pt idx="5736">
                  <c:v>35.25</c:v>
                </c:pt>
                <c:pt idx="5737">
                  <c:v>25.770833333333332</c:v>
                </c:pt>
                <c:pt idx="5738">
                  <c:v>29.645833333333332</c:v>
                </c:pt>
                <c:pt idx="5739">
                  <c:v>0</c:v>
                </c:pt>
                <c:pt idx="5740">
                  <c:v>0</c:v>
                </c:pt>
                <c:pt idx="5741">
                  <c:v>36.104166666666664</c:v>
                </c:pt>
                <c:pt idx="5742">
                  <c:v>18.4375</c:v>
                </c:pt>
                <c:pt idx="5743">
                  <c:v>68.291666666666671</c:v>
                </c:pt>
                <c:pt idx="5744">
                  <c:v>30.114583333333332</c:v>
                </c:pt>
                <c:pt idx="5745">
                  <c:v>20.333333333333332</c:v>
                </c:pt>
                <c:pt idx="5746">
                  <c:v>21.895833333333332</c:v>
                </c:pt>
                <c:pt idx="5747">
                  <c:v>9.1666666666666661</c:v>
                </c:pt>
                <c:pt idx="5748">
                  <c:v>9.6666666666666661</c:v>
                </c:pt>
                <c:pt idx="5749">
                  <c:v>12.416666666666666</c:v>
                </c:pt>
                <c:pt idx="5750">
                  <c:v>31.166666666666668</c:v>
                </c:pt>
                <c:pt idx="5751">
                  <c:v>32.1875</c:v>
                </c:pt>
                <c:pt idx="5752">
                  <c:v>9.7083333333333339</c:v>
                </c:pt>
                <c:pt idx="5753">
                  <c:v>59.604166666666664</c:v>
                </c:pt>
                <c:pt idx="5754">
                  <c:v>32.166666666666664</c:v>
                </c:pt>
                <c:pt idx="5755">
                  <c:v>48.333333333333336</c:v>
                </c:pt>
                <c:pt idx="5756">
                  <c:v>32</c:v>
                </c:pt>
                <c:pt idx="5757">
                  <c:v>16.291666666666668</c:v>
                </c:pt>
                <c:pt idx="5758">
                  <c:v>60.9375</c:v>
                </c:pt>
                <c:pt idx="5759">
                  <c:v>13.770833333333334</c:v>
                </c:pt>
                <c:pt idx="5760">
                  <c:v>90.791666666666671</c:v>
                </c:pt>
                <c:pt idx="5761">
                  <c:v>10.895833333333334</c:v>
                </c:pt>
                <c:pt idx="5762">
                  <c:v>38.432692307692307</c:v>
                </c:pt>
                <c:pt idx="5763">
                  <c:v>35.625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31.25</c:v>
                </c:pt>
                <c:pt idx="5768">
                  <c:v>23.041666666666668</c:v>
                </c:pt>
                <c:pt idx="5769">
                  <c:v>34.479166666666664</c:v>
                </c:pt>
                <c:pt idx="5770">
                  <c:v>39.5</c:v>
                </c:pt>
                <c:pt idx="5771">
                  <c:v>56.8125</c:v>
                </c:pt>
                <c:pt idx="5772">
                  <c:v>24.104166666666668</c:v>
                </c:pt>
                <c:pt idx="5773">
                  <c:v>28.604166666666668</c:v>
                </c:pt>
                <c:pt idx="5774">
                  <c:v>10.166666666666666</c:v>
                </c:pt>
                <c:pt idx="5775">
                  <c:v>11.583333333333334</c:v>
                </c:pt>
                <c:pt idx="5776">
                  <c:v>25.375</c:v>
                </c:pt>
                <c:pt idx="5777">
                  <c:v>30.229166666666668</c:v>
                </c:pt>
                <c:pt idx="5778">
                  <c:v>19.583333333333332</c:v>
                </c:pt>
                <c:pt idx="5779">
                  <c:v>52.9375</c:v>
                </c:pt>
                <c:pt idx="5780">
                  <c:v>53.604166666666664</c:v>
                </c:pt>
                <c:pt idx="5781">
                  <c:v>11.104166666666666</c:v>
                </c:pt>
                <c:pt idx="5782">
                  <c:v>43.166666666666664</c:v>
                </c:pt>
                <c:pt idx="5783">
                  <c:v>20.125</c:v>
                </c:pt>
                <c:pt idx="5784">
                  <c:v>32.8125</c:v>
                </c:pt>
                <c:pt idx="5785">
                  <c:v>59.791666666666664</c:v>
                </c:pt>
                <c:pt idx="5786">
                  <c:v>100.95833333333333</c:v>
                </c:pt>
                <c:pt idx="5787">
                  <c:v>22.583333333333332</c:v>
                </c:pt>
                <c:pt idx="5788">
                  <c:v>48.416666666666664</c:v>
                </c:pt>
                <c:pt idx="5789">
                  <c:v>26.1875</c:v>
                </c:pt>
                <c:pt idx="5790">
                  <c:v>0</c:v>
                </c:pt>
                <c:pt idx="5791">
                  <c:v>22.145833333333332</c:v>
                </c:pt>
                <c:pt idx="5792">
                  <c:v>25.212499999999999</c:v>
                </c:pt>
                <c:pt idx="5793">
                  <c:v>7.291666666666667</c:v>
                </c:pt>
                <c:pt idx="5794">
                  <c:v>36.125</c:v>
                </c:pt>
                <c:pt idx="5795">
                  <c:v>51.104166666666664</c:v>
                </c:pt>
                <c:pt idx="5796">
                  <c:v>42.333333333333336</c:v>
                </c:pt>
                <c:pt idx="5797">
                  <c:v>49.694444444444443</c:v>
                </c:pt>
                <c:pt idx="5798">
                  <c:v>52.895833333333336</c:v>
                </c:pt>
                <c:pt idx="5799">
                  <c:v>0</c:v>
                </c:pt>
                <c:pt idx="5800">
                  <c:v>49.520833333333336</c:v>
                </c:pt>
                <c:pt idx="5801">
                  <c:v>20.895833333333332</c:v>
                </c:pt>
                <c:pt idx="5802">
                  <c:v>28.833333333333332</c:v>
                </c:pt>
                <c:pt idx="5803">
                  <c:v>40.541666666666664</c:v>
                </c:pt>
                <c:pt idx="5804">
                  <c:v>21.229166666666668</c:v>
                </c:pt>
                <c:pt idx="5805">
                  <c:v>35.291666666666664</c:v>
                </c:pt>
                <c:pt idx="5806">
                  <c:v>24.1875</c:v>
                </c:pt>
                <c:pt idx="5807">
                  <c:v>8.5</c:v>
                </c:pt>
                <c:pt idx="5808">
                  <c:v>24.875</c:v>
                </c:pt>
                <c:pt idx="5809">
                  <c:v>89.4375</c:v>
                </c:pt>
                <c:pt idx="5810">
                  <c:v>46.895833333333336</c:v>
                </c:pt>
                <c:pt idx="5811">
                  <c:v>30.541666666666668</c:v>
                </c:pt>
                <c:pt idx="5812">
                  <c:v>0</c:v>
                </c:pt>
                <c:pt idx="5813">
                  <c:v>39.895833333333336</c:v>
                </c:pt>
                <c:pt idx="5814">
                  <c:v>14.854166666666666</c:v>
                </c:pt>
                <c:pt idx="5815">
                  <c:v>0</c:v>
                </c:pt>
                <c:pt idx="5816">
                  <c:v>47.267361111111114</c:v>
                </c:pt>
                <c:pt idx="5817">
                  <c:v>7.5</c:v>
                </c:pt>
                <c:pt idx="5818">
                  <c:v>0</c:v>
                </c:pt>
                <c:pt idx="5819">
                  <c:v>37.020833333333336</c:v>
                </c:pt>
                <c:pt idx="5820">
                  <c:v>69.625</c:v>
                </c:pt>
                <c:pt idx="5821">
                  <c:v>19.291666666666668</c:v>
                </c:pt>
                <c:pt idx="5822">
                  <c:v>31.75</c:v>
                </c:pt>
                <c:pt idx="5823">
                  <c:v>8.7083333333333339</c:v>
                </c:pt>
                <c:pt idx="5824">
                  <c:v>13.875</c:v>
                </c:pt>
                <c:pt idx="5825">
                  <c:v>36.208333333333336</c:v>
                </c:pt>
                <c:pt idx="5826">
                  <c:v>20.458333333333332</c:v>
                </c:pt>
                <c:pt idx="5827">
                  <c:v>27.675000000000001</c:v>
                </c:pt>
                <c:pt idx="5828">
                  <c:v>45.708333333333336</c:v>
                </c:pt>
                <c:pt idx="5829">
                  <c:v>0</c:v>
                </c:pt>
                <c:pt idx="5830">
                  <c:v>62.770833333333336</c:v>
                </c:pt>
                <c:pt idx="5831">
                  <c:v>0</c:v>
                </c:pt>
                <c:pt idx="5832">
                  <c:v>49.854166666666664</c:v>
                </c:pt>
                <c:pt idx="5833">
                  <c:v>77.708333333333329</c:v>
                </c:pt>
                <c:pt idx="5834">
                  <c:v>25.6875</c:v>
                </c:pt>
                <c:pt idx="5835">
                  <c:v>39.416666666666664</c:v>
                </c:pt>
                <c:pt idx="5836">
                  <c:v>18.333333333333332</c:v>
                </c:pt>
                <c:pt idx="5837">
                  <c:v>60.0625</c:v>
                </c:pt>
                <c:pt idx="5838">
                  <c:v>28.083333333333332</c:v>
                </c:pt>
                <c:pt idx="5839">
                  <c:v>42.916666666666664</c:v>
                </c:pt>
                <c:pt idx="5840">
                  <c:v>75.208333333333329</c:v>
                </c:pt>
                <c:pt idx="5841">
                  <c:v>34.375</c:v>
                </c:pt>
                <c:pt idx="5842">
                  <c:v>52.6875</c:v>
                </c:pt>
                <c:pt idx="5843">
                  <c:v>48.979166666666664</c:v>
                </c:pt>
                <c:pt idx="5844">
                  <c:v>0</c:v>
                </c:pt>
                <c:pt idx="5845">
                  <c:v>48.125</c:v>
                </c:pt>
                <c:pt idx="5846">
                  <c:v>30.104166666666668</c:v>
                </c:pt>
                <c:pt idx="5847">
                  <c:v>8.5208333333333339</c:v>
                </c:pt>
                <c:pt idx="5848">
                  <c:v>87.145833333333329</c:v>
                </c:pt>
                <c:pt idx="5849">
                  <c:v>44.791666666666664</c:v>
                </c:pt>
                <c:pt idx="5850">
                  <c:v>22.625</c:v>
                </c:pt>
                <c:pt idx="5851">
                  <c:v>12.541666666666666</c:v>
                </c:pt>
                <c:pt idx="5852">
                  <c:v>17.125</c:v>
                </c:pt>
                <c:pt idx="5853">
                  <c:v>32.854166666666664</c:v>
                </c:pt>
                <c:pt idx="5854">
                  <c:v>30.416666666666668</c:v>
                </c:pt>
                <c:pt idx="5855">
                  <c:v>36.020833333333336</c:v>
                </c:pt>
                <c:pt idx="5856">
                  <c:v>10.75</c:v>
                </c:pt>
                <c:pt idx="5857">
                  <c:v>9.9166666666666661</c:v>
                </c:pt>
                <c:pt idx="5858">
                  <c:v>62.645833333333336</c:v>
                </c:pt>
                <c:pt idx="5859">
                  <c:v>92.895833333333329</c:v>
                </c:pt>
                <c:pt idx="5860">
                  <c:v>9.0625</c:v>
                </c:pt>
                <c:pt idx="5861">
                  <c:v>10.291666666666666</c:v>
                </c:pt>
                <c:pt idx="5862">
                  <c:v>14.75</c:v>
                </c:pt>
                <c:pt idx="5863">
                  <c:v>33.875</c:v>
                </c:pt>
                <c:pt idx="5864">
                  <c:v>0</c:v>
                </c:pt>
                <c:pt idx="5865">
                  <c:v>23.020833333333332</c:v>
                </c:pt>
                <c:pt idx="5866">
                  <c:v>0</c:v>
                </c:pt>
                <c:pt idx="5867">
                  <c:v>27.375</c:v>
                </c:pt>
                <c:pt idx="5868">
                  <c:v>4.8125</c:v>
                </c:pt>
                <c:pt idx="5869">
                  <c:v>10.020833333333334</c:v>
                </c:pt>
                <c:pt idx="5870">
                  <c:v>34.625</c:v>
                </c:pt>
                <c:pt idx="5871">
                  <c:v>23.583333333333332</c:v>
                </c:pt>
                <c:pt idx="5872">
                  <c:v>46.166666666666664</c:v>
                </c:pt>
                <c:pt idx="5873">
                  <c:v>9.9583333333333339</c:v>
                </c:pt>
                <c:pt idx="5874">
                  <c:v>25.329545454545453</c:v>
                </c:pt>
                <c:pt idx="5875">
                  <c:v>44.145833333333336</c:v>
                </c:pt>
                <c:pt idx="5876">
                  <c:v>12.145833333333334</c:v>
                </c:pt>
                <c:pt idx="5877">
                  <c:v>42.8125</c:v>
                </c:pt>
                <c:pt idx="5878">
                  <c:v>29.645833333333332</c:v>
                </c:pt>
                <c:pt idx="5879">
                  <c:v>34.645833333333336</c:v>
                </c:pt>
                <c:pt idx="5880">
                  <c:v>39.083333333333336</c:v>
                </c:pt>
                <c:pt idx="5881">
                  <c:v>21.25</c:v>
                </c:pt>
                <c:pt idx="5882">
                  <c:v>19.6875</c:v>
                </c:pt>
                <c:pt idx="5883">
                  <c:v>52.854166666666664</c:v>
                </c:pt>
                <c:pt idx="5884">
                  <c:v>0</c:v>
                </c:pt>
                <c:pt idx="5885">
                  <c:v>33.229166666666664</c:v>
                </c:pt>
                <c:pt idx="5886">
                  <c:v>19.645833333333332</c:v>
                </c:pt>
                <c:pt idx="5887">
                  <c:v>0</c:v>
                </c:pt>
                <c:pt idx="5888">
                  <c:v>0</c:v>
                </c:pt>
                <c:pt idx="5889">
                  <c:v>34.770833333333336</c:v>
                </c:pt>
                <c:pt idx="5890">
                  <c:v>36.895833333333336</c:v>
                </c:pt>
                <c:pt idx="5891">
                  <c:v>58.291666666666664</c:v>
                </c:pt>
                <c:pt idx="5892">
                  <c:v>10</c:v>
                </c:pt>
                <c:pt idx="5893">
                  <c:v>7.770833333333333</c:v>
                </c:pt>
                <c:pt idx="5894">
                  <c:v>80.020833333333329</c:v>
                </c:pt>
                <c:pt idx="5895">
                  <c:v>0</c:v>
                </c:pt>
                <c:pt idx="5896">
                  <c:v>44.375</c:v>
                </c:pt>
                <c:pt idx="5897">
                  <c:v>62.416666666666664</c:v>
                </c:pt>
                <c:pt idx="5898">
                  <c:v>0</c:v>
                </c:pt>
                <c:pt idx="5899">
                  <c:v>53.458333333333336</c:v>
                </c:pt>
                <c:pt idx="5900">
                  <c:v>10.541666666666666</c:v>
                </c:pt>
                <c:pt idx="5901">
                  <c:v>84.125</c:v>
                </c:pt>
                <c:pt idx="5902">
                  <c:v>23.791666666666668</c:v>
                </c:pt>
                <c:pt idx="5903">
                  <c:v>25.458333333333332</c:v>
                </c:pt>
                <c:pt idx="5904">
                  <c:v>33.895833333333336</c:v>
                </c:pt>
                <c:pt idx="5905">
                  <c:v>86.979166666666671</c:v>
                </c:pt>
                <c:pt idx="5906">
                  <c:v>22.729166666666668</c:v>
                </c:pt>
                <c:pt idx="5907">
                  <c:v>53.916666666666664</c:v>
                </c:pt>
                <c:pt idx="5908">
                  <c:v>12.333333333333334</c:v>
                </c:pt>
                <c:pt idx="5909">
                  <c:v>40.0625</c:v>
                </c:pt>
                <c:pt idx="5910">
                  <c:v>41.083333333333336</c:v>
                </c:pt>
                <c:pt idx="5911">
                  <c:v>17</c:v>
                </c:pt>
                <c:pt idx="5912">
                  <c:v>26</c:v>
                </c:pt>
                <c:pt idx="5913">
                  <c:v>90.333333333333329</c:v>
                </c:pt>
                <c:pt idx="5914">
                  <c:v>80.458333333333329</c:v>
                </c:pt>
                <c:pt idx="5915">
                  <c:v>51.833333333333336</c:v>
                </c:pt>
                <c:pt idx="5916">
                  <c:v>50.770833333333336</c:v>
                </c:pt>
                <c:pt idx="5917">
                  <c:v>0</c:v>
                </c:pt>
                <c:pt idx="5918">
                  <c:v>65.770833333333329</c:v>
                </c:pt>
                <c:pt idx="5919">
                  <c:v>74.145833333333329</c:v>
                </c:pt>
                <c:pt idx="5920">
                  <c:v>0</c:v>
                </c:pt>
                <c:pt idx="5921">
                  <c:v>11.291666666666666</c:v>
                </c:pt>
                <c:pt idx="5922">
                  <c:v>0</c:v>
                </c:pt>
                <c:pt idx="5923">
                  <c:v>48.4375</c:v>
                </c:pt>
                <c:pt idx="5924">
                  <c:v>30.520833333333332</c:v>
                </c:pt>
                <c:pt idx="5925">
                  <c:v>15.112500000000001</c:v>
                </c:pt>
                <c:pt idx="5926">
                  <c:v>21.479166666666668</c:v>
                </c:pt>
                <c:pt idx="5927">
                  <c:v>15.145833333333334</c:v>
                </c:pt>
                <c:pt idx="5928">
                  <c:v>30.666666666666668</c:v>
                </c:pt>
                <c:pt idx="5929">
                  <c:v>44.333333333333336</c:v>
                </c:pt>
                <c:pt idx="5930">
                  <c:v>37.770833333333336</c:v>
                </c:pt>
                <c:pt idx="5931">
                  <c:v>32.229166666666664</c:v>
                </c:pt>
                <c:pt idx="5932">
                  <c:v>21.125</c:v>
                </c:pt>
                <c:pt idx="5933">
                  <c:v>11.333333333333334</c:v>
                </c:pt>
                <c:pt idx="5934">
                  <c:v>21.75</c:v>
                </c:pt>
                <c:pt idx="5935">
                  <c:v>19.375</c:v>
                </c:pt>
                <c:pt idx="5936">
                  <c:v>26.875</c:v>
                </c:pt>
                <c:pt idx="5937">
                  <c:v>37.711805555555557</c:v>
                </c:pt>
                <c:pt idx="5938">
                  <c:v>13.1875</c:v>
                </c:pt>
                <c:pt idx="5939">
                  <c:v>54.3125</c:v>
                </c:pt>
                <c:pt idx="5940">
                  <c:v>31.020833333333332</c:v>
                </c:pt>
                <c:pt idx="5941">
                  <c:v>0</c:v>
                </c:pt>
                <c:pt idx="5942">
                  <c:v>0</c:v>
                </c:pt>
                <c:pt idx="5943">
                  <c:v>69.041666666666671</c:v>
                </c:pt>
                <c:pt idx="5944">
                  <c:v>27.5625</c:v>
                </c:pt>
                <c:pt idx="5945">
                  <c:v>36.583333333333336</c:v>
                </c:pt>
                <c:pt idx="5946">
                  <c:v>47.3125</c:v>
                </c:pt>
                <c:pt idx="5947">
                  <c:v>15</c:v>
                </c:pt>
                <c:pt idx="5948">
                  <c:v>36.916666666666664</c:v>
                </c:pt>
                <c:pt idx="5949">
                  <c:v>16.083333333333332</c:v>
                </c:pt>
                <c:pt idx="5950">
                  <c:v>7.541666666666667</c:v>
                </c:pt>
                <c:pt idx="5951">
                  <c:v>9.6458333333333339</c:v>
                </c:pt>
                <c:pt idx="5952">
                  <c:v>0</c:v>
                </c:pt>
                <c:pt idx="5953">
                  <c:v>36.291666666666664</c:v>
                </c:pt>
                <c:pt idx="5954">
                  <c:v>25.416666666666668</c:v>
                </c:pt>
                <c:pt idx="5955">
                  <c:v>10.0625</c:v>
                </c:pt>
                <c:pt idx="5956">
                  <c:v>54.416666666666664</c:v>
                </c:pt>
                <c:pt idx="5957">
                  <c:v>40.020833333333336</c:v>
                </c:pt>
                <c:pt idx="5958">
                  <c:v>50.5</c:v>
                </c:pt>
                <c:pt idx="5959">
                  <c:v>36.916666666666664</c:v>
                </c:pt>
                <c:pt idx="5960">
                  <c:v>48.895833333333336</c:v>
                </c:pt>
                <c:pt idx="5961">
                  <c:v>21.940972222222221</c:v>
                </c:pt>
                <c:pt idx="5962">
                  <c:v>0</c:v>
                </c:pt>
                <c:pt idx="5963">
                  <c:v>27.625</c:v>
                </c:pt>
                <c:pt idx="5964">
                  <c:v>55.4375</c:v>
                </c:pt>
                <c:pt idx="5965">
                  <c:v>80.833333333333329</c:v>
                </c:pt>
                <c:pt idx="5966">
                  <c:v>31.666666666666668</c:v>
                </c:pt>
                <c:pt idx="5967">
                  <c:v>63.916666666666664</c:v>
                </c:pt>
                <c:pt idx="5968">
                  <c:v>14.583333333333334</c:v>
                </c:pt>
                <c:pt idx="5969">
                  <c:v>0</c:v>
                </c:pt>
                <c:pt idx="5970">
                  <c:v>20.375</c:v>
                </c:pt>
                <c:pt idx="5971">
                  <c:v>30.854166666666668</c:v>
                </c:pt>
                <c:pt idx="5972">
                  <c:v>46.145833333333336</c:v>
                </c:pt>
                <c:pt idx="5973">
                  <c:v>52.333333333333336</c:v>
                </c:pt>
                <c:pt idx="5974">
                  <c:v>0</c:v>
                </c:pt>
                <c:pt idx="5975">
                  <c:v>0</c:v>
                </c:pt>
                <c:pt idx="5976">
                  <c:v>21.666666666666668</c:v>
                </c:pt>
                <c:pt idx="5977">
                  <c:v>18.3125</c:v>
                </c:pt>
                <c:pt idx="5978">
                  <c:v>21.583333333333332</c:v>
                </c:pt>
                <c:pt idx="5979">
                  <c:v>46.1875</c:v>
                </c:pt>
                <c:pt idx="5980">
                  <c:v>38.791666666666664</c:v>
                </c:pt>
                <c:pt idx="5981">
                  <c:v>26.916666666666668</c:v>
                </c:pt>
                <c:pt idx="5982">
                  <c:v>22.458333333333332</c:v>
                </c:pt>
                <c:pt idx="5983">
                  <c:v>30.791666666666668</c:v>
                </c:pt>
                <c:pt idx="5984">
                  <c:v>25.354166666666668</c:v>
                </c:pt>
                <c:pt idx="5985">
                  <c:v>47.875</c:v>
                </c:pt>
                <c:pt idx="5986">
                  <c:v>23.6875</c:v>
                </c:pt>
                <c:pt idx="5987">
                  <c:v>40.3125</c:v>
                </c:pt>
                <c:pt idx="5988">
                  <c:v>16.25</c:v>
                </c:pt>
                <c:pt idx="5989">
                  <c:v>38.666666666666664</c:v>
                </c:pt>
                <c:pt idx="5990">
                  <c:v>44.25</c:v>
                </c:pt>
                <c:pt idx="5991">
                  <c:v>61.75</c:v>
                </c:pt>
                <c:pt idx="5992">
                  <c:v>32.291666666666664</c:v>
                </c:pt>
                <c:pt idx="5993">
                  <c:v>8.0625</c:v>
                </c:pt>
                <c:pt idx="5994">
                  <c:v>53.125</c:v>
                </c:pt>
                <c:pt idx="5995">
                  <c:v>27.6875</c:v>
                </c:pt>
                <c:pt idx="5996">
                  <c:v>29.208333333333332</c:v>
                </c:pt>
                <c:pt idx="5997">
                  <c:v>20.875</c:v>
                </c:pt>
                <c:pt idx="5998">
                  <c:v>61.895833333333336</c:v>
                </c:pt>
                <c:pt idx="5999">
                  <c:v>0</c:v>
                </c:pt>
                <c:pt idx="6000">
                  <c:v>17.666666666666668</c:v>
                </c:pt>
                <c:pt idx="6001">
                  <c:v>9.4375</c:v>
                </c:pt>
                <c:pt idx="6002">
                  <c:v>0</c:v>
                </c:pt>
                <c:pt idx="6003">
                  <c:v>50.625</c:v>
                </c:pt>
                <c:pt idx="6004">
                  <c:v>47.25</c:v>
                </c:pt>
                <c:pt idx="6005">
                  <c:v>8.8958333333333339</c:v>
                </c:pt>
                <c:pt idx="6006">
                  <c:v>0</c:v>
                </c:pt>
                <c:pt idx="6007">
                  <c:v>15.583333333333334</c:v>
                </c:pt>
                <c:pt idx="6008">
                  <c:v>47.041666666666664</c:v>
                </c:pt>
                <c:pt idx="6009">
                  <c:v>17.416666666666668</c:v>
                </c:pt>
                <c:pt idx="6010">
                  <c:v>43.666666666666664</c:v>
                </c:pt>
                <c:pt idx="6011">
                  <c:v>11.479166666666666</c:v>
                </c:pt>
                <c:pt idx="6012">
                  <c:v>45.895833333333336</c:v>
                </c:pt>
                <c:pt idx="6013">
                  <c:v>39.645833333333336</c:v>
                </c:pt>
                <c:pt idx="6014">
                  <c:v>0</c:v>
                </c:pt>
                <c:pt idx="6015">
                  <c:v>36</c:v>
                </c:pt>
                <c:pt idx="6016">
                  <c:v>38.875</c:v>
                </c:pt>
                <c:pt idx="6017">
                  <c:v>27.104166666666668</c:v>
                </c:pt>
                <c:pt idx="6018">
                  <c:v>0</c:v>
                </c:pt>
                <c:pt idx="6019">
                  <c:v>0</c:v>
                </c:pt>
                <c:pt idx="6020">
                  <c:v>52.597222222222221</c:v>
                </c:pt>
                <c:pt idx="6021">
                  <c:v>53.625</c:v>
                </c:pt>
                <c:pt idx="6022">
                  <c:v>20.833333333333332</c:v>
                </c:pt>
                <c:pt idx="6023">
                  <c:v>13.125</c:v>
                </c:pt>
                <c:pt idx="6024">
                  <c:v>31.3125</c:v>
                </c:pt>
                <c:pt idx="6025">
                  <c:v>25.729166666666668</c:v>
                </c:pt>
                <c:pt idx="6026">
                  <c:v>40.208333333333336</c:v>
                </c:pt>
                <c:pt idx="6027">
                  <c:v>0</c:v>
                </c:pt>
                <c:pt idx="6028">
                  <c:v>27.962121212121211</c:v>
                </c:pt>
                <c:pt idx="6029">
                  <c:v>34.958333333333336</c:v>
                </c:pt>
                <c:pt idx="6030">
                  <c:v>32.4375</c:v>
                </c:pt>
                <c:pt idx="6031">
                  <c:v>21.416666666666668</c:v>
                </c:pt>
                <c:pt idx="6032">
                  <c:v>26.261363636363637</c:v>
                </c:pt>
                <c:pt idx="6033">
                  <c:v>30.333333333333332</c:v>
                </c:pt>
                <c:pt idx="6034">
                  <c:v>0</c:v>
                </c:pt>
                <c:pt idx="6035">
                  <c:v>37.166666666666664</c:v>
                </c:pt>
                <c:pt idx="6036">
                  <c:v>11.125</c:v>
                </c:pt>
                <c:pt idx="6037">
                  <c:v>22.924242424242426</c:v>
                </c:pt>
                <c:pt idx="6038">
                  <c:v>64.604166666666671</c:v>
                </c:pt>
                <c:pt idx="6039">
                  <c:v>22.583333333333332</c:v>
                </c:pt>
                <c:pt idx="6040">
                  <c:v>38.083333333333336</c:v>
                </c:pt>
                <c:pt idx="6041">
                  <c:v>29.375</c:v>
                </c:pt>
                <c:pt idx="6042">
                  <c:v>63.604166666666664</c:v>
                </c:pt>
                <c:pt idx="6043">
                  <c:v>27.25</c:v>
                </c:pt>
                <c:pt idx="6044">
                  <c:v>0</c:v>
                </c:pt>
                <c:pt idx="6045">
                  <c:v>140.66666666666666</c:v>
                </c:pt>
                <c:pt idx="6046">
                  <c:v>67.166666666666671</c:v>
                </c:pt>
                <c:pt idx="6047">
                  <c:v>15.145833333333334</c:v>
                </c:pt>
                <c:pt idx="6048">
                  <c:v>0</c:v>
                </c:pt>
                <c:pt idx="6049">
                  <c:v>0</c:v>
                </c:pt>
                <c:pt idx="6050">
                  <c:v>21.420833333333334</c:v>
                </c:pt>
                <c:pt idx="6051">
                  <c:v>29.104166666666668</c:v>
                </c:pt>
                <c:pt idx="6052">
                  <c:v>19.729166666666668</c:v>
                </c:pt>
                <c:pt idx="6053">
                  <c:v>35.125</c:v>
                </c:pt>
                <c:pt idx="6054">
                  <c:v>15.020833333333334</c:v>
                </c:pt>
                <c:pt idx="6055">
                  <c:v>45.541666666666664</c:v>
                </c:pt>
                <c:pt idx="6056">
                  <c:v>27.395833333333332</c:v>
                </c:pt>
                <c:pt idx="6057">
                  <c:v>30.083333333333332</c:v>
                </c:pt>
                <c:pt idx="6058">
                  <c:v>16.375</c:v>
                </c:pt>
                <c:pt idx="6059">
                  <c:v>16.791666666666668</c:v>
                </c:pt>
                <c:pt idx="6060">
                  <c:v>13.958333333333334</c:v>
                </c:pt>
                <c:pt idx="6061">
                  <c:v>53.947916666666664</c:v>
                </c:pt>
                <c:pt idx="6062">
                  <c:v>53.666666666666664</c:v>
                </c:pt>
                <c:pt idx="6063">
                  <c:v>38.375</c:v>
                </c:pt>
                <c:pt idx="6064">
                  <c:v>11.645833333333334</c:v>
                </c:pt>
                <c:pt idx="6065">
                  <c:v>37.458333333333336</c:v>
                </c:pt>
                <c:pt idx="6066">
                  <c:v>62.4375</c:v>
                </c:pt>
                <c:pt idx="6067">
                  <c:v>61.541666666666664</c:v>
                </c:pt>
                <c:pt idx="6068">
                  <c:v>16.916666666666668</c:v>
                </c:pt>
                <c:pt idx="6069">
                  <c:v>9</c:v>
                </c:pt>
                <c:pt idx="6070">
                  <c:v>13.097222222222221</c:v>
                </c:pt>
                <c:pt idx="6071">
                  <c:v>34.979166666666664</c:v>
                </c:pt>
                <c:pt idx="6072">
                  <c:v>51.333333333333336</c:v>
                </c:pt>
                <c:pt idx="6073">
                  <c:v>16.895833333333332</c:v>
                </c:pt>
                <c:pt idx="6074">
                  <c:v>22.9375</c:v>
                </c:pt>
                <c:pt idx="6075">
                  <c:v>105.29166666666667</c:v>
                </c:pt>
                <c:pt idx="6076">
                  <c:v>14.875</c:v>
                </c:pt>
                <c:pt idx="6077">
                  <c:v>34.145833333333336</c:v>
                </c:pt>
                <c:pt idx="6078">
                  <c:v>23.25</c:v>
                </c:pt>
                <c:pt idx="6079">
                  <c:v>33.583333333333336</c:v>
                </c:pt>
                <c:pt idx="6080">
                  <c:v>40.166666666666664</c:v>
                </c:pt>
                <c:pt idx="6081">
                  <c:v>51.6875</c:v>
                </c:pt>
                <c:pt idx="6082">
                  <c:v>37.875</c:v>
                </c:pt>
                <c:pt idx="6083">
                  <c:v>20.125</c:v>
                </c:pt>
                <c:pt idx="6084">
                  <c:v>22.458333333333332</c:v>
                </c:pt>
                <c:pt idx="6085">
                  <c:v>31.25</c:v>
                </c:pt>
                <c:pt idx="6086">
                  <c:v>57.729166666666664</c:v>
                </c:pt>
                <c:pt idx="6087">
                  <c:v>27.958333333333332</c:v>
                </c:pt>
                <c:pt idx="6088">
                  <c:v>40.729166666666664</c:v>
                </c:pt>
                <c:pt idx="6089">
                  <c:v>75.854166666666671</c:v>
                </c:pt>
                <c:pt idx="6090">
                  <c:v>33.208333333333336</c:v>
                </c:pt>
                <c:pt idx="6091">
                  <c:v>20.354166666666668</c:v>
                </c:pt>
                <c:pt idx="6092">
                  <c:v>43.541666666666664</c:v>
                </c:pt>
                <c:pt idx="6093">
                  <c:v>74</c:v>
                </c:pt>
                <c:pt idx="6094">
                  <c:v>0</c:v>
                </c:pt>
                <c:pt idx="6095">
                  <c:v>22.270833333333332</c:v>
                </c:pt>
                <c:pt idx="6096">
                  <c:v>7.041666666666667</c:v>
                </c:pt>
                <c:pt idx="6097">
                  <c:v>29.270833333333332</c:v>
                </c:pt>
                <c:pt idx="6098">
                  <c:v>59.125</c:v>
                </c:pt>
                <c:pt idx="6099">
                  <c:v>14.555555555555555</c:v>
                </c:pt>
                <c:pt idx="6100">
                  <c:v>8.8333333333333339</c:v>
                </c:pt>
                <c:pt idx="6101">
                  <c:v>46.541666666666664</c:v>
                </c:pt>
                <c:pt idx="6102">
                  <c:v>44.5625</c:v>
                </c:pt>
                <c:pt idx="6103">
                  <c:v>22</c:v>
                </c:pt>
                <c:pt idx="6104">
                  <c:v>40.5625</c:v>
                </c:pt>
                <c:pt idx="6105">
                  <c:v>24.333333333333332</c:v>
                </c:pt>
                <c:pt idx="6106">
                  <c:v>21.708333333333332</c:v>
                </c:pt>
                <c:pt idx="6107">
                  <c:v>20.395833333333332</c:v>
                </c:pt>
                <c:pt idx="6108">
                  <c:v>18.958333333333332</c:v>
                </c:pt>
                <c:pt idx="6109">
                  <c:v>0</c:v>
                </c:pt>
                <c:pt idx="6110">
                  <c:v>39.395833333333336</c:v>
                </c:pt>
                <c:pt idx="6111">
                  <c:v>77.333333333333329</c:v>
                </c:pt>
                <c:pt idx="6112">
                  <c:v>0</c:v>
                </c:pt>
                <c:pt idx="6113">
                  <c:v>46.395833333333336</c:v>
                </c:pt>
                <c:pt idx="6114">
                  <c:v>10.4375</c:v>
                </c:pt>
                <c:pt idx="6115">
                  <c:v>59.75</c:v>
                </c:pt>
                <c:pt idx="6116">
                  <c:v>0</c:v>
                </c:pt>
                <c:pt idx="6117">
                  <c:v>44.291666666666664</c:v>
                </c:pt>
                <c:pt idx="6118">
                  <c:v>0</c:v>
                </c:pt>
                <c:pt idx="6119">
                  <c:v>21.541666666666668</c:v>
                </c:pt>
                <c:pt idx="6120">
                  <c:v>44.145833333333336</c:v>
                </c:pt>
                <c:pt idx="6121">
                  <c:v>0</c:v>
                </c:pt>
                <c:pt idx="6122">
                  <c:v>22.375</c:v>
                </c:pt>
                <c:pt idx="6123">
                  <c:v>0</c:v>
                </c:pt>
                <c:pt idx="6124">
                  <c:v>33.229166666666664</c:v>
                </c:pt>
                <c:pt idx="6125">
                  <c:v>22.958333333333332</c:v>
                </c:pt>
                <c:pt idx="6126">
                  <c:v>25.1875</c:v>
                </c:pt>
                <c:pt idx="6127">
                  <c:v>91.916666666666671</c:v>
                </c:pt>
                <c:pt idx="6128">
                  <c:v>30.729166666666668</c:v>
                </c:pt>
                <c:pt idx="6129">
                  <c:v>39.375</c:v>
                </c:pt>
                <c:pt idx="6130">
                  <c:v>0</c:v>
                </c:pt>
                <c:pt idx="6131">
                  <c:v>16.625</c:v>
                </c:pt>
                <c:pt idx="6132">
                  <c:v>19.9375</c:v>
                </c:pt>
                <c:pt idx="6133">
                  <c:v>32.291666666666664</c:v>
                </c:pt>
                <c:pt idx="6134">
                  <c:v>23.875</c:v>
                </c:pt>
                <c:pt idx="6135">
                  <c:v>52.854166666666664</c:v>
                </c:pt>
                <c:pt idx="6136">
                  <c:v>40.25</c:v>
                </c:pt>
                <c:pt idx="6137">
                  <c:v>62.625</c:v>
                </c:pt>
                <c:pt idx="6138">
                  <c:v>22.375</c:v>
                </c:pt>
                <c:pt idx="6139">
                  <c:v>9.8958333333333339</c:v>
                </c:pt>
                <c:pt idx="6140">
                  <c:v>82</c:v>
                </c:pt>
                <c:pt idx="6141">
                  <c:v>77.104166666666671</c:v>
                </c:pt>
                <c:pt idx="6142">
                  <c:v>45.625</c:v>
                </c:pt>
                <c:pt idx="6143">
                  <c:v>70.041666666666671</c:v>
                </c:pt>
                <c:pt idx="6144">
                  <c:v>22.645833333333332</c:v>
                </c:pt>
                <c:pt idx="6145">
                  <c:v>37.708333333333336</c:v>
                </c:pt>
                <c:pt idx="6146">
                  <c:v>19.854166666666668</c:v>
                </c:pt>
                <c:pt idx="6147">
                  <c:v>12.416666666666666</c:v>
                </c:pt>
                <c:pt idx="6148">
                  <c:v>0</c:v>
                </c:pt>
                <c:pt idx="6149">
                  <c:v>27.25</c:v>
                </c:pt>
                <c:pt idx="6150">
                  <c:v>36.583333333333336</c:v>
                </c:pt>
                <c:pt idx="6151">
                  <c:v>46.458333333333336</c:v>
                </c:pt>
                <c:pt idx="6152">
                  <c:v>9.625</c:v>
                </c:pt>
                <c:pt idx="6153">
                  <c:v>0</c:v>
                </c:pt>
                <c:pt idx="6154">
                  <c:v>40.5625</c:v>
                </c:pt>
                <c:pt idx="6155">
                  <c:v>9.3333333333333339</c:v>
                </c:pt>
                <c:pt idx="6156">
                  <c:v>8.875</c:v>
                </c:pt>
                <c:pt idx="6157">
                  <c:v>87.416666666666671</c:v>
                </c:pt>
                <c:pt idx="6158">
                  <c:v>6.541666666666667</c:v>
                </c:pt>
                <c:pt idx="6159">
                  <c:v>27.291666666666668</c:v>
                </c:pt>
                <c:pt idx="6160">
                  <c:v>10.895833333333334</c:v>
                </c:pt>
                <c:pt idx="6161">
                  <c:v>43.854166666666664</c:v>
                </c:pt>
                <c:pt idx="6162">
                  <c:v>63.520833333333336</c:v>
                </c:pt>
                <c:pt idx="6163">
                  <c:v>30.791666666666668</c:v>
                </c:pt>
                <c:pt idx="6164">
                  <c:v>0</c:v>
                </c:pt>
                <c:pt idx="6165">
                  <c:v>42.875</c:v>
                </c:pt>
                <c:pt idx="6166">
                  <c:v>14.395833333333334</c:v>
                </c:pt>
                <c:pt idx="6167">
                  <c:v>51.854166666666664</c:v>
                </c:pt>
                <c:pt idx="6168">
                  <c:v>76.479166666666671</c:v>
                </c:pt>
                <c:pt idx="6169">
                  <c:v>8.0208333333333339</c:v>
                </c:pt>
                <c:pt idx="6170">
                  <c:v>0</c:v>
                </c:pt>
                <c:pt idx="6171">
                  <c:v>29.458333333333332</c:v>
                </c:pt>
                <c:pt idx="6172">
                  <c:v>11.270833333333334</c:v>
                </c:pt>
                <c:pt idx="6173">
                  <c:v>31.770833333333332</c:v>
                </c:pt>
                <c:pt idx="6174">
                  <c:v>59.6875</c:v>
                </c:pt>
                <c:pt idx="6175">
                  <c:v>13.270833333333334</c:v>
                </c:pt>
                <c:pt idx="6176">
                  <c:v>56.083333333333336</c:v>
                </c:pt>
                <c:pt idx="6177">
                  <c:v>22.0625</c:v>
                </c:pt>
                <c:pt idx="6178">
                  <c:v>0</c:v>
                </c:pt>
                <c:pt idx="6179">
                  <c:v>20.666666666666668</c:v>
                </c:pt>
                <c:pt idx="6180">
                  <c:v>22.416666666666668</c:v>
                </c:pt>
                <c:pt idx="6181">
                  <c:v>92.25</c:v>
                </c:pt>
                <c:pt idx="6182">
                  <c:v>10.895833333333334</c:v>
                </c:pt>
                <c:pt idx="6183">
                  <c:v>13.1875</c:v>
                </c:pt>
                <c:pt idx="6184">
                  <c:v>38.854166666666664</c:v>
                </c:pt>
                <c:pt idx="6185">
                  <c:v>14.416666666666666</c:v>
                </c:pt>
                <c:pt idx="6186">
                  <c:v>96.416666666666671</c:v>
                </c:pt>
                <c:pt idx="6187">
                  <c:v>54.1875</c:v>
                </c:pt>
                <c:pt idx="6188">
                  <c:v>26.395833333333332</c:v>
                </c:pt>
                <c:pt idx="6189">
                  <c:v>8.7708333333333339</c:v>
                </c:pt>
                <c:pt idx="6190">
                  <c:v>0</c:v>
                </c:pt>
                <c:pt idx="6191">
                  <c:v>14.666666666666666</c:v>
                </c:pt>
                <c:pt idx="6192">
                  <c:v>31.25</c:v>
                </c:pt>
                <c:pt idx="6193">
                  <c:v>27.875</c:v>
                </c:pt>
                <c:pt idx="6194">
                  <c:v>49.104166666666664</c:v>
                </c:pt>
                <c:pt idx="6195">
                  <c:v>24.5625</c:v>
                </c:pt>
                <c:pt idx="6196">
                  <c:v>26.645833333333332</c:v>
                </c:pt>
                <c:pt idx="6197">
                  <c:v>32.083333333333336</c:v>
                </c:pt>
                <c:pt idx="6198">
                  <c:v>68.770833333333329</c:v>
                </c:pt>
                <c:pt idx="6199">
                  <c:v>20.875</c:v>
                </c:pt>
                <c:pt idx="6200">
                  <c:v>0</c:v>
                </c:pt>
                <c:pt idx="6201">
                  <c:v>51.041666666666664</c:v>
                </c:pt>
                <c:pt idx="6202">
                  <c:v>16.833333333333332</c:v>
                </c:pt>
                <c:pt idx="6203">
                  <c:v>31.979166666666668</c:v>
                </c:pt>
                <c:pt idx="6204">
                  <c:v>11.8125</c:v>
                </c:pt>
                <c:pt idx="6205">
                  <c:v>15.541666666666666</c:v>
                </c:pt>
                <c:pt idx="6206">
                  <c:v>40.9375</c:v>
                </c:pt>
                <c:pt idx="6207">
                  <c:v>10.333333333333334</c:v>
                </c:pt>
                <c:pt idx="6208">
                  <c:v>10.416666666666666</c:v>
                </c:pt>
                <c:pt idx="6209">
                  <c:v>110.70833333333333</c:v>
                </c:pt>
                <c:pt idx="6210">
                  <c:v>45.6875</c:v>
                </c:pt>
                <c:pt idx="6211">
                  <c:v>13.708333333333334</c:v>
                </c:pt>
                <c:pt idx="6212">
                  <c:v>19.520833333333332</c:v>
                </c:pt>
                <c:pt idx="6213">
                  <c:v>10.479166666666666</c:v>
                </c:pt>
                <c:pt idx="6214">
                  <c:v>22.6875</c:v>
                </c:pt>
                <c:pt idx="6215">
                  <c:v>22.75</c:v>
                </c:pt>
                <c:pt idx="6216">
                  <c:v>0</c:v>
                </c:pt>
                <c:pt idx="6217">
                  <c:v>16.666666666666668</c:v>
                </c:pt>
                <c:pt idx="6218">
                  <c:v>18.541666666666668</c:v>
                </c:pt>
                <c:pt idx="6219">
                  <c:v>0</c:v>
                </c:pt>
                <c:pt idx="6220">
                  <c:v>39.916666666666664</c:v>
                </c:pt>
                <c:pt idx="6221">
                  <c:v>82.458333333333329</c:v>
                </c:pt>
                <c:pt idx="6222">
                  <c:v>15.333333333333334</c:v>
                </c:pt>
                <c:pt idx="6223">
                  <c:v>54.354166666666664</c:v>
                </c:pt>
                <c:pt idx="6224">
                  <c:v>21.0625</c:v>
                </c:pt>
                <c:pt idx="6225">
                  <c:v>35.041666666666664</c:v>
                </c:pt>
                <c:pt idx="6226">
                  <c:v>47.041666666666664</c:v>
                </c:pt>
                <c:pt idx="6227">
                  <c:v>0</c:v>
                </c:pt>
                <c:pt idx="6228">
                  <c:v>75.416666666666671</c:v>
                </c:pt>
                <c:pt idx="6229">
                  <c:v>46.208333333333336</c:v>
                </c:pt>
                <c:pt idx="6230">
                  <c:v>41.5625</c:v>
                </c:pt>
                <c:pt idx="6231">
                  <c:v>35.354166666666664</c:v>
                </c:pt>
                <c:pt idx="6232">
                  <c:v>19.854166666666668</c:v>
                </c:pt>
                <c:pt idx="6233">
                  <c:v>61.3125</c:v>
                </c:pt>
                <c:pt idx="6234">
                  <c:v>0</c:v>
                </c:pt>
                <c:pt idx="6235">
                  <c:v>24.416666666666668</c:v>
                </c:pt>
                <c:pt idx="6236">
                  <c:v>22.916666666666668</c:v>
                </c:pt>
                <c:pt idx="6237">
                  <c:v>56.541666666666664</c:v>
                </c:pt>
                <c:pt idx="6238">
                  <c:v>78.333333333333329</c:v>
                </c:pt>
                <c:pt idx="6239">
                  <c:v>29.020833333333332</c:v>
                </c:pt>
                <c:pt idx="6240">
                  <c:v>67.875</c:v>
                </c:pt>
                <c:pt idx="6241">
                  <c:v>30.291666666666668</c:v>
                </c:pt>
                <c:pt idx="6242">
                  <c:v>47.5625</c:v>
                </c:pt>
                <c:pt idx="6243">
                  <c:v>73.3125</c:v>
                </c:pt>
                <c:pt idx="6244">
                  <c:v>19.416666666666668</c:v>
                </c:pt>
                <c:pt idx="6245">
                  <c:v>23.375</c:v>
                </c:pt>
                <c:pt idx="6246">
                  <c:v>0</c:v>
                </c:pt>
                <c:pt idx="6247">
                  <c:v>17.395833333333332</c:v>
                </c:pt>
                <c:pt idx="6248">
                  <c:v>16.395833333333332</c:v>
                </c:pt>
                <c:pt idx="6249">
                  <c:v>0</c:v>
                </c:pt>
                <c:pt idx="6250">
                  <c:v>62.583333333333336</c:v>
                </c:pt>
                <c:pt idx="6251">
                  <c:v>11.1875</c:v>
                </c:pt>
                <c:pt idx="6252">
                  <c:v>12.8125</c:v>
                </c:pt>
                <c:pt idx="6253">
                  <c:v>0</c:v>
                </c:pt>
                <c:pt idx="6254">
                  <c:v>12.8125</c:v>
                </c:pt>
                <c:pt idx="6255">
                  <c:v>20.541666666666668</c:v>
                </c:pt>
                <c:pt idx="6256">
                  <c:v>22.0625</c:v>
                </c:pt>
                <c:pt idx="6257">
                  <c:v>29.5625</c:v>
                </c:pt>
                <c:pt idx="6258">
                  <c:v>0</c:v>
                </c:pt>
                <c:pt idx="6259">
                  <c:v>36.9375</c:v>
                </c:pt>
                <c:pt idx="6260">
                  <c:v>30.458333333333332</c:v>
                </c:pt>
                <c:pt idx="6261">
                  <c:v>44.979166666666664</c:v>
                </c:pt>
                <c:pt idx="6262">
                  <c:v>0</c:v>
                </c:pt>
                <c:pt idx="6263">
                  <c:v>19.791666666666668</c:v>
                </c:pt>
                <c:pt idx="6264">
                  <c:v>27.25</c:v>
                </c:pt>
                <c:pt idx="6265">
                  <c:v>36.75</c:v>
                </c:pt>
                <c:pt idx="6266">
                  <c:v>47.375</c:v>
                </c:pt>
                <c:pt idx="6267">
                  <c:v>30.020833333333332</c:v>
                </c:pt>
                <c:pt idx="6268">
                  <c:v>39.666666666666664</c:v>
                </c:pt>
                <c:pt idx="6269">
                  <c:v>19.25</c:v>
                </c:pt>
                <c:pt idx="6270">
                  <c:v>7.354166666666667</c:v>
                </c:pt>
                <c:pt idx="6271">
                  <c:v>36.75</c:v>
                </c:pt>
                <c:pt idx="6272">
                  <c:v>56.833333333333336</c:v>
                </c:pt>
                <c:pt idx="6273">
                  <c:v>19.458333333333332</c:v>
                </c:pt>
                <c:pt idx="6274">
                  <c:v>18.560606060606062</c:v>
                </c:pt>
                <c:pt idx="6275">
                  <c:v>65.104166666666671</c:v>
                </c:pt>
                <c:pt idx="6276">
                  <c:v>16.979166666666668</c:v>
                </c:pt>
                <c:pt idx="6277">
                  <c:v>8.3125</c:v>
                </c:pt>
                <c:pt idx="6278">
                  <c:v>20.604166666666668</c:v>
                </c:pt>
                <c:pt idx="6279">
                  <c:v>44.270833333333336</c:v>
                </c:pt>
                <c:pt idx="6280">
                  <c:v>23.020833333333332</c:v>
                </c:pt>
                <c:pt idx="6281">
                  <c:v>15.333333333333334</c:v>
                </c:pt>
                <c:pt idx="6282">
                  <c:v>29.666666666666668</c:v>
                </c:pt>
                <c:pt idx="6283">
                  <c:v>10.9375</c:v>
                </c:pt>
                <c:pt idx="6284">
                  <c:v>55.604166666666664</c:v>
                </c:pt>
                <c:pt idx="6285">
                  <c:v>37.354166666666664</c:v>
                </c:pt>
                <c:pt idx="6286">
                  <c:v>59.291666666666664</c:v>
                </c:pt>
                <c:pt idx="6287">
                  <c:v>36.0625</c:v>
                </c:pt>
                <c:pt idx="6288">
                  <c:v>38.604166666666664</c:v>
                </c:pt>
                <c:pt idx="6289">
                  <c:v>10.166666666666666</c:v>
                </c:pt>
                <c:pt idx="6290">
                  <c:v>46.75</c:v>
                </c:pt>
                <c:pt idx="6291">
                  <c:v>43.104166666666664</c:v>
                </c:pt>
                <c:pt idx="6292">
                  <c:v>8.625</c:v>
                </c:pt>
                <c:pt idx="6293">
                  <c:v>7.833333333333333</c:v>
                </c:pt>
                <c:pt idx="6294">
                  <c:v>52.208333333333336</c:v>
                </c:pt>
                <c:pt idx="6295">
                  <c:v>0</c:v>
                </c:pt>
                <c:pt idx="6296">
                  <c:v>0</c:v>
                </c:pt>
                <c:pt idx="6297">
                  <c:v>8.8958333333333339</c:v>
                </c:pt>
                <c:pt idx="6298">
                  <c:v>53.4375</c:v>
                </c:pt>
                <c:pt idx="6299">
                  <c:v>0</c:v>
                </c:pt>
                <c:pt idx="6300">
                  <c:v>22.416666666666668</c:v>
                </c:pt>
                <c:pt idx="6301">
                  <c:v>12.125</c:v>
                </c:pt>
                <c:pt idx="6302">
                  <c:v>42.25</c:v>
                </c:pt>
                <c:pt idx="6303">
                  <c:v>10.854166666666666</c:v>
                </c:pt>
                <c:pt idx="6304">
                  <c:v>32.875</c:v>
                </c:pt>
                <c:pt idx="6305">
                  <c:v>14.416666666666666</c:v>
                </c:pt>
                <c:pt idx="6306">
                  <c:v>57.979166666666664</c:v>
                </c:pt>
                <c:pt idx="6307">
                  <c:v>0</c:v>
                </c:pt>
                <c:pt idx="6308">
                  <c:v>11.958333333333334</c:v>
                </c:pt>
                <c:pt idx="6309">
                  <c:v>31.520833333333332</c:v>
                </c:pt>
                <c:pt idx="6310">
                  <c:v>34.833333333333336</c:v>
                </c:pt>
                <c:pt idx="6311">
                  <c:v>0</c:v>
                </c:pt>
                <c:pt idx="6312">
                  <c:v>0</c:v>
                </c:pt>
                <c:pt idx="6313">
                  <c:v>32.375</c:v>
                </c:pt>
                <c:pt idx="6314">
                  <c:v>19.208333333333332</c:v>
                </c:pt>
                <c:pt idx="6315">
                  <c:v>31.875</c:v>
                </c:pt>
                <c:pt idx="6316">
                  <c:v>53.8125</c:v>
                </c:pt>
                <c:pt idx="6317">
                  <c:v>28.875</c:v>
                </c:pt>
                <c:pt idx="6318">
                  <c:v>36.645833333333336</c:v>
                </c:pt>
                <c:pt idx="6319">
                  <c:v>8.7083333333333339</c:v>
                </c:pt>
                <c:pt idx="6320">
                  <c:v>37.9375</c:v>
                </c:pt>
                <c:pt idx="6321">
                  <c:v>8.7083333333333339</c:v>
                </c:pt>
                <c:pt idx="6322">
                  <c:v>17.621527777777779</c:v>
                </c:pt>
                <c:pt idx="6323">
                  <c:v>45.229166666666664</c:v>
                </c:pt>
                <c:pt idx="6324">
                  <c:v>51.479166666666664</c:v>
                </c:pt>
                <c:pt idx="6325">
                  <c:v>50.1875</c:v>
                </c:pt>
                <c:pt idx="6326">
                  <c:v>39.75</c:v>
                </c:pt>
                <c:pt idx="6327">
                  <c:v>19.791666666666668</c:v>
                </c:pt>
                <c:pt idx="6328">
                  <c:v>0</c:v>
                </c:pt>
                <c:pt idx="6329">
                  <c:v>15.270833333333334</c:v>
                </c:pt>
                <c:pt idx="6330">
                  <c:v>39.5</c:v>
                </c:pt>
                <c:pt idx="6331">
                  <c:v>7.145833333333333</c:v>
                </c:pt>
                <c:pt idx="6332">
                  <c:v>7.979166666666667</c:v>
                </c:pt>
                <c:pt idx="6333">
                  <c:v>36.375</c:v>
                </c:pt>
                <c:pt idx="6334">
                  <c:v>25</c:v>
                </c:pt>
                <c:pt idx="6335">
                  <c:v>21.291666666666668</c:v>
                </c:pt>
                <c:pt idx="6336">
                  <c:v>0</c:v>
                </c:pt>
                <c:pt idx="6337">
                  <c:v>53.125</c:v>
                </c:pt>
                <c:pt idx="6338">
                  <c:v>40.416666666666664</c:v>
                </c:pt>
                <c:pt idx="6339">
                  <c:v>16.25</c:v>
                </c:pt>
                <c:pt idx="6340">
                  <c:v>9.75</c:v>
                </c:pt>
                <c:pt idx="6341">
                  <c:v>14.833333333333334</c:v>
                </c:pt>
                <c:pt idx="6342">
                  <c:v>0</c:v>
                </c:pt>
                <c:pt idx="6343">
                  <c:v>47.291666666666664</c:v>
                </c:pt>
                <c:pt idx="6344">
                  <c:v>52.375</c:v>
                </c:pt>
                <c:pt idx="6345">
                  <c:v>52.604166666666664</c:v>
                </c:pt>
                <c:pt idx="6346">
                  <c:v>17.270833333333332</c:v>
                </c:pt>
                <c:pt idx="6347">
                  <c:v>55.875</c:v>
                </c:pt>
                <c:pt idx="6348">
                  <c:v>20.625</c:v>
                </c:pt>
                <c:pt idx="6349">
                  <c:v>42.3125</c:v>
                </c:pt>
                <c:pt idx="6350">
                  <c:v>23.5625</c:v>
                </c:pt>
                <c:pt idx="6351">
                  <c:v>44.041666666666664</c:v>
                </c:pt>
                <c:pt idx="6352">
                  <c:v>42.145833333333336</c:v>
                </c:pt>
                <c:pt idx="6353">
                  <c:v>23.5</c:v>
                </c:pt>
                <c:pt idx="6354">
                  <c:v>44.479166666666664</c:v>
                </c:pt>
                <c:pt idx="6355">
                  <c:v>42.645833333333336</c:v>
                </c:pt>
                <c:pt idx="6356">
                  <c:v>28.6875</c:v>
                </c:pt>
                <c:pt idx="6357">
                  <c:v>34.145833333333336</c:v>
                </c:pt>
                <c:pt idx="6358">
                  <c:v>67</c:v>
                </c:pt>
                <c:pt idx="6359">
                  <c:v>27.6875</c:v>
                </c:pt>
                <c:pt idx="6360">
                  <c:v>0</c:v>
                </c:pt>
                <c:pt idx="6361">
                  <c:v>11.104166666666666</c:v>
                </c:pt>
                <c:pt idx="6362">
                  <c:v>26.458333333333332</c:v>
                </c:pt>
                <c:pt idx="6363">
                  <c:v>58.416666666666664</c:v>
                </c:pt>
                <c:pt idx="6364">
                  <c:v>16.979166666666668</c:v>
                </c:pt>
                <c:pt idx="6365">
                  <c:v>0</c:v>
                </c:pt>
                <c:pt idx="6366">
                  <c:v>0</c:v>
                </c:pt>
                <c:pt idx="6367">
                  <c:v>16.1875</c:v>
                </c:pt>
                <c:pt idx="6368">
                  <c:v>0</c:v>
                </c:pt>
                <c:pt idx="6369">
                  <c:v>17.541666666666668</c:v>
                </c:pt>
                <c:pt idx="6370">
                  <c:v>15.583333333333334</c:v>
                </c:pt>
                <c:pt idx="6371">
                  <c:v>11.083333333333334</c:v>
                </c:pt>
                <c:pt idx="6372">
                  <c:v>0</c:v>
                </c:pt>
                <c:pt idx="6373">
                  <c:v>24.354166666666668</c:v>
                </c:pt>
                <c:pt idx="6374">
                  <c:v>9.3541666666666661</c:v>
                </c:pt>
                <c:pt idx="6375">
                  <c:v>25.5</c:v>
                </c:pt>
                <c:pt idx="6376">
                  <c:v>20.719696969696969</c:v>
                </c:pt>
                <c:pt idx="6377">
                  <c:v>37.75</c:v>
                </c:pt>
                <c:pt idx="6378">
                  <c:v>32.583333333333336</c:v>
                </c:pt>
                <c:pt idx="6379">
                  <c:v>0</c:v>
                </c:pt>
                <c:pt idx="6380">
                  <c:v>61.5</c:v>
                </c:pt>
                <c:pt idx="6381">
                  <c:v>47.333333333333336</c:v>
                </c:pt>
                <c:pt idx="6382">
                  <c:v>7.333333333333333</c:v>
                </c:pt>
                <c:pt idx="6383">
                  <c:v>63.354166666666664</c:v>
                </c:pt>
                <c:pt idx="6384">
                  <c:v>25.1875</c:v>
                </c:pt>
                <c:pt idx="6385">
                  <c:v>59.833333333333336</c:v>
                </c:pt>
                <c:pt idx="6386">
                  <c:v>25.979166666666668</c:v>
                </c:pt>
                <c:pt idx="6387">
                  <c:v>0</c:v>
                </c:pt>
                <c:pt idx="6388">
                  <c:v>18.458333333333332</c:v>
                </c:pt>
                <c:pt idx="6389">
                  <c:v>9.5833333333333339</c:v>
                </c:pt>
                <c:pt idx="6390">
                  <c:v>21.916666666666668</c:v>
                </c:pt>
                <c:pt idx="6391">
                  <c:v>0</c:v>
                </c:pt>
                <c:pt idx="6392">
                  <c:v>141.375</c:v>
                </c:pt>
                <c:pt idx="6393">
                  <c:v>16.354166666666668</c:v>
                </c:pt>
                <c:pt idx="6394">
                  <c:v>23.5625</c:v>
                </c:pt>
                <c:pt idx="6395">
                  <c:v>35.625</c:v>
                </c:pt>
                <c:pt idx="6396">
                  <c:v>33.958333333333336</c:v>
                </c:pt>
                <c:pt idx="6397">
                  <c:v>52.041666666666664</c:v>
                </c:pt>
                <c:pt idx="6398">
                  <c:v>48.083333333333336</c:v>
                </c:pt>
                <c:pt idx="6399">
                  <c:v>47.75</c:v>
                </c:pt>
                <c:pt idx="6400">
                  <c:v>23.625</c:v>
                </c:pt>
                <c:pt idx="6401">
                  <c:v>18.041666666666668</c:v>
                </c:pt>
                <c:pt idx="6402">
                  <c:v>28.760416666666668</c:v>
                </c:pt>
                <c:pt idx="6403">
                  <c:v>37.1875</c:v>
                </c:pt>
                <c:pt idx="6404">
                  <c:v>0</c:v>
                </c:pt>
                <c:pt idx="6405">
                  <c:v>6.916666666666667</c:v>
                </c:pt>
                <c:pt idx="6406">
                  <c:v>33.724358974358971</c:v>
                </c:pt>
                <c:pt idx="6407">
                  <c:v>35.8125</c:v>
                </c:pt>
                <c:pt idx="6408">
                  <c:v>57.666666666666664</c:v>
                </c:pt>
                <c:pt idx="6409">
                  <c:v>27.375</c:v>
                </c:pt>
                <c:pt idx="6410">
                  <c:v>28.145833333333332</c:v>
                </c:pt>
                <c:pt idx="6411">
                  <c:v>20.645833333333332</c:v>
                </c:pt>
                <c:pt idx="6412">
                  <c:v>0</c:v>
                </c:pt>
                <c:pt idx="6413">
                  <c:v>10.4375</c:v>
                </c:pt>
                <c:pt idx="6414">
                  <c:v>38.208333333333336</c:v>
                </c:pt>
                <c:pt idx="6415">
                  <c:v>77.770833333333329</c:v>
                </c:pt>
                <c:pt idx="6416">
                  <c:v>0</c:v>
                </c:pt>
                <c:pt idx="6417">
                  <c:v>6.791666666666667</c:v>
                </c:pt>
                <c:pt idx="6418">
                  <c:v>21.479166666666668</c:v>
                </c:pt>
                <c:pt idx="6419">
                  <c:v>0</c:v>
                </c:pt>
                <c:pt idx="6420">
                  <c:v>13.75</c:v>
                </c:pt>
                <c:pt idx="6421">
                  <c:v>61.375</c:v>
                </c:pt>
                <c:pt idx="6422">
                  <c:v>41.25</c:v>
                </c:pt>
                <c:pt idx="6423">
                  <c:v>48.125</c:v>
                </c:pt>
                <c:pt idx="6424">
                  <c:v>25.9375</c:v>
                </c:pt>
                <c:pt idx="6425">
                  <c:v>22.8125</c:v>
                </c:pt>
                <c:pt idx="6426">
                  <c:v>17.861111111111111</c:v>
                </c:pt>
                <c:pt idx="6427">
                  <c:v>45.916666666666664</c:v>
                </c:pt>
                <c:pt idx="6428">
                  <c:v>75.166666666666671</c:v>
                </c:pt>
                <c:pt idx="6429">
                  <c:v>37.958333333333336</c:v>
                </c:pt>
                <c:pt idx="6430">
                  <c:v>68.6875</c:v>
                </c:pt>
                <c:pt idx="6431">
                  <c:v>0</c:v>
                </c:pt>
                <c:pt idx="6432">
                  <c:v>12.166666666666666</c:v>
                </c:pt>
                <c:pt idx="6433">
                  <c:v>27.25</c:v>
                </c:pt>
                <c:pt idx="6434">
                  <c:v>20.916666666666668</c:v>
                </c:pt>
                <c:pt idx="6435">
                  <c:v>14.111111111111111</c:v>
                </c:pt>
                <c:pt idx="6436">
                  <c:v>38.0625</c:v>
                </c:pt>
                <c:pt idx="6437">
                  <c:v>33.270833333333336</c:v>
                </c:pt>
                <c:pt idx="6438">
                  <c:v>36.979166666666664</c:v>
                </c:pt>
                <c:pt idx="6439">
                  <c:v>20.083333333333332</c:v>
                </c:pt>
                <c:pt idx="6440">
                  <c:v>80.25</c:v>
                </c:pt>
                <c:pt idx="6441">
                  <c:v>28.875</c:v>
                </c:pt>
                <c:pt idx="6442">
                  <c:v>34.479166666666664</c:v>
                </c:pt>
                <c:pt idx="6443">
                  <c:v>53.0625</c:v>
                </c:pt>
                <c:pt idx="6444">
                  <c:v>66.541666666666671</c:v>
                </c:pt>
                <c:pt idx="6445">
                  <c:v>19.708333333333332</c:v>
                </c:pt>
                <c:pt idx="6446">
                  <c:v>28.604166666666668</c:v>
                </c:pt>
                <c:pt idx="6447">
                  <c:v>0</c:v>
                </c:pt>
                <c:pt idx="6448">
                  <c:v>24.1875</c:v>
                </c:pt>
                <c:pt idx="6449">
                  <c:v>0</c:v>
                </c:pt>
                <c:pt idx="6450">
                  <c:v>11.083333333333334</c:v>
                </c:pt>
                <c:pt idx="6451">
                  <c:v>31.854166666666668</c:v>
                </c:pt>
                <c:pt idx="6452">
                  <c:v>20.25</c:v>
                </c:pt>
                <c:pt idx="6453">
                  <c:v>39.310606060606062</c:v>
                </c:pt>
                <c:pt idx="6454">
                  <c:v>68.0625</c:v>
                </c:pt>
                <c:pt idx="6455">
                  <c:v>50.854166666666664</c:v>
                </c:pt>
                <c:pt idx="6456">
                  <c:v>11.5</c:v>
                </c:pt>
                <c:pt idx="6457">
                  <c:v>10.854166666666666</c:v>
                </c:pt>
                <c:pt idx="6458">
                  <c:v>25.541666666666668</c:v>
                </c:pt>
                <c:pt idx="6459">
                  <c:v>34.729166666666664</c:v>
                </c:pt>
                <c:pt idx="6460">
                  <c:v>10.145833333333334</c:v>
                </c:pt>
                <c:pt idx="6461">
                  <c:v>53.708333333333336</c:v>
                </c:pt>
                <c:pt idx="6462">
                  <c:v>9.0625</c:v>
                </c:pt>
                <c:pt idx="6463">
                  <c:v>0</c:v>
                </c:pt>
                <c:pt idx="6464">
                  <c:v>53.125</c:v>
                </c:pt>
                <c:pt idx="6465">
                  <c:v>13.1875</c:v>
                </c:pt>
                <c:pt idx="6466">
                  <c:v>0</c:v>
                </c:pt>
                <c:pt idx="6467">
                  <c:v>40.229166666666664</c:v>
                </c:pt>
                <c:pt idx="6468">
                  <c:v>32.375</c:v>
                </c:pt>
                <c:pt idx="6469">
                  <c:v>0</c:v>
                </c:pt>
                <c:pt idx="6470">
                  <c:v>22.946969696969695</c:v>
                </c:pt>
                <c:pt idx="6471">
                  <c:v>22.270833333333332</c:v>
                </c:pt>
                <c:pt idx="6472">
                  <c:v>13.541666666666666</c:v>
                </c:pt>
                <c:pt idx="6473">
                  <c:v>33.722222222222221</c:v>
                </c:pt>
                <c:pt idx="6474">
                  <c:v>0</c:v>
                </c:pt>
                <c:pt idx="6475">
                  <c:v>75.458333333333329</c:v>
                </c:pt>
                <c:pt idx="6476">
                  <c:v>33.770833333333336</c:v>
                </c:pt>
                <c:pt idx="6477">
                  <c:v>28.333333333333332</c:v>
                </c:pt>
                <c:pt idx="6478">
                  <c:v>33.166666666666664</c:v>
                </c:pt>
                <c:pt idx="6479">
                  <c:v>50.6875</c:v>
                </c:pt>
                <c:pt idx="6480">
                  <c:v>45.916666666666664</c:v>
                </c:pt>
                <c:pt idx="6481">
                  <c:v>0</c:v>
                </c:pt>
                <c:pt idx="6482">
                  <c:v>73.854166666666671</c:v>
                </c:pt>
                <c:pt idx="6483">
                  <c:v>42.375</c:v>
                </c:pt>
                <c:pt idx="6484">
                  <c:v>36.416666666666664</c:v>
                </c:pt>
                <c:pt idx="6485">
                  <c:v>55.666666666666664</c:v>
                </c:pt>
                <c:pt idx="6486">
                  <c:v>32.583333333333336</c:v>
                </c:pt>
                <c:pt idx="6487">
                  <c:v>36.041666666666664</c:v>
                </c:pt>
                <c:pt idx="6488">
                  <c:v>29.666666666666668</c:v>
                </c:pt>
                <c:pt idx="6489">
                  <c:v>57.854166666666664</c:v>
                </c:pt>
                <c:pt idx="6490">
                  <c:v>49.583333333333336</c:v>
                </c:pt>
                <c:pt idx="6491">
                  <c:v>23.791666666666668</c:v>
                </c:pt>
                <c:pt idx="6492">
                  <c:v>17.25</c:v>
                </c:pt>
                <c:pt idx="6493">
                  <c:v>56.041666666666664</c:v>
                </c:pt>
                <c:pt idx="6494">
                  <c:v>96.354166666666671</c:v>
                </c:pt>
                <c:pt idx="6495">
                  <c:v>79.458333333333329</c:v>
                </c:pt>
                <c:pt idx="6496">
                  <c:v>31.229166666666668</c:v>
                </c:pt>
                <c:pt idx="6497">
                  <c:v>20.541666666666668</c:v>
                </c:pt>
                <c:pt idx="6498">
                  <c:v>16.583333333333332</c:v>
                </c:pt>
                <c:pt idx="6499">
                  <c:v>29.020833333333332</c:v>
                </c:pt>
                <c:pt idx="6500">
                  <c:v>36.520833333333336</c:v>
                </c:pt>
                <c:pt idx="6501">
                  <c:v>8.875</c:v>
                </c:pt>
                <c:pt idx="6502">
                  <c:v>41.75</c:v>
                </c:pt>
                <c:pt idx="6503">
                  <c:v>0</c:v>
                </c:pt>
                <c:pt idx="6504">
                  <c:v>24.333333333333332</c:v>
                </c:pt>
                <c:pt idx="6505">
                  <c:v>10.604166666666666</c:v>
                </c:pt>
                <c:pt idx="6506">
                  <c:v>24.770833333333332</c:v>
                </c:pt>
                <c:pt idx="6507">
                  <c:v>16.75</c:v>
                </c:pt>
                <c:pt idx="6508">
                  <c:v>8.1041666666666661</c:v>
                </c:pt>
                <c:pt idx="6509">
                  <c:v>0</c:v>
                </c:pt>
                <c:pt idx="6510">
                  <c:v>23.104166666666668</c:v>
                </c:pt>
                <c:pt idx="6511">
                  <c:v>11.875</c:v>
                </c:pt>
                <c:pt idx="6512">
                  <c:v>29.791666666666668</c:v>
                </c:pt>
                <c:pt idx="6513">
                  <c:v>44.145833333333336</c:v>
                </c:pt>
                <c:pt idx="6514">
                  <c:v>44.25</c:v>
                </c:pt>
                <c:pt idx="6515">
                  <c:v>7.354166666666667</c:v>
                </c:pt>
                <c:pt idx="6516">
                  <c:v>21.020833333333332</c:v>
                </c:pt>
                <c:pt idx="6517">
                  <c:v>68.479166666666671</c:v>
                </c:pt>
                <c:pt idx="6518">
                  <c:v>16.229166666666668</c:v>
                </c:pt>
                <c:pt idx="6519">
                  <c:v>52.541666666666664</c:v>
                </c:pt>
                <c:pt idx="6520">
                  <c:v>25.854166666666668</c:v>
                </c:pt>
                <c:pt idx="6521">
                  <c:v>28.416666666666668</c:v>
                </c:pt>
                <c:pt idx="6522">
                  <c:v>27.875</c:v>
                </c:pt>
                <c:pt idx="6523">
                  <c:v>58.0625</c:v>
                </c:pt>
                <c:pt idx="6524">
                  <c:v>17.625</c:v>
                </c:pt>
                <c:pt idx="6525">
                  <c:v>30.979166666666668</c:v>
                </c:pt>
                <c:pt idx="6526">
                  <c:v>33.708333333333336</c:v>
                </c:pt>
                <c:pt idx="6527">
                  <c:v>25.708333333333332</c:v>
                </c:pt>
                <c:pt idx="6528">
                  <c:v>41.770833333333336</c:v>
                </c:pt>
                <c:pt idx="6529">
                  <c:v>0</c:v>
                </c:pt>
                <c:pt idx="6530">
                  <c:v>40</c:v>
                </c:pt>
                <c:pt idx="6531">
                  <c:v>53</c:v>
                </c:pt>
                <c:pt idx="6532">
                  <c:v>27.541666666666668</c:v>
                </c:pt>
                <c:pt idx="6533">
                  <c:v>20.270833333333332</c:v>
                </c:pt>
                <c:pt idx="6534">
                  <c:v>12.5625</c:v>
                </c:pt>
                <c:pt idx="6535">
                  <c:v>43.041666666666664</c:v>
                </c:pt>
                <c:pt idx="6536">
                  <c:v>12.3125</c:v>
                </c:pt>
                <c:pt idx="6537">
                  <c:v>14.541666666666666</c:v>
                </c:pt>
                <c:pt idx="6538">
                  <c:v>0</c:v>
                </c:pt>
                <c:pt idx="6539">
                  <c:v>34.395833333333336</c:v>
                </c:pt>
                <c:pt idx="6540">
                  <c:v>64.6875</c:v>
                </c:pt>
                <c:pt idx="6541">
                  <c:v>9.75</c:v>
                </c:pt>
                <c:pt idx="6542">
                  <c:v>29.625</c:v>
                </c:pt>
                <c:pt idx="6543">
                  <c:v>35.895833333333336</c:v>
                </c:pt>
                <c:pt idx="6544">
                  <c:v>62.5625</c:v>
                </c:pt>
                <c:pt idx="6545">
                  <c:v>21.6875</c:v>
                </c:pt>
                <c:pt idx="6546">
                  <c:v>50.708333333333336</c:v>
                </c:pt>
                <c:pt idx="6547">
                  <c:v>0</c:v>
                </c:pt>
                <c:pt idx="6548">
                  <c:v>6.833333333333333</c:v>
                </c:pt>
                <c:pt idx="6549">
                  <c:v>23.041666666666668</c:v>
                </c:pt>
                <c:pt idx="6550">
                  <c:v>29.6875</c:v>
                </c:pt>
                <c:pt idx="6551">
                  <c:v>40.166666666666664</c:v>
                </c:pt>
                <c:pt idx="6552">
                  <c:v>26.833333333333332</c:v>
                </c:pt>
                <c:pt idx="6553">
                  <c:v>28.916666666666668</c:v>
                </c:pt>
                <c:pt idx="6554">
                  <c:v>44.6875</c:v>
                </c:pt>
                <c:pt idx="6555">
                  <c:v>0</c:v>
                </c:pt>
                <c:pt idx="6556">
                  <c:v>55.125</c:v>
                </c:pt>
                <c:pt idx="6557">
                  <c:v>0</c:v>
                </c:pt>
                <c:pt idx="6558">
                  <c:v>30.333333333333332</c:v>
                </c:pt>
                <c:pt idx="6559">
                  <c:v>61.5</c:v>
                </c:pt>
                <c:pt idx="6560">
                  <c:v>46.770833333333336</c:v>
                </c:pt>
                <c:pt idx="6561">
                  <c:v>59.25</c:v>
                </c:pt>
                <c:pt idx="6562">
                  <c:v>27.041666666666668</c:v>
                </c:pt>
                <c:pt idx="6563">
                  <c:v>51.75</c:v>
                </c:pt>
                <c:pt idx="6564">
                  <c:v>70.729166666666671</c:v>
                </c:pt>
                <c:pt idx="6565">
                  <c:v>17.770833333333332</c:v>
                </c:pt>
                <c:pt idx="6566">
                  <c:v>15.333333333333334</c:v>
                </c:pt>
                <c:pt idx="6567">
                  <c:v>42.666666666666664</c:v>
                </c:pt>
                <c:pt idx="6568">
                  <c:v>79.25</c:v>
                </c:pt>
                <c:pt idx="6569">
                  <c:v>36.666666666666664</c:v>
                </c:pt>
                <c:pt idx="6570">
                  <c:v>29.770833333333332</c:v>
                </c:pt>
                <c:pt idx="6571">
                  <c:v>50.729166666666664</c:v>
                </c:pt>
                <c:pt idx="6572">
                  <c:v>34.975694444444443</c:v>
                </c:pt>
                <c:pt idx="6573">
                  <c:v>34.875</c:v>
                </c:pt>
                <c:pt idx="6574">
                  <c:v>25.427083333333332</c:v>
                </c:pt>
                <c:pt idx="6575">
                  <c:v>18.708333333333332</c:v>
                </c:pt>
                <c:pt idx="6576">
                  <c:v>16.5</c:v>
                </c:pt>
                <c:pt idx="6577">
                  <c:v>24.583333333333332</c:v>
                </c:pt>
                <c:pt idx="6578">
                  <c:v>33.5625</c:v>
                </c:pt>
                <c:pt idx="6579">
                  <c:v>29.791666666666668</c:v>
                </c:pt>
                <c:pt idx="6580">
                  <c:v>38.854166666666664</c:v>
                </c:pt>
                <c:pt idx="6581">
                  <c:v>9.9375</c:v>
                </c:pt>
                <c:pt idx="6582">
                  <c:v>31.104166666666668</c:v>
                </c:pt>
                <c:pt idx="6583">
                  <c:v>51.738636363636367</c:v>
                </c:pt>
                <c:pt idx="6584">
                  <c:v>104.54166666666667</c:v>
                </c:pt>
                <c:pt idx="6585">
                  <c:v>10.520833333333334</c:v>
                </c:pt>
                <c:pt idx="6586">
                  <c:v>43.958333333333336</c:v>
                </c:pt>
                <c:pt idx="6587">
                  <c:v>39.979166666666664</c:v>
                </c:pt>
                <c:pt idx="6588">
                  <c:v>41.270833333333336</c:v>
                </c:pt>
                <c:pt idx="6589">
                  <c:v>9.3333333333333339</c:v>
                </c:pt>
                <c:pt idx="6590">
                  <c:v>37.854166666666664</c:v>
                </c:pt>
                <c:pt idx="6591">
                  <c:v>34.666666666666664</c:v>
                </c:pt>
                <c:pt idx="6592">
                  <c:v>15.520833333333334</c:v>
                </c:pt>
                <c:pt idx="6593">
                  <c:v>0</c:v>
                </c:pt>
                <c:pt idx="6594">
                  <c:v>0</c:v>
                </c:pt>
                <c:pt idx="6595">
                  <c:v>32.083333333333336</c:v>
                </c:pt>
                <c:pt idx="6596">
                  <c:v>20.770833333333332</c:v>
                </c:pt>
                <c:pt idx="6597">
                  <c:v>10.395833333333334</c:v>
                </c:pt>
                <c:pt idx="6598">
                  <c:v>44.8125</c:v>
                </c:pt>
                <c:pt idx="6599">
                  <c:v>13.708333333333334</c:v>
                </c:pt>
                <c:pt idx="6600">
                  <c:v>20.333333333333332</c:v>
                </c:pt>
                <c:pt idx="6601">
                  <c:v>30.5625</c:v>
                </c:pt>
                <c:pt idx="6602">
                  <c:v>0</c:v>
                </c:pt>
                <c:pt idx="6603">
                  <c:v>61.625</c:v>
                </c:pt>
                <c:pt idx="6604">
                  <c:v>44.666666666666664</c:v>
                </c:pt>
                <c:pt idx="6605">
                  <c:v>22.770833333333332</c:v>
                </c:pt>
                <c:pt idx="6606">
                  <c:v>0</c:v>
                </c:pt>
                <c:pt idx="6607">
                  <c:v>60.25</c:v>
                </c:pt>
                <c:pt idx="6608">
                  <c:v>67.25</c:v>
                </c:pt>
                <c:pt idx="6609">
                  <c:v>31.854166666666668</c:v>
                </c:pt>
                <c:pt idx="6610">
                  <c:v>57.208333333333336</c:v>
                </c:pt>
                <c:pt idx="6611">
                  <c:v>56.708333333333336</c:v>
                </c:pt>
                <c:pt idx="6612">
                  <c:v>57.916666666666664</c:v>
                </c:pt>
                <c:pt idx="6613">
                  <c:v>47.604166666666664</c:v>
                </c:pt>
                <c:pt idx="6614">
                  <c:v>18.916666666666668</c:v>
                </c:pt>
                <c:pt idx="6615">
                  <c:v>88</c:v>
                </c:pt>
                <c:pt idx="6616">
                  <c:v>25.708333333333332</c:v>
                </c:pt>
                <c:pt idx="6617">
                  <c:v>8.4583333333333339</c:v>
                </c:pt>
                <c:pt idx="6618">
                  <c:v>9.4791666666666661</c:v>
                </c:pt>
                <c:pt idx="6619">
                  <c:v>20.25</c:v>
                </c:pt>
                <c:pt idx="6620">
                  <c:v>18.520833333333332</c:v>
                </c:pt>
                <c:pt idx="6621">
                  <c:v>35.291666666666664</c:v>
                </c:pt>
                <c:pt idx="6622">
                  <c:v>46.520833333333336</c:v>
                </c:pt>
                <c:pt idx="6623">
                  <c:v>43.791666666666664</c:v>
                </c:pt>
                <c:pt idx="6624">
                  <c:v>21.229166666666668</c:v>
                </c:pt>
                <c:pt idx="6625">
                  <c:v>33.333333333333336</c:v>
                </c:pt>
                <c:pt idx="6626">
                  <c:v>11.395833333333334</c:v>
                </c:pt>
                <c:pt idx="6627">
                  <c:v>56.333333333333336</c:v>
                </c:pt>
                <c:pt idx="6628">
                  <c:v>12.958333333333334</c:v>
                </c:pt>
                <c:pt idx="6629">
                  <c:v>0</c:v>
                </c:pt>
                <c:pt idx="6630">
                  <c:v>24.270833333333332</c:v>
                </c:pt>
                <c:pt idx="6631">
                  <c:v>32.604166666666664</c:v>
                </c:pt>
                <c:pt idx="6632">
                  <c:v>46.479166666666664</c:v>
                </c:pt>
                <c:pt idx="6633">
                  <c:v>35.969696969696969</c:v>
                </c:pt>
                <c:pt idx="6634">
                  <c:v>35.9375</c:v>
                </c:pt>
                <c:pt idx="6635">
                  <c:v>25.75</c:v>
                </c:pt>
                <c:pt idx="6636">
                  <c:v>48.0625</c:v>
                </c:pt>
                <c:pt idx="6637">
                  <c:v>47.708333333333336</c:v>
                </c:pt>
                <c:pt idx="6638">
                  <c:v>17.041666666666668</c:v>
                </c:pt>
                <c:pt idx="6639">
                  <c:v>14.520833333333334</c:v>
                </c:pt>
                <c:pt idx="6640">
                  <c:v>0</c:v>
                </c:pt>
                <c:pt idx="6641">
                  <c:v>0</c:v>
                </c:pt>
                <c:pt idx="6642">
                  <c:v>109.04166666666667</c:v>
                </c:pt>
                <c:pt idx="6643">
                  <c:v>29.6875</c:v>
                </c:pt>
                <c:pt idx="6644">
                  <c:v>8.1458333333333339</c:v>
                </c:pt>
                <c:pt idx="6645">
                  <c:v>36.875</c:v>
                </c:pt>
                <c:pt idx="6646">
                  <c:v>21.75</c:v>
                </c:pt>
                <c:pt idx="6647">
                  <c:v>61.916666666666664</c:v>
                </c:pt>
                <c:pt idx="6648">
                  <c:v>37.770833333333336</c:v>
                </c:pt>
                <c:pt idx="6649">
                  <c:v>35.895833333333336</c:v>
                </c:pt>
                <c:pt idx="6650">
                  <c:v>12.229166666666666</c:v>
                </c:pt>
                <c:pt idx="6651">
                  <c:v>87.208333333333329</c:v>
                </c:pt>
                <c:pt idx="6652">
                  <c:v>7.270833333333333</c:v>
                </c:pt>
                <c:pt idx="6653">
                  <c:v>8.4583333333333339</c:v>
                </c:pt>
                <c:pt idx="6654">
                  <c:v>17.708333333333332</c:v>
                </c:pt>
                <c:pt idx="6655">
                  <c:v>53.541666666666664</c:v>
                </c:pt>
                <c:pt idx="6656">
                  <c:v>17.479166666666668</c:v>
                </c:pt>
                <c:pt idx="6657">
                  <c:v>8.2291666666666661</c:v>
                </c:pt>
                <c:pt idx="6658">
                  <c:v>19.979166666666668</c:v>
                </c:pt>
                <c:pt idx="6659">
                  <c:v>24.166666666666668</c:v>
                </c:pt>
                <c:pt idx="6660">
                  <c:v>22.875</c:v>
                </c:pt>
                <c:pt idx="6661">
                  <c:v>20.375</c:v>
                </c:pt>
                <c:pt idx="6662">
                  <c:v>9.6458333333333339</c:v>
                </c:pt>
                <c:pt idx="6663">
                  <c:v>33.5625</c:v>
                </c:pt>
                <c:pt idx="6664">
                  <c:v>31.479166666666668</c:v>
                </c:pt>
                <c:pt idx="6665">
                  <c:v>0</c:v>
                </c:pt>
                <c:pt idx="6666">
                  <c:v>54.770833333333336</c:v>
                </c:pt>
                <c:pt idx="6667">
                  <c:v>0</c:v>
                </c:pt>
                <c:pt idx="6668">
                  <c:v>45.6875</c:v>
                </c:pt>
                <c:pt idx="6669">
                  <c:v>12.979166666666666</c:v>
                </c:pt>
                <c:pt idx="6670">
                  <c:v>23.041666666666668</c:v>
                </c:pt>
                <c:pt idx="6671">
                  <c:v>0</c:v>
                </c:pt>
                <c:pt idx="6672">
                  <c:v>31.0625</c:v>
                </c:pt>
                <c:pt idx="6673">
                  <c:v>22.625</c:v>
                </c:pt>
                <c:pt idx="6674">
                  <c:v>37.791666666666664</c:v>
                </c:pt>
                <c:pt idx="6675">
                  <c:v>9.25</c:v>
                </c:pt>
                <c:pt idx="6676">
                  <c:v>26.108333333333334</c:v>
                </c:pt>
                <c:pt idx="6677">
                  <c:v>59.8125</c:v>
                </c:pt>
                <c:pt idx="6678">
                  <c:v>53.708333333333336</c:v>
                </c:pt>
                <c:pt idx="6679">
                  <c:v>42.125</c:v>
                </c:pt>
                <c:pt idx="6680">
                  <c:v>43.854166666666664</c:v>
                </c:pt>
                <c:pt idx="6681">
                  <c:v>0</c:v>
                </c:pt>
                <c:pt idx="6682">
                  <c:v>10.208333333333334</c:v>
                </c:pt>
                <c:pt idx="6683">
                  <c:v>39.875</c:v>
                </c:pt>
                <c:pt idx="6684">
                  <c:v>59.770833333333336</c:v>
                </c:pt>
                <c:pt idx="6685">
                  <c:v>7.041666666666667</c:v>
                </c:pt>
                <c:pt idx="6686">
                  <c:v>68.395833333333329</c:v>
                </c:pt>
                <c:pt idx="6687">
                  <c:v>40.0625</c:v>
                </c:pt>
                <c:pt idx="6688">
                  <c:v>32.041666666666664</c:v>
                </c:pt>
                <c:pt idx="6689">
                  <c:v>30.583333333333332</c:v>
                </c:pt>
                <c:pt idx="6690">
                  <c:v>27.020833333333332</c:v>
                </c:pt>
                <c:pt idx="6691">
                  <c:v>20.180555555555557</c:v>
                </c:pt>
                <c:pt idx="6692">
                  <c:v>43.458333333333336</c:v>
                </c:pt>
                <c:pt idx="6693">
                  <c:v>41.645833333333336</c:v>
                </c:pt>
                <c:pt idx="6694">
                  <c:v>46.291666666666664</c:v>
                </c:pt>
                <c:pt idx="6695">
                  <c:v>21.958333333333332</c:v>
                </c:pt>
                <c:pt idx="6696">
                  <c:v>24.4375</c:v>
                </c:pt>
                <c:pt idx="6697">
                  <c:v>48.518518518518519</c:v>
                </c:pt>
                <c:pt idx="6698">
                  <c:v>29.6875</c:v>
                </c:pt>
                <c:pt idx="6699">
                  <c:v>68.9375</c:v>
                </c:pt>
                <c:pt idx="6700">
                  <c:v>40.958333333333336</c:v>
                </c:pt>
                <c:pt idx="6701">
                  <c:v>60.729166666666664</c:v>
                </c:pt>
                <c:pt idx="6702">
                  <c:v>25.458333333333332</c:v>
                </c:pt>
                <c:pt idx="6703">
                  <c:v>19.541666666666668</c:v>
                </c:pt>
                <c:pt idx="6704">
                  <c:v>39.916666666666664</c:v>
                </c:pt>
                <c:pt idx="6705">
                  <c:v>18.0625</c:v>
                </c:pt>
                <c:pt idx="6706">
                  <c:v>12.1875</c:v>
                </c:pt>
                <c:pt idx="6707">
                  <c:v>9.625</c:v>
                </c:pt>
                <c:pt idx="6708">
                  <c:v>24.791666666666668</c:v>
                </c:pt>
                <c:pt idx="6709">
                  <c:v>0</c:v>
                </c:pt>
                <c:pt idx="6710">
                  <c:v>39.145833333333336</c:v>
                </c:pt>
                <c:pt idx="6711">
                  <c:v>57.958333333333336</c:v>
                </c:pt>
                <c:pt idx="6712">
                  <c:v>28.958333333333332</c:v>
                </c:pt>
                <c:pt idx="6713">
                  <c:v>80.416666666666671</c:v>
                </c:pt>
                <c:pt idx="6714">
                  <c:v>84</c:v>
                </c:pt>
                <c:pt idx="6715">
                  <c:v>71.458333333333329</c:v>
                </c:pt>
                <c:pt idx="6716">
                  <c:v>55.895833333333336</c:v>
                </c:pt>
                <c:pt idx="6717">
                  <c:v>8.8125</c:v>
                </c:pt>
                <c:pt idx="6718">
                  <c:v>45.875</c:v>
                </c:pt>
                <c:pt idx="6719">
                  <c:v>0</c:v>
                </c:pt>
                <c:pt idx="6720">
                  <c:v>13.125</c:v>
                </c:pt>
                <c:pt idx="6721">
                  <c:v>19.4375</c:v>
                </c:pt>
                <c:pt idx="6722">
                  <c:v>0</c:v>
                </c:pt>
                <c:pt idx="6723">
                  <c:v>22.776515151515152</c:v>
                </c:pt>
                <c:pt idx="6724">
                  <c:v>27.625</c:v>
                </c:pt>
                <c:pt idx="6725">
                  <c:v>86.208333333333329</c:v>
                </c:pt>
                <c:pt idx="6726">
                  <c:v>39</c:v>
                </c:pt>
                <c:pt idx="6727">
                  <c:v>23.333333333333332</c:v>
                </c:pt>
                <c:pt idx="6728">
                  <c:v>0</c:v>
                </c:pt>
                <c:pt idx="6729">
                  <c:v>22.291666666666668</c:v>
                </c:pt>
                <c:pt idx="6730">
                  <c:v>59.791666666666664</c:v>
                </c:pt>
                <c:pt idx="6731">
                  <c:v>59.416666666666664</c:v>
                </c:pt>
                <c:pt idx="6732">
                  <c:v>0</c:v>
                </c:pt>
                <c:pt idx="6733">
                  <c:v>70.8125</c:v>
                </c:pt>
                <c:pt idx="6734">
                  <c:v>84.375</c:v>
                </c:pt>
                <c:pt idx="6735">
                  <c:v>35.666666666666664</c:v>
                </c:pt>
                <c:pt idx="6736">
                  <c:v>28.145833333333332</c:v>
                </c:pt>
                <c:pt idx="6737">
                  <c:v>27.354166666666668</c:v>
                </c:pt>
                <c:pt idx="6738">
                  <c:v>0</c:v>
                </c:pt>
                <c:pt idx="6739">
                  <c:v>53.020833333333336</c:v>
                </c:pt>
                <c:pt idx="6740">
                  <c:v>14.625</c:v>
                </c:pt>
                <c:pt idx="6741">
                  <c:v>41.4</c:v>
                </c:pt>
                <c:pt idx="6742">
                  <c:v>0</c:v>
                </c:pt>
                <c:pt idx="6743">
                  <c:v>55.9375</c:v>
                </c:pt>
                <c:pt idx="6744">
                  <c:v>35.387500000000003</c:v>
                </c:pt>
                <c:pt idx="6745">
                  <c:v>26.166666666666668</c:v>
                </c:pt>
                <c:pt idx="6746">
                  <c:v>0</c:v>
                </c:pt>
                <c:pt idx="6747">
                  <c:v>16.270833333333332</c:v>
                </c:pt>
                <c:pt idx="6748">
                  <c:v>48.375</c:v>
                </c:pt>
                <c:pt idx="6749">
                  <c:v>30.416666666666668</c:v>
                </c:pt>
                <c:pt idx="6750">
                  <c:v>34.833333333333336</c:v>
                </c:pt>
                <c:pt idx="6751">
                  <c:v>47.125</c:v>
                </c:pt>
                <c:pt idx="6752">
                  <c:v>67.3125</c:v>
                </c:pt>
                <c:pt idx="6753">
                  <c:v>58.770833333333336</c:v>
                </c:pt>
                <c:pt idx="6754">
                  <c:v>55.5625</c:v>
                </c:pt>
                <c:pt idx="6755">
                  <c:v>50.645833333333336</c:v>
                </c:pt>
                <c:pt idx="6756">
                  <c:v>0</c:v>
                </c:pt>
                <c:pt idx="6757">
                  <c:v>19.916666666666668</c:v>
                </c:pt>
                <c:pt idx="6758">
                  <c:v>43.3125</c:v>
                </c:pt>
                <c:pt idx="6759">
                  <c:v>29.4375</c:v>
                </c:pt>
                <c:pt idx="6760">
                  <c:v>21.8</c:v>
                </c:pt>
                <c:pt idx="6761">
                  <c:v>69.104166666666671</c:v>
                </c:pt>
                <c:pt idx="6762">
                  <c:v>76.729166666666671</c:v>
                </c:pt>
                <c:pt idx="6763">
                  <c:v>9.4583333333333339</c:v>
                </c:pt>
                <c:pt idx="6764">
                  <c:v>40.424242424242422</c:v>
                </c:pt>
                <c:pt idx="6765">
                  <c:v>38.069444444444443</c:v>
                </c:pt>
                <c:pt idx="6766">
                  <c:v>28.791666666666668</c:v>
                </c:pt>
                <c:pt idx="6767">
                  <c:v>41.145833333333336</c:v>
                </c:pt>
                <c:pt idx="6768">
                  <c:v>28.791666666666668</c:v>
                </c:pt>
                <c:pt idx="6769">
                  <c:v>55.833333333333336</c:v>
                </c:pt>
                <c:pt idx="6770">
                  <c:v>0</c:v>
                </c:pt>
                <c:pt idx="6771">
                  <c:v>36.708333333333336</c:v>
                </c:pt>
                <c:pt idx="6772">
                  <c:v>9.7916666666666661</c:v>
                </c:pt>
                <c:pt idx="6773">
                  <c:v>18.458333333333332</c:v>
                </c:pt>
                <c:pt idx="6774">
                  <c:v>33.020833333333336</c:v>
                </c:pt>
                <c:pt idx="6775">
                  <c:v>57.583333333333336</c:v>
                </c:pt>
                <c:pt idx="6776">
                  <c:v>18.020833333333332</c:v>
                </c:pt>
                <c:pt idx="6777">
                  <c:v>62.125</c:v>
                </c:pt>
                <c:pt idx="6778">
                  <c:v>8.7916666666666661</c:v>
                </c:pt>
                <c:pt idx="6779">
                  <c:v>17.8125</c:v>
                </c:pt>
                <c:pt idx="6780">
                  <c:v>32.333333333333336</c:v>
                </c:pt>
                <c:pt idx="6781">
                  <c:v>18.0625</c:v>
                </c:pt>
                <c:pt idx="6782">
                  <c:v>27.666666666666668</c:v>
                </c:pt>
                <c:pt idx="6783">
                  <c:v>12.083333333333334</c:v>
                </c:pt>
                <c:pt idx="6784">
                  <c:v>13.5</c:v>
                </c:pt>
                <c:pt idx="6785">
                  <c:v>0</c:v>
                </c:pt>
                <c:pt idx="6786">
                  <c:v>43.263888888888886</c:v>
                </c:pt>
                <c:pt idx="6787">
                  <c:v>0</c:v>
                </c:pt>
                <c:pt idx="6788">
                  <c:v>0</c:v>
                </c:pt>
                <c:pt idx="6789">
                  <c:v>41.583333333333336</c:v>
                </c:pt>
                <c:pt idx="6790">
                  <c:v>44.666666666666664</c:v>
                </c:pt>
                <c:pt idx="6791">
                  <c:v>53.916666666666664</c:v>
                </c:pt>
                <c:pt idx="6792">
                  <c:v>33.520833333333336</c:v>
                </c:pt>
                <c:pt idx="6793">
                  <c:v>22.75</c:v>
                </c:pt>
                <c:pt idx="6794">
                  <c:v>12.395833333333334</c:v>
                </c:pt>
                <c:pt idx="6795">
                  <c:v>34.458333333333336</c:v>
                </c:pt>
                <c:pt idx="6796">
                  <c:v>37.645833333333336</c:v>
                </c:pt>
                <c:pt idx="6797">
                  <c:v>0</c:v>
                </c:pt>
                <c:pt idx="6798">
                  <c:v>51.166666666666664</c:v>
                </c:pt>
                <c:pt idx="6799">
                  <c:v>21.5625</c:v>
                </c:pt>
                <c:pt idx="6800">
                  <c:v>31.145833333333332</c:v>
                </c:pt>
                <c:pt idx="6801">
                  <c:v>20.3125</c:v>
                </c:pt>
                <c:pt idx="6802">
                  <c:v>19.375</c:v>
                </c:pt>
                <c:pt idx="6803">
                  <c:v>0</c:v>
                </c:pt>
                <c:pt idx="6804">
                  <c:v>7.416666666666667</c:v>
                </c:pt>
                <c:pt idx="6805">
                  <c:v>15.6875</c:v>
                </c:pt>
                <c:pt idx="6806">
                  <c:v>0</c:v>
                </c:pt>
                <c:pt idx="6807">
                  <c:v>41.375</c:v>
                </c:pt>
                <c:pt idx="6808">
                  <c:v>39.916666666666664</c:v>
                </c:pt>
                <c:pt idx="6809">
                  <c:v>36.666666666666664</c:v>
                </c:pt>
                <c:pt idx="6810">
                  <c:v>17.541666666666668</c:v>
                </c:pt>
                <c:pt idx="6811">
                  <c:v>12.333333333333334</c:v>
                </c:pt>
                <c:pt idx="6812">
                  <c:v>30.666666666666668</c:v>
                </c:pt>
                <c:pt idx="6813">
                  <c:v>87.041666666666671</c:v>
                </c:pt>
                <c:pt idx="6814">
                  <c:v>64.916666666666671</c:v>
                </c:pt>
                <c:pt idx="6815">
                  <c:v>62.416666666666664</c:v>
                </c:pt>
                <c:pt idx="6816">
                  <c:v>90.541666666666671</c:v>
                </c:pt>
                <c:pt idx="6817">
                  <c:v>22.155303030303031</c:v>
                </c:pt>
                <c:pt idx="6818">
                  <c:v>21.6875</c:v>
                </c:pt>
                <c:pt idx="6819">
                  <c:v>34.935606060606062</c:v>
                </c:pt>
                <c:pt idx="6820">
                  <c:v>19.854166666666668</c:v>
                </c:pt>
                <c:pt idx="6821">
                  <c:v>19.166666666666668</c:v>
                </c:pt>
                <c:pt idx="6822">
                  <c:v>0</c:v>
                </c:pt>
                <c:pt idx="6823">
                  <c:v>23.166666666666668</c:v>
                </c:pt>
                <c:pt idx="6824">
                  <c:v>67.958333333333329</c:v>
                </c:pt>
                <c:pt idx="6825">
                  <c:v>9.2291666666666661</c:v>
                </c:pt>
                <c:pt idx="6826">
                  <c:v>30.770833333333332</c:v>
                </c:pt>
                <c:pt idx="6827">
                  <c:v>35.5625</c:v>
                </c:pt>
                <c:pt idx="6828">
                  <c:v>71.291666666666671</c:v>
                </c:pt>
                <c:pt idx="6829">
                  <c:v>17.3125</c:v>
                </c:pt>
                <c:pt idx="6830">
                  <c:v>19.958333333333332</c:v>
                </c:pt>
                <c:pt idx="6831">
                  <c:v>0</c:v>
                </c:pt>
                <c:pt idx="6832">
                  <c:v>33.75</c:v>
                </c:pt>
                <c:pt idx="6833">
                  <c:v>46.625</c:v>
                </c:pt>
                <c:pt idx="6834">
                  <c:v>21.5</c:v>
                </c:pt>
                <c:pt idx="6835">
                  <c:v>76.4375</c:v>
                </c:pt>
                <c:pt idx="6836">
                  <c:v>8.0416666666666661</c:v>
                </c:pt>
                <c:pt idx="6837">
                  <c:v>0</c:v>
                </c:pt>
                <c:pt idx="6838">
                  <c:v>11.0625</c:v>
                </c:pt>
                <c:pt idx="6839">
                  <c:v>19.8125</c:v>
                </c:pt>
                <c:pt idx="6840">
                  <c:v>19.625</c:v>
                </c:pt>
                <c:pt idx="6841">
                  <c:v>67.0625</c:v>
                </c:pt>
                <c:pt idx="6842">
                  <c:v>67.458333333333329</c:v>
                </c:pt>
                <c:pt idx="6843">
                  <c:v>22.833333333333332</c:v>
                </c:pt>
                <c:pt idx="6844">
                  <c:v>22.375</c:v>
                </c:pt>
                <c:pt idx="6845">
                  <c:v>0</c:v>
                </c:pt>
                <c:pt idx="6846">
                  <c:v>47.270833333333336</c:v>
                </c:pt>
                <c:pt idx="6847">
                  <c:v>90.645833333333329</c:v>
                </c:pt>
                <c:pt idx="6848">
                  <c:v>14.333333333333334</c:v>
                </c:pt>
                <c:pt idx="6849">
                  <c:v>41.4375</c:v>
                </c:pt>
                <c:pt idx="6850">
                  <c:v>69.645833333333329</c:v>
                </c:pt>
                <c:pt idx="6851">
                  <c:v>0</c:v>
                </c:pt>
                <c:pt idx="6852">
                  <c:v>10.208333333333334</c:v>
                </c:pt>
                <c:pt idx="6853">
                  <c:v>11.354166666666666</c:v>
                </c:pt>
                <c:pt idx="6854">
                  <c:v>0</c:v>
                </c:pt>
                <c:pt idx="6855">
                  <c:v>0</c:v>
                </c:pt>
                <c:pt idx="6856">
                  <c:v>22</c:v>
                </c:pt>
                <c:pt idx="6857">
                  <c:v>35.416666666666664</c:v>
                </c:pt>
                <c:pt idx="6858">
                  <c:v>53.958333333333336</c:v>
                </c:pt>
                <c:pt idx="6859">
                  <c:v>9.2708333333333339</c:v>
                </c:pt>
                <c:pt idx="6860">
                  <c:v>25.333333333333332</c:v>
                </c:pt>
                <c:pt idx="6861">
                  <c:v>11.833333333333334</c:v>
                </c:pt>
                <c:pt idx="6862">
                  <c:v>49.583333333333336</c:v>
                </c:pt>
                <c:pt idx="6863">
                  <c:v>20.791666666666668</c:v>
                </c:pt>
                <c:pt idx="6864">
                  <c:v>30.708333333333332</c:v>
                </c:pt>
                <c:pt idx="6865">
                  <c:v>38.305555555555557</c:v>
                </c:pt>
                <c:pt idx="6866">
                  <c:v>65.604166666666671</c:v>
                </c:pt>
                <c:pt idx="6867">
                  <c:v>59</c:v>
                </c:pt>
                <c:pt idx="6868">
                  <c:v>34.5625</c:v>
                </c:pt>
                <c:pt idx="6869">
                  <c:v>36.229166666666664</c:v>
                </c:pt>
                <c:pt idx="6870">
                  <c:v>33.541666666666664</c:v>
                </c:pt>
                <c:pt idx="6871">
                  <c:v>8.875</c:v>
                </c:pt>
                <c:pt idx="6872">
                  <c:v>24.125</c:v>
                </c:pt>
                <c:pt idx="6873">
                  <c:v>14.0625</c:v>
                </c:pt>
                <c:pt idx="6874">
                  <c:v>68.770833333333329</c:v>
                </c:pt>
                <c:pt idx="6875">
                  <c:v>67.020833333333329</c:v>
                </c:pt>
                <c:pt idx="6876">
                  <c:v>0</c:v>
                </c:pt>
                <c:pt idx="6877">
                  <c:v>39.375</c:v>
                </c:pt>
                <c:pt idx="6878">
                  <c:v>63.4375</c:v>
                </c:pt>
                <c:pt idx="6879">
                  <c:v>8.75</c:v>
                </c:pt>
                <c:pt idx="6880">
                  <c:v>65.8125</c:v>
                </c:pt>
                <c:pt idx="6881">
                  <c:v>21.25</c:v>
                </c:pt>
                <c:pt idx="6882">
                  <c:v>68.5625</c:v>
                </c:pt>
                <c:pt idx="6883">
                  <c:v>63.875</c:v>
                </c:pt>
                <c:pt idx="6884">
                  <c:v>47.083333333333336</c:v>
                </c:pt>
                <c:pt idx="6885">
                  <c:v>19.958333333333332</c:v>
                </c:pt>
                <c:pt idx="6886">
                  <c:v>33.041666666666664</c:v>
                </c:pt>
                <c:pt idx="6887">
                  <c:v>18.083333333333332</c:v>
                </c:pt>
                <c:pt idx="6888">
                  <c:v>38.166666666666664</c:v>
                </c:pt>
                <c:pt idx="6889">
                  <c:v>23.895833333333332</c:v>
                </c:pt>
                <c:pt idx="6890">
                  <c:v>6.541666666666667</c:v>
                </c:pt>
                <c:pt idx="6891">
                  <c:v>10.041666666666666</c:v>
                </c:pt>
                <c:pt idx="6892">
                  <c:v>0</c:v>
                </c:pt>
                <c:pt idx="6893">
                  <c:v>10.875</c:v>
                </c:pt>
                <c:pt idx="6894">
                  <c:v>10.354166666666666</c:v>
                </c:pt>
                <c:pt idx="6895">
                  <c:v>37.333333333333336</c:v>
                </c:pt>
                <c:pt idx="6896">
                  <c:v>27.229166666666668</c:v>
                </c:pt>
                <c:pt idx="6897">
                  <c:v>27.208333333333332</c:v>
                </c:pt>
                <c:pt idx="6898">
                  <c:v>31.9375</c:v>
                </c:pt>
                <c:pt idx="6899">
                  <c:v>25.166666666666668</c:v>
                </c:pt>
                <c:pt idx="6900">
                  <c:v>0</c:v>
                </c:pt>
                <c:pt idx="6901">
                  <c:v>51.5625</c:v>
                </c:pt>
                <c:pt idx="6902">
                  <c:v>11.166666666666666</c:v>
                </c:pt>
                <c:pt idx="6903">
                  <c:v>18.041666666666668</c:v>
                </c:pt>
                <c:pt idx="6904">
                  <c:v>12.041666666666666</c:v>
                </c:pt>
                <c:pt idx="6905">
                  <c:v>59.041666666666664</c:v>
                </c:pt>
                <c:pt idx="6906">
                  <c:v>12.604166666666666</c:v>
                </c:pt>
                <c:pt idx="6907">
                  <c:v>44.708333333333336</c:v>
                </c:pt>
                <c:pt idx="6908">
                  <c:v>53.645833333333336</c:v>
                </c:pt>
                <c:pt idx="6909">
                  <c:v>38.6875</c:v>
                </c:pt>
                <c:pt idx="6910">
                  <c:v>47.458333333333336</c:v>
                </c:pt>
                <c:pt idx="6911">
                  <c:v>63.020833333333336</c:v>
                </c:pt>
                <c:pt idx="6912">
                  <c:v>23.5</c:v>
                </c:pt>
                <c:pt idx="6913">
                  <c:v>55.541666666666664</c:v>
                </c:pt>
                <c:pt idx="6914">
                  <c:v>26.770833333333332</c:v>
                </c:pt>
                <c:pt idx="6915">
                  <c:v>34.583333333333336</c:v>
                </c:pt>
                <c:pt idx="6916">
                  <c:v>10.041666666666666</c:v>
                </c:pt>
                <c:pt idx="6917">
                  <c:v>68.270833333333329</c:v>
                </c:pt>
                <c:pt idx="6918">
                  <c:v>21.166666666666668</c:v>
                </c:pt>
                <c:pt idx="6919">
                  <c:v>57</c:v>
                </c:pt>
                <c:pt idx="6920">
                  <c:v>60.958333333333336</c:v>
                </c:pt>
                <c:pt idx="6921">
                  <c:v>8.875</c:v>
                </c:pt>
                <c:pt idx="6922">
                  <c:v>0</c:v>
                </c:pt>
                <c:pt idx="6923">
                  <c:v>57.916666666666664</c:v>
                </c:pt>
                <c:pt idx="6924">
                  <c:v>53.083333333333336</c:v>
                </c:pt>
                <c:pt idx="6925">
                  <c:v>11.104166666666666</c:v>
                </c:pt>
                <c:pt idx="6926">
                  <c:v>72.3125</c:v>
                </c:pt>
                <c:pt idx="6927">
                  <c:v>22.916666666666668</c:v>
                </c:pt>
                <c:pt idx="6928">
                  <c:v>31.5</c:v>
                </c:pt>
                <c:pt idx="6929">
                  <c:v>22.604166666666668</c:v>
                </c:pt>
                <c:pt idx="6930">
                  <c:v>45.166666666666664</c:v>
                </c:pt>
                <c:pt idx="6931">
                  <c:v>81.354166666666671</c:v>
                </c:pt>
                <c:pt idx="6932">
                  <c:v>33.020833333333336</c:v>
                </c:pt>
                <c:pt idx="6933">
                  <c:v>0</c:v>
                </c:pt>
                <c:pt idx="6934">
                  <c:v>44.979166666666664</c:v>
                </c:pt>
                <c:pt idx="6935">
                  <c:v>13.916666666666666</c:v>
                </c:pt>
                <c:pt idx="6936">
                  <c:v>50.375</c:v>
                </c:pt>
                <c:pt idx="6937">
                  <c:v>22.833333333333332</c:v>
                </c:pt>
                <c:pt idx="6938">
                  <c:v>54.708333333333336</c:v>
                </c:pt>
                <c:pt idx="6939">
                  <c:v>8.7916666666666661</c:v>
                </c:pt>
                <c:pt idx="6940">
                  <c:v>0</c:v>
                </c:pt>
                <c:pt idx="6941">
                  <c:v>36.347222222222221</c:v>
                </c:pt>
                <c:pt idx="6942">
                  <c:v>75.25</c:v>
                </c:pt>
                <c:pt idx="6943">
                  <c:v>28.354166666666668</c:v>
                </c:pt>
                <c:pt idx="6944">
                  <c:v>65.729166666666671</c:v>
                </c:pt>
                <c:pt idx="6945">
                  <c:v>13.253787878787879</c:v>
                </c:pt>
                <c:pt idx="6946">
                  <c:v>0</c:v>
                </c:pt>
                <c:pt idx="6947">
                  <c:v>25.6875</c:v>
                </c:pt>
                <c:pt idx="6948">
                  <c:v>33.916666666666664</c:v>
                </c:pt>
                <c:pt idx="6949">
                  <c:v>64.729166666666671</c:v>
                </c:pt>
                <c:pt idx="6950">
                  <c:v>9.8541666666666661</c:v>
                </c:pt>
                <c:pt idx="6951">
                  <c:v>35.875</c:v>
                </c:pt>
                <c:pt idx="6952">
                  <c:v>24.6875</c:v>
                </c:pt>
                <c:pt idx="6953">
                  <c:v>10.3125</c:v>
                </c:pt>
                <c:pt idx="6954">
                  <c:v>27.645833333333332</c:v>
                </c:pt>
                <c:pt idx="6955">
                  <c:v>10.479166666666666</c:v>
                </c:pt>
                <c:pt idx="6956">
                  <c:v>40.645833333333336</c:v>
                </c:pt>
                <c:pt idx="6957">
                  <c:v>47.020833333333336</c:v>
                </c:pt>
                <c:pt idx="6958">
                  <c:v>6.729166666666667</c:v>
                </c:pt>
                <c:pt idx="6959">
                  <c:v>0</c:v>
                </c:pt>
                <c:pt idx="6960">
                  <c:v>42.083333333333336</c:v>
                </c:pt>
                <c:pt idx="6961">
                  <c:v>61.479166666666664</c:v>
                </c:pt>
                <c:pt idx="6962">
                  <c:v>42.083333333333336</c:v>
                </c:pt>
                <c:pt idx="6963">
                  <c:v>52.416666666666664</c:v>
                </c:pt>
                <c:pt idx="6964">
                  <c:v>13.958333333333334</c:v>
                </c:pt>
                <c:pt idx="6965">
                  <c:v>27.791666666666668</c:v>
                </c:pt>
                <c:pt idx="6966">
                  <c:v>24.854166666666668</c:v>
                </c:pt>
                <c:pt idx="6967">
                  <c:v>31.34375</c:v>
                </c:pt>
                <c:pt idx="6968">
                  <c:v>43.68333333333333</c:v>
                </c:pt>
                <c:pt idx="6969">
                  <c:v>27.333333333333332</c:v>
                </c:pt>
                <c:pt idx="6970">
                  <c:v>23.75</c:v>
                </c:pt>
                <c:pt idx="6971">
                  <c:v>23.375</c:v>
                </c:pt>
                <c:pt idx="6972">
                  <c:v>27.979166666666668</c:v>
                </c:pt>
                <c:pt idx="6973">
                  <c:v>17.520833333333332</c:v>
                </c:pt>
                <c:pt idx="6974">
                  <c:v>22.375</c:v>
                </c:pt>
                <c:pt idx="6975">
                  <c:v>28.912878787878789</c:v>
                </c:pt>
                <c:pt idx="6976">
                  <c:v>21.9375</c:v>
                </c:pt>
                <c:pt idx="6977">
                  <c:v>31.25</c:v>
                </c:pt>
                <c:pt idx="6978">
                  <c:v>37.791666666666664</c:v>
                </c:pt>
                <c:pt idx="6979">
                  <c:v>17.104166666666668</c:v>
                </c:pt>
                <c:pt idx="6980">
                  <c:v>15.833333333333334</c:v>
                </c:pt>
                <c:pt idx="6981">
                  <c:v>30.416666666666668</c:v>
                </c:pt>
                <c:pt idx="6982">
                  <c:v>16.708333333333332</c:v>
                </c:pt>
                <c:pt idx="6983">
                  <c:v>68.416666666666671</c:v>
                </c:pt>
                <c:pt idx="6984">
                  <c:v>16.666666666666668</c:v>
                </c:pt>
                <c:pt idx="6985">
                  <c:v>18.145833333333332</c:v>
                </c:pt>
                <c:pt idx="6986">
                  <c:v>11.541666666666666</c:v>
                </c:pt>
                <c:pt idx="6987">
                  <c:v>15.863636363636363</c:v>
                </c:pt>
                <c:pt idx="6988">
                  <c:v>22.875</c:v>
                </c:pt>
                <c:pt idx="6989">
                  <c:v>56.291666666666664</c:v>
                </c:pt>
                <c:pt idx="6990">
                  <c:v>24.979166666666668</c:v>
                </c:pt>
                <c:pt idx="6991">
                  <c:v>25.895833333333332</c:v>
                </c:pt>
                <c:pt idx="6992">
                  <c:v>33.1875</c:v>
                </c:pt>
                <c:pt idx="6993">
                  <c:v>0</c:v>
                </c:pt>
                <c:pt idx="6994">
                  <c:v>17.729166666666668</c:v>
                </c:pt>
                <c:pt idx="6995">
                  <c:v>0</c:v>
                </c:pt>
                <c:pt idx="6996">
                  <c:v>109.5</c:v>
                </c:pt>
                <c:pt idx="6997">
                  <c:v>37.875</c:v>
                </c:pt>
                <c:pt idx="6998">
                  <c:v>0</c:v>
                </c:pt>
                <c:pt idx="6999">
                  <c:v>36.5</c:v>
                </c:pt>
                <c:pt idx="7000">
                  <c:v>12.583333333333334</c:v>
                </c:pt>
                <c:pt idx="7001">
                  <c:v>35.125</c:v>
                </c:pt>
                <c:pt idx="7002">
                  <c:v>18.416666666666668</c:v>
                </c:pt>
                <c:pt idx="7003">
                  <c:v>17.729166666666668</c:v>
                </c:pt>
                <c:pt idx="7004">
                  <c:v>12.875</c:v>
                </c:pt>
                <c:pt idx="7005">
                  <c:v>26.354166666666668</c:v>
                </c:pt>
                <c:pt idx="7006">
                  <c:v>34.375</c:v>
                </c:pt>
                <c:pt idx="7007">
                  <c:v>26.0625</c:v>
                </c:pt>
                <c:pt idx="7008">
                  <c:v>0</c:v>
                </c:pt>
                <c:pt idx="7009">
                  <c:v>52.842948717948715</c:v>
                </c:pt>
                <c:pt idx="7010">
                  <c:v>33.513888888888886</c:v>
                </c:pt>
                <c:pt idx="7011">
                  <c:v>58.354166666666664</c:v>
                </c:pt>
                <c:pt idx="7012">
                  <c:v>0</c:v>
                </c:pt>
                <c:pt idx="7013">
                  <c:v>47.9375</c:v>
                </c:pt>
                <c:pt idx="7014">
                  <c:v>51.5625</c:v>
                </c:pt>
                <c:pt idx="7015">
                  <c:v>21.958333333333332</c:v>
                </c:pt>
                <c:pt idx="7016">
                  <c:v>8.7291666666666661</c:v>
                </c:pt>
                <c:pt idx="7017">
                  <c:v>0</c:v>
                </c:pt>
                <c:pt idx="7018">
                  <c:v>50.9375</c:v>
                </c:pt>
                <c:pt idx="7019">
                  <c:v>43.645833333333336</c:v>
                </c:pt>
                <c:pt idx="7020">
                  <c:v>16.916666666666668</c:v>
                </c:pt>
                <c:pt idx="7021">
                  <c:v>29.895833333333332</c:v>
                </c:pt>
                <c:pt idx="7022">
                  <c:v>56.145833333333336</c:v>
                </c:pt>
                <c:pt idx="7023">
                  <c:v>41.041666666666664</c:v>
                </c:pt>
                <c:pt idx="7024">
                  <c:v>9.1458333333333339</c:v>
                </c:pt>
                <c:pt idx="7025">
                  <c:v>47.458333333333336</c:v>
                </c:pt>
                <c:pt idx="7026">
                  <c:v>58.020833333333336</c:v>
                </c:pt>
                <c:pt idx="7027">
                  <c:v>31.083333333333332</c:v>
                </c:pt>
                <c:pt idx="7028">
                  <c:v>19.729166666666668</c:v>
                </c:pt>
                <c:pt idx="7029">
                  <c:v>29.083333333333332</c:v>
                </c:pt>
                <c:pt idx="7030">
                  <c:v>0</c:v>
                </c:pt>
                <c:pt idx="7031">
                  <c:v>0</c:v>
                </c:pt>
                <c:pt idx="7032">
                  <c:v>11.5</c:v>
                </c:pt>
                <c:pt idx="7033">
                  <c:v>61.833333333333336</c:v>
                </c:pt>
                <c:pt idx="7034">
                  <c:v>35.791666666666664</c:v>
                </c:pt>
                <c:pt idx="7035">
                  <c:v>56.833333333333336</c:v>
                </c:pt>
                <c:pt idx="7036">
                  <c:v>53.8125</c:v>
                </c:pt>
                <c:pt idx="7037">
                  <c:v>36.75</c:v>
                </c:pt>
                <c:pt idx="7038">
                  <c:v>19.729166666666668</c:v>
                </c:pt>
                <c:pt idx="7039">
                  <c:v>0</c:v>
                </c:pt>
                <c:pt idx="7040">
                  <c:v>25.208333333333332</c:v>
                </c:pt>
                <c:pt idx="7041">
                  <c:v>31.4375</c:v>
                </c:pt>
                <c:pt idx="7042">
                  <c:v>0</c:v>
                </c:pt>
                <c:pt idx="7043">
                  <c:v>18.833333333333332</c:v>
                </c:pt>
                <c:pt idx="7044">
                  <c:v>13.375</c:v>
                </c:pt>
                <c:pt idx="7045">
                  <c:v>43</c:v>
                </c:pt>
                <c:pt idx="7046">
                  <c:v>39.9375</c:v>
                </c:pt>
                <c:pt idx="7047">
                  <c:v>23.25</c:v>
                </c:pt>
                <c:pt idx="7048">
                  <c:v>17.875</c:v>
                </c:pt>
                <c:pt idx="7049">
                  <c:v>35.958333333333336</c:v>
                </c:pt>
                <c:pt idx="7050">
                  <c:v>28.583333333333332</c:v>
                </c:pt>
                <c:pt idx="7051">
                  <c:v>26.25</c:v>
                </c:pt>
                <c:pt idx="7052">
                  <c:v>16.75</c:v>
                </c:pt>
                <c:pt idx="7053">
                  <c:v>0</c:v>
                </c:pt>
                <c:pt idx="7054">
                  <c:v>78.041666666666671</c:v>
                </c:pt>
                <c:pt idx="7055">
                  <c:v>64.041666666666671</c:v>
                </c:pt>
                <c:pt idx="7056">
                  <c:v>56.145833333333336</c:v>
                </c:pt>
                <c:pt idx="7057">
                  <c:v>71.020833333333329</c:v>
                </c:pt>
                <c:pt idx="7058">
                  <c:v>40.708333333333336</c:v>
                </c:pt>
                <c:pt idx="7059">
                  <c:v>61.229166666666664</c:v>
                </c:pt>
                <c:pt idx="7060">
                  <c:v>46.473958333333336</c:v>
                </c:pt>
                <c:pt idx="7061">
                  <c:v>19.479166666666668</c:v>
                </c:pt>
                <c:pt idx="7062">
                  <c:v>26</c:v>
                </c:pt>
                <c:pt idx="7063">
                  <c:v>12.479166666666666</c:v>
                </c:pt>
                <c:pt idx="7064">
                  <c:v>0</c:v>
                </c:pt>
                <c:pt idx="7065">
                  <c:v>7</c:v>
                </c:pt>
                <c:pt idx="7066">
                  <c:v>27.041666666666668</c:v>
                </c:pt>
                <c:pt idx="7067">
                  <c:v>22.4375</c:v>
                </c:pt>
                <c:pt idx="7068">
                  <c:v>9.2708333333333339</c:v>
                </c:pt>
                <c:pt idx="7069">
                  <c:v>20.604166666666668</c:v>
                </c:pt>
                <c:pt idx="7070">
                  <c:v>25.6875</c:v>
                </c:pt>
                <c:pt idx="7071">
                  <c:v>28.875</c:v>
                </c:pt>
                <c:pt idx="7072">
                  <c:v>8.125</c:v>
                </c:pt>
                <c:pt idx="7073">
                  <c:v>9.5208333333333339</c:v>
                </c:pt>
                <c:pt idx="7074">
                  <c:v>39.208333333333336</c:v>
                </c:pt>
                <c:pt idx="7075">
                  <c:v>6.833333333333333</c:v>
                </c:pt>
                <c:pt idx="7076">
                  <c:v>19.958333333333332</c:v>
                </c:pt>
                <c:pt idx="7077">
                  <c:v>8.0833333333333339</c:v>
                </c:pt>
                <c:pt idx="7078">
                  <c:v>24.458333333333332</c:v>
                </c:pt>
                <c:pt idx="7079">
                  <c:v>0</c:v>
                </c:pt>
                <c:pt idx="7080">
                  <c:v>32.694444444444443</c:v>
                </c:pt>
                <c:pt idx="7081">
                  <c:v>35.979166666666664</c:v>
                </c:pt>
                <c:pt idx="7082">
                  <c:v>72.416666666666671</c:v>
                </c:pt>
                <c:pt idx="7083">
                  <c:v>0</c:v>
                </c:pt>
                <c:pt idx="7084">
                  <c:v>38.583333333333336</c:v>
                </c:pt>
                <c:pt idx="7085">
                  <c:v>0</c:v>
                </c:pt>
                <c:pt idx="7086">
                  <c:v>44.3125</c:v>
                </c:pt>
                <c:pt idx="7087">
                  <c:v>28.583333333333332</c:v>
                </c:pt>
                <c:pt idx="7088">
                  <c:v>46.020833333333336</c:v>
                </c:pt>
                <c:pt idx="7089">
                  <c:v>40.958333333333336</c:v>
                </c:pt>
                <c:pt idx="7090">
                  <c:v>45.791666666666664</c:v>
                </c:pt>
                <c:pt idx="7091">
                  <c:v>65.25</c:v>
                </c:pt>
                <c:pt idx="7092">
                  <c:v>0</c:v>
                </c:pt>
                <c:pt idx="7093">
                  <c:v>57.270833333333336</c:v>
                </c:pt>
                <c:pt idx="7094">
                  <c:v>20.125</c:v>
                </c:pt>
                <c:pt idx="7095">
                  <c:v>22.75</c:v>
                </c:pt>
                <c:pt idx="7096">
                  <c:v>16.708333333333332</c:v>
                </c:pt>
                <c:pt idx="7097">
                  <c:v>11.979166666666666</c:v>
                </c:pt>
                <c:pt idx="7098">
                  <c:v>25.625</c:v>
                </c:pt>
                <c:pt idx="7099">
                  <c:v>47.1875</c:v>
                </c:pt>
                <c:pt idx="7100">
                  <c:v>14.055555555555555</c:v>
                </c:pt>
                <c:pt idx="7101">
                  <c:v>13.395833333333334</c:v>
                </c:pt>
                <c:pt idx="7102">
                  <c:v>14.541666666666666</c:v>
                </c:pt>
                <c:pt idx="7103">
                  <c:v>12.583333333333334</c:v>
                </c:pt>
                <c:pt idx="7104">
                  <c:v>0</c:v>
                </c:pt>
                <c:pt idx="7105">
                  <c:v>23.104166666666668</c:v>
                </c:pt>
                <c:pt idx="7106">
                  <c:v>7.604166666666667</c:v>
                </c:pt>
                <c:pt idx="7107">
                  <c:v>48.020833333333336</c:v>
                </c:pt>
                <c:pt idx="7108">
                  <c:v>33.916666666666664</c:v>
                </c:pt>
                <c:pt idx="7109">
                  <c:v>7.4375</c:v>
                </c:pt>
                <c:pt idx="7110">
                  <c:v>55.5</c:v>
                </c:pt>
                <c:pt idx="7111">
                  <c:v>10.8125</c:v>
                </c:pt>
                <c:pt idx="7112">
                  <c:v>10.458333333333334</c:v>
                </c:pt>
                <c:pt idx="7113">
                  <c:v>12.145833333333334</c:v>
                </c:pt>
                <c:pt idx="7114">
                  <c:v>73.854166666666671</c:v>
                </c:pt>
                <c:pt idx="7115">
                  <c:v>72.666666666666671</c:v>
                </c:pt>
                <c:pt idx="7116">
                  <c:v>0</c:v>
                </c:pt>
                <c:pt idx="7117">
                  <c:v>18.833333333333332</c:v>
                </c:pt>
                <c:pt idx="7118">
                  <c:v>79.75</c:v>
                </c:pt>
                <c:pt idx="7119">
                  <c:v>24.1875</c:v>
                </c:pt>
                <c:pt idx="7120">
                  <c:v>46.208333333333336</c:v>
                </c:pt>
                <c:pt idx="7121">
                  <c:v>0</c:v>
                </c:pt>
                <c:pt idx="7122">
                  <c:v>21.604166666666668</c:v>
                </c:pt>
                <c:pt idx="7123">
                  <c:v>86.479166666666671</c:v>
                </c:pt>
                <c:pt idx="7124">
                  <c:v>14.875</c:v>
                </c:pt>
                <c:pt idx="7125">
                  <c:v>30.833333333333332</c:v>
                </c:pt>
                <c:pt idx="7126">
                  <c:v>18.395833333333332</c:v>
                </c:pt>
                <c:pt idx="7127">
                  <c:v>0</c:v>
                </c:pt>
                <c:pt idx="7128">
                  <c:v>23.145833333333332</c:v>
                </c:pt>
                <c:pt idx="7129">
                  <c:v>70.645833333333329</c:v>
                </c:pt>
                <c:pt idx="7130">
                  <c:v>16.5</c:v>
                </c:pt>
                <c:pt idx="7131">
                  <c:v>40.666666666666664</c:v>
                </c:pt>
                <c:pt idx="7132">
                  <c:v>32.479166666666664</c:v>
                </c:pt>
                <c:pt idx="7133">
                  <c:v>50.375</c:v>
                </c:pt>
                <c:pt idx="7134">
                  <c:v>64.583333333333329</c:v>
                </c:pt>
                <c:pt idx="7135">
                  <c:v>27.145833333333332</c:v>
                </c:pt>
                <c:pt idx="7136">
                  <c:v>31.583333333333332</c:v>
                </c:pt>
                <c:pt idx="7137">
                  <c:v>39.291666666666664</c:v>
                </c:pt>
                <c:pt idx="7138">
                  <c:v>22.979166666666668</c:v>
                </c:pt>
                <c:pt idx="7139">
                  <c:v>18.8125</c:v>
                </c:pt>
                <c:pt idx="7140">
                  <c:v>31.166666666666668</c:v>
                </c:pt>
                <c:pt idx="7141">
                  <c:v>16.666666666666668</c:v>
                </c:pt>
                <c:pt idx="7142">
                  <c:v>38.354166666666664</c:v>
                </c:pt>
                <c:pt idx="7143">
                  <c:v>17.833333333333332</c:v>
                </c:pt>
                <c:pt idx="7144">
                  <c:v>36.770833333333336</c:v>
                </c:pt>
                <c:pt idx="7145">
                  <c:v>37.958333333333336</c:v>
                </c:pt>
                <c:pt idx="7146">
                  <c:v>13.416666666666666</c:v>
                </c:pt>
                <c:pt idx="7147">
                  <c:v>0</c:v>
                </c:pt>
                <c:pt idx="7148">
                  <c:v>37.5625</c:v>
                </c:pt>
                <c:pt idx="7149">
                  <c:v>53.875</c:v>
                </c:pt>
                <c:pt idx="7150">
                  <c:v>8.875</c:v>
                </c:pt>
                <c:pt idx="7151">
                  <c:v>15.0625</c:v>
                </c:pt>
                <c:pt idx="7152">
                  <c:v>33.770833333333336</c:v>
                </c:pt>
                <c:pt idx="7153">
                  <c:v>34</c:v>
                </c:pt>
                <c:pt idx="7154">
                  <c:v>30.604166666666668</c:v>
                </c:pt>
                <c:pt idx="7155">
                  <c:v>12.208333333333334</c:v>
                </c:pt>
                <c:pt idx="7156">
                  <c:v>17.729166666666668</c:v>
                </c:pt>
                <c:pt idx="7157">
                  <c:v>27.729166666666668</c:v>
                </c:pt>
                <c:pt idx="7158">
                  <c:v>39.583333333333336</c:v>
                </c:pt>
                <c:pt idx="7159">
                  <c:v>0</c:v>
                </c:pt>
                <c:pt idx="7160">
                  <c:v>51.208333333333336</c:v>
                </c:pt>
                <c:pt idx="7161">
                  <c:v>27.854166666666668</c:v>
                </c:pt>
                <c:pt idx="7162">
                  <c:v>0</c:v>
                </c:pt>
                <c:pt idx="7163">
                  <c:v>8.9166666666666661</c:v>
                </c:pt>
                <c:pt idx="7164">
                  <c:v>43.166666666666664</c:v>
                </c:pt>
                <c:pt idx="7165">
                  <c:v>36.604166666666664</c:v>
                </c:pt>
                <c:pt idx="7166">
                  <c:v>29.895833333333332</c:v>
                </c:pt>
                <c:pt idx="7167">
                  <c:v>0</c:v>
                </c:pt>
                <c:pt idx="7168">
                  <c:v>36</c:v>
                </c:pt>
                <c:pt idx="7169">
                  <c:v>10.166666666666666</c:v>
                </c:pt>
                <c:pt idx="7170">
                  <c:v>35.145833333333336</c:v>
                </c:pt>
                <c:pt idx="7171">
                  <c:v>54.395833333333336</c:v>
                </c:pt>
                <c:pt idx="7172">
                  <c:v>65.4375</c:v>
                </c:pt>
                <c:pt idx="7173">
                  <c:v>20.979166666666668</c:v>
                </c:pt>
                <c:pt idx="7174">
                  <c:v>33.9375</c:v>
                </c:pt>
                <c:pt idx="7175">
                  <c:v>45.270833333333336</c:v>
                </c:pt>
                <c:pt idx="7176">
                  <c:v>14.770833333333334</c:v>
                </c:pt>
                <c:pt idx="7177">
                  <c:v>0</c:v>
                </c:pt>
                <c:pt idx="7178">
                  <c:v>62.875</c:v>
                </c:pt>
                <c:pt idx="7179">
                  <c:v>35.25</c:v>
                </c:pt>
                <c:pt idx="7180">
                  <c:v>35.416666666666664</c:v>
                </c:pt>
                <c:pt idx="7181">
                  <c:v>16.583333333333332</c:v>
                </c:pt>
                <c:pt idx="7182">
                  <c:v>37.3125</c:v>
                </c:pt>
                <c:pt idx="7183">
                  <c:v>42.520833333333336</c:v>
                </c:pt>
                <c:pt idx="7184">
                  <c:v>54.645833333333336</c:v>
                </c:pt>
                <c:pt idx="7185">
                  <c:v>55.604166666666664</c:v>
                </c:pt>
                <c:pt idx="7186">
                  <c:v>47.854166666666664</c:v>
                </c:pt>
                <c:pt idx="7187">
                  <c:v>85.625</c:v>
                </c:pt>
                <c:pt idx="7188">
                  <c:v>72.166666666666671</c:v>
                </c:pt>
                <c:pt idx="7189">
                  <c:v>41.541666666666664</c:v>
                </c:pt>
                <c:pt idx="7190">
                  <c:v>0</c:v>
                </c:pt>
                <c:pt idx="7191">
                  <c:v>7.520833333333333</c:v>
                </c:pt>
                <c:pt idx="7192">
                  <c:v>0</c:v>
                </c:pt>
                <c:pt idx="7193">
                  <c:v>9.875</c:v>
                </c:pt>
                <c:pt idx="7194">
                  <c:v>22.583333333333332</c:v>
                </c:pt>
                <c:pt idx="7195">
                  <c:v>32.666666666666664</c:v>
                </c:pt>
                <c:pt idx="7196">
                  <c:v>19.854166666666668</c:v>
                </c:pt>
                <c:pt idx="7197">
                  <c:v>22.625</c:v>
                </c:pt>
                <c:pt idx="7198">
                  <c:v>38.1875</c:v>
                </c:pt>
                <c:pt idx="7199">
                  <c:v>17.125</c:v>
                </c:pt>
                <c:pt idx="7200">
                  <c:v>33.75</c:v>
                </c:pt>
                <c:pt idx="7201">
                  <c:v>0</c:v>
                </c:pt>
                <c:pt idx="7202">
                  <c:v>0</c:v>
                </c:pt>
                <c:pt idx="7203">
                  <c:v>39.354166666666664</c:v>
                </c:pt>
                <c:pt idx="7204">
                  <c:v>37.083333333333336</c:v>
                </c:pt>
                <c:pt idx="7205">
                  <c:v>12.041666666666666</c:v>
                </c:pt>
                <c:pt idx="7206">
                  <c:v>36.229166666666664</c:v>
                </c:pt>
                <c:pt idx="7207">
                  <c:v>10.645833333333334</c:v>
                </c:pt>
                <c:pt idx="7208">
                  <c:v>47.791666666666664</c:v>
                </c:pt>
                <c:pt idx="7209">
                  <c:v>34.4375</c:v>
                </c:pt>
                <c:pt idx="7210">
                  <c:v>60.1875</c:v>
                </c:pt>
                <c:pt idx="7211">
                  <c:v>61.208333333333336</c:v>
                </c:pt>
                <c:pt idx="7212">
                  <c:v>53.145833333333336</c:v>
                </c:pt>
                <c:pt idx="7213">
                  <c:v>68.208333333333329</c:v>
                </c:pt>
                <c:pt idx="7214">
                  <c:v>25.666666666666668</c:v>
                </c:pt>
                <c:pt idx="7215">
                  <c:v>10.125</c:v>
                </c:pt>
                <c:pt idx="7216">
                  <c:v>79.375</c:v>
                </c:pt>
                <c:pt idx="7217">
                  <c:v>24.666666666666668</c:v>
                </c:pt>
                <c:pt idx="7218">
                  <c:v>0</c:v>
                </c:pt>
                <c:pt idx="7219">
                  <c:v>20</c:v>
                </c:pt>
                <c:pt idx="7220">
                  <c:v>52.75</c:v>
                </c:pt>
                <c:pt idx="7221">
                  <c:v>48.604166666666664</c:v>
                </c:pt>
                <c:pt idx="7222">
                  <c:v>27</c:v>
                </c:pt>
                <c:pt idx="7223">
                  <c:v>73.666666666666671</c:v>
                </c:pt>
                <c:pt idx="7224">
                  <c:v>63.166666666666664</c:v>
                </c:pt>
                <c:pt idx="7225">
                  <c:v>37</c:v>
                </c:pt>
                <c:pt idx="7226">
                  <c:v>19.208333333333332</c:v>
                </c:pt>
                <c:pt idx="7227">
                  <c:v>20.395833333333332</c:v>
                </c:pt>
                <c:pt idx="7228">
                  <c:v>50.0625</c:v>
                </c:pt>
                <c:pt idx="7229">
                  <c:v>30.5625</c:v>
                </c:pt>
                <c:pt idx="7230">
                  <c:v>0</c:v>
                </c:pt>
                <c:pt idx="7231">
                  <c:v>19.979166666666668</c:v>
                </c:pt>
                <c:pt idx="7232">
                  <c:v>0</c:v>
                </c:pt>
                <c:pt idx="7233">
                  <c:v>20.958333333333332</c:v>
                </c:pt>
                <c:pt idx="7234">
                  <c:v>62.25</c:v>
                </c:pt>
                <c:pt idx="7235">
                  <c:v>26.708333333333332</c:v>
                </c:pt>
                <c:pt idx="7236">
                  <c:v>18.916666666666668</c:v>
                </c:pt>
                <c:pt idx="7237">
                  <c:v>34.291666666666664</c:v>
                </c:pt>
                <c:pt idx="7238">
                  <c:v>55.375</c:v>
                </c:pt>
                <c:pt idx="7239">
                  <c:v>10.0625</c:v>
                </c:pt>
                <c:pt idx="7240">
                  <c:v>0</c:v>
                </c:pt>
                <c:pt idx="7241">
                  <c:v>0</c:v>
                </c:pt>
                <c:pt idx="7242">
                  <c:v>43.104166666666664</c:v>
                </c:pt>
                <c:pt idx="7243">
                  <c:v>27.125</c:v>
                </c:pt>
                <c:pt idx="7244">
                  <c:v>0</c:v>
                </c:pt>
                <c:pt idx="7245">
                  <c:v>49.708333333333336</c:v>
                </c:pt>
                <c:pt idx="7246">
                  <c:v>74.583333333333329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20.395833333333332</c:v>
                </c:pt>
                <c:pt idx="7251">
                  <c:v>0</c:v>
                </c:pt>
                <c:pt idx="7252">
                  <c:v>31.440972222222221</c:v>
                </c:pt>
                <c:pt idx="7253">
                  <c:v>54.270833333333336</c:v>
                </c:pt>
                <c:pt idx="7254">
                  <c:v>50.375</c:v>
                </c:pt>
                <c:pt idx="7255">
                  <c:v>21.458333333333332</c:v>
                </c:pt>
                <c:pt idx="7256">
                  <c:v>8.5416666666666661</c:v>
                </c:pt>
                <c:pt idx="7257">
                  <c:v>37.166666666666664</c:v>
                </c:pt>
                <c:pt idx="7258">
                  <c:v>18.958333333333332</c:v>
                </c:pt>
                <c:pt idx="7259">
                  <c:v>21.541666666666668</c:v>
                </c:pt>
                <c:pt idx="7260">
                  <c:v>8.4791666666666661</c:v>
                </c:pt>
                <c:pt idx="7261">
                  <c:v>31.625</c:v>
                </c:pt>
                <c:pt idx="7262">
                  <c:v>28.208333333333332</c:v>
                </c:pt>
                <c:pt idx="7263">
                  <c:v>0</c:v>
                </c:pt>
                <c:pt idx="7264">
                  <c:v>30</c:v>
                </c:pt>
                <c:pt idx="7265">
                  <c:v>0</c:v>
                </c:pt>
                <c:pt idx="7266">
                  <c:v>37.762500000000003</c:v>
                </c:pt>
                <c:pt idx="7267">
                  <c:v>22.958333333333332</c:v>
                </c:pt>
                <c:pt idx="7268">
                  <c:v>17.9375</c:v>
                </c:pt>
                <c:pt idx="7269">
                  <c:v>14.145833333333334</c:v>
                </c:pt>
                <c:pt idx="7270">
                  <c:v>25.75</c:v>
                </c:pt>
                <c:pt idx="7271">
                  <c:v>44.75</c:v>
                </c:pt>
                <c:pt idx="7272">
                  <c:v>10.5</c:v>
                </c:pt>
                <c:pt idx="7273">
                  <c:v>33.25</c:v>
                </c:pt>
                <c:pt idx="7274">
                  <c:v>25.791666666666668</c:v>
                </c:pt>
                <c:pt idx="7275">
                  <c:v>62.5625</c:v>
                </c:pt>
                <c:pt idx="7276">
                  <c:v>34.9375</c:v>
                </c:pt>
                <c:pt idx="7277">
                  <c:v>28.25</c:v>
                </c:pt>
                <c:pt idx="7278">
                  <c:v>0</c:v>
                </c:pt>
                <c:pt idx="7279">
                  <c:v>0</c:v>
                </c:pt>
                <c:pt idx="7280">
                  <c:v>32.041666666666664</c:v>
                </c:pt>
                <c:pt idx="7281">
                  <c:v>11.041666666666666</c:v>
                </c:pt>
                <c:pt idx="7282">
                  <c:v>16.916666666666668</c:v>
                </c:pt>
                <c:pt idx="7283">
                  <c:v>19.5</c:v>
                </c:pt>
                <c:pt idx="7284">
                  <c:v>33.958333333333336</c:v>
                </c:pt>
                <c:pt idx="7285">
                  <c:v>44.354166666666664</c:v>
                </c:pt>
                <c:pt idx="7286">
                  <c:v>26.291666666666668</c:v>
                </c:pt>
                <c:pt idx="7287">
                  <c:v>13.8125</c:v>
                </c:pt>
                <c:pt idx="7288">
                  <c:v>20.958333333333332</c:v>
                </c:pt>
                <c:pt idx="7289">
                  <c:v>0</c:v>
                </c:pt>
                <c:pt idx="7290">
                  <c:v>0</c:v>
                </c:pt>
                <c:pt idx="7291">
                  <c:v>13.020833333333334</c:v>
                </c:pt>
                <c:pt idx="7292">
                  <c:v>51.5</c:v>
                </c:pt>
                <c:pt idx="7293">
                  <c:v>10.041666666666666</c:v>
                </c:pt>
                <c:pt idx="7294">
                  <c:v>42.375</c:v>
                </c:pt>
                <c:pt idx="7295">
                  <c:v>39.041666666666664</c:v>
                </c:pt>
                <c:pt idx="7296">
                  <c:v>18.541666666666668</c:v>
                </c:pt>
                <c:pt idx="7297">
                  <c:v>43.083333333333336</c:v>
                </c:pt>
                <c:pt idx="7298">
                  <c:v>67.375</c:v>
                </c:pt>
                <c:pt idx="7299">
                  <c:v>0</c:v>
                </c:pt>
                <c:pt idx="7300">
                  <c:v>0</c:v>
                </c:pt>
                <c:pt idx="7301">
                  <c:v>18.9375</c:v>
                </c:pt>
                <c:pt idx="7302">
                  <c:v>25.5</c:v>
                </c:pt>
                <c:pt idx="7303">
                  <c:v>40.958333333333336</c:v>
                </c:pt>
                <c:pt idx="7304">
                  <c:v>0</c:v>
                </c:pt>
                <c:pt idx="7305">
                  <c:v>26.520833333333332</c:v>
                </c:pt>
                <c:pt idx="7306">
                  <c:v>24.1875</c:v>
                </c:pt>
                <c:pt idx="7307">
                  <c:v>14.46875</c:v>
                </c:pt>
                <c:pt idx="7308">
                  <c:v>24.916666666666668</c:v>
                </c:pt>
                <c:pt idx="7309">
                  <c:v>0</c:v>
                </c:pt>
                <c:pt idx="7310">
                  <c:v>58.652777777777779</c:v>
                </c:pt>
                <c:pt idx="7311">
                  <c:v>26</c:v>
                </c:pt>
                <c:pt idx="7312">
                  <c:v>22.958333333333332</c:v>
                </c:pt>
                <c:pt idx="7313">
                  <c:v>0</c:v>
                </c:pt>
                <c:pt idx="7314">
                  <c:v>31.270833333333332</c:v>
                </c:pt>
                <c:pt idx="7315">
                  <c:v>9.8333333333333339</c:v>
                </c:pt>
                <c:pt idx="7316">
                  <c:v>0</c:v>
                </c:pt>
                <c:pt idx="7317">
                  <c:v>46.958333333333336</c:v>
                </c:pt>
                <c:pt idx="7318">
                  <c:v>49.5</c:v>
                </c:pt>
                <c:pt idx="7319">
                  <c:v>45.520833333333336</c:v>
                </c:pt>
                <c:pt idx="7320">
                  <c:v>0</c:v>
                </c:pt>
                <c:pt idx="7321">
                  <c:v>21.75</c:v>
                </c:pt>
                <c:pt idx="7322">
                  <c:v>27.625</c:v>
                </c:pt>
                <c:pt idx="7323">
                  <c:v>0</c:v>
                </c:pt>
                <c:pt idx="7324">
                  <c:v>52.145833333333336</c:v>
                </c:pt>
                <c:pt idx="7325">
                  <c:v>0</c:v>
                </c:pt>
                <c:pt idx="7326">
                  <c:v>19.458333333333332</c:v>
                </c:pt>
                <c:pt idx="7327">
                  <c:v>0</c:v>
                </c:pt>
                <c:pt idx="7328">
                  <c:v>0</c:v>
                </c:pt>
                <c:pt idx="7329">
                  <c:v>30.020833333333332</c:v>
                </c:pt>
                <c:pt idx="7330">
                  <c:v>48.979166666666664</c:v>
                </c:pt>
                <c:pt idx="7331">
                  <c:v>20.625</c:v>
                </c:pt>
                <c:pt idx="7332">
                  <c:v>10.875</c:v>
                </c:pt>
                <c:pt idx="7333">
                  <c:v>20.25</c:v>
                </c:pt>
                <c:pt idx="7334">
                  <c:v>65.8125</c:v>
                </c:pt>
                <c:pt idx="7335">
                  <c:v>20.902777777777779</c:v>
                </c:pt>
                <c:pt idx="7336">
                  <c:v>20.541666666666668</c:v>
                </c:pt>
                <c:pt idx="7337">
                  <c:v>39.6875</c:v>
                </c:pt>
                <c:pt idx="7338">
                  <c:v>29.441666666666666</c:v>
                </c:pt>
                <c:pt idx="7339">
                  <c:v>13.291666666666666</c:v>
                </c:pt>
                <c:pt idx="7340">
                  <c:v>36</c:v>
                </c:pt>
                <c:pt idx="7341">
                  <c:v>59.583333333333336</c:v>
                </c:pt>
                <c:pt idx="7342">
                  <c:v>28.833333333333332</c:v>
                </c:pt>
                <c:pt idx="7343">
                  <c:v>23.875</c:v>
                </c:pt>
                <c:pt idx="7344">
                  <c:v>70.375</c:v>
                </c:pt>
                <c:pt idx="7345">
                  <c:v>0</c:v>
                </c:pt>
                <c:pt idx="7346">
                  <c:v>19.5</c:v>
                </c:pt>
                <c:pt idx="7347">
                  <c:v>13</c:v>
                </c:pt>
                <c:pt idx="7348">
                  <c:v>36.208333333333336</c:v>
                </c:pt>
                <c:pt idx="7349">
                  <c:v>0</c:v>
                </c:pt>
                <c:pt idx="7350">
                  <c:v>14.625</c:v>
                </c:pt>
                <c:pt idx="7351">
                  <c:v>41.458333333333336</c:v>
                </c:pt>
                <c:pt idx="7352">
                  <c:v>60.458333333333336</c:v>
                </c:pt>
                <c:pt idx="7353">
                  <c:v>22.1875</c:v>
                </c:pt>
                <c:pt idx="7354">
                  <c:v>13.9375</c:v>
                </c:pt>
                <c:pt idx="7355">
                  <c:v>23.208333333333332</c:v>
                </c:pt>
                <c:pt idx="7356">
                  <c:v>40.708333333333336</c:v>
                </c:pt>
                <c:pt idx="7357">
                  <c:v>0</c:v>
                </c:pt>
                <c:pt idx="7358">
                  <c:v>10.3125</c:v>
                </c:pt>
                <c:pt idx="7359">
                  <c:v>0</c:v>
                </c:pt>
                <c:pt idx="7360">
                  <c:v>10.791666666666666</c:v>
                </c:pt>
                <c:pt idx="7361">
                  <c:v>0</c:v>
                </c:pt>
                <c:pt idx="7362">
                  <c:v>51.5</c:v>
                </c:pt>
                <c:pt idx="7363">
                  <c:v>39.1875</c:v>
                </c:pt>
                <c:pt idx="7364">
                  <c:v>20.041666666666668</c:v>
                </c:pt>
                <c:pt idx="7365">
                  <c:v>0</c:v>
                </c:pt>
                <c:pt idx="7366">
                  <c:v>31.604166666666668</c:v>
                </c:pt>
                <c:pt idx="7367">
                  <c:v>9.9583333333333339</c:v>
                </c:pt>
                <c:pt idx="7368">
                  <c:v>45.041666666666664</c:v>
                </c:pt>
                <c:pt idx="7369">
                  <c:v>19.8125</c:v>
                </c:pt>
                <c:pt idx="7370">
                  <c:v>58.208333333333336</c:v>
                </c:pt>
                <c:pt idx="7371">
                  <c:v>31.083333333333332</c:v>
                </c:pt>
                <c:pt idx="7372">
                  <c:v>43.6875</c:v>
                </c:pt>
                <c:pt idx="7373">
                  <c:v>18</c:v>
                </c:pt>
                <c:pt idx="7374">
                  <c:v>50.625</c:v>
                </c:pt>
                <c:pt idx="7375">
                  <c:v>18.104166666666668</c:v>
                </c:pt>
                <c:pt idx="7376">
                  <c:v>26.875</c:v>
                </c:pt>
                <c:pt idx="7377">
                  <c:v>41.333333333333336</c:v>
                </c:pt>
                <c:pt idx="7378">
                  <c:v>79.708333333333329</c:v>
                </c:pt>
                <c:pt idx="7379">
                  <c:v>35</c:v>
                </c:pt>
                <c:pt idx="7380">
                  <c:v>8.3125</c:v>
                </c:pt>
                <c:pt idx="7381">
                  <c:v>20.0625</c:v>
                </c:pt>
                <c:pt idx="7382">
                  <c:v>0</c:v>
                </c:pt>
                <c:pt idx="7383">
                  <c:v>53.5625</c:v>
                </c:pt>
                <c:pt idx="7384">
                  <c:v>32.958333333333336</c:v>
                </c:pt>
                <c:pt idx="7385">
                  <c:v>0</c:v>
                </c:pt>
                <c:pt idx="7386">
                  <c:v>47.5</c:v>
                </c:pt>
                <c:pt idx="7387">
                  <c:v>12.416666666666666</c:v>
                </c:pt>
                <c:pt idx="7388">
                  <c:v>19.916666666666668</c:v>
                </c:pt>
                <c:pt idx="7389">
                  <c:v>32.270833333333336</c:v>
                </c:pt>
                <c:pt idx="7390">
                  <c:v>9.4166666666666661</c:v>
                </c:pt>
                <c:pt idx="7391">
                  <c:v>59.583333333333336</c:v>
                </c:pt>
                <c:pt idx="7392">
                  <c:v>14.270833333333334</c:v>
                </c:pt>
                <c:pt idx="7393">
                  <c:v>59.375</c:v>
                </c:pt>
                <c:pt idx="7394">
                  <c:v>22.645833333333332</c:v>
                </c:pt>
                <c:pt idx="7395">
                  <c:v>66.791666666666671</c:v>
                </c:pt>
                <c:pt idx="7396">
                  <c:v>0</c:v>
                </c:pt>
                <c:pt idx="7397">
                  <c:v>62.479166666666664</c:v>
                </c:pt>
                <c:pt idx="7398">
                  <c:v>35.416666666666664</c:v>
                </c:pt>
                <c:pt idx="7399">
                  <c:v>12.354166666666666</c:v>
                </c:pt>
                <c:pt idx="7400">
                  <c:v>55.354166666666664</c:v>
                </c:pt>
                <c:pt idx="7401">
                  <c:v>14.083333333333334</c:v>
                </c:pt>
                <c:pt idx="7402">
                  <c:v>7.333333333333333</c:v>
                </c:pt>
                <c:pt idx="7403">
                  <c:v>48.1875</c:v>
                </c:pt>
                <c:pt idx="7404">
                  <c:v>27</c:v>
                </c:pt>
                <c:pt idx="7405">
                  <c:v>53.708333333333336</c:v>
                </c:pt>
                <c:pt idx="7406">
                  <c:v>76.916666666666671</c:v>
                </c:pt>
                <c:pt idx="7407">
                  <c:v>9.2916666666666661</c:v>
                </c:pt>
                <c:pt idx="7408">
                  <c:v>35.208333333333336</c:v>
                </c:pt>
                <c:pt idx="7409">
                  <c:v>34.4375</c:v>
                </c:pt>
                <c:pt idx="7410">
                  <c:v>58.395833333333336</c:v>
                </c:pt>
                <c:pt idx="7411">
                  <c:v>45.75</c:v>
                </c:pt>
                <c:pt idx="7412">
                  <c:v>25.3125</c:v>
                </c:pt>
                <c:pt idx="7413">
                  <c:v>0</c:v>
                </c:pt>
                <c:pt idx="7414">
                  <c:v>19.729166666666668</c:v>
                </c:pt>
                <c:pt idx="7415">
                  <c:v>44.083333333333336</c:v>
                </c:pt>
                <c:pt idx="7416">
                  <c:v>35.979166666666664</c:v>
                </c:pt>
                <c:pt idx="7417">
                  <c:v>0</c:v>
                </c:pt>
                <c:pt idx="7418">
                  <c:v>75.1875</c:v>
                </c:pt>
                <c:pt idx="7419">
                  <c:v>20.416666666666668</c:v>
                </c:pt>
                <c:pt idx="7420">
                  <c:v>7.3125</c:v>
                </c:pt>
                <c:pt idx="7421">
                  <c:v>42.4375</c:v>
                </c:pt>
                <c:pt idx="7422">
                  <c:v>94.625</c:v>
                </c:pt>
                <c:pt idx="7423">
                  <c:v>52.375</c:v>
                </c:pt>
                <c:pt idx="7424">
                  <c:v>21.541666666666668</c:v>
                </c:pt>
                <c:pt idx="7425">
                  <c:v>50.479166666666664</c:v>
                </c:pt>
                <c:pt idx="7426">
                  <c:v>8.7916666666666661</c:v>
                </c:pt>
                <c:pt idx="7427">
                  <c:v>41.541666666666664</c:v>
                </c:pt>
                <c:pt idx="7428">
                  <c:v>23.375</c:v>
                </c:pt>
                <c:pt idx="7429">
                  <c:v>26.75</c:v>
                </c:pt>
                <c:pt idx="7430">
                  <c:v>19.520833333333332</c:v>
                </c:pt>
                <c:pt idx="7431">
                  <c:v>44.645833333333336</c:v>
                </c:pt>
                <c:pt idx="7432">
                  <c:v>32.375</c:v>
                </c:pt>
                <c:pt idx="7433">
                  <c:v>7.395833333333333</c:v>
                </c:pt>
                <c:pt idx="7434">
                  <c:v>7.791666666666667</c:v>
                </c:pt>
                <c:pt idx="7435">
                  <c:v>0</c:v>
                </c:pt>
                <c:pt idx="7436">
                  <c:v>51.958333333333336</c:v>
                </c:pt>
                <c:pt idx="7437">
                  <c:v>8.8958333333333339</c:v>
                </c:pt>
                <c:pt idx="7438">
                  <c:v>72.625</c:v>
                </c:pt>
                <c:pt idx="7439">
                  <c:v>57.1875</c:v>
                </c:pt>
                <c:pt idx="7440">
                  <c:v>27.729166666666668</c:v>
                </c:pt>
                <c:pt idx="7441">
                  <c:v>21.145833333333332</c:v>
                </c:pt>
                <c:pt idx="7442">
                  <c:v>32.6875</c:v>
                </c:pt>
                <c:pt idx="7443">
                  <c:v>33.645833333333336</c:v>
                </c:pt>
                <c:pt idx="7444">
                  <c:v>18</c:v>
                </c:pt>
                <c:pt idx="7445">
                  <c:v>30.416666666666668</c:v>
                </c:pt>
                <c:pt idx="7446">
                  <c:v>14.708333333333334</c:v>
                </c:pt>
                <c:pt idx="7447">
                  <c:v>48.958333333333336</c:v>
                </c:pt>
                <c:pt idx="7448">
                  <c:v>37.9375</c:v>
                </c:pt>
                <c:pt idx="7449">
                  <c:v>23.104166666666668</c:v>
                </c:pt>
                <c:pt idx="7450">
                  <c:v>23.958333333333332</c:v>
                </c:pt>
                <c:pt idx="7451">
                  <c:v>10.354166666666666</c:v>
                </c:pt>
                <c:pt idx="7452">
                  <c:v>9.3958333333333339</c:v>
                </c:pt>
                <c:pt idx="7453">
                  <c:v>62.5625</c:v>
                </c:pt>
                <c:pt idx="7454">
                  <c:v>39.75</c:v>
                </c:pt>
                <c:pt idx="7455">
                  <c:v>0</c:v>
                </c:pt>
                <c:pt idx="7456">
                  <c:v>30.722222222222221</c:v>
                </c:pt>
                <c:pt idx="7457">
                  <c:v>32.166666666666664</c:v>
                </c:pt>
                <c:pt idx="7458">
                  <c:v>0</c:v>
                </c:pt>
                <c:pt idx="7459">
                  <c:v>76.541666666666671</c:v>
                </c:pt>
                <c:pt idx="7460">
                  <c:v>0</c:v>
                </c:pt>
                <c:pt idx="7461">
                  <c:v>20.791666666666668</c:v>
                </c:pt>
                <c:pt idx="7462">
                  <c:v>61.708333333333336</c:v>
                </c:pt>
                <c:pt idx="7463">
                  <c:v>19.8125</c:v>
                </c:pt>
                <c:pt idx="7464">
                  <c:v>8.5972222222222214</c:v>
                </c:pt>
                <c:pt idx="7465">
                  <c:v>52.708333333333336</c:v>
                </c:pt>
                <c:pt idx="7466">
                  <c:v>24.354166666666668</c:v>
                </c:pt>
                <c:pt idx="7467">
                  <c:v>55.104166666666664</c:v>
                </c:pt>
                <c:pt idx="7468">
                  <c:v>18.229166666666668</c:v>
                </c:pt>
                <c:pt idx="7469">
                  <c:v>47.229166666666664</c:v>
                </c:pt>
                <c:pt idx="7470">
                  <c:v>52.041666666666664</c:v>
                </c:pt>
                <c:pt idx="7471">
                  <c:v>0</c:v>
                </c:pt>
                <c:pt idx="7472">
                  <c:v>56.333333333333336</c:v>
                </c:pt>
                <c:pt idx="7473">
                  <c:v>40.75</c:v>
                </c:pt>
                <c:pt idx="7474">
                  <c:v>20.861111111111111</c:v>
                </c:pt>
                <c:pt idx="7475">
                  <c:v>31.083333333333332</c:v>
                </c:pt>
                <c:pt idx="7476">
                  <c:v>88.125</c:v>
                </c:pt>
                <c:pt idx="7477">
                  <c:v>24.583333333333332</c:v>
                </c:pt>
                <c:pt idx="7478">
                  <c:v>27.666666666666668</c:v>
                </c:pt>
                <c:pt idx="7479">
                  <c:v>19.0625</c:v>
                </c:pt>
                <c:pt idx="7480">
                  <c:v>7.020833333333333</c:v>
                </c:pt>
                <c:pt idx="7481">
                  <c:v>16.416666666666668</c:v>
                </c:pt>
                <c:pt idx="7482">
                  <c:v>13.458333333333334</c:v>
                </c:pt>
                <c:pt idx="7483">
                  <c:v>54.104166666666664</c:v>
                </c:pt>
                <c:pt idx="7484">
                  <c:v>41.844696969696969</c:v>
                </c:pt>
                <c:pt idx="7485">
                  <c:v>22.729166666666668</c:v>
                </c:pt>
                <c:pt idx="7486">
                  <c:v>7.604166666666667</c:v>
                </c:pt>
                <c:pt idx="7487">
                  <c:v>55.8125</c:v>
                </c:pt>
                <c:pt idx="7488">
                  <c:v>0</c:v>
                </c:pt>
                <c:pt idx="7489">
                  <c:v>7.770833333333333</c:v>
                </c:pt>
                <c:pt idx="7490">
                  <c:v>23.9375</c:v>
                </c:pt>
                <c:pt idx="7491">
                  <c:v>37.25</c:v>
                </c:pt>
                <c:pt idx="7492">
                  <c:v>35.864583333333336</c:v>
                </c:pt>
                <c:pt idx="7493">
                  <c:v>54.645833333333336</c:v>
                </c:pt>
                <c:pt idx="7494">
                  <c:v>10.229166666666666</c:v>
                </c:pt>
                <c:pt idx="7495">
                  <c:v>25.354166666666668</c:v>
                </c:pt>
                <c:pt idx="7496">
                  <c:v>62.270833333333336</c:v>
                </c:pt>
                <c:pt idx="7497">
                  <c:v>46.729166666666664</c:v>
                </c:pt>
                <c:pt idx="7498">
                  <c:v>51.875</c:v>
                </c:pt>
                <c:pt idx="7499">
                  <c:v>0</c:v>
                </c:pt>
                <c:pt idx="7500">
                  <c:v>38.604166666666664</c:v>
                </c:pt>
                <c:pt idx="7501">
                  <c:v>30.604166666666668</c:v>
                </c:pt>
                <c:pt idx="7502">
                  <c:v>46.0625</c:v>
                </c:pt>
                <c:pt idx="7503">
                  <c:v>34.666666666666664</c:v>
                </c:pt>
                <c:pt idx="7504">
                  <c:v>35.395833333333336</c:v>
                </c:pt>
                <c:pt idx="7505">
                  <c:v>11.395833333333334</c:v>
                </c:pt>
                <c:pt idx="7506">
                  <c:v>29.729166666666668</c:v>
                </c:pt>
                <c:pt idx="7507">
                  <c:v>64.8125</c:v>
                </c:pt>
                <c:pt idx="7508">
                  <c:v>8.7291666666666661</c:v>
                </c:pt>
                <c:pt idx="7509">
                  <c:v>0</c:v>
                </c:pt>
                <c:pt idx="7510">
                  <c:v>6.666666666666667</c:v>
                </c:pt>
                <c:pt idx="7511">
                  <c:v>0</c:v>
                </c:pt>
                <c:pt idx="7512">
                  <c:v>25.604166666666668</c:v>
                </c:pt>
                <c:pt idx="7513">
                  <c:v>12.979166666666666</c:v>
                </c:pt>
                <c:pt idx="7514">
                  <c:v>48.916666666666664</c:v>
                </c:pt>
                <c:pt idx="7515">
                  <c:v>45.25</c:v>
                </c:pt>
                <c:pt idx="7516">
                  <c:v>21.354166666666668</c:v>
                </c:pt>
                <c:pt idx="7517">
                  <c:v>42.833333333333336</c:v>
                </c:pt>
                <c:pt idx="7518">
                  <c:v>0</c:v>
                </c:pt>
                <c:pt idx="7519">
                  <c:v>26.125</c:v>
                </c:pt>
                <c:pt idx="7520">
                  <c:v>48.5</c:v>
                </c:pt>
                <c:pt idx="7521">
                  <c:v>63.604166666666664</c:v>
                </c:pt>
                <c:pt idx="7522">
                  <c:v>18.319444444444443</c:v>
                </c:pt>
                <c:pt idx="7523">
                  <c:v>20.145833333333332</c:v>
                </c:pt>
                <c:pt idx="7524">
                  <c:v>47.458333333333336</c:v>
                </c:pt>
                <c:pt idx="7525">
                  <c:v>41.333333333333336</c:v>
                </c:pt>
                <c:pt idx="7526">
                  <c:v>23.4375</c:v>
                </c:pt>
                <c:pt idx="7527">
                  <c:v>0</c:v>
                </c:pt>
                <c:pt idx="7528">
                  <c:v>20.5625</c:v>
                </c:pt>
                <c:pt idx="7529">
                  <c:v>38.541666666666664</c:v>
                </c:pt>
                <c:pt idx="7530">
                  <c:v>26.145833333333332</c:v>
                </c:pt>
                <c:pt idx="7531">
                  <c:v>69.875</c:v>
                </c:pt>
                <c:pt idx="7532">
                  <c:v>70.916666666666671</c:v>
                </c:pt>
                <c:pt idx="7533">
                  <c:v>54.916666666666664</c:v>
                </c:pt>
                <c:pt idx="7534">
                  <c:v>7.75</c:v>
                </c:pt>
                <c:pt idx="7535">
                  <c:v>35.229166666666664</c:v>
                </c:pt>
                <c:pt idx="7536">
                  <c:v>62.479166666666664</c:v>
                </c:pt>
                <c:pt idx="7537">
                  <c:v>32.1875</c:v>
                </c:pt>
                <c:pt idx="7538">
                  <c:v>29.020833333333332</c:v>
                </c:pt>
                <c:pt idx="7539">
                  <c:v>18.458333333333332</c:v>
                </c:pt>
                <c:pt idx="7540">
                  <c:v>48.041666666666664</c:v>
                </c:pt>
                <c:pt idx="7541">
                  <c:v>28.8125</c:v>
                </c:pt>
                <c:pt idx="7542">
                  <c:v>9.3333333333333339</c:v>
                </c:pt>
                <c:pt idx="7543">
                  <c:v>44.9375</c:v>
                </c:pt>
                <c:pt idx="7544">
                  <c:v>0</c:v>
                </c:pt>
                <c:pt idx="7545">
                  <c:v>78.895833333333329</c:v>
                </c:pt>
                <c:pt idx="7546">
                  <c:v>48.208333333333336</c:v>
                </c:pt>
                <c:pt idx="7547">
                  <c:v>25.3125</c:v>
                </c:pt>
                <c:pt idx="7548">
                  <c:v>9.0208333333333339</c:v>
                </c:pt>
                <c:pt idx="7549">
                  <c:v>76.041666666666671</c:v>
                </c:pt>
                <c:pt idx="7550">
                  <c:v>20.541666666666668</c:v>
                </c:pt>
                <c:pt idx="7551">
                  <c:v>10.666666666666666</c:v>
                </c:pt>
                <c:pt idx="7552">
                  <c:v>25.916666666666668</c:v>
                </c:pt>
                <c:pt idx="7553">
                  <c:v>76.25</c:v>
                </c:pt>
                <c:pt idx="7554">
                  <c:v>25.916666666666668</c:v>
                </c:pt>
                <c:pt idx="7555">
                  <c:v>27.878472222222221</c:v>
                </c:pt>
                <c:pt idx="7556">
                  <c:v>10.666666666666666</c:v>
                </c:pt>
                <c:pt idx="7557">
                  <c:v>24.625</c:v>
                </c:pt>
                <c:pt idx="7558">
                  <c:v>18.104166666666668</c:v>
                </c:pt>
                <c:pt idx="7559">
                  <c:v>28.208333333333332</c:v>
                </c:pt>
                <c:pt idx="7560">
                  <c:v>47.666666666666664</c:v>
                </c:pt>
                <c:pt idx="7561">
                  <c:v>0</c:v>
                </c:pt>
                <c:pt idx="7562">
                  <c:v>50.166666666666664</c:v>
                </c:pt>
                <c:pt idx="7563">
                  <c:v>55.75</c:v>
                </c:pt>
                <c:pt idx="7564">
                  <c:v>0</c:v>
                </c:pt>
                <c:pt idx="7565">
                  <c:v>48.104166666666664</c:v>
                </c:pt>
                <c:pt idx="7566">
                  <c:v>0</c:v>
                </c:pt>
                <c:pt idx="7567">
                  <c:v>14.8125</c:v>
                </c:pt>
                <c:pt idx="7568">
                  <c:v>19.541666666666668</c:v>
                </c:pt>
                <c:pt idx="7569">
                  <c:v>0</c:v>
                </c:pt>
                <c:pt idx="7570">
                  <c:v>26.583333333333332</c:v>
                </c:pt>
                <c:pt idx="7571">
                  <c:v>13.25</c:v>
                </c:pt>
                <c:pt idx="7572">
                  <c:v>30.958333333333332</c:v>
                </c:pt>
                <c:pt idx="7573">
                  <c:v>37.666666666666664</c:v>
                </c:pt>
                <c:pt idx="7574">
                  <c:v>7.645833333333333</c:v>
                </c:pt>
                <c:pt idx="7575">
                  <c:v>10.458333333333334</c:v>
                </c:pt>
                <c:pt idx="7576">
                  <c:v>40.520833333333336</c:v>
                </c:pt>
                <c:pt idx="7577">
                  <c:v>13.020833333333334</c:v>
                </c:pt>
                <c:pt idx="7578">
                  <c:v>29.5</c:v>
                </c:pt>
                <c:pt idx="7579">
                  <c:v>22.1875</c:v>
                </c:pt>
                <c:pt idx="7580">
                  <c:v>0</c:v>
                </c:pt>
                <c:pt idx="7581">
                  <c:v>55.958333333333336</c:v>
                </c:pt>
                <c:pt idx="7582">
                  <c:v>22.75</c:v>
                </c:pt>
                <c:pt idx="7583">
                  <c:v>39.708333333333336</c:v>
                </c:pt>
                <c:pt idx="7584">
                  <c:v>54.229166666666664</c:v>
                </c:pt>
                <c:pt idx="7585">
                  <c:v>38.895833333333336</c:v>
                </c:pt>
                <c:pt idx="7586">
                  <c:v>10.479166666666666</c:v>
                </c:pt>
                <c:pt idx="7587">
                  <c:v>20.604166666666668</c:v>
                </c:pt>
                <c:pt idx="7588">
                  <c:v>64.0625</c:v>
                </c:pt>
                <c:pt idx="7589">
                  <c:v>53.791666666666664</c:v>
                </c:pt>
                <c:pt idx="7590">
                  <c:v>41.076388888888886</c:v>
                </c:pt>
                <c:pt idx="7591">
                  <c:v>21.270833333333332</c:v>
                </c:pt>
                <c:pt idx="7592">
                  <c:v>0</c:v>
                </c:pt>
                <c:pt idx="7593">
                  <c:v>21.770833333333332</c:v>
                </c:pt>
                <c:pt idx="7594">
                  <c:v>62.0625</c:v>
                </c:pt>
                <c:pt idx="7595">
                  <c:v>47.270833333333336</c:v>
                </c:pt>
                <c:pt idx="7596">
                  <c:v>0</c:v>
                </c:pt>
                <c:pt idx="7597">
                  <c:v>10.5</c:v>
                </c:pt>
                <c:pt idx="7598">
                  <c:v>34.083333333333336</c:v>
                </c:pt>
                <c:pt idx="7599">
                  <c:v>9.5833333333333339</c:v>
                </c:pt>
                <c:pt idx="7600">
                  <c:v>45.6875</c:v>
                </c:pt>
                <c:pt idx="7601">
                  <c:v>31.3125</c:v>
                </c:pt>
                <c:pt idx="7602">
                  <c:v>51.208333333333336</c:v>
                </c:pt>
                <c:pt idx="7603">
                  <c:v>47.1875</c:v>
                </c:pt>
                <c:pt idx="7604">
                  <c:v>26.59090909090909</c:v>
                </c:pt>
                <c:pt idx="7605">
                  <c:v>11.833333333333334</c:v>
                </c:pt>
                <c:pt idx="7606">
                  <c:v>0</c:v>
                </c:pt>
                <c:pt idx="7607">
                  <c:v>20.583333333333332</c:v>
                </c:pt>
                <c:pt idx="7608">
                  <c:v>9.4791666666666661</c:v>
                </c:pt>
                <c:pt idx="7609">
                  <c:v>28.75</c:v>
                </c:pt>
                <c:pt idx="7610">
                  <c:v>26.875</c:v>
                </c:pt>
                <c:pt idx="7611">
                  <c:v>30.9375</c:v>
                </c:pt>
                <c:pt idx="7612">
                  <c:v>33.729166666666664</c:v>
                </c:pt>
                <c:pt idx="7613">
                  <c:v>33.208333333333336</c:v>
                </c:pt>
                <c:pt idx="7614">
                  <c:v>45.583333333333336</c:v>
                </c:pt>
                <c:pt idx="7615">
                  <c:v>10.75</c:v>
                </c:pt>
                <c:pt idx="7616">
                  <c:v>15.390151515151516</c:v>
                </c:pt>
                <c:pt idx="7617">
                  <c:v>38.916666666666664</c:v>
                </c:pt>
                <c:pt idx="7618">
                  <c:v>64.75</c:v>
                </c:pt>
                <c:pt idx="7619">
                  <c:v>20.0625</c:v>
                </c:pt>
                <c:pt idx="7620">
                  <c:v>46.625</c:v>
                </c:pt>
                <c:pt idx="7621">
                  <c:v>46.895833333333336</c:v>
                </c:pt>
                <c:pt idx="7622">
                  <c:v>0</c:v>
                </c:pt>
                <c:pt idx="7623">
                  <c:v>13.604166666666666</c:v>
                </c:pt>
                <c:pt idx="7624">
                  <c:v>34.4375</c:v>
                </c:pt>
                <c:pt idx="7625">
                  <c:v>53.8125</c:v>
                </c:pt>
                <c:pt idx="7626">
                  <c:v>48.666666666666664</c:v>
                </c:pt>
                <c:pt idx="7627">
                  <c:v>58.895833333333336</c:v>
                </c:pt>
                <c:pt idx="7628">
                  <c:v>23.041666666666668</c:v>
                </c:pt>
                <c:pt idx="7629">
                  <c:v>24.6875</c:v>
                </c:pt>
                <c:pt idx="7630">
                  <c:v>90.270833333333329</c:v>
                </c:pt>
                <c:pt idx="7631">
                  <c:v>65.125</c:v>
                </c:pt>
                <c:pt idx="7632">
                  <c:v>24.395833333333332</c:v>
                </c:pt>
                <c:pt idx="7633">
                  <c:v>22</c:v>
                </c:pt>
                <c:pt idx="7634">
                  <c:v>26.020833333333332</c:v>
                </c:pt>
                <c:pt idx="7635">
                  <c:v>54.854166666666664</c:v>
                </c:pt>
                <c:pt idx="7636">
                  <c:v>45.375</c:v>
                </c:pt>
                <c:pt idx="7637">
                  <c:v>68.041666666666671</c:v>
                </c:pt>
                <c:pt idx="7638">
                  <c:v>14.9375</c:v>
                </c:pt>
                <c:pt idx="7639">
                  <c:v>26.416666666666668</c:v>
                </c:pt>
                <c:pt idx="7640">
                  <c:v>34.645833333333336</c:v>
                </c:pt>
                <c:pt idx="7641">
                  <c:v>36.791666666666664</c:v>
                </c:pt>
                <c:pt idx="7642">
                  <c:v>24.333333333333332</c:v>
                </c:pt>
                <c:pt idx="7643">
                  <c:v>34.354166666666664</c:v>
                </c:pt>
                <c:pt idx="7644">
                  <c:v>14.333333333333334</c:v>
                </c:pt>
                <c:pt idx="7645">
                  <c:v>45.625</c:v>
                </c:pt>
                <c:pt idx="7646">
                  <c:v>36.333333333333336</c:v>
                </c:pt>
                <c:pt idx="7647">
                  <c:v>30.458333333333332</c:v>
                </c:pt>
                <c:pt idx="7648">
                  <c:v>34.4375</c:v>
                </c:pt>
                <c:pt idx="7649">
                  <c:v>15.979166666666666</c:v>
                </c:pt>
                <c:pt idx="7650">
                  <c:v>40.791666666666664</c:v>
                </c:pt>
                <c:pt idx="7651">
                  <c:v>36.982638888888886</c:v>
                </c:pt>
                <c:pt idx="7652">
                  <c:v>54.229166666666664</c:v>
                </c:pt>
                <c:pt idx="7653">
                  <c:v>33.041666666666664</c:v>
                </c:pt>
                <c:pt idx="7654">
                  <c:v>35.270833333333336</c:v>
                </c:pt>
                <c:pt idx="7655">
                  <c:v>21.75</c:v>
                </c:pt>
                <c:pt idx="7656">
                  <c:v>23.5</c:v>
                </c:pt>
                <c:pt idx="7657">
                  <c:v>54.333333333333336</c:v>
                </c:pt>
                <c:pt idx="7658">
                  <c:v>50.770833333333336</c:v>
                </c:pt>
                <c:pt idx="7659">
                  <c:v>23.770833333333332</c:v>
                </c:pt>
                <c:pt idx="7660">
                  <c:v>9.8541666666666661</c:v>
                </c:pt>
                <c:pt idx="7661">
                  <c:v>55.958333333333336</c:v>
                </c:pt>
                <c:pt idx="7662">
                  <c:v>34.375</c:v>
                </c:pt>
                <c:pt idx="7663">
                  <c:v>38.375</c:v>
                </c:pt>
                <c:pt idx="7664">
                  <c:v>59.6875</c:v>
                </c:pt>
                <c:pt idx="7665">
                  <c:v>29.979166666666668</c:v>
                </c:pt>
                <c:pt idx="7666">
                  <c:v>0</c:v>
                </c:pt>
                <c:pt idx="7667">
                  <c:v>80.479166666666671</c:v>
                </c:pt>
                <c:pt idx="7668">
                  <c:v>26.1875</c:v>
                </c:pt>
                <c:pt idx="7669">
                  <c:v>9.2708333333333339</c:v>
                </c:pt>
                <c:pt idx="7670">
                  <c:v>0</c:v>
                </c:pt>
                <c:pt idx="7671">
                  <c:v>46.238636363636367</c:v>
                </c:pt>
                <c:pt idx="7672">
                  <c:v>25.25</c:v>
                </c:pt>
                <c:pt idx="7673">
                  <c:v>10.208333333333334</c:v>
                </c:pt>
                <c:pt idx="7674">
                  <c:v>0</c:v>
                </c:pt>
                <c:pt idx="7675">
                  <c:v>58.166666666666664</c:v>
                </c:pt>
                <c:pt idx="7676">
                  <c:v>0</c:v>
                </c:pt>
                <c:pt idx="7677">
                  <c:v>39.104166666666664</c:v>
                </c:pt>
                <c:pt idx="7678">
                  <c:v>53.5</c:v>
                </c:pt>
                <c:pt idx="7679">
                  <c:v>42.104166666666664</c:v>
                </c:pt>
                <c:pt idx="7680">
                  <c:v>30.979166666666668</c:v>
                </c:pt>
                <c:pt idx="7681">
                  <c:v>54.958333333333336</c:v>
                </c:pt>
                <c:pt idx="7682">
                  <c:v>69.979166666666671</c:v>
                </c:pt>
                <c:pt idx="7683">
                  <c:v>36.645833333333336</c:v>
                </c:pt>
                <c:pt idx="7684">
                  <c:v>44.833333333333336</c:v>
                </c:pt>
                <c:pt idx="7685">
                  <c:v>0</c:v>
                </c:pt>
                <c:pt idx="7686">
                  <c:v>0</c:v>
                </c:pt>
                <c:pt idx="7687">
                  <c:v>83.75</c:v>
                </c:pt>
                <c:pt idx="7688">
                  <c:v>53.958333333333336</c:v>
                </c:pt>
                <c:pt idx="7689">
                  <c:v>33.083333333333336</c:v>
                </c:pt>
                <c:pt idx="7690">
                  <c:v>78</c:v>
                </c:pt>
                <c:pt idx="7691">
                  <c:v>29.166666666666668</c:v>
                </c:pt>
                <c:pt idx="7692">
                  <c:v>0</c:v>
                </c:pt>
                <c:pt idx="7693">
                  <c:v>8.2083333333333339</c:v>
                </c:pt>
                <c:pt idx="7694">
                  <c:v>45.958333333333336</c:v>
                </c:pt>
                <c:pt idx="7695">
                  <c:v>0</c:v>
                </c:pt>
                <c:pt idx="7696">
                  <c:v>40.25</c:v>
                </c:pt>
                <c:pt idx="7697">
                  <c:v>17.833333333333332</c:v>
                </c:pt>
                <c:pt idx="7698">
                  <c:v>19.583333333333332</c:v>
                </c:pt>
                <c:pt idx="7699">
                  <c:v>20.541666666666668</c:v>
                </c:pt>
                <c:pt idx="7700">
                  <c:v>27.25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36.645833333333336</c:v>
                </c:pt>
                <c:pt idx="7705">
                  <c:v>8.1875</c:v>
                </c:pt>
                <c:pt idx="7706">
                  <c:v>6.833333333333333</c:v>
                </c:pt>
                <c:pt idx="7707">
                  <c:v>33.458333333333336</c:v>
                </c:pt>
                <c:pt idx="7708">
                  <c:v>48.583333333333336</c:v>
                </c:pt>
                <c:pt idx="7709">
                  <c:v>28.791666666666668</c:v>
                </c:pt>
                <c:pt idx="7710">
                  <c:v>38.182692307692307</c:v>
                </c:pt>
                <c:pt idx="7711">
                  <c:v>28.354166666666668</c:v>
                </c:pt>
                <c:pt idx="7712">
                  <c:v>83.395833333333329</c:v>
                </c:pt>
                <c:pt idx="7713">
                  <c:v>26.9375</c:v>
                </c:pt>
                <c:pt idx="7714">
                  <c:v>10.854166666666666</c:v>
                </c:pt>
                <c:pt idx="7715">
                  <c:v>37.166666666666664</c:v>
                </c:pt>
                <c:pt idx="7716">
                  <c:v>0</c:v>
                </c:pt>
                <c:pt idx="7717">
                  <c:v>7.041666666666667</c:v>
                </c:pt>
                <c:pt idx="7718">
                  <c:v>33.166666666666664</c:v>
                </c:pt>
                <c:pt idx="7719">
                  <c:v>0</c:v>
                </c:pt>
                <c:pt idx="7720">
                  <c:v>32.809027777777779</c:v>
                </c:pt>
                <c:pt idx="7721">
                  <c:v>16.479166666666668</c:v>
                </c:pt>
                <c:pt idx="7722">
                  <c:v>36.020833333333336</c:v>
                </c:pt>
                <c:pt idx="7723">
                  <c:v>28.833333333333332</c:v>
                </c:pt>
                <c:pt idx="7724">
                  <c:v>8.5208333333333339</c:v>
                </c:pt>
                <c:pt idx="7725">
                  <c:v>27.5</c:v>
                </c:pt>
                <c:pt idx="7726">
                  <c:v>22.416666666666668</c:v>
                </c:pt>
                <c:pt idx="7727">
                  <c:v>29.645833333333332</c:v>
                </c:pt>
                <c:pt idx="7728">
                  <c:v>45.916666666666664</c:v>
                </c:pt>
                <c:pt idx="7729">
                  <c:v>38.897727272727273</c:v>
                </c:pt>
                <c:pt idx="7730">
                  <c:v>53.541666666666664</c:v>
                </c:pt>
                <c:pt idx="7731">
                  <c:v>22.625</c:v>
                </c:pt>
                <c:pt idx="7732">
                  <c:v>51.125</c:v>
                </c:pt>
                <c:pt idx="7733">
                  <c:v>57.75</c:v>
                </c:pt>
                <c:pt idx="7734">
                  <c:v>18.208333333333332</c:v>
                </c:pt>
                <c:pt idx="7735">
                  <c:v>10.083333333333334</c:v>
                </c:pt>
                <c:pt idx="7736">
                  <c:v>36.375</c:v>
                </c:pt>
                <c:pt idx="7737">
                  <c:v>54.375</c:v>
                </c:pt>
                <c:pt idx="7738">
                  <c:v>66.395833333333329</c:v>
                </c:pt>
                <c:pt idx="7739">
                  <c:v>93.270833333333329</c:v>
                </c:pt>
                <c:pt idx="7740">
                  <c:v>7.604166666666667</c:v>
                </c:pt>
                <c:pt idx="7741">
                  <c:v>19.958333333333332</c:v>
                </c:pt>
                <c:pt idx="7742">
                  <c:v>29.604166666666668</c:v>
                </c:pt>
                <c:pt idx="7743">
                  <c:v>23.583333333333332</c:v>
                </c:pt>
                <c:pt idx="7744">
                  <c:v>23.083333333333332</c:v>
                </c:pt>
                <c:pt idx="7745">
                  <c:v>61.458333333333336</c:v>
                </c:pt>
                <c:pt idx="7746">
                  <c:v>52.3125</c:v>
                </c:pt>
                <c:pt idx="7747">
                  <c:v>19.458333333333332</c:v>
                </c:pt>
                <c:pt idx="7748">
                  <c:v>66.208333333333329</c:v>
                </c:pt>
                <c:pt idx="7749">
                  <c:v>18.229166666666668</c:v>
                </c:pt>
                <c:pt idx="7750">
                  <c:v>21.666666666666668</c:v>
                </c:pt>
                <c:pt idx="7751">
                  <c:v>0</c:v>
                </c:pt>
                <c:pt idx="7752">
                  <c:v>0</c:v>
                </c:pt>
                <c:pt idx="7753">
                  <c:v>59.625</c:v>
                </c:pt>
                <c:pt idx="7754">
                  <c:v>15.625</c:v>
                </c:pt>
                <c:pt idx="7755">
                  <c:v>19.895833333333332</c:v>
                </c:pt>
                <c:pt idx="7756">
                  <c:v>0</c:v>
                </c:pt>
                <c:pt idx="7757">
                  <c:v>6.520833333333333</c:v>
                </c:pt>
                <c:pt idx="7758">
                  <c:v>0</c:v>
                </c:pt>
                <c:pt idx="7759">
                  <c:v>32.729166666666664</c:v>
                </c:pt>
                <c:pt idx="7760">
                  <c:v>16.666666666666668</c:v>
                </c:pt>
                <c:pt idx="7761">
                  <c:v>0</c:v>
                </c:pt>
                <c:pt idx="7762">
                  <c:v>53.125</c:v>
                </c:pt>
                <c:pt idx="7763">
                  <c:v>45.458333333333336</c:v>
                </c:pt>
                <c:pt idx="7764">
                  <c:v>53.458333333333336</c:v>
                </c:pt>
                <c:pt idx="7765">
                  <c:v>5.625</c:v>
                </c:pt>
                <c:pt idx="7766">
                  <c:v>49.791666666666664</c:v>
                </c:pt>
                <c:pt idx="7767">
                  <c:v>20.208333333333332</c:v>
                </c:pt>
                <c:pt idx="7768">
                  <c:v>0</c:v>
                </c:pt>
                <c:pt idx="7769">
                  <c:v>22.625</c:v>
                </c:pt>
                <c:pt idx="7770">
                  <c:v>11.833333333333334</c:v>
                </c:pt>
                <c:pt idx="7771">
                  <c:v>46.979166666666664</c:v>
                </c:pt>
                <c:pt idx="7772">
                  <c:v>13.125</c:v>
                </c:pt>
                <c:pt idx="7773">
                  <c:v>21.5625</c:v>
                </c:pt>
                <c:pt idx="7774">
                  <c:v>64.645833333333329</c:v>
                </c:pt>
                <c:pt idx="7775">
                  <c:v>28.277777777777779</c:v>
                </c:pt>
                <c:pt idx="7776">
                  <c:v>42.833333333333336</c:v>
                </c:pt>
                <c:pt idx="7777">
                  <c:v>38.6875</c:v>
                </c:pt>
                <c:pt idx="7778">
                  <c:v>45.375</c:v>
                </c:pt>
                <c:pt idx="7779">
                  <c:v>22.583333333333332</c:v>
                </c:pt>
                <c:pt idx="7780">
                  <c:v>0</c:v>
                </c:pt>
                <c:pt idx="7781">
                  <c:v>0</c:v>
                </c:pt>
                <c:pt idx="7782">
                  <c:v>56.125</c:v>
                </c:pt>
                <c:pt idx="7783">
                  <c:v>47.75</c:v>
                </c:pt>
                <c:pt idx="7784">
                  <c:v>0</c:v>
                </c:pt>
                <c:pt idx="7785">
                  <c:v>45.6875</c:v>
                </c:pt>
                <c:pt idx="7786">
                  <c:v>28.5</c:v>
                </c:pt>
                <c:pt idx="7787">
                  <c:v>9.9166666666666661</c:v>
                </c:pt>
                <c:pt idx="7788">
                  <c:v>33.104166666666664</c:v>
                </c:pt>
                <c:pt idx="7789">
                  <c:v>22.75</c:v>
                </c:pt>
                <c:pt idx="7790">
                  <c:v>18.25</c:v>
                </c:pt>
                <c:pt idx="7791">
                  <c:v>60.25</c:v>
                </c:pt>
                <c:pt idx="7792">
                  <c:v>68.75</c:v>
                </c:pt>
                <c:pt idx="7793">
                  <c:v>11.270833333333334</c:v>
                </c:pt>
                <c:pt idx="7794">
                  <c:v>12.9375</c:v>
                </c:pt>
                <c:pt idx="7795">
                  <c:v>6.916666666666667</c:v>
                </c:pt>
                <c:pt idx="7796">
                  <c:v>48.125</c:v>
                </c:pt>
                <c:pt idx="7797">
                  <c:v>46.375</c:v>
                </c:pt>
                <c:pt idx="7798">
                  <c:v>94.666666666666671</c:v>
                </c:pt>
                <c:pt idx="7799">
                  <c:v>35.958333333333336</c:v>
                </c:pt>
                <c:pt idx="7800">
                  <c:v>0</c:v>
                </c:pt>
                <c:pt idx="7801">
                  <c:v>31.1875</c:v>
                </c:pt>
                <c:pt idx="7802">
                  <c:v>21.291666666666668</c:v>
                </c:pt>
                <c:pt idx="7803">
                  <c:v>51.020833333333336</c:v>
                </c:pt>
                <c:pt idx="7804">
                  <c:v>31.125</c:v>
                </c:pt>
                <c:pt idx="7805">
                  <c:v>54.3125</c:v>
                </c:pt>
                <c:pt idx="7806">
                  <c:v>40.895833333333336</c:v>
                </c:pt>
                <c:pt idx="7807">
                  <c:v>0</c:v>
                </c:pt>
                <c:pt idx="7808">
                  <c:v>11.8125</c:v>
                </c:pt>
                <c:pt idx="7809">
                  <c:v>0</c:v>
                </c:pt>
                <c:pt idx="7810">
                  <c:v>36.916666666666664</c:v>
                </c:pt>
                <c:pt idx="7811">
                  <c:v>15.083333333333334</c:v>
                </c:pt>
                <c:pt idx="7812">
                  <c:v>48.666666666666664</c:v>
                </c:pt>
                <c:pt idx="7813">
                  <c:v>0</c:v>
                </c:pt>
                <c:pt idx="7814">
                  <c:v>0</c:v>
                </c:pt>
                <c:pt idx="7815">
                  <c:v>0</c:v>
                </c:pt>
                <c:pt idx="7816">
                  <c:v>31.145833333333332</c:v>
                </c:pt>
                <c:pt idx="7817">
                  <c:v>62.166666666666664</c:v>
                </c:pt>
                <c:pt idx="7818">
                  <c:v>47.854166666666664</c:v>
                </c:pt>
                <c:pt idx="7819">
                  <c:v>48.791666666666664</c:v>
                </c:pt>
                <c:pt idx="7820">
                  <c:v>29.25</c:v>
                </c:pt>
                <c:pt idx="7821">
                  <c:v>18.895833333333332</c:v>
                </c:pt>
                <c:pt idx="7822">
                  <c:v>29.979166666666668</c:v>
                </c:pt>
                <c:pt idx="7823">
                  <c:v>14.458333333333334</c:v>
                </c:pt>
                <c:pt idx="7824">
                  <c:v>18.3125</c:v>
                </c:pt>
                <c:pt idx="7825">
                  <c:v>17.75</c:v>
                </c:pt>
                <c:pt idx="7826">
                  <c:v>24.8125</c:v>
                </c:pt>
                <c:pt idx="7827">
                  <c:v>39.416666666666664</c:v>
                </c:pt>
                <c:pt idx="7828">
                  <c:v>17.833333333333332</c:v>
                </c:pt>
                <c:pt idx="7829">
                  <c:v>30.354166666666668</c:v>
                </c:pt>
                <c:pt idx="7830">
                  <c:v>0</c:v>
                </c:pt>
                <c:pt idx="7831">
                  <c:v>64.979166666666671</c:v>
                </c:pt>
                <c:pt idx="7832">
                  <c:v>44.208333333333336</c:v>
                </c:pt>
                <c:pt idx="7833">
                  <c:v>46.208333333333336</c:v>
                </c:pt>
                <c:pt idx="7834">
                  <c:v>8.875</c:v>
                </c:pt>
                <c:pt idx="7835">
                  <c:v>51.958333333333336</c:v>
                </c:pt>
                <c:pt idx="7836">
                  <c:v>26.180555555555557</c:v>
                </c:pt>
                <c:pt idx="7837">
                  <c:v>71.833333333333329</c:v>
                </c:pt>
                <c:pt idx="7838">
                  <c:v>47.125</c:v>
                </c:pt>
                <c:pt idx="7839">
                  <c:v>81.708333333333329</c:v>
                </c:pt>
                <c:pt idx="7840">
                  <c:v>27.5625</c:v>
                </c:pt>
                <c:pt idx="7841">
                  <c:v>0</c:v>
                </c:pt>
                <c:pt idx="7842">
                  <c:v>0</c:v>
                </c:pt>
                <c:pt idx="7843">
                  <c:v>15.8125</c:v>
                </c:pt>
                <c:pt idx="7844">
                  <c:v>48.625</c:v>
                </c:pt>
                <c:pt idx="7845">
                  <c:v>18.375</c:v>
                </c:pt>
                <c:pt idx="7846">
                  <c:v>14.458333333333334</c:v>
                </c:pt>
                <c:pt idx="7847">
                  <c:v>71.5625</c:v>
                </c:pt>
                <c:pt idx="7848">
                  <c:v>27.104166666666668</c:v>
                </c:pt>
                <c:pt idx="7849">
                  <c:v>15.833333333333334</c:v>
                </c:pt>
                <c:pt idx="7850">
                  <c:v>106.125</c:v>
                </c:pt>
                <c:pt idx="7851">
                  <c:v>50.458333333333336</c:v>
                </c:pt>
                <c:pt idx="7852">
                  <c:v>22.270833333333332</c:v>
                </c:pt>
                <c:pt idx="7853">
                  <c:v>28.9375</c:v>
                </c:pt>
                <c:pt idx="7854">
                  <c:v>28.0625</c:v>
                </c:pt>
                <c:pt idx="7855">
                  <c:v>15.270833333333334</c:v>
                </c:pt>
                <c:pt idx="7856">
                  <c:v>18.875</c:v>
                </c:pt>
                <c:pt idx="7857">
                  <c:v>0</c:v>
                </c:pt>
                <c:pt idx="7858">
                  <c:v>0</c:v>
                </c:pt>
                <c:pt idx="7859">
                  <c:v>18.333333333333332</c:v>
                </c:pt>
                <c:pt idx="7860">
                  <c:v>34.25</c:v>
                </c:pt>
                <c:pt idx="7861">
                  <c:v>19</c:v>
                </c:pt>
                <c:pt idx="7862">
                  <c:v>17.270833333333332</c:v>
                </c:pt>
                <c:pt idx="7863">
                  <c:v>28.354166666666668</c:v>
                </c:pt>
                <c:pt idx="7864">
                  <c:v>45.333333333333336</c:v>
                </c:pt>
                <c:pt idx="7865">
                  <c:v>8.875</c:v>
                </c:pt>
                <c:pt idx="7866">
                  <c:v>0</c:v>
                </c:pt>
                <c:pt idx="7867">
                  <c:v>12.875</c:v>
                </c:pt>
                <c:pt idx="7868">
                  <c:v>52.4375</c:v>
                </c:pt>
                <c:pt idx="7869">
                  <c:v>72.645833333333329</c:v>
                </c:pt>
                <c:pt idx="7870">
                  <c:v>37.75</c:v>
                </c:pt>
                <c:pt idx="7871">
                  <c:v>61.597222222222221</c:v>
                </c:pt>
                <c:pt idx="7872">
                  <c:v>17.375</c:v>
                </c:pt>
                <c:pt idx="7873">
                  <c:v>19.125</c:v>
                </c:pt>
                <c:pt idx="7874">
                  <c:v>11.020833333333334</c:v>
                </c:pt>
                <c:pt idx="7875">
                  <c:v>25.611111111111111</c:v>
                </c:pt>
                <c:pt idx="7876">
                  <c:v>51.229166666666664</c:v>
                </c:pt>
                <c:pt idx="7877">
                  <c:v>57.958333333333336</c:v>
                </c:pt>
                <c:pt idx="7878">
                  <c:v>9.2291666666666661</c:v>
                </c:pt>
                <c:pt idx="7879">
                  <c:v>38.854166666666664</c:v>
                </c:pt>
                <c:pt idx="7880">
                  <c:v>0</c:v>
                </c:pt>
                <c:pt idx="7881">
                  <c:v>28.083333333333332</c:v>
                </c:pt>
                <c:pt idx="7882">
                  <c:v>11.854166666666666</c:v>
                </c:pt>
                <c:pt idx="7883">
                  <c:v>0</c:v>
                </c:pt>
                <c:pt idx="7884">
                  <c:v>18.6875</c:v>
                </c:pt>
                <c:pt idx="7885">
                  <c:v>9.6666666666666661</c:v>
                </c:pt>
                <c:pt idx="7886">
                  <c:v>76.645833333333329</c:v>
                </c:pt>
                <c:pt idx="7887">
                  <c:v>78.083333333333329</c:v>
                </c:pt>
                <c:pt idx="7888">
                  <c:v>15.166666666666666</c:v>
                </c:pt>
                <c:pt idx="7889">
                  <c:v>6.708333333333333</c:v>
                </c:pt>
                <c:pt idx="7890">
                  <c:v>19.4375</c:v>
                </c:pt>
                <c:pt idx="7891">
                  <c:v>73.833333333333329</c:v>
                </c:pt>
                <c:pt idx="7892">
                  <c:v>33.770833333333336</c:v>
                </c:pt>
                <c:pt idx="7893">
                  <c:v>45.833333333333336</c:v>
                </c:pt>
                <c:pt idx="7894">
                  <c:v>10.4375</c:v>
                </c:pt>
                <c:pt idx="7895">
                  <c:v>7.416666666666667</c:v>
                </c:pt>
                <c:pt idx="7896">
                  <c:v>65.25</c:v>
                </c:pt>
                <c:pt idx="7897">
                  <c:v>16.395833333333332</c:v>
                </c:pt>
                <c:pt idx="7898">
                  <c:v>10.625</c:v>
                </c:pt>
                <c:pt idx="7899">
                  <c:v>7.1875</c:v>
                </c:pt>
                <c:pt idx="7900">
                  <c:v>43.125</c:v>
                </c:pt>
                <c:pt idx="7901">
                  <c:v>59.208333333333336</c:v>
                </c:pt>
                <c:pt idx="7902">
                  <c:v>60.8125</c:v>
                </c:pt>
                <c:pt idx="7903">
                  <c:v>36.791666666666664</c:v>
                </c:pt>
                <c:pt idx="7904">
                  <c:v>70.291666666666671</c:v>
                </c:pt>
                <c:pt idx="7905">
                  <c:v>0</c:v>
                </c:pt>
                <c:pt idx="7906">
                  <c:v>18.145833333333332</c:v>
                </c:pt>
                <c:pt idx="7907">
                  <c:v>48.375</c:v>
                </c:pt>
                <c:pt idx="7908">
                  <c:v>30.958333333333332</c:v>
                </c:pt>
                <c:pt idx="7909">
                  <c:v>38.375</c:v>
                </c:pt>
                <c:pt idx="7910">
                  <c:v>7.0625</c:v>
                </c:pt>
                <c:pt idx="7911">
                  <c:v>67.708333333333329</c:v>
                </c:pt>
                <c:pt idx="7912">
                  <c:v>10.520833333333334</c:v>
                </c:pt>
                <c:pt idx="7913">
                  <c:v>11.75</c:v>
                </c:pt>
                <c:pt idx="7914">
                  <c:v>17.375</c:v>
                </c:pt>
                <c:pt idx="7915">
                  <c:v>55.125</c:v>
                </c:pt>
                <c:pt idx="7916">
                  <c:v>20.145833333333332</c:v>
                </c:pt>
                <c:pt idx="7917">
                  <c:v>0</c:v>
                </c:pt>
                <c:pt idx="7918">
                  <c:v>71.708333333333329</c:v>
                </c:pt>
                <c:pt idx="7919">
                  <c:v>0</c:v>
                </c:pt>
                <c:pt idx="7920">
                  <c:v>33.375</c:v>
                </c:pt>
                <c:pt idx="7921">
                  <c:v>0</c:v>
                </c:pt>
                <c:pt idx="7922">
                  <c:v>63.916666666666664</c:v>
                </c:pt>
                <c:pt idx="7923">
                  <c:v>14.666666666666666</c:v>
                </c:pt>
                <c:pt idx="7924">
                  <c:v>0</c:v>
                </c:pt>
                <c:pt idx="7925">
                  <c:v>68.1875</c:v>
                </c:pt>
                <c:pt idx="7926">
                  <c:v>0</c:v>
                </c:pt>
                <c:pt idx="7927">
                  <c:v>53.416666666666664</c:v>
                </c:pt>
                <c:pt idx="7928">
                  <c:v>37.902777777777779</c:v>
                </c:pt>
                <c:pt idx="7929">
                  <c:v>74.958333333333329</c:v>
                </c:pt>
                <c:pt idx="7930">
                  <c:v>9.6666666666666661</c:v>
                </c:pt>
                <c:pt idx="7931">
                  <c:v>21.291666666666668</c:v>
                </c:pt>
                <c:pt idx="7932">
                  <c:v>64.041666666666671</c:v>
                </c:pt>
                <c:pt idx="7933">
                  <c:v>10.229166666666666</c:v>
                </c:pt>
                <c:pt idx="7934">
                  <c:v>0</c:v>
                </c:pt>
                <c:pt idx="7935">
                  <c:v>31.166666666666668</c:v>
                </c:pt>
                <c:pt idx="7936">
                  <c:v>10.208333333333334</c:v>
                </c:pt>
                <c:pt idx="7937">
                  <c:v>7.895833333333333</c:v>
                </c:pt>
                <c:pt idx="7938">
                  <c:v>38.5625</c:v>
                </c:pt>
                <c:pt idx="7939">
                  <c:v>109.35416666666667</c:v>
                </c:pt>
                <c:pt idx="7940">
                  <c:v>31.795138888888889</c:v>
                </c:pt>
                <c:pt idx="7941">
                  <c:v>0</c:v>
                </c:pt>
                <c:pt idx="7942">
                  <c:v>14.458333333333334</c:v>
                </c:pt>
                <c:pt idx="7943">
                  <c:v>47.958333333333336</c:v>
                </c:pt>
                <c:pt idx="7944">
                  <c:v>59.166666666666664</c:v>
                </c:pt>
                <c:pt idx="7945">
                  <c:v>125.125</c:v>
                </c:pt>
                <c:pt idx="7946">
                  <c:v>0</c:v>
                </c:pt>
                <c:pt idx="7947">
                  <c:v>32.625</c:v>
                </c:pt>
                <c:pt idx="7948">
                  <c:v>8.0416666666666661</c:v>
                </c:pt>
                <c:pt idx="7949">
                  <c:v>74.020833333333329</c:v>
                </c:pt>
                <c:pt idx="7950">
                  <c:v>43.708333333333336</c:v>
                </c:pt>
                <c:pt idx="7951">
                  <c:v>41.25</c:v>
                </c:pt>
                <c:pt idx="7952">
                  <c:v>10.5625</c:v>
                </c:pt>
                <c:pt idx="7953">
                  <c:v>59.541666666666664</c:v>
                </c:pt>
                <c:pt idx="7954">
                  <c:v>26.833333333333332</c:v>
                </c:pt>
                <c:pt idx="7955">
                  <c:v>25.229166666666668</c:v>
                </c:pt>
                <c:pt idx="7956">
                  <c:v>79.25</c:v>
                </c:pt>
                <c:pt idx="7957">
                  <c:v>66.270833333333329</c:v>
                </c:pt>
                <c:pt idx="7958">
                  <c:v>21.4375</c:v>
                </c:pt>
                <c:pt idx="7959">
                  <c:v>54.8125</c:v>
                </c:pt>
                <c:pt idx="7960">
                  <c:v>31.645833333333332</c:v>
                </c:pt>
                <c:pt idx="7961">
                  <c:v>28.770833333333332</c:v>
                </c:pt>
                <c:pt idx="7962">
                  <c:v>0</c:v>
                </c:pt>
                <c:pt idx="7963">
                  <c:v>34.875</c:v>
                </c:pt>
                <c:pt idx="7964">
                  <c:v>0</c:v>
                </c:pt>
                <c:pt idx="7965">
                  <c:v>46.729166666666664</c:v>
                </c:pt>
                <c:pt idx="7966">
                  <c:v>42.083333333333336</c:v>
                </c:pt>
                <c:pt idx="7967">
                  <c:v>22.791666666666668</c:v>
                </c:pt>
                <c:pt idx="7968">
                  <c:v>17.666666666666668</c:v>
                </c:pt>
                <c:pt idx="7969">
                  <c:v>14.625</c:v>
                </c:pt>
                <c:pt idx="7970">
                  <c:v>100.9375</c:v>
                </c:pt>
                <c:pt idx="7971">
                  <c:v>37.208333333333336</c:v>
                </c:pt>
                <c:pt idx="7972">
                  <c:v>23.229166666666668</c:v>
                </c:pt>
                <c:pt idx="7973">
                  <c:v>24.479166666666668</c:v>
                </c:pt>
                <c:pt idx="7974">
                  <c:v>7.1875</c:v>
                </c:pt>
                <c:pt idx="7975">
                  <c:v>13.666666666666666</c:v>
                </c:pt>
                <c:pt idx="7976">
                  <c:v>14.208333333333334</c:v>
                </c:pt>
                <c:pt idx="7977">
                  <c:v>0</c:v>
                </c:pt>
                <c:pt idx="7978">
                  <c:v>18.25</c:v>
                </c:pt>
                <c:pt idx="7979">
                  <c:v>54.395833333333336</c:v>
                </c:pt>
                <c:pt idx="7980">
                  <c:v>34.270833333333336</c:v>
                </c:pt>
                <c:pt idx="7981">
                  <c:v>21.729166666666668</c:v>
                </c:pt>
                <c:pt idx="7982">
                  <c:v>31.854166666666668</c:v>
                </c:pt>
                <c:pt idx="7983">
                  <c:v>13.145833333333334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45-4C8D-AAC7-07A5DF2E4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5059536"/>
        <c:axId val="263740127"/>
      </c:barChart>
      <c:catAx>
        <c:axId val="32505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740127"/>
        <c:crosses val="autoZero"/>
        <c:auto val="1"/>
        <c:lblAlgn val="ctr"/>
        <c:lblOffset val="100"/>
        <c:noMultiLvlLbl val="0"/>
      </c:catAx>
      <c:valAx>
        <c:axId val="263740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059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[Book1]Sheet1!PivotTable9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Sheet1!$R$28:$R$29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Sheet1!$Q$30:$Q$50</c:f>
              <c:multiLvlStrCache>
                <c:ptCount val="15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Divorced</c:v>
                  </c:pt>
                  <c:pt idx="4">
                    <c:v>Married</c:v>
                  </c:pt>
                  <c:pt idx="5">
                    <c:v>Single</c:v>
                  </c:pt>
                  <c:pt idx="6">
                    <c:v>Divorced</c:v>
                  </c:pt>
                  <c:pt idx="7">
                    <c:v>Married</c:v>
                  </c:pt>
                  <c:pt idx="8">
                    <c:v>Single</c:v>
                  </c:pt>
                  <c:pt idx="9">
                    <c:v>Divorced</c:v>
                  </c:pt>
                  <c:pt idx="10">
                    <c:v>Married</c:v>
                  </c:pt>
                  <c:pt idx="11">
                    <c:v>Single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</c:lvl>
                <c:lvl>
                  <c:pt idx="0">
                    <c:v>Bachelor</c:v>
                  </c:pt>
                  <c:pt idx="3">
                    <c:v>College</c:v>
                  </c:pt>
                  <c:pt idx="6">
                    <c:v>Doctor</c:v>
                  </c:pt>
                  <c:pt idx="9">
                    <c:v>High School or Below</c:v>
                  </c:pt>
                  <c:pt idx="12">
                    <c:v>Master</c:v>
                  </c:pt>
                </c:lvl>
              </c:multiLvlStrCache>
            </c:multiLvlStrRef>
          </c:cat>
          <c:val>
            <c:numRef>
              <c:f>Sheet1!$R$30:$R$50</c:f>
              <c:numCache>
                <c:formatCode>General</c:formatCode>
                <c:ptCount val="15"/>
                <c:pt idx="0">
                  <c:v>19992</c:v>
                </c:pt>
                <c:pt idx="1">
                  <c:v>86496</c:v>
                </c:pt>
                <c:pt idx="2">
                  <c:v>21384</c:v>
                </c:pt>
                <c:pt idx="3">
                  <c:v>4656</c:v>
                </c:pt>
                <c:pt idx="4">
                  <c:v>16704</c:v>
                </c:pt>
                <c:pt idx="5">
                  <c:v>29208</c:v>
                </c:pt>
                <c:pt idx="6">
                  <c:v>2328</c:v>
                </c:pt>
                <c:pt idx="7">
                  <c:v>5520</c:v>
                </c:pt>
                <c:pt idx="8">
                  <c:v>1176</c:v>
                </c:pt>
                <c:pt idx="9">
                  <c:v>1392</c:v>
                </c:pt>
                <c:pt idx="10">
                  <c:v>6576</c:v>
                </c:pt>
                <c:pt idx="11">
                  <c:v>1752</c:v>
                </c:pt>
                <c:pt idx="12">
                  <c:v>2520</c:v>
                </c:pt>
                <c:pt idx="13">
                  <c:v>2520</c:v>
                </c:pt>
                <c:pt idx="14">
                  <c:v>1416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F4-465C-BC96-822D2B618597}"/>
            </c:ext>
          </c:extLst>
        </c:ser>
        <c:ser>
          <c:idx val="1"/>
          <c:order val="1"/>
          <c:tx>
            <c:strRef>
              <c:f>Sheet1!$S$28:$S$29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Sheet1!$Q$30:$Q$50</c:f>
              <c:multiLvlStrCache>
                <c:ptCount val="15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Divorced</c:v>
                  </c:pt>
                  <c:pt idx="4">
                    <c:v>Married</c:v>
                  </c:pt>
                  <c:pt idx="5">
                    <c:v>Single</c:v>
                  </c:pt>
                  <c:pt idx="6">
                    <c:v>Divorced</c:v>
                  </c:pt>
                  <c:pt idx="7">
                    <c:v>Married</c:v>
                  </c:pt>
                  <c:pt idx="8">
                    <c:v>Single</c:v>
                  </c:pt>
                  <c:pt idx="9">
                    <c:v>Divorced</c:v>
                  </c:pt>
                  <c:pt idx="10">
                    <c:v>Married</c:v>
                  </c:pt>
                  <c:pt idx="11">
                    <c:v>Single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</c:lvl>
                <c:lvl>
                  <c:pt idx="0">
                    <c:v>Bachelor</c:v>
                  </c:pt>
                  <c:pt idx="3">
                    <c:v>College</c:v>
                  </c:pt>
                  <c:pt idx="6">
                    <c:v>Doctor</c:v>
                  </c:pt>
                  <c:pt idx="9">
                    <c:v>High School or Below</c:v>
                  </c:pt>
                  <c:pt idx="12">
                    <c:v>Master</c:v>
                  </c:pt>
                </c:lvl>
              </c:multiLvlStrCache>
            </c:multiLvlStrRef>
          </c:cat>
          <c:val>
            <c:numRef>
              <c:f>Sheet1!$S$30:$S$50</c:f>
              <c:numCache>
                <c:formatCode>General</c:formatCode>
                <c:ptCount val="15"/>
                <c:pt idx="0">
                  <c:v>19968</c:v>
                </c:pt>
                <c:pt idx="1">
                  <c:v>85728</c:v>
                </c:pt>
                <c:pt idx="2">
                  <c:v>20184</c:v>
                </c:pt>
                <c:pt idx="3">
                  <c:v>4512</c:v>
                </c:pt>
                <c:pt idx="4">
                  <c:v>18024</c:v>
                </c:pt>
                <c:pt idx="5">
                  <c:v>29568</c:v>
                </c:pt>
                <c:pt idx="6">
                  <c:v>2040</c:v>
                </c:pt>
                <c:pt idx="7">
                  <c:v>5736</c:v>
                </c:pt>
                <c:pt idx="8">
                  <c:v>1056</c:v>
                </c:pt>
                <c:pt idx="9">
                  <c:v>1632</c:v>
                </c:pt>
                <c:pt idx="10">
                  <c:v>5976</c:v>
                </c:pt>
                <c:pt idx="11">
                  <c:v>1680</c:v>
                </c:pt>
                <c:pt idx="12">
                  <c:v>2136</c:v>
                </c:pt>
                <c:pt idx="13">
                  <c:v>2520</c:v>
                </c:pt>
                <c:pt idx="14">
                  <c:v>1224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F4-465C-BC96-822D2B618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7618560"/>
        <c:axId val="1599073440"/>
      </c:barChart>
      <c:catAx>
        <c:axId val="160761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073440"/>
        <c:crosses val="autoZero"/>
        <c:auto val="1"/>
        <c:lblAlgn val="ctr"/>
        <c:lblOffset val="100"/>
        <c:noMultiLvlLbl val="0"/>
      </c:catAx>
      <c:valAx>
        <c:axId val="159907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618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Series1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2012</c:v>
              </c:pt>
              <c:pt idx="1">
                <c:v>2013</c:v>
              </c:pt>
              <c:pt idx="2">
                <c:v>2014</c:v>
              </c:pt>
              <c:pt idx="3">
                <c:v>2015</c:v>
              </c:pt>
              <c:pt idx="4">
                <c:v>2016</c:v>
              </c:pt>
              <c:pt idx="5">
                <c:v>2017</c:v>
              </c:pt>
              <c:pt idx="6">
                <c:v>2018</c:v>
              </c:pt>
            </c:strLit>
          </c:cat>
          <c:val>
            <c:numLit>
              <c:formatCode>General</c:formatCode>
              <c:ptCount val="7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971</c:v>
              </c:pt>
            </c:numLit>
          </c:val>
          <c:extLst>
            <c:ext xmlns:c16="http://schemas.microsoft.com/office/drawing/2014/chart" uri="{C3380CC4-5D6E-409C-BE32-E72D297353CC}">
              <c16:uniqueId val="{00000000-CC36-45A0-B3AE-3BA4B6B5A39C}"/>
            </c:ext>
          </c:extLst>
        </c:ser>
        <c:ser>
          <c:idx val="1"/>
          <c:order val="1"/>
          <c:tx>
            <c:v>Series2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2012</c:v>
              </c:pt>
              <c:pt idx="1">
                <c:v>2013</c:v>
              </c:pt>
              <c:pt idx="2">
                <c:v>2014</c:v>
              </c:pt>
              <c:pt idx="3">
                <c:v>2015</c:v>
              </c:pt>
              <c:pt idx="4">
                <c:v>2016</c:v>
              </c:pt>
              <c:pt idx="5">
                <c:v>2017</c:v>
              </c:pt>
              <c:pt idx="6">
                <c:v>2018</c:v>
              </c:pt>
            </c:strLit>
          </c:cat>
          <c:val>
            <c:numLit>
              <c:formatCode>General</c:formatCode>
              <c:ptCount val="7"/>
              <c:pt idx="0">
                <c:v>1686</c:v>
              </c:pt>
              <c:pt idx="1">
                <c:v>2397</c:v>
              </c:pt>
              <c:pt idx="2">
                <c:v>2370</c:v>
              </c:pt>
              <c:pt idx="3">
                <c:v>2331</c:v>
              </c:pt>
              <c:pt idx="4">
                <c:v>2456</c:v>
              </c:pt>
              <c:pt idx="5">
                <c:v>2487</c:v>
              </c:pt>
              <c:pt idx="6">
                <c:v>2039</c:v>
              </c:pt>
            </c:numLit>
          </c:val>
          <c:extLst>
            <c:ext xmlns:c16="http://schemas.microsoft.com/office/drawing/2014/chart" uri="{C3380CC4-5D6E-409C-BE32-E72D297353CC}">
              <c16:uniqueId val="{00000001-CC36-45A0-B3AE-3BA4B6B5A3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1648464"/>
        <c:axId val="1238377280"/>
      </c:barChart>
      <c:catAx>
        <c:axId val="160164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8377280"/>
        <c:crosses val="autoZero"/>
        <c:auto val="1"/>
        <c:lblAlgn val="ctr"/>
        <c:lblOffset val="100"/>
        <c:noMultiLvlLbl val="0"/>
      </c:catAx>
      <c:valAx>
        <c:axId val="123837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64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Series1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Edmonton</c:v>
              </c:pt>
              <c:pt idx="1">
                <c:v>Halifax</c:v>
              </c:pt>
              <c:pt idx="2">
                <c:v>Montreal</c:v>
              </c:pt>
              <c:pt idx="3">
                <c:v>Ottawa</c:v>
              </c:pt>
              <c:pt idx="4">
                <c:v>Quebec City</c:v>
              </c:pt>
              <c:pt idx="5">
                <c:v>Toronto</c:v>
              </c:pt>
              <c:pt idx="6">
                <c:v>Trenton</c:v>
              </c:pt>
              <c:pt idx="7">
                <c:v>Vancouver</c:v>
              </c:pt>
              <c:pt idx="8">
                <c:v>Whistler</c:v>
              </c:pt>
              <c:pt idx="9">
                <c:v>Winnipeg</c:v>
              </c:pt>
            </c:strLit>
          </c:cat>
          <c:val>
            <c:numLit>
              <c:formatCode>General</c:formatCode>
              <c:ptCount val="10"/>
              <c:pt idx="0">
                <c:v>11808</c:v>
              </c:pt>
              <c:pt idx="1">
                <c:v>12576</c:v>
              </c:pt>
              <c:pt idx="2">
                <c:v>49920</c:v>
              </c:pt>
              <c:pt idx="3">
                <c:v>12312</c:v>
              </c:pt>
              <c:pt idx="4">
                <c:v>11760</c:v>
              </c:pt>
              <c:pt idx="5">
                <c:v>81096</c:v>
              </c:pt>
              <c:pt idx="6">
                <c:v>11760</c:v>
              </c:pt>
              <c:pt idx="7">
                <c:v>62520</c:v>
              </c:pt>
              <c:pt idx="8">
                <c:v>14040</c:v>
              </c:pt>
              <c:pt idx="9">
                <c:v>15984</c:v>
              </c:pt>
            </c:numLit>
          </c:val>
          <c:extLst>
            <c:ext xmlns:c16="http://schemas.microsoft.com/office/drawing/2014/chart" uri="{C3380CC4-5D6E-409C-BE32-E72D297353CC}">
              <c16:uniqueId val="{00000000-3D94-4700-8BFF-E587B26626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002640"/>
        <c:axId val="1314765072"/>
      </c:barChart>
      <c:catAx>
        <c:axId val="121000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4765072"/>
        <c:crosses val="autoZero"/>
        <c:auto val="1"/>
        <c:lblAlgn val="ctr"/>
        <c:lblOffset val="100"/>
        <c:noMultiLvlLbl val="0"/>
      </c:catAx>
      <c:valAx>
        <c:axId val="131476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00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Series1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Female Bachelor</c:v>
              </c:pt>
              <c:pt idx="1">
                <c:v>Female College</c:v>
              </c:pt>
              <c:pt idx="2">
                <c:v>Female Doctor</c:v>
              </c:pt>
              <c:pt idx="3">
                <c:v>Female High School or Below</c:v>
              </c:pt>
              <c:pt idx="4">
                <c:v>Female Master</c:v>
              </c:pt>
              <c:pt idx="5">
                <c:v>Male Bachelor</c:v>
              </c:pt>
              <c:pt idx="6">
                <c:v>Male College</c:v>
              </c:pt>
              <c:pt idx="7">
                <c:v>Male Doctor</c:v>
              </c:pt>
              <c:pt idx="8">
                <c:v>Male High School or Below</c:v>
              </c:pt>
              <c:pt idx="9">
                <c:v>Male Master</c:v>
              </c:pt>
            </c:strLit>
          </c:cat>
          <c:val>
            <c:numLit>
              <c:formatCode>General</c:formatCode>
              <c:ptCount val="10"/>
              <c:pt idx="0">
                <c:v>127872</c:v>
              </c:pt>
              <c:pt idx="1">
                <c:v>50568</c:v>
              </c:pt>
              <c:pt idx="2">
                <c:v>9024</c:v>
              </c:pt>
              <c:pt idx="3">
                <c:v>9720</c:v>
              </c:pt>
              <c:pt idx="4">
                <c:v>6456</c:v>
              </c:pt>
              <c:pt idx="5">
                <c:v>125880</c:v>
              </c:pt>
              <c:pt idx="6">
                <c:v>52104</c:v>
              </c:pt>
              <c:pt idx="7">
                <c:v>8832</c:v>
              </c:pt>
              <c:pt idx="8">
                <c:v>9288</c:v>
              </c:pt>
              <c:pt idx="9">
                <c:v>5880</c:v>
              </c:pt>
            </c:numLit>
          </c:val>
          <c:extLst>
            <c:ext xmlns:c16="http://schemas.microsoft.com/office/drawing/2014/chart" uri="{C3380CC4-5D6E-409C-BE32-E72D297353CC}">
              <c16:uniqueId val="{00000000-6C02-4012-958C-C3272ECB6F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4868912"/>
        <c:axId val="205727247"/>
      </c:barChart>
      <c:catAx>
        <c:axId val="98486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27247"/>
        <c:crosses val="autoZero"/>
        <c:auto val="1"/>
        <c:lblAlgn val="ctr"/>
        <c:lblOffset val="100"/>
        <c:noMultiLvlLbl val="0"/>
      </c:catAx>
      <c:valAx>
        <c:axId val="205727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86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9355888"/>
        <c:axId val="1586486576"/>
      </c:barChart>
      <c:catAx>
        <c:axId val="116935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486576"/>
        <c:crosses val="autoZero"/>
        <c:auto val="1"/>
        <c:lblAlgn val="ctr"/>
        <c:lblOffset val="100"/>
        <c:noMultiLvlLbl val="0"/>
      </c:catAx>
      <c:valAx>
        <c:axId val="158648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35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33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  <c:pt idx="16">
                <c:v>16</c:v>
              </c:pt>
              <c:pt idx="17">
                <c:v>17</c:v>
              </c:pt>
              <c:pt idx="18">
                <c:v>18</c:v>
              </c:pt>
              <c:pt idx="19">
                <c:v>19</c:v>
              </c:pt>
              <c:pt idx="20">
                <c:v>20</c:v>
              </c:pt>
              <c:pt idx="21">
                <c:v>21</c:v>
              </c:pt>
              <c:pt idx="22">
                <c:v>22</c:v>
              </c:pt>
              <c:pt idx="23">
                <c:v>23</c:v>
              </c:pt>
              <c:pt idx="24">
                <c:v>24</c:v>
              </c:pt>
              <c:pt idx="25">
                <c:v>25</c:v>
              </c:pt>
              <c:pt idx="26">
                <c:v>26</c:v>
              </c:pt>
              <c:pt idx="27">
                <c:v>27</c:v>
              </c:pt>
              <c:pt idx="28">
                <c:v>28</c:v>
              </c:pt>
              <c:pt idx="29">
                <c:v>29</c:v>
              </c:pt>
              <c:pt idx="30">
                <c:v>30</c:v>
              </c:pt>
              <c:pt idx="31">
                <c:v>31</c:v>
              </c:pt>
              <c:pt idx="32">
                <c:v>32</c:v>
              </c:pt>
            </c:strLit>
          </c:cat>
          <c:val>
            <c:numLit>
              <c:formatCode>General</c:formatCode>
              <c:ptCount val="33"/>
              <c:pt idx="0">
                <c:v>0</c:v>
              </c:pt>
              <c:pt idx="1">
                <c:v>0</c:v>
              </c:pt>
              <c:pt idx="2">
                <c:v>57931</c:v>
              </c:pt>
              <c:pt idx="3">
                <c:v>10069</c:v>
              </c:pt>
              <c:pt idx="4">
                <c:v>65653</c:v>
              </c:pt>
              <c:pt idx="5">
                <c:v>18801</c:v>
              </c:pt>
              <c:pt idx="6">
                <c:v>85067</c:v>
              </c:pt>
              <c:pt idx="7">
                <c:v>26941</c:v>
              </c:pt>
              <c:pt idx="8">
                <c:v>69111</c:v>
              </c:pt>
              <c:pt idx="9">
                <c:v>35215</c:v>
              </c:pt>
              <c:pt idx="10">
                <c:v>75583</c:v>
              </c:pt>
              <c:pt idx="11">
                <c:v>43581</c:v>
              </c:pt>
              <c:pt idx="12">
                <c:v>68334</c:v>
              </c:pt>
              <c:pt idx="13">
                <c:v>49777</c:v>
              </c:pt>
              <c:pt idx="14">
                <c:v>63536</c:v>
              </c:pt>
              <c:pt idx="15">
                <c:v>50760</c:v>
              </c:pt>
              <c:pt idx="16">
                <c:v>48040</c:v>
              </c:pt>
              <c:pt idx="17">
                <c:v>40380</c:v>
              </c:pt>
              <c:pt idx="18">
                <c:v>41086</c:v>
              </c:pt>
              <c:pt idx="19">
                <c:v>31169</c:v>
              </c:pt>
              <c:pt idx="20">
                <c:v>27887</c:v>
              </c:pt>
              <c:pt idx="21">
                <c:v>24024</c:v>
              </c:pt>
              <c:pt idx="22">
                <c:v>18105</c:v>
              </c:pt>
              <c:pt idx="23">
                <c:v>15065</c:v>
              </c:pt>
              <c:pt idx="24">
                <c:v>12095</c:v>
              </c:pt>
              <c:pt idx="25">
                <c:v>10205</c:v>
              </c:pt>
              <c:pt idx="26">
                <c:v>6916</c:v>
              </c:pt>
              <c:pt idx="27">
                <c:v>4763</c:v>
              </c:pt>
              <c:pt idx="28">
                <c:v>2856</c:v>
              </c:pt>
              <c:pt idx="29">
                <c:v>2121</c:v>
              </c:pt>
              <c:pt idx="30">
                <c:v>2036</c:v>
              </c:pt>
              <c:pt idx="31">
                <c:v>458</c:v>
              </c:pt>
              <c:pt idx="32">
                <c:v>209</c:v>
              </c:pt>
            </c:numLit>
          </c:val>
          <c:extLst>
            <c:ext xmlns:c16="http://schemas.microsoft.com/office/drawing/2014/chart" uri="{C3380CC4-5D6E-409C-BE32-E72D297353CC}">
              <c16:uniqueId val="{00000000-0177-426A-AD5F-C66346DAFC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6117264"/>
        <c:axId val="1314681552"/>
      </c:barChart>
      <c:catAx>
        <c:axId val="131611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4681552"/>
        <c:crosses val="autoZero"/>
        <c:auto val="1"/>
        <c:lblAlgn val="ctr"/>
        <c:lblOffset val="100"/>
        <c:noMultiLvlLbl val="0"/>
      </c:catAx>
      <c:valAx>
        <c:axId val="131468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11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34E8CD5-E31D-4DDB-9008-C315C3BD2DD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6AEFF81-202B-438E-BF4C-099A36952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479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CD5-E31D-4DDB-9008-C315C3BD2DD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FF81-202B-438E-BF4C-099A36952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33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CD5-E31D-4DDB-9008-C315C3BD2DD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FF81-202B-438E-BF4C-099A36952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07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CD5-E31D-4DDB-9008-C315C3BD2DD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FF81-202B-438E-BF4C-099A36952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1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34E8CD5-E31D-4DDB-9008-C315C3BD2DD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6AEFF81-202B-438E-BF4C-099A36952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447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CD5-E31D-4DDB-9008-C315C3BD2DD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FF81-202B-438E-BF4C-099A36952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4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CD5-E31D-4DDB-9008-C315C3BD2DD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FF81-202B-438E-BF4C-099A36952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90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CD5-E31D-4DDB-9008-C315C3BD2DD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FF81-202B-438E-BF4C-099A36952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33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CD5-E31D-4DDB-9008-C315C3BD2DD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FF81-202B-438E-BF4C-099A36952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93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CD5-E31D-4DDB-9008-C315C3BD2DD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AEFF81-202B-438E-BF4C-099A3695288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352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34E8CD5-E31D-4DDB-9008-C315C3BD2DD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AEFF81-202B-438E-BF4C-099A3695288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90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4E8CD5-E31D-4DDB-9008-C315C3BD2DD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6AEFF81-202B-438E-BF4C-099A36952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81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0A71-D285-7F0F-0382-5514B3E15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CUSTOMER LOYALITY PROGRAM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C293E-035D-A386-F5FB-D439A13AF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DONE BY: T.SASHIDHAR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34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771B-7DCD-BCD7-5CE0-D42D16A2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8.How does points redemption behaviors vary across different customer segments?</a:t>
            </a:r>
            <a:endParaRPr lang="en-IN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C2C506-E968-DFB6-1CDB-8B7270436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71607"/>
              </p:ext>
            </p:extLst>
          </p:nvPr>
        </p:nvGraphicFramePr>
        <p:xfrm>
          <a:off x="1799538" y="2549281"/>
          <a:ext cx="3238500" cy="2720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60043949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40903578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Points Redeemed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75972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85354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Bachelor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127872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88982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College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50568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22703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Doctor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9024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23100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 School or Below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9720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16355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Master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61381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93223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Bachelor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125880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7620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College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52104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3890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Doctor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4019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 School or Below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63115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Master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5880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704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405624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6373774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F58D83C-7CDA-2E83-DFBB-2EBD3C4F60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773389"/>
              </p:ext>
            </p:extLst>
          </p:nvPr>
        </p:nvGraphicFramePr>
        <p:xfrm>
          <a:off x="5547083" y="2265652"/>
          <a:ext cx="5067497" cy="3287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028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61DC-9F1B-115F-EDBC-226EF1F7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9.What is the total revenue generated from flights booked by loyalty program members?</a:t>
            </a:r>
            <a:endParaRPr lang="en-IN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4815A7-1C8B-1F3D-4892-0E082E890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41896"/>
              </p:ext>
            </p:extLst>
          </p:nvPr>
        </p:nvGraphicFramePr>
        <p:xfrm>
          <a:off x="1864413" y="2135390"/>
          <a:ext cx="2844500" cy="4080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838">
                  <a:extLst>
                    <a:ext uri="{9D8B030D-6E8A-4147-A177-3AD203B41FA5}">
                      <a16:colId xmlns:a16="http://schemas.microsoft.com/office/drawing/2014/main" val="4054251037"/>
                    </a:ext>
                  </a:extLst>
                </a:gridCol>
                <a:gridCol w="2036662">
                  <a:extLst>
                    <a:ext uri="{9D8B030D-6E8A-4147-A177-3AD203B41FA5}">
                      <a16:colId xmlns:a16="http://schemas.microsoft.com/office/drawing/2014/main" val="4082322105"/>
                    </a:ext>
                  </a:extLst>
                </a:gridCol>
              </a:tblGrid>
              <a:tr h="163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Row Labels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Sum of Dollar Cost Points Redeemed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extLst>
                  <a:ext uri="{0D108BD9-81ED-4DB2-BD59-A6C34878D82A}">
                    <a16:rowId xmlns:a16="http://schemas.microsoft.com/office/drawing/2014/main" val="3606675761"/>
                  </a:ext>
                </a:extLst>
              </a:tr>
              <a:tr h="163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extLst>
                  <a:ext uri="{0D108BD9-81ED-4DB2-BD59-A6C34878D82A}">
                    <a16:rowId xmlns:a16="http://schemas.microsoft.com/office/drawing/2014/main" val="3860775012"/>
                  </a:ext>
                </a:extLst>
              </a:tr>
              <a:tr h="163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57931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extLst>
                  <a:ext uri="{0D108BD9-81ED-4DB2-BD59-A6C34878D82A}">
                    <a16:rowId xmlns:a16="http://schemas.microsoft.com/office/drawing/2014/main" val="216334318"/>
                  </a:ext>
                </a:extLst>
              </a:tr>
              <a:tr h="163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61855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extLst>
                  <a:ext uri="{0D108BD9-81ED-4DB2-BD59-A6C34878D82A}">
                    <a16:rowId xmlns:a16="http://schemas.microsoft.com/office/drawing/2014/main" val="1377813921"/>
                  </a:ext>
                </a:extLst>
              </a:tr>
              <a:tr h="163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88956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extLst>
                  <a:ext uri="{0D108BD9-81ED-4DB2-BD59-A6C34878D82A}">
                    <a16:rowId xmlns:a16="http://schemas.microsoft.com/office/drawing/2014/main" val="3562740076"/>
                  </a:ext>
                </a:extLst>
              </a:tr>
              <a:tr h="163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65670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extLst>
                  <a:ext uri="{0D108BD9-81ED-4DB2-BD59-A6C34878D82A}">
                    <a16:rowId xmlns:a16="http://schemas.microsoft.com/office/drawing/2014/main" val="806263983"/>
                  </a:ext>
                </a:extLst>
              </a:tr>
              <a:tr h="163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77350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extLst>
                  <a:ext uri="{0D108BD9-81ED-4DB2-BD59-A6C34878D82A}">
                    <a16:rowId xmlns:a16="http://schemas.microsoft.com/office/drawing/2014/main" val="3710976811"/>
                  </a:ext>
                </a:extLst>
              </a:tr>
              <a:tr h="163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68368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extLst>
                  <a:ext uri="{0D108BD9-81ED-4DB2-BD59-A6C34878D82A}">
                    <a16:rowId xmlns:a16="http://schemas.microsoft.com/office/drawing/2014/main" val="1966340983"/>
                  </a:ext>
                </a:extLst>
              </a:tr>
              <a:tr h="163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70267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extLst>
                  <a:ext uri="{0D108BD9-81ED-4DB2-BD59-A6C34878D82A}">
                    <a16:rowId xmlns:a16="http://schemas.microsoft.com/office/drawing/2014/main" val="2276361415"/>
                  </a:ext>
                </a:extLst>
              </a:tr>
              <a:tr h="163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69048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extLst>
                  <a:ext uri="{0D108BD9-81ED-4DB2-BD59-A6C34878D82A}">
                    <a16:rowId xmlns:a16="http://schemas.microsoft.com/office/drawing/2014/main" val="697201063"/>
                  </a:ext>
                </a:extLst>
              </a:tr>
              <a:tr h="163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66357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extLst>
                  <a:ext uri="{0D108BD9-81ED-4DB2-BD59-A6C34878D82A}">
                    <a16:rowId xmlns:a16="http://schemas.microsoft.com/office/drawing/2014/main" val="1906286730"/>
                  </a:ext>
                </a:extLst>
              </a:tr>
              <a:tr h="163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62042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extLst>
                  <a:ext uri="{0D108BD9-81ED-4DB2-BD59-A6C34878D82A}">
                    <a16:rowId xmlns:a16="http://schemas.microsoft.com/office/drawing/2014/main" val="3581141102"/>
                  </a:ext>
                </a:extLst>
              </a:tr>
              <a:tr h="163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73009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extLst>
                  <a:ext uri="{0D108BD9-81ED-4DB2-BD59-A6C34878D82A}">
                    <a16:rowId xmlns:a16="http://schemas.microsoft.com/office/drawing/2014/main" val="3364951468"/>
                  </a:ext>
                </a:extLst>
              </a:tr>
              <a:tr h="163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50517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extLst>
                  <a:ext uri="{0D108BD9-81ED-4DB2-BD59-A6C34878D82A}">
                    <a16:rowId xmlns:a16="http://schemas.microsoft.com/office/drawing/2014/main" val="2362591926"/>
                  </a:ext>
                </a:extLst>
              </a:tr>
              <a:tr h="163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49475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extLst>
                  <a:ext uri="{0D108BD9-81ED-4DB2-BD59-A6C34878D82A}">
                    <a16:rowId xmlns:a16="http://schemas.microsoft.com/office/drawing/2014/main" val="1514903729"/>
                  </a:ext>
                </a:extLst>
              </a:tr>
              <a:tr h="163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34633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extLst>
                  <a:ext uri="{0D108BD9-81ED-4DB2-BD59-A6C34878D82A}">
                    <a16:rowId xmlns:a16="http://schemas.microsoft.com/office/drawing/2014/main" val="1118042552"/>
                  </a:ext>
                </a:extLst>
              </a:tr>
              <a:tr h="163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32978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extLst>
                  <a:ext uri="{0D108BD9-81ED-4DB2-BD59-A6C34878D82A}">
                    <a16:rowId xmlns:a16="http://schemas.microsoft.com/office/drawing/2014/main" val="2302855194"/>
                  </a:ext>
                </a:extLst>
              </a:tr>
              <a:tr h="163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23263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extLst>
                  <a:ext uri="{0D108BD9-81ED-4DB2-BD59-A6C34878D82A}">
                    <a16:rowId xmlns:a16="http://schemas.microsoft.com/office/drawing/2014/main" val="1159866799"/>
                  </a:ext>
                </a:extLst>
              </a:tr>
              <a:tr h="163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20495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extLst>
                  <a:ext uri="{0D108BD9-81ED-4DB2-BD59-A6C34878D82A}">
                    <a16:rowId xmlns:a16="http://schemas.microsoft.com/office/drawing/2014/main" val="1664193236"/>
                  </a:ext>
                </a:extLst>
              </a:tr>
              <a:tr h="163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16412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extLst>
                  <a:ext uri="{0D108BD9-81ED-4DB2-BD59-A6C34878D82A}">
                    <a16:rowId xmlns:a16="http://schemas.microsoft.com/office/drawing/2014/main" val="1979221004"/>
                  </a:ext>
                </a:extLst>
              </a:tr>
              <a:tr h="163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7879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extLst>
                  <a:ext uri="{0D108BD9-81ED-4DB2-BD59-A6C34878D82A}">
                    <a16:rowId xmlns:a16="http://schemas.microsoft.com/office/drawing/2014/main" val="162607124"/>
                  </a:ext>
                </a:extLst>
              </a:tr>
              <a:tr h="163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7566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extLst>
                  <a:ext uri="{0D108BD9-81ED-4DB2-BD59-A6C34878D82A}">
                    <a16:rowId xmlns:a16="http://schemas.microsoft.com/office/drawing/2014/main" val="3842095098"/>
                  </a:ext>
                </a:extLst>
              </a:tr>
              <a:tr h="163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21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3703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extLst>
                  <a:ext uri="{0D108BD9-81ED-4DB2-BD59-A6C34878D82A}">
                    <a16:rowId xmlns:a16="http://schemas.microsoft.com/office/drawing/2014/main" val="2448099239"/>
                  </a:ext>
                </a:extLst>
              </a:tr>
              <a:tr h="163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Grand Total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1007774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7" marR="6827" marT="6827" marB="0" anchor="b"/>
                </a:tc>
                <a:extLst>
                  <a:ext uri="{0D108BD9-81ED-4DB2-BD59-A6C34878D82A}">
                    <a16:rowId xmlns:a16="http://schemas.microsoft.com/office/drawing/2014/main" val="328967031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ADEBBC5-4847-836D-3A49-0D4B971DE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002100"/>
              </p:ext>
            </p:extLst>
          </p:nvPr>
        </p:nvGraphicFramePr>
        <p:xfrm>
          <a:off x="4930220" y="2557021"/>
          <a:ext cx="7079528" cy="2825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5F64A6C-D12B-69C2-8F68-C92BF5D118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046651"/>
              </p:ext>
            </p:extLst>
          </p:nvPr>
        </p:nvGraphicFramePr>
        <p:xfrm>
          <a:off x="5902750" y="24344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5162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E305-93AF-EC1D-1493-3FD324B9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10.What is the average dollar cost of points redeemed per member?</a:t>
            </a:r>
            <a:endParaRPr lang="en-IN" sz="28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F98A94A-B188-49CF-929C-2941277F7F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4266816"/>
              </p:ext>
            </p:extLst>
          </p:nvPr>
        </p:nvGraphicFramePr>
        <p:xfrm>
          <a:off x="1066800" y="2811545"/>
          <a:ext cx="994527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699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C8DE5A-CB85-39BA-C332-B0F9B075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553" y="2417606"/>
            <a:ext cx="5656729" cy="1371600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Bahnschrift SemiBold" panose="020B0502040204020203" pitchFamily="34" charset="0"/>
              </a:rPr>
              <a:t>THANK YOU</a:t>
            </a:r>
            <a:endParaRPr lang="en-IN" sz="80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1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D443FD-EE44-B248-7FCA-A09A3EB8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1" y="63594"/>
            <a:ext cx="9598507" cy="233082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1.What is the average number of flights booked per member per year, both individually and with companions?</a:t>
            </a:r>
            <a:endParaRPr lang="en-IN" sz="28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1BCDF8-02F5-D9A7-0D88-5A1FD43FE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806670"/>
              </p:ext>
            </p:extLst>
          </p:nvPr>
        </p:nvGraphicFramePr>
        <p:xfrm>
          <a:off x="8092896" y="2116512"/>
          <a:ext cx="3451832" cy="411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5630">
                  <a:extLst>
                    <a:ext uri="{9D8B030D-6E8A-4147-A177-3AD203B41FA5}">
                      <a16:colId xmlns:a16="http://schemas.microsoft.com/office/drawing/2014/main" val="1913604057"/>
                    </a:ext>
                  </a:extLst>
                </a:gridCol>
                <a:gridCol w="982894">
                  <a:extLst>
                    <a:ext uri="{9D8B030D-6E8A-4147-A177-3AD203B41FA5}">
                      <a16:colId xmlns:a16="http://schemas.microsoft.com/office/drawing/2014/main" val="2405153579"/>
                    </a:ext>
                  </a:extLst>
                </a:gridCol>
                <a:gridCol w="444643">
                  <a:extLst>
                    <a:ext uri="{9D8B030D-6E8A-4147-A177-3AD203B41FA5}">
                      <a16:colId xmlns:a16="http://schemas.microsoft.com/office/drawing/2014/main" val="3437612945"/>
                    </a:ext>
                  </a:extLst>
                </a:gridCol>
                <a:gridCol w="678665">
                  <a:extLst>
                    <a:ext uri="{9D8B030D-6E8A-4147-A177-3AD203B41FA5}">
                      <a16:colId xmlns:a16="http://schemas.microsoft.com/office/drawing/2014/main" val="702230853"/>
                    </a:ext>
                  </a:extLst>
                </a:gridCol>
              </a:tblGrid>
              <a:tr h="1585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Count of Flights Booked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Column Labels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87466182"/>
                  </a:ext>
                </a:extLst>
              </a:tr>
              <a:tr h="90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Row Labels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2017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2018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Grand Total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20068196"/>
                  </a:ext>
                </a:extLst>
              </a:tr>
              <a:tr h="90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121582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108988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230570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507494"/>
                  </a:ext>
                </a:extLst>
              </a:tr>
              <a:tr h="90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6241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7228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13469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13133917"/>
                  </a:ext>
                </a:extLst>
              </a:tr>
              <a:tr h="90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6679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7821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14500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89558766"/>
                  </a:ext>
                </a:extLst>
              </a:tr>
              <a:tr h="90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6824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9399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16223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2713941"/>
                  </a:ext>
                </a:extLst>
              </a:tr>
              <a:tr h="90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6566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7069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13635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05924433"/>
                  </a:ext>
                </a:extLst>
              </a:tr>
              <a:tr h="90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6358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8058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14416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8798847"/>
                  </a:ext>
                </a:extLst>
              </a:tr>
              <a:tr h="90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6435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7194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13629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65814425"/>
                  </a:ext>
                </a:extLst>
              </a:tr>
              <a:tr h="90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6124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7070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13194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28870497"/>
                  </a:ext>
                </a:extLst>
              </a:tr>
              <a:tr h="90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6136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7056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13192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1667189"/>
                  </a:ext>
                </a:extLst>
              </a:tr>
              <a:tr h="90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5465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6327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11792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2321221"/>
                  </a:ext>
                </a:extLst>
              </a:tr>
              <a:tr h="90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4993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5619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10612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31957039"/>
                  </a:ext>
                </a:extLst>
              </a:tr>
              <a:tr h="90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5112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5542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10654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5039286"/>
                  </a:ext>
                </a:extLst>
              </a:tr>
              <a:tr h="90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3673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3720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7393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0137737"/>
                  </a:ext>
                </a:extLst>
              </a:tr>
              <a:tr h="90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3167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3469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6636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375408"/>
                  </a:ext>
                </a:extLst>
              </a:tr>
              <a:tr h="90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2070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2324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4394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42376696"/>
                  </a:ext>
                </a:extLst>
              </a:tr>
              <a:tr h="90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1867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1984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3851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3898281"/>
                  </a:ext>
                </a:extLst>
              </a:tr>
              <a:tr h="90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1314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2557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93532840"/>
                  </a:ext>
                </a:extLst>
              </a:tr>
              <a:tr h="90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947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2042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81548437"/>
                  </a:ext>
                </a:extLst>
              </a:tr>
              <a:tr h="90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681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789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1470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80309053"/>
                  </a:ext>
                </a:extLst>
              </a:tr>
              <a:tr h="90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337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368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8214391"/>
                  </a:ext>
                </a:extLst>
              </a:tr>
              <a:tr h="90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247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84276428"/>
                  </a:ext>
                </a:extLst>
              </a:tr>
              <a:tr h="90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21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05990073"/>
                  </a:ext>
                </a:extLst>
              </a:tr>
              <a:tr h="90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Grand Total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202812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202812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405624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935032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5A8D84-20CB-0A78-C976-0E824E81A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08867"/>
              </p:ext>
            </p:extLst>
          </p:nvPr>
        </p:nvGraphicFramePr>
        <p:xfrm>
          <a:off x="667637" y="3037799"/>
          <a:ext cx="6862935" cy="25501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4540">
                  <a:extLst>
                    <a:ext uri="{9D8B030D-6E8A-4147-A177-3AD203B41FA5}">
                      <a16:colId xmlns:a16="http://schemas.microsoft.com/office/drawing/2014/main" val="3339205042"/>
                    </a:ext>
                  </a:extLst>
                </a:gridCol>
                <a:gridCol w="2036591">
                  <a:extLst>
                    <a:ext uri="{9D8B030D-6E8A-4147-A177-3AD203B41FA5}">
                      <a16:colId xmlns:a16="http://schemas.microsoft.com/office/drawing/2014/main" val="3333230242"/>
                    </a:ext>
                  </a:extLst>
                </a:gridCol>
                <a:gridCol w="1315902">
                  <a:extLst>
                    <a:ext uri="{9D8B030D-6E8A-4147-A177-3AD203B41FA5}">
                      <a16:colId xmlns:a16="http://schemas.microsoft.com/office/drawing/2014/main" val="2569659223"/>
                    </a:ext>
                  </a:extLst>
                </a:gridCol>
                <a:gridCol w="1315902">
                  <a:extLst>
                    <a:ext uri="{9D8B030D-6E8A-4147-A177-3AD203B41FA5}">
                      <a16:colId xmlns:a16="http://schemas.microsoft.com/office/drawing/2014/main" val="23819648"/>
                    </a:ext>
                  </a:extLst>
                </a:gridCol>
              </a:tblGrid>
              <a:tr h="203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Average of Flights Booked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Column Labels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65401450"/>
                  </a:ext>
                </a:extLst>
              </a:tr>
              <a:tr h="151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46942203"/>
                  </a:ext>
                </a:extLst>
              </a:tr>
              <a:tr h="151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2.410181439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2.906243121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2.653086865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2910553"/>
                  </a:ext>
                </a:extLst>
              </a:tr>
              <a:tr h="151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5.506811663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5.257837895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5.374197152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3238266"/>
                  </a:ext>
                </a:extLst>
              </a:tr>
              <a:tr h="151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6.7704956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6.570515231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6.660128684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90868894"/>
                  </a:ext>
                </a:extLst>
              </a:tr>
              <a:tr h="151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7.412739452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6.886636208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7.12206153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0394255"/>
                  </a:ext>
                </a:extLst>
              </a:tr>
              <a:tr h="151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8.214625946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8.273632603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8.242810099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66439469"/>
                  </a:ext>
                </a:extLst>
              </a:tr>
              <a:tr h="151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9.117379589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8.97314988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9.036948749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7709201"/>
                  </a:ext>
                </a:extLst>
              </a:tr>
              <a:tr h="151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9.764604151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10.14489059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9.94521239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56441391"/>
                  </a:ext>
                </a:extLst>
              </a:tr>
              <a:tr h="151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10.95809578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11.06841664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11.01382423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656475"/>
                  </a:ext>
                </a:extLst>
              </a:tr>
              <a:tr h="151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12.38556701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12.15950617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12.27011349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86652527"/>
                  </a:ext>
                </a:extLst>
              </a:tr>
              <a:tr h="151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13.25737463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13.31297229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13.28736413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9949697"/>
                  </a:ext>
                </a:extLst>
              </a:tr>
              <a:tr h="151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14.81162325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14.42132867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14.6031746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06049329"/>
                  </a:ext>
                </a:extLst>
              </a:tr>
              <a:tr h="151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15.55121951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15.87084871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15.73319328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9219091"/>
                  </a:ext>
                </a:extLst>
              </a:tr>
              <a:tr h="151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3.882462576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4.347642151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4.115052364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84952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18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2C8E-3693-8235-BE99-2536B277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53" y="642594"/>
            <a:ext cx="10605247" cy="13716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Average number of flights booked per member per year, both individually and with companions</a:t>
            </a:r>
            <a:endParaRPr lang="en-IN" sz="28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EF91CDD-ED3A-558F-E20D-6CF51FEF28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479604"/>
              </p:ext>
            </p:extLst>
          </p:nvPr>
        </p:nvGraphicFramePr>
        <p:xfrm>
          <a:off x="2927883" y="2536168"/>
          <a:ext cx="6336233" cy="3302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553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94DC31-4EF8-8C6E-9F5A-C001ADBD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35" y="651559"/>
            <a:ext cx="1005840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2.How does flight activity vary across different loyalty card levels (Star, Nova, Aurora)?</a:t>
            </a:r>
            <a:endParaRPr lang="en-IN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9180A0-3695-B09B-F402-4D07C978E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152232"/>
              </p:ext>
            </p:extLst>
          </p:nvPr>
        </p:nvGraphicFramePr>
        <p:xfrm>
          <a:off x="955487" y="2980762"/>
          <a:ext cx="4387477" cy="1689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611">
                  <a:extLst>
                    <a:ext uri="{9D8B030D-6E8A-4147-A177-3AD203B41FA5}">
                      <a16:colId xmlns:a16="http://schemas.microsoft.com/office/drawing/2014/main" val="877454831"/>
                    </a:ext>
                  </a:extLst>
                </a:gridCol>
                <a:gridCol w="1698910">
                  <a:extLst>
                    <a:ext uri="{9D8B030D-6E8A-4147-A177-3AD203B41FA5}">
                      <a16:colId xmlns:a16="http://schemas.microsoft.com/office/drawing/2014/main" val="3367010723"/>
                    </a:ext>
                  </a:extLst>
                </a:gridCol>
                <a:gridCol w="1566956">
                  <a:extLst>
                    <a:ext uri="{9D8B030D-6E8A-4147-A177-3AD203B41FA5}">
                      <a16:colId xmlns:a16="http://schemas.microsoft.com/office/drawing/2014/main" val="3256322783"/>
                    </a:ext>
                  </a:extLst>
                </a:gridCol>
              </a:tblGrid>
              <a:tr h="53931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Row Labels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Total Flights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Total Flights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770247"/>
                  </a:ext>
                </a:extLst>
              </a:tr>
              <a:tr h="287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Aurora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83832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431482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3405074"/>
                  </a:ext>
                </a:extLst>
              </a:tr>
              <a:tr h="287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Nova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137568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706167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3392288"/>
                  </a:ext>
                </a:extLst>
              </a:tr>
              <a:tr h="287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184224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950040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9670825"/>
                  </a:ext>
                </a:extLst>
              </a:tr>
              <a:tr h="2876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405624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2087689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0461949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D3D7DF1-F65A-4D8C-3123-FC60F2B4E7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118332"/>
              </p:ext>
            </p:extLst>
          </p:nvPr>
        </p:nvGraphicFramePr>
        <p:xfrm>
          <a:off x="5968177" y="2131356"/>
          <a:ext cx="5416999" cy="3507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592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6347-E8DF-13D1-88E5-A948D869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3.What is the correlation between points accumulated/redeemed and customer lifetime value (CLV)? </a:t>
            </a:r>
            <a:endParaRPr lang="en-IN" sz="28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FE73CC0-A8FD-4C18-AE52-6A1885EF4F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528373"/>
              </p:ext>
            </p:extLst>
          </p:nvPr>
        </p:nvGraphicFramePr>
        <p:xfrm>
          <a:off x="1147763" y="2547398"/>
          <a:ext cx="10192590" cy="3288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684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A8A1-D6C6-1B55-5625-6DC030F1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47" y="481928"/>
            <a:ext cx="1005840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4.Are there any significant differences in flight activity patterns based on customer demographics (gender, education, income, marital status)?</a:t>
            </a:r>
            <a:endParaRPr lang="en-IN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8C4366-9A4E-631A-6117-569E5E217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95643"/>
              </p:ext>
            </p:extLst>
          </p:nvPr>
        </p:nvGraphicFramePr>
        <p:xfrm>
          <a:off x="628185" y="2160867"/>
          <a:ext cx="5549900" cy="41054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24330122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2051848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74320942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368525711"/>
                    </a:ext>
                  </a:extLst>
                </a:gridCol>
              </a:tblGrid>
              <a:tr h="1784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Flights Booked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3952735"/>
                  </a:ext>
                </a:extLst>
              </a:tr>
              <a:tr h="1784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2133116"/>
                  </a:ext>
                </a:extLst>
              </a:tr>
              <a:tr h="1784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Bachelor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7181347"/>
                  </a:ext>
                </a:extLst>
              </a:tr>
              <a:tr h="1784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Divorced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19992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19968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39960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0419586"/>
                  </a:ext>
                </a:extLst>
              </a:tr>
              <a:tr h="1784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Married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86496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85728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172224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31522"/>
                  </a:ext>
                </a:extLst>
              </a:tr>
              <a:tr h="1784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Single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21384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41568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2623081"/>
                  </a:ext>
                </a:extLst>
              </a:tr>
              <a:tr h="1784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College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8155131"/>
                  </a:ext>
                </a:extLst>
              </a:tr>
              <a:tr h="1784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Divorced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9168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4655443"/>
                  </a:ext>
                </a:extLst>
              </a:tr>
              <a:tr h="1784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Married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16704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18024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34728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6504362"/>
                  </a:ext>
                </a:extLst>
              </a:tr>
              <a:tr h="1784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Single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29208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29568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58776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72795625"/>
                  </a:ext>
                </a:extLst>
              </a:tr>
              <a:tr h="1784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Doctor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1378890"/>
                  </a:ext>
                </a:extLst>
              </a:tr>
              <a:tr h="1784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Divorced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8725770"/>
                  </a:ext>
                </a:extLst>
              </a:tr>
              <a:tr h="1784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Married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5520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11256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0192598"/>
                  </a:ext>
                </a:extLst>
              </a:tr>
              <a:tr h="1784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Single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2321933"/>
                  </a:ext>
                </a:extLst>
              </a:tr>
              <a:tr h="1784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 School or Below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3842255"/>
                  </a:ext>
                </a:extLst>
              </a:tr>
              <a:tr h="1784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Divorced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176288"/>
                  </a:ext>
                </a:extLst>
              </a:tr>
              <a:tr h="1784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Married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12552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4351591"/>
                  </a:ext>
                </a:extLst>
              </a:tr>
              <a:tr h="1784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Single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0174517"/>
                  </a:ext>
                </a:extLst>
              </a:tr>
              <a:tr h="1784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Master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1293033"/>
                  </a:ext>
                </a:extLst>
              </a:tr>
              <a:tr h="1784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Divorced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4921713"/>
                  </a:ext>
                </a:extLst>
              </a:tr>
              <a:tr h="1784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Married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1137851"/>
                  </a:ext>
                </a:extLst>
              </a:tr>
              <a:tr h="1784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Single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5146732"/>
                  </a:ext>
                </a:extLst>
              </a:tr>
              <a:tr h="1784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203640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201984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405624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1931367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70C4B57-8368-D3EC-C301-120E245CD4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71843"/>
              </p:ext>
            </p:extLst>
          </p:nvPr>
        </p:nvGraphicFramePr>
        <p:xfrm>
          <a:off x="6225616" y="2029016"/>
          <a:ext cx="5761599" cy="4487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352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75C0-2A3B-4988-E397-9E18CE820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76" y="588806"/>
            <a:ext cx="1005840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5.What factors are associated with higher enrolment rates in the loyalty program?</a:t>
            </a:r>
            <a:endParaRPr lang="en-IN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E8F92A-A49E-46CA-E5DF-AA5B302EC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05869"/>
              </p:ext>
            </p:extLst>
          </p:nvPr>
        </p:nvGraphicFramePr>
        <p:xfrm>
          <a:off x="1194920" y="2676992"/>
          <a:ext cx="3975100" cy="2148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159072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505162719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598426238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00110625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Loyalty Number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73876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2018 Promotion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Standard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11969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96918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1570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0361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44491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20413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04420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99930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971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15766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16737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297445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9B40BD8-56A7-661F-6A12-8B175CDEF6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176243"/>
              </p:ext>
            </p:extLst>
          </p:nvPr>
        </p:nvGraphicFramePr>
        <p:xfrm>
          <a:off x="6285622" y="2254623"/>
          <a:ext cx="460513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108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7B00-E610-CC32-9181-DC1ACAE1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6.What are the most popular flight destinations among members?</a:t>
            </a:r>
            <a:endParaRPr lang="en-IN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347F72-FD6B-574C-3470-05CEBD7E9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24547"/>
              </p:ext>
            </p:extLst>
          </p:nvPr>
        </p:nvGraphicFramePr>
        <p:xfrm>
          <a:off x="2005879" y="2582601"/>
          <a:ext cx="2603827" cy="2743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410">
                  <a:extLst>
                    <a:ext uri="{9D8B030D-6E8A-4147-A177-3AD203B41FA5}">
                      <a16:colId xmlns:a16="http://schemas.microsoft.com/office/drawing/2014/main" val="1724756606"/>
                    </a:ext>
                  </a:extLst>
                </a:gridCol>
                <a:gridCol w="1547417">
                  <a:extLst>
                    <a:ext uri="{9D8B030D-6E8A-4147-A177-3AD203B41FA5}">
                      <a16:colId xmlns:a16="http://schemas.microsoft.com/office/drawing/2014/main" val="1217116881"/>
                    </a:ext>
                  </a:extLst>
                </a:gridCol>
              </a:tblGrid>
              <a:tr h="39949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Total Flights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6196455"/>
                  </a:ext>
                </a:extLst>
              </a:tr>
              <a:tr h="213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Edmonton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11808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6839892"/>
                  </a:ext>
                </a:extLst>
              </a:tr>
              <a:tr h="213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Halifax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12576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3865849"/>
                  </a:ext>
                </a:extLst>
              </a:tr>
              <a:tr h="213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Montreal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49920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236689"/>
                  </a:ext>
                </a:extLst>
              </a:tr>
              <a:tr h="213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Ottawa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12312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8510303"/>
                  </a:ext>
                </a:extLst>
              </a:tr>
              <a:tr h="213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Quebec City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11760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4650458"/>
                  </a:ext>
                </a:extLst>
              </a:tr>
              <a:tr h="213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Toronto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81096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0327509"/>
                  </a:ext>
                </a:extLst>
              </a:tr>
              <a:tr h="213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Trenton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11760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1340480"/>
                  </a:ext>
                </a:extLst>
              </a:tr>
              <a:tr h="213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Vancouver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62520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8693917"/>
                  </a:ext>
                </a:extLst>
              </a:tr>
              <a:tr h="213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Whistler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0059403"/>
                  </a:ext>
                </a:extLst>
              </a:tr>
              <a:tr h="213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Winnipeg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15984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6984410"/>
                  </a:ext>
                </a:extLst>
              </a:tr>
              <a:tr h="2130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283776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7673272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541FD01-8E32-3E7E-8F3B-FAFE08BF30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609286"/>
              </p:ext>
            </p:extLst>
          </p:nvPr>
        </p:nvGraphicFramePr>
        <p:xfrm>
          <a:off x="5337142" y="258260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042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F2B9-1E7D-EDB1-C21D-0392E82E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7.What is the average rate of points accumulation and redemption among members?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42435-F808-DCF7-FA36-99D4589DAF74}"/>
              </a:ext>
            </a:extLst>
          </p:cNvPr>
          <p:cNvSpPr txBox="1"/>
          <p:nvPr/>
        </p:nvSpPr>
        <p:spPr>
          <a:xfrm>
            <a:off x="1066800" y="2530253"/>
            <a:ext cx="88690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Average rate of points accumulation among members is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123.6927154</a:t>
            </a:r>
          </a:p>
          <a:p>
            <a:endParaRPr lang="en-IN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Average rate of points redemption among members is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30.69687198</a:t>
            </a:r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474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136</TotalTime>
  <Words>654</Words>
  <Application>Microsoft Office PowerPoint</Application>
  <PresentationFormat>Widescreen</PresentationFormat>
  <Paragraphs>394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Bahnschrift SemiBold</vt:lpstr>
      <vt:lpstr>Calibri</vt:lpstr>
      <vt:lpstr>Century Gothic</vt:lpstr>
      <vt:lpstr>Garamond</vt:lpstr>
      <vt:lpstr>Wingdings</vt:lpstr>
      <vt:lpstr>Savon</vt:lpstr>
      <vt:lpstr>CUSTOMER LOYALITY PROGRAM</vt:lpstr>
      <vt:lpstr>1.What is the average number of flights booked per member per year, both individually and with companions?</vt:lpstr>
      <vt:lpstr>Average number of flights booked per member per year, both individually and with companions</vt:lpstr>
      <vt:lpstr>2.How does flight activity vary across different loyalty card levels (Star, Nova, Aurora)?</vt:lpstr>
      <vt:lpstr>3.What is the correlation between points accumulated/redeemed and customer lifetime value (CLV)? </vt:lpstr>
      <vt:lpstr>4.Are there any significant differences in flight activity patterns based on customer demographics (gender, education, income, marital status)?</vt:lpstr>
      <vt:lpstr>5.What factors are associated with higher enrolment rates in the loyalty program?</vt:lpstr>
      <vt:lpstr>6.What are the most popular flight destinations among members?</vt:lpstr>
      <vt:lpstr>7.What is the average rate of points accumulation and redemption among members?</vt:lpstr>
      <vt:lpstr>8.How does points redemption behaviors vary across different customer segments?</vt:lpstr>
      <vt:lpstr>9.What is the total revenue generated from flights booked by loyalty program members?</vt:lpstr>
      <vt:lpstr>10.What is the average dollar cost of points redeemed per member?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LOYALITY PROGRAM</dc:title>
  <dc:creator>Tirlangi Sashidhar</dc:creator>
  <cp:lastModifiedBy>Tirlangi Sashidhar</cp:lastModifiedBy>
  <cp:revision>6</cp:revision>
  <dcterms:created xsi:type="dcterms:W3CDTF">2024-01-12T13:00:10Z</dcterms:created>
  <dcterms:modified xsi:type="dcterms:W3CDTF">2024-01-12T15:17:00Z</dcterms:modified>
</cp:coreProperties>
</file>