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CFED-EE2F-D130-9BF5-0A125172E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0A839-9B0E-31DC-339A-7E79C8D88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BF85-9DD9-FF78-A436-C8627A82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D2E4-8BB2-B176-5DCD-3472077D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7CED-6E5A-BE9F-0875-F40B460E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B8B8-B53A-1AD8-15EC-E240191B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8471E-4D6D-6F7E-7845-964C84505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202A-7D41-8A81-F8D9-9E1AC23D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FCE63-C13F-31F9-76DE-55F3F3AA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52F5-189E-973B-AA4B-20AC4379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00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95E3B-2D78-8757-92C0-F669C7344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FD4DD-CD05-67F9-4527-E1C99284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AAAAA-FB0A-0517-AF19-2B81AD6F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361F-D379-451F-642F-547B6715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3983-B041-1590-782D-932E3BC8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3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DC7D-BA46-7C05-53BC-CB8D3FDF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CD39-0CE6-88B4-2988-878095D9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F3F7-024E-C828-4553-78691861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515FA-ACCC-6117-DB36-EB36B1DE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FDDB-6875-A900-A99A-9BB08EC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5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0F42-43CC-993B-B073-8C51A9B7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B5E15-BCDC-E877-5C11-3EC03B9DD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1B67-DAA9-E498-D9E7-C2A304FB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075F-43EF-091F-AB65-2B08117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31A2-BC0C-36BE-E96A-22285022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08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ECEE-5032-BA1F-7A3A-956AD216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1770-B380-B37C-4705-00D651654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05F5A-15B5-4D8F-80CC-76A97611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F82DB-1B35-2B15-FE36-5CCCCF2A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EC51F-30A7-1390-7C25-2B95E9D9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E23DC-8B20-F46D-0547-2D146D58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6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0D85-5F43-3ABC-2E79-1A35195C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76A35-D243-34B7-DE1D-B73E97F7B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289C1-EF38-E762-0AC6-5163CDDBA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84A-A827-464F-B442-35B6B2E0D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887C5-FD21-844E-9FE3-02B0A32F7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721AE-8A9F-6B5E-3859-4B7B2027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C4AF8-5973-84D9-5E6A-7EC3EA09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B41D7-AF87-992E-52D5-0F0BD874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1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AEE8-BBEB-3AD2-6046-971145E8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FF4E1-DBB5-5DE6-89BA-D5C86620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D6C7B-F330-64BC-194C-56B6BB62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DD50A-F2EE-41B8-D346-1567D65D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23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5B6DD-ADCE-3AB7-6A27-BA233889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37075-8488-72C2-F2B1-04808344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468D-89E5-49D0-4709-342C9B06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4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005D-C19C-2492-2DAA-DCF2D92E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BA7F-FFF1-8918-73A4-B3202DFF6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8383-8D4C-24D0-FD82-AC4207A4C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42991-072A-DC2B-9230-FA6A8843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499D8-07FE-087C-C033-9A861ED5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86059-99E0-4F1B-EFC4-253F6972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6560-0561-6853-8C99-46CE8289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0E0CE-EDDC-2D09-2480-742228E67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9EDBB-01B6-3F88-F0DB-06B52F820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742FB-FEAC-7C23-CC49-CFADFDFF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F9A59-AF7F-76E5-5DD9-9A6FD6AA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A123-57FF-8552-9AA1-80B87E2A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8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13899-40BB-112E-97E6-26C3A549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0A75-C4BA-BEA0-1A34-8C8E7386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6740-717A-7C94-4D03-CFB4EBF92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5B88-7CDB-4354-27F2-2F28DEBBB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C7EF-2B02-6954-EB68-770B2EFD8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6E8A-382D-EAD9-302C-AA7514FC5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C3011-2B31-EF10-A725-E552C6181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D446E-83BF-0995-49CC-2C39CDB29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3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5966B-333A-0AF1-53EE-A142F6F43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6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3DDF6-9316-B48E-4120-F82668039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01811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520E3-A35F-DFD7-3CAD-0ABC723B9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2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719F5-AC7C-F1B6-C23F-3FE9394C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0"/>
            <a:ext cx="12192000" cy="67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4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77EC7-ED3E-6537-6A57-B8B759205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6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A4C3E-849D-09A1-4726-F5886CD2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8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945E7-63B6-103B-BEFB-63CA29A51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7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BF2E6-4752-ECBB-A584-5D6C4F2B9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7"/>
            <a:ext cx="121920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4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4FD59-DEE1-35FB-09CD-BB971535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4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sashikant samantray</dc:creator>
  <cp:lastModifiedBy>sashikant samantray</cp:lastModifiedBy>
  <cp:revision>1</cp:revision>
  <dcterms:created xsi:type="dcterms:W3CDTF">2025-07-24T16:39:44Z</dcterms:created>
  <dcterms:modified xsi:type="dcterms:W3CDTF">2025-07-24T17:03:45Z</dcterms:modified>
</cp:coreProperties>
</file>