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Darker Grotesque Medium"/>
      <p:regular r:id="rId14"/>
      <p:bold r:id="rId15"/>
    </p:embeddedFont>
    <p:embeddedFont>
      <p:font typeface="Bebas Neue"/>
      <p:regular r:id="rId16"/>
    </p:embeddedFont>
    <p:embeddedFont>
      <p:font typeface="Darker Grotesque"/>
      <p:regular r:id="rId17"/>
      <p:bold r:id="rId18"/>
    </p:embeddedFon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22" Type="http://schemas.openxmlformats.org/officeDocument/2006/relationships/font" Target="fonts/CenturyGothic-boldItalic.fntdata"/><Relationship Id="rId21"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DarkerGrotesqueMedium-bold.fntdata"/><Relationship Id="rId14" Type="http://schemas.openxmlformats.org/officeDocument/2006/relationships/font" Target="fonts/DarkerGrotesqueMedium-regular.fntdata"/><Relationship Id="rId17" Type="http://schemas.openxmlformats.org/officeDocument/2006/relationships/font" Target="fonts/DarkerGrotesque-regular.fntdata"/><Relationship Id="rId16" Type="http://schemas.openxmlformats.org/officeDocument/2006/relationships/font" Target="fonts/BebasNeue-regular.fntdata"/><Relationship Id="rId19" Type="http://schemas.openxmlformats.org/officeDocument/2006/relationships/font" Target="fonts/CenturyGothic-regular.fntdata"/><Relationship Id="rId18" Type="http://schemas.openxmlformats.org/officeDocument/2006/relationships/font" Target="fonts/DarkerGrotesq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378d4ec6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7378d4ec6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378d4ec69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378d4ec69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7378d4ec69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7378d4ec69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7b335e3e8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7b335e3e8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7378d4ec69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7378d4ec69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7378d4ec69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7378d4ec69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7378d4ec69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7378d4ec69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3.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jp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 Id="rId6" Type="http://schemas.openxmlformats.org/officeDocument/2006/relationships/hyperlink" Target="https://www.freepik.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2320500" y="1153000"/>
            <a:ext cx="45030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191919"/>
              </a:buClr>
              <a:buSzPts val="5200"/>
              <a:buFont typeface="Century Gothic"/>
              <a:buNone/>
              <a:defRPr b="0" sz="7200">
                <a:latin typeface="Bebas Neue"/>
                <a:ea typeface="Bebas Neue"/>
                <a:cs typeface="Bebas Neue"/>
                <a:sym typeface="Bebas Neue"/>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5" name="Google Shape;55;p14"/>
          <p:cNvSpPr txBox="1"/>
          <p:nvPr>
            <p:ph idx="1" type="subTitle"/>
          </p:nvPr>
        </p:nvSpPr>
        <p:spPr>
          <a:xfrm>
            <a:off x="2176500" y="3456100"/>
            <a:ext cx="4791000" cy="38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lt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4645500" y="1918690"/>
            <a:ext cx="3705000" cy="118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8" name="Google Shape;58;p15"/>
          <p:cNvSpPr txBox="1"/>
          <p:nvPr>
            <p:ph hasCustomPrompt="1" idx="2" type="title"/>
          </p:nvPr>
        </p:nvSpPr>
        <p:spPr>
          <a:xfrm>
            <a:off x="5066702" y="690650"/>
            <a:ext cx="2862600" cy="104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9" name="Google Shape;59;p15"/>
          <p:cNvSpPr txBox="1"/>
          <p:nvPr>
            <p:ph idx="1" type="subTitle"/>
          </p:nvPr>
        </p:nvSpPr>
        <p:spPr>
          <a:xfrm>
            <a:off x="5066700" y="3426325"/>
            <a:ext cx="2862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solidFill>
                  <a:schemeClr val="lt1"/>
                </a:solidFill>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6"/>
          <p:cNvSpPr txBox="1"/>
          <p:nvPr>
            <p:ph type="title"/>
          </p:nvPr>
        </p:nvSpPr>
        <p:spPr>
          <a:xfrm>
            <a:off x="720000" y="352701"/>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idx="1" type="body"/>
          </p:nvPr>
        </p:nvSpPr>
        <p:spPr>
          <a:xfrm>
            <a:off x="720000" y="1017725"/>
            <a:ext cx="7704000" cy="3416400"/>
          </a:xfrm>
          <a:prstGeom prst="rect">
            <a:avLst/>
          </a:prstGeom>
        </p:spPr>
        <p:txBody>
          <a:bodyPr anchorCtr="0" anchor="ctr" bIns="91425" lIns="91425" spcFirstLastPara="1" rIns="91425" wrap="square" tIns="91425">
            <a:noAutofit/>
          </a:bodyPr>
          <a:lstStyle>
            <a:lvl1pPr indent="-317500" lvl="0" marL="457200" rtl="0">
              <a:lnSpc>
                <a:spcPct val="90000"/>
              </a:lnSpc>
              <a:spcBef>
                <a:spcPts val="0"/>
              </a:spcBef>
              <a:spcAft>
                <a:spcPts val="0"/>
              </a:spcAft>
              <a:buClr>
                <a:srgbClr val="434343"/>
              </a:buClr>
              <a:buSzPts val="1400"/>
              <a:buFont typeface="Century Gothic"/>
              <a:buAutoNum type="arabicPeriod"/>
              <a:defRPr sz="1400">
                <a:solidFill>
                  <a:srgbClr val="434343"/>
                </a:solidFill>
              </a:defRPr>
            </a:lvl1pPr>
            <a:lvl2pPr indent="-317500" lvl="1" marL="914400" rtl="0">
              <a:lnSpc>
                <a:spcPct val="115000"/>
              </a:lnSpc>
              <a:spcBef>
                <a:spcPts val="0"/>
              </a:spcBef>
              <a:spcAft>
                <a:spcPts val="0"/>
              </a:spcAft>
              <a:buClr>
                <a:srgbClr val="434343"/>
              </a:buClr>
              <a:buSzPts val="1400"/>
              <a:buFont typeface="Roboto Condensed Light"/>
              <a:buAutoNum type="alphaLcPeriod"/>
              <a:defRPr sz="1600">
                <a:solidFill>
                  <a:srgbClr val="434343"/>
                </a:solidFill>
              </a:defRPr>
            </a:lvl2pPr>
            <a:lvl3pPr indent="-317500" lvl="2" marL="1371600" rtl="0">
              <a:lnSpc>
                <a:spcPct val="115000"/>
              </a:lnSpc>
              <a:spcBef>
                <a:spcPts val="1600"/>
              </a:spcBef>
              <a:spcAft>
                <a:spcPts val="0"/>
              </a:spcAft>
              <a:buClr>
                <a:srgbClr val="434343"/>
              </a:buClr>
              <a:buSzPts val="1400"/>
              <a:buFont typeface="Roboto Condensed Light"/>
              <a:buAutoNum type="romanLcPeriod"/>
              <a:defRPr sz="1600">
                <a:solidFill>
                  <a:srgbClr val="434343"/>
                </a:solidFill>
              </a:defRPr>
            </a:lvl3pPr>
            <a:lvl4pPr indent="-317500" lvl="3" marL="1828800" rtl="0">
              <a:lnSpc>
                <a:spcPct val="115000"/>
              </a:lnSpc>
              <a:spcBef>
                <a:spcPts val="1600"/>
              </a:spcBef>
              <a:spcAft>
                <a:spcPts val="0"/>
              </a:spcAft>
              <a:buClr>
                <a:srgbClr val="434343"/>
              </a:buClr>
              <a:buSzPts val="1400"/>
              <a:buFont typeface="Roboto Condensed Light"/>
              <a:buAutoNum type="arabicPeriod"/>
              <a:defRPr sz="1600">
                <a:solidFill>
                  <a:srgbClr val="434343"/>
                </a:solidFill>
              </a:defRPr>
            </a:lvl4pPr>
            <a:lvl5pPr indent="-317500" lvl="4" marL="2286000" rtl="0">
              <a:lnSpc>
                <a:spcPct val="115000"/>
              </a:lnSpc>
              <a:spcBef>
                <a:spcPts val="1600"/>
              </a:spcBef>
              <a:spcAft>
                <a:spcPts val="0"/>
              </a:spcAft>
              <a:buClr>
                <a:srgbClr val="434343"/>
              </a:buClr>
              <a:buSzPts val="1400"/>
              <a:buFont typeface="Roboto Condensed Light"/>
              <a:buAutoNum type="alphaLcPeriod"/>
              <a:defRPr sz="1600">
                <a:solidFill>
                  <a:srgbClr val="434343"/>
                </a:solidFill>
              </a:defRPr>
            </a:lvl5pPr>
            <a:lvl6pPr indent="-317500" lvl="5" marL="2743200" rtl="0">
              <a:lnSpc>
                <a:spcPct val="115000"/>
              </a:lnSpc>
              <a:spcBef>
                <a:spcPts val="1600"/>
              </a:spcBef>
              <a:spcAft>
                <a:spcPts val="0"/>
              </a:spcAft>
              <a:buClr>
                <a:srgbClr val="434343"/>
              </a:buClr>
              <a:buSzPts val="1400"/>
              <a:buFont typeface="Roboto Condensed Light"/>
              <a:buAutoNum type="romanLcPeriod"/>
              <a:defRPr sz="1600">
                <a:solidFill>
                  <a:srgbClr val="434343"/>
                </a:solidFill>
              </a:defRPr>
            </a:lvl6pPr>
            <a:lvl7pPr indent="-317500" lvl="6" marL="3200400" rtl="0">
              <a:lnSpc>
                <a:spcPct val="115000"/>
              </a:lnSpc>
              <a:spcBef>
                <a:spcPts val="1600"/>
              </a:spcBef>
              <a:spcAft>
                <a:spcPts val="0"/>
              </a:spcAft>
              <a:buClr>
                <a:srgbClr val="434343"/>
              </a:buClr>
              <a:buSzPts val="1400"/>
              <a:buFont typeface="Roboto Condensed Light"/>
              <a:buAutoNum type="arabicPeriod"/>
              <a:defRPr sz="1600">
                <a:solidFill>
                  <a:srgbClr val="434343"/>
                </a:solidFill>
              </a:defRPr>
            </a:lvl7pPr>
            <a:lvl8pPr indent="-317500" lvl="7" marL="3657600" rtl="0">
              <a:lnSpc>
                <a:spcPct val="115000"/>
              </a:lnSpc>
              <a:spcBef>
                <a:spcPts val="1600"/>
              </a:spcBef>
              <a:spcAft>
                <a:spcPts val="0"/>
              </a:spcAft>
              <a:buClr>
                <a:srgbClr val="434343"/>
              </a:buClr>
              <a:buSzPts val="1400"/>
              <a:buFont typeface="Roboto Condensed Light"/>
              <a:buAutoNum type="alphaLcPeriod"/>
              <a:defRPr sz="1600">
                <a:solidFill>
                  <a:srgbClr val="434343"/>
                </a:solidFill>
              </a:defRPr>
            </a:lvl8pPr>
            <a:lvl9pPr indent="-317500" lvl="8" marL="4114800" rtl="0">
              <a:lnSpc>
                <a:spcPct val="115000"/>
              </a:lnSpc>
              <a:spcBef>
                <a:spcPts val="1600"/>
              </a:spcBef>
              <a:spcAft>
                <a:spcPts val="1600"/>
              </a:spcAft>
              <a:buClr>
                <a:srgbClr val="434343"/>
              </a:buClr>
              <a:buSzPts val="1400"/>
              <a:buFont typeface="Roboto Condensed Light"/>
              <a:buAutoNum type="romanLcPeriod"/>
              <a:defRPr sz="1600">
                <a:solidFill>
                  <a:srgbClr val="43434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7"/>
          <p:cNvSpPr txBox="1"/>
          <p:nvPr>
            <p:ph idx="1" type="subTitle"/>
          </p:nvPr>
        </p:nvSpPr>
        <p:spPr>
          <a:xfrm>
            <a:off x="969900" y="2581220"/>
            <a:ext cx="3352200" cy="51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sz="2400">
                <a:latin typeface="Bebas Neue"/>
                <a:ea typeface="Bebas Neue"/>
                <a:cs typeface="Bebas Neue"/>
                <a:sym typeface="Bebas Neu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5" name="Google Shape;65;p17"/>
          <p:cNvSpPr txBox="1"/>
          <p:nvPr>
            <p:ph idx="2" type="subTitle"/>
          </p:nvPr>
        </p:nvSpPr>
        <p:spPr>
          <a:xfrm>
            <a:off x="4821900" y="2581220"/>
            <a:ext cx="3352200" cy="51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sz="2400">
                <a:latin typeface="Bebas Neue"/>
                <a:ea typeface="Bebas Neue"/>
                <a:cs typeface="Bebas Neue"/>
                <a:sym typeface="Bebas Neu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6" name="Google Shape;66;p17"/>
          <p:cNvSpPr txBox="1"/>
          <p:nvPr>
            <p:ph idx="3" type="subTitle"/>
          </p:nvPr>
        </p:nvSpPr>
        <p:spPr>
          <a:xfrm>
            <a:off x="1289375" y="3028900"/>
            <a:ext cx="2713200" cy="104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67" name="Google Shape;67;p17"/>
          <p:cNvSpPr txBox="1"/>
          <p:nvPr>
            <p:ph idx="4" type="subTitle"/>
          </p:nvPr>
        </p:nvSpPr>
        <p:spPr>
          <a:xfrm>
            <a:off x="5141400" y="3028900"/>
            <a:ext cx="2713200" cy="104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68" name="Google Shape;68;p17"/>
          <p:cNvSpPr txBox="1"/>
          <p:nvPr>
            <p:ph type="title"/>
          </p:nvPr>
        </p:nvSpPr>
        <p:spPr>
          <a:xfrm>
            <a:off x="720000" y="352701"/>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18"/>
          <p:cNvSpPr txBox="1"/>
          <p:nvPr>
            <p:ph type="title"/>
          </p:nvPr>
        </p:nvSpPr>
        <p:spPr>
          <a:xfrm>
            <a:off x="720000" y="352701"/>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9"/>
          <p:cNvSpPr txBox="1"/>
          <p:nvPr>
            <p:ph type="title"/>
          </p:nvPr>
        </p:nvSpPr>
        <p:spPr>
          <a:xfrm>
            <a:off x="2330850" y="1193175"/>
            <a:ext cx="4482300" cy="103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Century Gothic"/>
              <a:buNone/>
              <a:defRPr sz="5500"/>
            </a:lvl1pPr>
            <a:lvl2pPr lvl="1" rtl="0">
              <a:spcBef>
                <a:spcPts val="0"/>
              </a:spcBef>
              <a:spcAft>
                <a:spcPts val="0"/>
              </a:spcAft>
              <a:buSzPts val="2800"/>
              <a:buFont typeface="Century Gothic"/>
              <a:buNone/>
              <a:defRPr>
                <a:latin typeface="Century Gothic"/>
                <a:ea typeface="Century Gothic"/>
                <a:cs typeface="Century Gothic"/>
                <a:sym typeface="Century Gothic"/>
              </a:defRPr>
            </a:lvl2pPr>
            <a:lvl3pPr lvl="2" rtl="0">
              <a:spcBef>
                <a:spcPts val="0"/>
              </a:spcBef>
              <a:spcAft>
                <a:spcPts val="0"/>
              </a:spcAft>
              <a:buSzPts val="2800"/>
              <a:buFont typeface="Century Gothic"/>
              <a:buNone/>
              <a:defRPr>
                <a:latin typeface="Century Gothic"/>
                <a:ea typeface="Century Gothic"/>
                <a:cs typeface="Century Gothic"/>
                <a:sym typeface="Century Gothic"/>
              </a:defRPr>
            </a:lvl3pPr>
            <a:lvl4pPr lvl="3" rtl="0">
              <a:spcBef>
                <a:spcPts val="0"/>
              </a:spcBef>
              <a:spcAft>
                <a:spcPts val="0"/>
              </a:spcAft>
              <a:buSzPts val="2800"/>
              <a:buFont typeface="Century Gothic"/>
              <a:buNone/>
              <a:defRPr>
                <a:latin typeface="Century Gothic"/>
                <a:ea typeface="Century Gothic"/>
                <a:cs typeface="Century Gothic"/>
                <a:sym typeface="Century Gothic"/>
              </a:defRPr>
            </a:lvl4pPr>
            <a:lvl5pPr lvl="4" rtl="0">
              <a:spcBef>
                <a:spcPts val="0"/>
              </a:spcBef>
              <a:spcAft>
                <a:spcPts val="0"/>
              </a:spcAft>
              <a:buSzPts val="2800"/>
              <a:buFont typeface="Century Gothic"/>
              <a:buNone/>
              <a:defRPr>
                <a:latin typeface="Century Gothic"/>
                <a:ea typeface="Century Gothic"/>
                <a:cs typeface="Century Gothic"/>
                <a:sym typeface="Century Gothic"/>
              </a:defRPr>
            </a:lvl5pPr>
            <a:lvl6pPr lvl="5" rtl="0">
              <a:spcBef>
                <a:spcPts val="0"/>
              </a:spcBef>
              <a:spcAft>
                <a:spcPts val="0"/>
              </a:spcAft>
              <a:buSzPts val="2800"/>
              <a:buFont typeface="Century Gothic"/>
              <a:buNone/>
              <a:defRPr>
                <a:latin typeface="Century Gothic"/>
                <a:ea typeface="Century Gothic"/>
                <a:cs typeface="Century Gothic"/>
                <a:sym typeface="Century Gothic"/>
              </a:defRPr>
            </a:lvl6pPr>
            <a:lvl7pPr lvl="6" rtl="0">
              <a:spcBef>
                <a:spcPts val="0"/>
              </a:spcBef>
              <a:spcAft>
                <a:spcPts val="0"/>
              </a:spcAft>
              <a:buSzPts val="2800"/>
              <a:buFont typeface="Century Gothic"/>
              <a:buNone/>
              <a:defRPr>
                <a:latin typeface="Century Gothic"/>
                <a:ea typeface="Century Gothic"/>
                <a:cs typeface="Century Gothic"/>
                <a:sym typeface="Century Gothic"/>
              </a:defRPr>
            </a:lvl7pPr>
            <a:lvl8pPr lvl="7" rtl="0">
              <a:spcBef>
                <a:spcPts val="0"/>
              </a:spcBef>
              <a:spcAft>
                <a:spcPts val="0"/>
              </a:spcAft>
              <a:buSzPts val="2800"/>
              <a:buFont typeface="Century Gothic"/>
              <a:buNone/>
              <a:defRPr>
                <a:latin typeface="Century Gothic"/>
                <a:ea typeface="Century Gothic"/>
                <a:cs typeface="Century Gothic"/>
                <a:sym typeface="Century Gothic"/>
              </a:defRPr>
            </a:lvl8pPr>
            <a:lvl9pPr lvl="8" rtl="0">
              <a:spcBef>
                <a:spcPts val="0"/>
              </a:spcBef>
              <a:spcAft>
                <a:spcPts val="0"/>
              </a:spcAft>
              <a:buSzPts val="2800"/>
              <a:buFont typeface="Century Gothic"/>
              <a:buNone/>
              <a:defRPr>
                <a:latin typeface="Century Gothic"/>
                <a:ea typeface="Century Gothic"/>
                <a:cs typeface="Century Gothic"/>
                <a:sym typeface="Century Gothic"/>
              </a:defRPr>
            </a:lvl9pPr>
          </a:lstStyle>
          <a:p/>
        </p:txBody>
      </p:sp>
      <p:sp>
        <p:nvSpPr>
          <p:cNvPr id="73" name="Google Shape;73;p19"/>
          <p:cNvSpPr txBox="1"/>
          <p:nvPr>
            <p:ph idx="1" type="subTitle"/>
          </p:nvPr>
        </p:nvSpPr>
        <p:spPr>
          <a:xfrm>
            <a:off x="2330850" y="2441553"/>
            <a:ext cx="44823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Century Gothic"/>
              <a:buNone/>
              <a:defRPr sz="2000">
                <a:solidFill>
                  <a:schemeClr val="lt1"/>
                </a:solidFill>
              </a:defRPr>
            </a:lvl1pPr>
            <a:lvl2pPr lvl="1"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2pPr>
            <a:lvl3pPr lvl="2"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3pPr>
            <a:lvl4pPr lvl="3"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4pPr>
            <a:lvl5pPr lvl="4"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5pPr>
            <a:lvl6pPr lvl="5"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6pPr>
            <a:lvl7pPr lvl="6"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7pPr>
            <a:lvl8pPr lvl="7"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8pPr>
            <a:lvl9pPr lvl="8" rtl="0" algn="ctr">
              <a:lnSpc>
                <a:spcPct val="100000"/>
              </a:lnSpc>
              <a:spcBef>
                <a:spcPts val="1600"/>
              </a:spcBef>
              <a:spcAft>
                <a:spcPts val="1600"/>
              </a:spcAft>
              <a:buSzPts val="1400"/>
              <a:buFont typeface="Century Gothic"/>
              <a:buNone/>
              <a:defRPr>
                <a:latin typeface="Century Gothic"/>
                <a:ea typeface="Century Gothic"/>
                <a:cs typeface="Century Gothic"/>
                <a:sym typeface="Century Gothic"/>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20"/>
          <p:cNvSpPr txBox="1"/>
          <p:nvPr>
            <p:ph type="title"/>
          </p:nvPr>
        </p:nvSpPr>
        <p:spPr>
          <a:xfrm>
            <a:off x="1388100" y="1241075"/>
            <a:ext cx="6367800" cy="188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0"/>
          <p:cNvSpPr txBox="1"/>
          <p:nvPr>
            <p:ph idx="1" type="subTitle"/>
          </p:nvPr>
        </p:nvSpPr>
        <p:spPr>
          <a:xfrm>
            <a:off x="2328750" y="3562825"/>
            <a:ext cx="4486500" cy="6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solidFill>
                  <a:schemeClr val="lt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pic>
        <p:nvPicPr>
          <p:cNvPr id="78" name="Google Shape;78;p21"/>
          <p:cNvPicPr preferRelativeResize="0"/>
          <p:nvPr/>
        </p:nvPicPr>
        <p:blipFill rotWithShape="1">
          <a:blip r:embed="rId2">
            <a:alphaModFix/>
          </a:blip>
          <a:srcRect b="0" l="0" r="0" t="0"/>
          <a:stretch/>
        </p:blipFill>
        <p:spPr>
          <a:xfrm>
            <a:off x="0" y="0"/>
            <a:ext cx="9144003" cy="5143501"/>
          </a:xfrm>
          <a:prstGeom prst="rect">
            <a:avLst/>
          </a:prstGeom>
          <a:noFill/>
          <a:ln>
            <a:noFill/>
          </a:ln>
        </p:spPr>
      </p:pic>
      <p:sp>
        <p:nvSpPr>
          <p:cNvPr id="79" name="Google Shape;79;p21"/>
          <p:cNvSpPr txBox="1"/>
          <p:nvPr>
            <p:ph type="title"/>
          </p:nvPr>
        </p:nvSpPr>
        <p:spPr>
          <a:xfrm>
            <a:off x="720000" y="2150850"/>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0" name="Google Shape;80;p21"/>
          <p:cNvSpPr txBox="1"/>
          <p:nvPr>
            <p:ph idx="1" type="subTitle"/>
          </p:nvPr>
        </p:nvSpPr>
        <p:spPr>
          <a:xfrm>
            <a:off x="957950" y="2863625"/>
            <a:ext cx="3376200" cy="9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1" name="Shape 81"/>
        <p:cNvGrpSpPr/>
        <p:nvPr/>
      </p:nvGrpSpPr>
      <p:grpSpPr>
        <a:xfrm>
          <a:off x="0" y="0"/>
          <a:ext cx="0" cy="0"/>
          <a:chOff x="0" y="0"/>
          <a:chExt cx="0" cy="0"/>
        </a:xfrm>
      </p:grpSpPr>
      <p:sp>
        <p:nvSpPr>
          <p:cNvPr id="82" name="Google Shape;82;p22"/>
          <p:cNvSpPr txBox="1"/>
          <p:nvPr>
            <p:ph type="title"/>
          </p:nvPr>
        </p:nvSpPr>
        <p:spPr>
          <a:xfrm>
            <a:off x="720000" y="683675"/>
            <a:ext cx="4671300" cy="1648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22"/>
          <p:cNvSpPr txBox="1"/>
          <p:nvPr>
            <p:ph idx="1" type="subTitle"/>
          </p:nvPr>
        </p:nvSpPr>
        <p:spPr>
          <a:xfrm>
            <a:off x="720000" y="2332475"/>
            <a:ext cx="3516900" cy="120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3"/>
          <p:cNvSpPr txBox="1"/>
          <p:nvPr>
            <p:ph hasCustomPrompt="1" type="title"/>
          </p:nvPr>
        </p:nvSpPr>
        <p:spPr>
          <a:xfrm>
            <a:off x="1284000" y="1354375"/>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76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86" name="Google Shape;86;p23"/>
          <p:cNvSpPr txBox="1"/>
          <p:nvPr>
            <p:ph idx="1" type="subTitle"/>
          </p:nvPr>
        </p:nvSpPr>
        <p:spPr>
          <a:xfrm>
            <a:off x="2138250" y="2865475"/>
            <a:ext cx="4867500" cy="5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lt1"/>
                </a:solidFill>
              </a:defRPr>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 name="Shape 8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25"/>
          <p:cNvSpPr txBox="1"/>
          <p:nvPr>
            <p:ph idx="1" type="subTitle"/>
          </p:nvPr>
        </p:nvSpPr>
        <p:spPr>
          <a:xfrm>
            <a:off x="1874100" y="1664950"/>
            <a:ext cx="5395800" cy="261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Char char="●"/>
              <a:defRPr/>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90" name="Google Shape;90;p25"/>
          <p:cNvSpPr txBox="1"/>
          <p:nvPr>
            <p:ph type="title"/>
          </p:nvPr>
        </p:nvSpPr>
        <p:spPr>
          <a:xfrm>
            <a:off x="720000" y="352701"/>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
    <p:spTree>
      <p:nvGrpSpPr>
        <p:cNvPr id="91" name="Shape 91"/>
        <p:cNvGrpSpPr/>
        <p:nvPr/>
      </p:nvGrpSpPr>
      <p:grpSpPr>
        <a:xfrm>
          <a:off x="0" y="0"/>
          <a:ext cx="0" cy="0"/>
          <a:chOff x="0" y="0"/>
          <a:chExt cx="0" cy="0"/>
        </a:xfrm>
      </p:grpSpPr>
      <p:sp>
        <p:nvSpPr>
          <p:cNvPr id="92" name="Google Shape;92;p26"/>
          <p:cNvSpPr/>
          <p:nvPr/>
        </p:nvSpPr>
        <p:spPr>
          <a:xfrm>
            <a:off x="-6775" y="1375"/>
            <a:ext cx="9144000" cy="5143500"/>
          </a:xfrm>
          <a:prstGeom prst="rect">
            <a:avLst/>
          </a:prstGeom>
          <a:solidFill>
            <a:schemeClr val="accent4">
              <a:alpha val="385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26"/>
          <p:cNvPicPr preferRelativeResize="0"/>
          <p:nvPr/>
        </p:nvPicPr>
        <p:blipFill rotWithShape="1">
          <a:blip r:embed="rId2">
            <a:alphaModFix/>
          </a:blip>
          <a:srcRect b="0" l="0" r="0" t="0"/>
          <a:stretch/>
        </p:blipFill>
        <p:spPr>
          <a:xfrm>
            <a:off x="0" y="0"/>
            <a:ext cx="9144003" cy="5143504"/>
          </a:xfrm>
          <a:prstGeom prst="rect">
            <a:avLst/>
          </a:prstGeom>
          <a:noFill/>
          <a:ln>
            <a:noFill/>
          </a:ln>
        </p:spPr>
      </p:pic>
      <p:sp>
        <p:nvSpPr>
          <p:cNvPr id="94" name="Google Shape;94;p26"/>
          <p:cNvSpPr txBox="1"/>
          <p:nvPr>
            <p:ph type="title"/>
          </p:nvPr>
        </p:nvSpPr>
        <p:spPr>
          <a:xfrm>
            <a:off x="4040400" y="540000"/>
            <a:ext cx="4383600" cy="1370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27"/>
          <p:cNvSpPr txBox="1"/>
          <p:nvPr>
            <p:ph type="title"/>
          </p:nvPr>
        </p:nvSpPr>
        <p:spPr>
          <a:xfrm>
            <a:off x="1543370" y="1370800"/>
            <a:ext cx="2439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27"/>
          <p:cNvSpPr txBox="1"/>
          <p:nvPr>
            <p:ph hasCustomPrompt="1" idx="2" type="title"/>
          </p:nvPr>
        </p:nvSpPr>
        <p:spPr>
          <a:xfrm>
            <a:off x="884000" y="1470575"/>
            <a:ext cx="659400" cy="593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6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27"/>
          <p:cNvSpPr txBox="1"/>
          <p:nvPr>
            <p:ph idx="1" type="subTitle"/>
          </p:nvPr>
        </p:nvSpPr>
        <p:spPr>
          <a:xfrm>
            <a:off x="1543386" y="1804925"/>
            <a:ext cx="2722800" cy="76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a:solidFill>
                  <a:schemeClr val="dk1"/>
                </a:solidFill>
              </a:defRPr>
            </a:lvl1pPr>
            <a:lvl2pPr lvl="1" rtl="0">
              <a:lnSpc>
                <a:spcPct val="100000"/>
              </a:lnSpc>
              <a:spcBef>
                <a:spcPts val="160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99" name="Google Shape;99;p27"/>
          <p:cNvSpPr txBox="1"/>
          <p:nvPr>
            <p:ph idx="3" type="title"/>
          </p:nvPr>
        </p:nvSpPr>
        <p:spPr>
          <a:xfrm>
            <a:off x="5537187" y="1370800"/>
            <a:ext cx="2439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27"/>
          <p:cNvSpPr txBox="1"/>
          <p:nvPr>
            <p:ph hasCustomPrompt="1" idx="4" type="title"/>
          </p:nvPr>
        </p:nvSpPr>
        <p:spPr>
          <a:xfrm>
            <a:off x="4877826" y="1470575"/>
            <a:ext cx="659400" cy="593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6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27"/>
          <p:cNvSpPr txBox="1"/>
          <p:nvPr>
            <p:ph idx="5" type="subTitle"/>
          </p:nvPr>
        </p:nvSpPr>
        <p:spPr>
          <a:xfrm>
            <a:off x="5537203" y="1804925"/>
            <a:ext cx="2722800" cy="76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a:solidFill>
                  <a:schemeClr val="dk1"/>
                </a:solidFill>
              </a:defRPr>
            </a:lvl1pPr>
            <a:lvl2pPr lvl="1" rtl="0">
              <a:lnSpc>
                <a:spcPct val="100000"/>
              </a:lnSpc>
              <a:spcBef>
                <a:spcPts val="160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102" name="Google Shape;102;p27"/>
          <p:cNvSpPr txBox="1"/>
          <p:nvPr>
            <p:ph idx="6" type="title"/>
          </p:nvPr>
        </p:nvSpPr>
        <p:spPr>
          <a:xfrm>
            <a:off x="1543370" y="2869150"/>
            <a:ext cx="2439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27"/>
          <p:cNvSpPr txBox="1"/>
          <p:nvPr>
            <p:ph hasCustomPrompt="1" idx="7" type="title"/>
          </p:nvPr>
        </p:nvSpPr>
        <p:spPr>
          <a:xfrm>
            <a:off x="884000" y="2968925"/>
            <a:ext cx="659400" cy="593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6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27"/>
          <p:cNvSpPr txBox="1"/>
          <p:nvPr>
            <p:ph idx="8" type="subTitle"/>
          </p:nvPr>
        </p:nvSpPr>
        <p:spPr>
          <a:xfrm>
            <a:off x="1543386" y="3303275"/>
            <a:ext cx="2722800" cy="76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a:solidFill>
                  <a:schemeClr val="dk1"/>
                </a:solidFill>
              </a:defRPr>
            </a:lvl1pPr>
            <a:lvl2pPr lvl="1" rtl="0">
              <a:lnSpc>
                <a:spcPct val="100000"/>
              </a:lnSpc>
              <a:spcBef>
                <a:spcPts val="160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105" name="Google Shape;105;p27"/>
          <p:cNvSpPr txBox="1"/>
          <p:nvPr>
            <p:ph idx="9" type="title"/>
          </p:nvPr>
        </p:nvSpPr>
        <p:spPr>
          <a:xfrm>
            <a:off x="5537187" y="2869150"/>
            <a:ext cx="2439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27"/>
          <p:cNvSpPr txBox="1"/>
          <p:nvPr>
            <p:ph hasCustomPrompt="1" idx="13" type="title"/>
          </p:nvPr>
        </p:nvSpPr>
        <p:spPr>
          <a:xfrm>
            <a:off x="4877826" y="2968925"/>
            <a:ext cx="659400" cy="593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6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27"/>
          <p:cNvSpPr txBox="1"/>
          <p:nvPr>
            <p:ph idx="14" type="subTitle"/>
          </p:nvPr>
        </p:nvSpPr>
        <p:spPr>
          <a:xfrm>
            <a:off x="5537203" y="3303275"/>
            <a:ext cx="2722800" cy="76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a:solidFill>
                  <a:schemeClr val="dk1"/>
                </a:solidFill>
              </a:defRPr>
            </a:lvl1pPr>
            <a:lvl2pPr lvl="1" rtl="0">
              <a:lnSpc>
                <a:spcPct val="100000"/>
              </a:lnSpc>
              <a:spcBef>
                <a:spcPts val="160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108" name="Google Shape;108;p27"/>
          <p:cNvSpPr txBox="1"/>
          <p:nvPr>
            <p:ph idx="15" type="title"/>
          </p:nvPr>
        </p:nvSpPr>
        <p:spPr>
          <a:xfrm>
            <a:off x="720000" y="352701"/>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8"/>
          <p:cNvSpPr txBox="1"/>
          <p:nvPr>
            <p:ph type="title"/>
          </p:nvPr>
        </p:nvSpPr>
        <p:spPr>
          <a:xfrm>
            <a:off x="3331350" y="3186075"/>
            <a:ext cx="24813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9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1" name="Google Shape;111;p28"/>
          <p:cNvSpPr txBox="1"/>
          <p:nvPr>
            <p:ph idx="1" type="subTitle"/>
          </p:nvPr>
        </p:nvSpPr>
        <p:spPr>
          <a:xfrm>
            <a:off x="2002950" y="1628500"/>
            <a:ext cx="5138100" cy="1346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400">
                <a:solidFill>
                  <a:schemeClr val="lt1"/>
                </a:solidFill>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9"/>
          <p:cNvSpPr txBox="1"/>
          <p:nvPr>
            <p:ph type="title"/>
          </p:nvPr>
        </p:nvSpPr>
        <p:spPr>
          <a:xfrm>
            <a:off x="720000" y="260336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4" name="Google Shape;114;p29"/>
          <p:cNvSpPr txBox="1"/>
          <p:nvPr>
            <p:ph idx="1" type="subTitle"/>
          </p:nvPr>
        </p:nvSpPr>
        <p:spPr>
          <a:xfrm>
            <a:off x="720000" y="3048425"/>
            <a:ext cx="2336400" cy="88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15" name="Google Shape;115;p29"/>
          <p:cNvSpPr txBox="1"/>
          <p:nvPr>
            <p:ph idx="2" type="title"/>
          </p:nvPr>
        </p:nvSpPr>
        <p:spPr>
          <a:xfrm>
            <a:off x="3403800" y="260336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6" name="Google Shape;116;p29"/>
          <p:cNvSpPr txBox="1"/>
          <p:nvPr>
            <p:ph idx="3" type="subTitle"/>
          </p:nvPr>
        </p:nvSpPr>
        <p:spPr>
          <a:xfrm>
            <a:off x="3403800" y="3048425"/>
            <a:ext cx="2336400" cy="88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17" name="Google Shape;117;p29"/>
          <p:cNvSpPr txBox="1"/>
          <p:nvPr>
            <p:ph idx="4" type="title"/>
          </p:nvPr>
        </p:nvSpPr>
        <p:spPr>
          <a:xfrm>
            <a:off x="6087600" y="260336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8" name="Google Shape;118;p29"/>
          <p:cNvSpPr txBox="1"/>
          <p:nvPr>
            <p:ph idx="5" type="subTitle"/>
          </p:nvPr>
        </p:nvSpPr>
        <p:spPr>
          <a:xfrm>
            <a:off x="6087600" y="3048425"/>
            <a:ext cx="2336400" cy="88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19" name="Google Shape;119;p29"/>
          <p:cNvSpPr txBox="1"/>
          <p:nvPr>
            <p:ph idx="6" type="title"/>
          </p:nvPr>
        </p:nvSpPr>
        <p:spPr>
          <a:xfrm>
            <a:off x="720000" y="352701"/>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30"/>
          <p:cNvSpPr txBox="1"/>
          <p:nvPr>
            <p:ph type="title"/>
          </p:nvPr>
        </p:nvSpPr>
        <p:spPr>
          <a:xfrm>
            <a:off x="1705825" y="1533313"/>
            <a:ext cx="2584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2" name="Google Shape;122;p30"/>
          <p:cNvSpPr txBox="1"/>
          <p:nvPr>
            <p:ph idx="1" type="subTitle"/>
          </p:nvPr>
        </p:nvSpPr>
        <p:spPr>
          <a:xfrm>
            <a:off x="1705825" y="1916675"/>
            <a:ext cx="258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23" name="Google Shape;123;p30"/>
          <p:cNvSpPr txBox="1"/>
          <p:nvPr>
            <p:ph idx="2" type="title"/>
          </p:nvPr>
        </p:nvSpPr>
        <p:spPr>
          <a:xfrm>
            <a:off x="5723975" y="1533325"/>
            <a:ext cx="2700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4" name="Google Shape;124;p30"/>
          <p:cNvSpPr txBox="1"/>
          <p:nvPr>
            <p:ph idx="3" type="subTitle"/>
          </p:nvPr>
        </p:nvSpPr>
        <p:spPr>
          <a:xfrm>
            <a:off x="5723975" y="1916687"/>
            <a:ext cx="2700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25" name="Google Shape;125;p30"/>
          <p:cNvSpPr txBox="1"/>
          <p:nvPr>
            <p:ph idx="4" type="title"/>
          </p:nvPr>
        </p:nvSpPr>
        <p:spPr>
          <a:xfrm>
            <a:off x="1705825" y="3119113"/>
            <a:ext cx="2584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6" name="Google Shape;126;p30"/>
          <p:cNvSpPr txBox="1"/>
          <p:nvPr>
            <p:ph idx="5" type="subTitle"/>
          </p:nvPr>
        </p:nvSpPr>
        <p:spPr>
          <a:xfrm>
            <a:off x="1705825" y="3507350"/>
            <a:ext cx="258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27" name="Google Shape;127;p30"/>
          <p:cNvSpPr txBox="1"/>
          <p:nvPr>
            <p:ph idx="6" type="title"/>
          </p:nvPr>
        </p:nvSpPr>
        <p:spPr>
          <a:xfrm>
            <a:off x="5723975" y="3119117"/>
            <a:ext cx="2700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8" name="Google Shape;128;p30"/>
          <p:cNvSpPr txBox="1"/>
          <p:nvPr>
            <p:ph idx="7" type="subTitle"/>
          </p:nvPr>
        </p:nvSpPr>
        <p:spPr>
          <a:xfrm>
            <a:off x="5723975" y="3507353"/>
            <a:ext cx="2700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29" name="Google Shape;129;p30"/>
          <p:cNvSpPr txBox="1"/>
          <p:nvPr>
            <p:ph idx="8" type="title"/>
          </p:nvPr>
        </p:nvSpPr>
        <p:spPr>
          <a:xfrm>
            <a:off x="720000" y="352701"/>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blipFill>
          <a:blip r:embed="rId2">
            <a:alphaModFix/>
          </a:blip>
          <a:stretch>
            <a:fillRect/>
          </a:stretch>
        </a:blipFill>
      </p:bgPr>
    </p:bg>
    <p:spTree>
      <p:nvGrpSpPr>
        <p:cNvPr id="130" name="Shape 130"/>
        <p:cNvGrpSpPr/>
        <p:nvPr/>
      </p:nvGrpSpPr>
      <p:grpSpPr>
        <a:xfrm>
          <a:off x="0" y="0"/>
          <a:ext cx="0" cy="0"/>
          <a:chOff x="0" y="0"/>
          <a:chExt cx="0" cy="0"/>
        </a:xfrm>
      </p:grpSpPr>
      <p:sp>
        <p:nvSpPr>
          <p:cNvPr id="131" name="Google Shape;131;p31"/>
          <p:cNvSpPr txBox="1"/>
          <p:nvPr>
            <p:ph type="title"/>
          </p:nvPr>
        </p:nvSpPr>
        <p:spPr>
          <a:xfrm>
            <a:off x="720000" y="1707036"/>
            <a:ext cx="2361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2" name="Google Shape;132;p31"/>
          <p:cNvSpPr txBox="1"/>
          <p:nvPr>
            <p:ph idx="1" type="subTitle"/>
          </p:nvPr>
        </p:nvSpPr>
        <p:spPr>
          <a:xfrm>
            <a:off x="720000" y="2058150"/>
            <a:ext cx="236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33" name="Google Shape;133;p31"/>
          <p:cNvSpPr txBox="1"/>
          <p:nvPr>
            <p:ph idx="2" type="title"/>
          </p:nvPr>
        </p:nvSpPr>
        <p:spPr>
          <a:xfrm>
            <a:off x="3391050" y="1707036"/>
            <a:ext cx="2336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4" name="Google Shape;134;p31"/>
          <p:cNvSpPr txBox="1"/>
          <p:nvPr>
            <p:ph idx="3" type="subTitle"/>
          </p:nvPr>
        </p:nvSpPr>
        <p:spPr>
          <a:xfrm>
            <a:off x="3391050" y="2058150"/>
            <a:ext cx="236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35" name="Google Shape;135;p31"/>
          <p:cNvSpPr txBox="1"/>
          <p:nvPr>
            <p:ph idx="4" type="title"/>
          </p:nvPr>
        </p:nvSpPr>
        <p:spPr>
          <a:xfrm>
            <a:off x="720000" y="3477833"/>
            <a:ext cx="2361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6" name="Google Shape;136;p31"/>
          <p:cNvSpPr txBox="1"/>
          <p:nvPr>
            <p:ph idx="5" type="subTitle"/>
          </p:nvPr>
        </p:nvSpPr>
        <p:spPr>
          <a:xfrm>
            <a:off x="720000" y="3828948"/>
            <a:ext cx="236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37" name="Google Shape;137;p31"/>
          <p:cNvSpPr txBox="1"/>
          <p:nvPr>
            <p:ph idx="6" type="title"/>
          </p:nvPr>
        </p:nvSpPr>
        <p:spPr>
          <a:xfrm>
            <a:off x="3391050" y="3477833"/>
            <a:ext cx="2336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8" name="Google Shape;138;p31"/>
          <p:cNvSpPr txBox="1"/>
          <p:nvPr>
            <p:ph idx="7" type="subTitle"/>
          </p:nvPr>
        </p:nvSpPr>
        <p:spPr>
          <a:xfrm>
            <a:off x="3391050" y="3828948"/>
            <a:ext cx="236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39" name="Google Shape;139;p31"/>
          <p:cNvSpPr txBox="1"/>
          <p:nvPr>
            <p:ph idx="8" type="title"/>
          </p:nvPr>
        </p:nvSpPr>
        <p:spPr>
          <a:xfrm>
            <a:off x="6062075" y="1707036"/>
            <a:ext cx="2361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 name="Google Shape;140;p31"/>
          <p:cNvSpPr txBox="1"/>
          <p:nvPr>
            <p:ph idx="9" type="subTitle"/>
          </p:nvPr>
        </p:nvSpPr>
        <p:spPr>
          <a:xfrm>
            <a:off x="6062075" y="2058150"/>
            <a:ext cx="236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41" name="Google Shape;141;p31"/>
          <p:cNvSpPr txBox="1"/>
          <p:nvPr>
            <p:ph idx="13" type="title"/>
          </p:nvPr>
        </p:nvSpPr>
        <p:spPr>
          <a:xfrm>
            <a:off x="6074675" y="3477833"/>
            <a:ext cx="2336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2" name="Google Shape;142;p31"/>
          <p:cNvSpPr txBox="1"/>
          <p:nvPr>
            <p:ph idx="14" type="subTitle"/>
          </p:nvPr>
        </p:nvSpPr>
        <p:spPr>
          <a:xfrm>
            <a:off x="6062075" y="3828948"/>
            <a:ext cx="236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43" name="Google Shape;143;p31"/>
          <p:cNvSpPr txBox="1"/>
          <p:nvPr>
            <p:ph idx="15" type="title"/>
          </p:nvPr>
        </p:nvSpPr>
        <p:spPr>
          <a:xfrm>
            <a:off x="720000" y="352701"/>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blipFill>
          <a:blip r:embed="rId2">
            <a:alphaModFix/>
          </a:blip>
          <a:stretch>
            <a:fillRect/>
          </a:stretch>
        </a:blipFill>
      </p:bgPr>
    </p:bg>
    <p:spTree>
      <p:nvGrpSpPr>
        <p:cNvPr id="144" name="Shape 144"/>
        <p:cNvGrpSpPr/>
        <p:nvPr/>
      </p:nvGrpSpPr>
      <p:grpSpPr>
        <a:xfrm>
          <a:off x="0" y="0"/>
          <a:ext cx="0" cy="0"/>
          <a:chOff x="0" y="0"/>
          <a:chExt cx="0" cy="0"/>
        </a:xfrm>
      </p:grpSpPr>
      <p:sp>
        <p:nvSpPr>
          <p:cNvPr id="145" name="Google Shape;145;p32"/>
          <p:cNvSpPr txBox="1"/>
          <p:nvPr>
            <p:ph hasCustomPrompt="1" type="title"/>
          </p:nvPr>
        </p:nvSpPr>
        <p:spPr>
          <a:xfrm>
            <a:off x="1284000" y="1024463"/>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55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6" name="Google Shape;146;p32"/>
          <p:cNvSpPr txBox="1"/>
          <p:nvPr>
            <p:ph idx="1" type="subTitle"/>
          </p:nvPr>
        </p:nvSpPr>
        <p:spPr>
          <a:xfrm>
            <a:off x="1284000" y="1730488"/>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47" name="Google Shape;147;p32"/>
          <p:cNvSpPr txBox="1"/>
          <p:nvPr>
            <p:ph hasCustomPrompt="1" idx="2" type="title"/>
          </p:nvPr>
        </p:nvSpPr>
        <p:spPr>
          <a:xfrm>
            <a:off x="1284000" y="2839763"/>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5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8" name="Google Shape;148;p32"/>
          <p:cNvSpPr txBox="1"/>
          <p:nvPr>
            <p:ph idx="3" type="subTitle"/>
          </p:nvPr>
        </p:nvSpPr>
        <p:spPr>
          <a:xfrm>
            <a:off x="1284000" y="3545788"/>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33"/>
          <p:cNvSpPr txBox="1"/>
          <p:nvPr>
            <p:ph idx="1" type="subTitle"/>
          </p:nvPr>
        </p:nvSpPr>
        <p:spPr>
          <a:xfrm>
            <a:off x="5184900" y="1965300"/>
            <a:ext cx="3239100" cy="121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1" name="Google Shape;151;p33"/>
          <p:cNvSpPr txBox="1"/>
          <p:nvPr>
            <p:ph type="title"/>
          </p:nvPr>
        </p:nvSpPr>
        <p:spPr>
          <a:xfrm>
            <a:off x="720000" y="352701"/>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blipFill>
          <a:blip r:embed="rId2">
            <a:alphaModFix/>
          </a:blip>
          <a:stretch>
            <a:fillRect/>
          </a:stretch>
        </a:blipFill>
      </p:bgPr>
    </p:bg>
    <p:spTree>
      <p:nvGrpSpPr>
        <p:cNvPr id="152" name="Shape 152"/>
        <p:cNvGrpSpPr/>
        <p:nvPr/>
      </p:nvGrpSpPr>
      <p:grpSpPr>
        <a:xfrm>
          <a:off x="0" y="0"/>
          <a:ext cx="0" cy="0"/>
          <a:chOff x="0" y="0"/>
          <a:chExt cx="0" cy="0"/>
        </a:xfrm>
      </p:grpSpPr>
      <p:sp>
        <p:nvSpPr>
          <p:cNvPr id="153" name="Google Shape;153;p34"/>
          <p:cNvSpPr txBox="1"/>
          <p:nvPr>
            <p:ph idx="1" type="subTitle"/>
          </p:nvPr>
        </p:nvSpPr>
        <p:spPr>
          <a:xfrm>
            <a:off x="964125" y="2053250"/>
            <a:ext cx="3800400" cy="1212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0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4" name="Google Shape;154;p34"/>
          <p:cNvSpPr txBox="1"/>
          <p:nvPr>
            <p:ph type="title"/>
          </p:nvPr>
        </p:nvSpPr>
        <p:spPr>
          <a:xfrm>
            <a:off x="720000" y="352701"/>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
    <p:bg>
      <p:bgPr>
        <a:blipFill>
          <a:blip r:embed="rId2">
            <a:alphaModFix/>
          </a:blip>
          <a:stretch>
            <a:fillRect/>
          </a:stretch>
        </a:blipFill>
      </p:bgPr>
    </p:bg>
    <p:spTree>
      <p:nvGrpSpPr>
        <p:cNvPr id="155" name="Shape 155"/>
        <p:cNvGrpSpPr/>
        <p:nvPr/>
      </p:nvGrpSpPr>
      <p:grpSpPr>
        <a:xfrm>
          <a:off x="0" y="0"/>
          <a:ext cx="0" cy="0"/>
          <a:chOff x="0" y="0"/>
          <a:chExt cx="0" cy="0"/>
        </a:xfrm>
      </p:grpSpPr>
      <p:sp>
        <p:nvSpPr>
          <p:cNvPr id="156" name="Google Shape;156;p35"/>
          <p:cNvSpPr txBox="1"/>
          <p:nvPr>
            <p:ph idx="1" type="subTitle"/>
          </p:nvPr>
        </p:nvSpPr>
        <p:spPr>
          <a:xfrm>
            <a:off x="4572000" y="2252875"/>
            <a:ext cx="3451500" cy="119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57" name="Google Shape;157;p35"/>
          <p:cNvSpPr txBox="1"/>
          <p:nvPr>
            <p:ph type="title"/>
          </p:nvPr>
        </p:nvSpPr>
        <p:spPr>
          <a:xfrm>
            <a:off x="720000" y="352701"/>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158" name="Shape 158"/>
        <p:cNvGrpSpPr/>
        <p:nvPr/>
      </p:nvGrpSpPr>
      <p:grpSpPr>
        <a:xfrm>
          <a:off x="0" y="0"/>
          <a:ext cx="0" cy="0"/>
          <a:chOff x="0" y="0"/>
          <a:chExt cx="0" cy="0"/>
        </a:xfrm>
      </p:grpSpPr>
      <p:sp>
        <p:nvSpPr>
          <p:cNvPr id="159" name="Google Shape;159;p36"/>
          <p:cNvSpPr txBox="1"/>
          <p:nvPr>
            <p:ph idx="1" type="subTitle"/>
          </p:nvPr>
        </p:nvSpPr>
        <p:spPr>
          <a:xfrm>
            <a:off x="1253175" y="3689600"/>
            <a:ext cx="2785800" cy="91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Century Gothic"/>
              <a:buNone/>
              <a:defRPr/>
            </a:lvl1pPr>
            <a:lvl2pPr lvl="1" rtl="0" algn="ctr">
              <a:lnSpc>
                <a:spcPct val="100000"/>
              </a:lnSpc>
              <a:spcBef>
                <a:spcPts val="1600"/>
              </a:spcBef>
              <a:spcAft>
                <a:spcPts val="0"/>
              </a:spcAft>
              <a:buSzPts val="1600"/>
              <a:buFont typeface="Century Gothic"/>
              <a:buNone/>
              <a:defRPr sz="1600">
                <a:latin typeface="Century Gothic"/>
                <a:ea typeface="Century Gothic"/>
                <a:cs typeface="Century Gothic"/>
                <a:sym typeface="Century Gothic"/>
              </a:defRPr>
            </a:lvl2pPr>
            <a:lvl3pPr lvl="2" rtl="0" algn="ctr">
              <a:lnSpc>
                <a:spcPct val="100000"/>
              </a:lnSpc>
              <a:spcBef>
                <a:spcPts val="1600"/>
              </a:spcBef>
              <a:spcAft>
                <a:spcPts val="0"/>
              </a:spcAft>
              <a:buSzPts val="1600"/>
              <a:buFont typeface="Century Gothic"/>
              <a:buNone/>
              <a:defRPr sz="1600">
                <a:latin typeface="Century Gothic"/>
                <a:ea typeface="Century Gothic"/>
                <a:cs typeface="Century Gothic"/>
                <a:sym typeface="Century Gothic"/>
              </a:defRPr>
            </a:lvl3pPr>
            <a:lvl4pPr lvl="3" rtl="0" algn="ctr">
              <a:lnSpc>
                <a:spcPct val="100000"/>
              </a:lnSpc>
              <a:spcBef>
                <a:spcPts val="1600"/>
              </a:spcBef>
              <a:spcAft>
                <a:spcPts val="0"/>
              </a:spcAft>
              <a:buSzPts val="1600"/>
              <a:buFont typeface="Century Gothic"/>
              <a:buNone/>
              <a:defRPr sz="1600">
                <a:latin typeface="Century Gothic"/>
                <a:ea typeface="Century Gothic"/>
                <a:cs typeface="Century Gothic"/>
                <a:sym typeface="Century Gothic"/>
              </a:defRPr>
            </a:lvl4pPr>
            <a:lvl5pPr lvl="4" rtl="0" algn="ctr">
              <a:lnSpc>
                <a:spcPct val="100000"/>
              </a:lnSpc>
              <a:spcBef>
                <a:spcPts val="1600"/>
              </a:spcBef>
              <a:spcAft>
                <a:spcPts val="0"/>
              </a:spcAft>
              <a:buSzPts val="1600"/>
              <a:buFont typeface="Century Gothic"/>
              <a:buNone/>
              <a:defRPr sz="1600">
                <a:latin typeface="Century Gothic"/>
                <a:ea typeface="Century Gothic"/>
                <a:cs typeface="Century Gothic"/>
                <a:sym typeface="Century Gothic"/>
              </a:defRPr>
            </a:lvl5pPr>
            <a:lvl6pPr lvl="5" rtl="0" algn="ctr">
              <a:lnSpc>
                <a:spcPct val="100000"/>
              </a:lnSpc>
              <a:spcBef>
                <a:spcPts val="1600"/>
              </a:spcBef>
              <a:spcAft>
                <a:spcPts val="0"/>
              </a:spcAft>
              <a:buSzPts val="1600"/>
              <a:buFont typeface="Century Gothic"/>
              <a:buNone/>
              <a:defRPr sz="1600">
                <a:latin typeface="Century Gothic"/>
                <a:ea typeface="Century Gothic"/>
                <a:cs typeface="Century Gothic"/>
                <a:sym typeface="Century Gothic"/>
              </a:defRPr>
            </a:lvl6pPr>
            <a:lvl7pPr lvl="6" rtl="0" algn="ctr">
              <a:lnSpc>
                <a:spcPct val="100000"/>
              </a:lnSpc>
              <a:spcBef>
                <a:spcPts val="1600"/>
              </a:spcBef>
              <a:spcAft>
                <a:spcPts val="0"/>
              </a:spcAft>
              <a:buSzPts val="1600"/>
              <a:buFont typeface="Century Gothic"/>
              <a:buNone/>
              <a:defRPr sz="1600">
                <a:latin typeface="Century Gothic"/>
                <a:ea typeface="Century Gothic"/>
                <a:cs typeface="Century Gothic"/>
                <a:sym typeface="Century Gothic"/>
              </a:defRPr>
            </a:lvl7pPr>
            <a:lvl8pPr lvl="7" rtl="0" algn="ctr">
              <a:lnSpc>
                <a:spcPct val="100000"/>
              </a:lnSpc>
              <a:spcBef>
                <a:spcPts val="1600"/>
              </a:spcBef>
              <a:spcAft>
                <a:spcPts val="0"/>
              </a:spcAft>
              <a:buSzPts val="1600"/>
              <a:buFont typeface="Century Gothic"/>
              <a:buNone/>
              <a:defRPr sz="1600">
                <a:latin typeface="Century Gothic"/>
                <a:ea typeface="Century Gothic"/>
                <a:cs typeface="Century Gothic"/>
                <a:sym typeface="Century Gothic"/>
              </a:defRPr>
            </a:lvl8pPr>
            <a:lvl9pPr lvl="8" rtl="0" algn="ctr">
              <a:lnSpc>
                <a:spcPct val="100000"/>
              </a:lnSpc>
              <a:spcBef>
                <a:spcPts val="1600"/>
              </a:spcBef>
              <a:spcAft>
                <a:spcPts val="1600"/>
              </a:spcAft>
              <a:buSzPts val="1600"/>
              <a:buFont typeface="Century Gothic"/>
              <a:buNone/>
              <a:defRPr sz="1600">
                <a:latin typeface="Century Gothic"/>
                <a:ea typeface="Century Gothic"/>
                <a:cs typeface="Century Gothic"/>
                <a:sym typeface="Century Gothic"/>
              </a:defRPr>
            </a:lvl9pPr>
          </a:lstStyle>
          <a:p/>
        </p:txBody>
      </p:sp>
      <p:sp>
        <p:nvSpPr>
          <p:cNvPr id="160" name="Google Shape;160;p36"/>
          <p:cNvSpPr txBox="1"/>
          <p:nvPr>
            <p:ph idx="2" type="subTitle"/>
          </p:nvPr>
        </p:nvSpPr>
        <p:spPr>
          <a:xfrm>
            <a:off x="5105100" y="3689600"/>
            <a:ext cx="2785800" cy="91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Century Gothic"/>
              <a:buNone/>
              <a:defRPr/>
            </a:lvl1pPr>
            <a:lvl2pPr lvl="1" rtl="0" algn="ctr">
              <a:lnSpc>
                <a:spcPct val="100000"/>
              </a:lnSpc>
              <a:spcBef>
                <a:spcPts val="1600"/>
              </a:spcBef>
              <a:spcAft>
                <a:spcPts val="0"/>
              </a:spcAft>
              <a:buSzPts val="1600"/>
              <a:buFont typeface="Century Gothic"/>
              <a:buNone/>
              <a:defRPr sz="1600">
                <a:latin typeface="Century Gothic"/>
                <a:ea typeface="Century Gothic"/>
                <a:cs typeface="Century Gothic"/>
                <a:sym typeface="Century Gothic"/>
              </a:defRPr>
            </a:lvl2pPr>
            <a:lvl3pPr lvl="2" rtl="0" algn="ctr">
              <a:lnSpc>
                <a:spcPct val="100000"/>
              </a:lnSpc>
              <a:spcBef>
                <a:spcPts val="1600"/>
              </a:spcBef>
              <a:spcAft>
                <a:spcPts val="0"/>
              </a:spcAft>
              <a:buSzPts val="1600"/>
              <a:buFont typeface="Century Gothic"/>
              <a:buNone/>
              <a:defRPr sz="1600">
                <a:latin typeface="Century Gothic"/>
                <a:ea typeface="Century Gothic"/>
                <a:cs typeface="Century Gothic"/>
                <a:sym typeface="Century Gothic"/>
              </a:defRPr>
            </a:lvl3pPr>
            <a:lvl4pPr lvl="3" rtl="0" algn="ctr">
              <a:lnSpc>
                <a:spcPct val="100000"/>
              </a:lnSpc>
              <a:spcBef>
                <a:spcPts val="1600"/>
              </a:spcBef>
              <a:spcAft>
                <a:spcPts val="0"/>
              </a:spcAft>
              <a:buSzPts val="1600"/>
              <a:buFont typeface="Century Gothic"/>
              <a:buNone/>
              <a:defRPr sz="1600">
                <a:latin typeface="Century Gothic"/>
                <a:ea typeface="Century Gothic"/>
                <a:cs typeface="Century Gothic"/>
                <a:sym typeface="Century Gothic"/>
              </a:defRPr>
            </a:lvl4pPr>
            <a:lvl5pPr lvl="4" rtl="0" algn="ctr">
              <a:lnSpc>
                <a:spcPct val="100000"/>
              </a:lnSpc>
              <a:spcBef>
                <a:spcPts val="1600"/>
              </a:spcBef>
              <a:spcAft>
                <a:spcPts val="0"/>
              </a:spcAft>
              <a:buSzPts val="1600"/>
              <a:buFont typeface="Century Gothic"/>
              <a:buNone/>
              <a:defRPr sz="1600">
                <a:latin typeface="Century Gothic"/>
                <a:ea typeface="Century Gothic"/>
                <a:cs typeface="Century Gothic"/>
                <a:sym typeface="Century Gothic"/>
              </a:defRPr>
            </a:lvl5pPr>
            <a:lvl6pPr lvl="5" rtl="0" algn="ctr">
              <a:lnSpc>
                <a:spcPct val="100000"/>
              </a:lnSpc>
              <a:spcBef>
                <a:spcPts val="1600"/>
              </a:spcBef>
              <a:spcAft>
                <a:spcPts val="0"/>
              </a:spcAft>
              <a:buSzPts val="1600"/>
              <a:buFont typeface="Century Gothic"/>
              <a:buNone/>
              <a:defRPr sz="1600">
                <a:latin typeface="Century Gothic"/>
                <a:ea typeface="Century Gothic"/>
                <a:cs typeface="Century Gothic"/>
                <a:sym typeface="Century Gothic"/>
              </a:defRPr>
            </a:lvl6pPr>
            <a:lvl7pPr lvl="6" rtl="0" algn="ctr">
              <a:lnSpc>
                <a:spcPct val="100000"/>
              </a:lnSpc>
              <a:spcBef>
                <a:spcPts val="1600"/>
              </a:spcBef>
              <a:spcAft>
                <a:spcPts val="0"/>
              </a:spcAft>
              <a:buSzPts val="1600"/>
              <a:buFont typeface="Century Gothic"/>
              <a:buNone/>
              <a:defRPr sz="1600">
                <a:latin typeface="Century Gothic"/>
                <a:ea typeface="Century Gothic"/>
                <a:cs typeface="Century Gothic"/>
                <a:sym typeface="Century Gothic"/>
              </a:defRPr>
            </a:lvl7pPr>
            <a:lvl8pPr lvl="7" rtl="0" algn="ctr">
              <a:lnSpc>
                <a:spcPct val="100000"/>
              </a:lnSpc>
              <a:spcBef>
                <a:spcPts val="1600"/>
              </a:spcBef>
              <a:spcAft>
                <a:spcPts val="0"/>
              </a:spcAft>
              <a:buSzPts val="1600"/>
              <a:buFont typeface="Century Gothic"/>
              <a:buNone/>
              <a:defRPr sz="1600">
                <a:latin typeface="Century Gothic"/>
                <a:ea typeface="Century Gothic"/>
                <a:cs typeface="Century Gothic"/>
                <a:sym typeface="Century Gothic"/>
              </a:defRPr>
            </a:lvl8pPr>
            <a:lvl9pPr lvl="8" rtl="0" algn="ctr">
              <a:lnSpc>
                <a:spcPct val="100000"/>
              </a:lnSpc>
              <a:spcBef>
                <a:spcPts val="1600"/>
              </a:spcBef>
              <a:spcAft>
                <a:spcPts val="1600"/>
              </a:spcAft>
              <a:buSzPts val="1600"/>
              <a:buFont typeface="Century Gothic"/>
              <a:buNone/>
              <a:defRPr sz="1600">
                <a:latin typeface="Century Gothic"/>
                <a:ea typeface="Century Gothic"/>
                <a:cs typeface="Century Gothic"/>
                <a:sym typeface="Century Gothic"/>
              </a:defRPr>
            </a:lvl9pPr>
          </a:lstStyle>
          <a:p/>
        </p:txBody>
      </p:sp>
      <p:sp>
        <p:nvSpPr>
          <p:cNvPr id="161" name="Google Shape;161;p36"/>
          <p:cNvSpPr txBox="1"/>
          <p:nvPr>
            <p:ph idx="3" type="subTitle"/>
          </p:nvPr>
        </p:nvSpPr>
        <p:spPr>
          <a:xfrm>
            <a:off x="1253025" y="3128600"/>
            <a:ext cx="278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Century Gothic"/>
              <a:buNone/>
              <a:defRPr sz="2400">
                <a:solidFill>
                  <a:schemeClr val="accent2"/>
                </a:solidFill>
                <a:latin typeface="Bebas Neue"/>
                <a:ea typeface="Bebas Neue"/>
                <a:cs typeface="Bebas Neue"/>
                <a:sym typeface="Bebas Neue"/>
              </a:defRPr>
            </a:lvl1pPr>
            <a:lvl2pPr lvl="1"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2pPr>
            <a:lvl3pPr lvl="2"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3pPr>
            <a:lvl4pPr lvl="3"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4pPr>
            <a:lvl5pPr lvl="4"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5pPr>
            <a:lvl6pPr lvl="5"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6pPr>
            <a:lvl7pPr lvl="6"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7pPr>
            <a:lvl8pPr lvl="7"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8pPr>
            <a:lvl9pPr lvl="8" rtl="0" algn="ctr">
              <a:lnSpc>
                <a:spcPct val="100000"/>
              </a:lnSpc>
              <a:spcBef>
                <a:spcPts val="1600"/>
              </a:spcBef>
              <a:spcAft>
                <a:spcPts val="1600"/>
              </a:spcAft>
              <a:buSzPts val="1400"/>
              <a:buFont typeface="Century Gothic"/>
              <a:buNone/>
              <a:defRPr>
                <a:latin typeface="Century Gothic"/>
                <a:ea typeface="Century Gothic"/>
                <a:cs typeface="Century Gothic"/>
                <a:sym typeface="Century Gothic"/>
              </a:defRPr>
            </a:lvl9pPr>
          </a:lstStyle>
          <a:p/>
        </p:txBody>
      </p:sp>
      <p:sp>
        <p:nvSpPr>
          <p:cNvPr id="162" name="Google Shape;162;p36"/>
          <p:cNvSpPr txBox="1"/>
          <p:nvPr>
            <p:ph idx="4" type="subTitle"/>
          </p:nvPr>
        </p:nvSpPr>
        <p:spPr>
          <a:xfrm>
            <a:off x="5105100" y="3128600"/>
            <a:ext cx="278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Century Gothic"/>
              <a:buNone/>
              <a:defRPr sz="2400">
                <a:solidFill>
                  <a:schemeClr val="accent2"/>
                </a:solidFill>
                <a:latin typeface="Bebas Neue"/>
                <a:ea typeface="Bebas Neue"/>
                <a:cs typeface="Bebas Neue"/>
                <a:sym typeface="Bebas Neue"/>
              </a:defRPr>
            </a:lvl1pPr>
            <a:lvl2pPr lvl="1"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2pPr>
            <a:lvl3pPr lvl="2"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3pPr>
            <a:lvl4pPr lvl="3"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4pPr>
            <a:lvl5pPr lvl="4"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5pPr>
            <a:lvl6pPr lvl="5"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6pPr>
            <a:lvl7pPr lvl="6"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7pPr>
            <a:lvl8pPr lvl="7" rtl="0" algn="ctr">
              <a:lnSpc>
                <a:spcPct val="100000"/>
              </a:lnSpc>
              <a:spcBef>
                <a:spcPts val="1600"/>
              </a:spcBef>
              <a:spcAft>
                <a:spcPts val="0"/>
              </a:spcAft>
              <a:buSzPts val="1400"/>
              <a:buFont typeface="Century Gothic"/>
              <a:buNone/>
              <a:defRPr>
                <a:latin typeface="Century Gothic"/>
                <a:ea typeface="Century Gothic"/>
                <a:cs typeface="Century Gothic"/>
                <a:sym typeface="Century Gothic"/>
              </a:defRPr>
            </a:lvl8pPr>
            <a:lvl9pPr lvl="8" rtl="0" algn="ctr">
              <a:lnSpc>
                <a:spcPct val="100000"/>
              </a:lnSpc>
              <a:spcBef>
                <a:spcPts val="1600"/>
              </a:spcBef>
              <a:spcAft>
                <a:spcPts val="1600"/>
              </a:spcAft>
              <a:buSzPts val="1400"/>
              <a:buFont typeface="Century Gothic"/>
              <a:buNone/>
              <a:defRPr>
                <a:latin typeface="Century Gothic"/>
                <a:ea typeface="Century Gothic"/>
                <a:cs typeface="Century Gothic"/>
                <a:sym typeface="Century Gothic"/>
              </a:defRPr>
            </a:lvl9pPr>
          </a:lstStyle>
          <a:p/>
        </p:txBody>
      </p:sp>
      <p:sp>
        <p:nvSpPr>
          <p:cNvPr id="163" name="Google Shape;163;p36"/>
          <p:cNvSpPr txBox="1"/>
          <p:nvPr>
            <p:ph type="title"/>
          </p:nvPr>
        </p:nvSpPr>
        <p:spPr>
          <a:xfrm>
            <a:off x="720000" y="352701"/>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3">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37"/>
          <p:cNvSpPr txBox="1"/>
          <p:nvPr>
            <p:ph type="title"/>
          </p:nvPr>
        </p:nvSpPr>
        <p:spPr>
          <a:xfrm>
            <a:off x="720000" y="352701"/>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p38"/>
          <p:cNvSpPr txBox="1"/>
          <p:nvPr>
            <p:ph type="title"/>
          </p:nvPr>
        </p:nvSpPr>
        <p:spPr>
          <a:xfrm>
            <a:off x="720000" y="352701"/>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bg>
      <p:bgPr>
        <a:blipFill>
          <a:blip r:embed="rId2">
            <a:alphaModFix/>
          </a:blip>
          <a:stretch>
            <a:fillRect/>
          </a:stretch>
        </a:blipFill>
      </p:bgPr>
    </p:bg>
    <p:spTree>
      <p:nvGrpSpPr>
        <p:cNvPr id="168" name="Shape 168"/>
        <p:cNvGrpSpPr/>
        <p:nvPr/>
      </p:nvGrpSpPr>
      <p:grpSpPr>
        <a:xfrm>
          <a:off x="0" y="0"/>
          <a:ext cx="0" cy="0"/>
          <a:chOff x="0" y="0"/>
          <a:chExt cx="0" cy="0"/>
        </a:xfrm>
      </p:grpSpPr>
      <p:sp>
        <p:nvSpPr>
          <p:cNvPr id="169" name="Google Shape;169;p39"/>
          <p:cNvSpPr txBox="1"/>
          <p:nvPr>
            <p:ph type="title"/>
          </p:nvPr>
        </p:nvSpPr>
        <p:spPr>
          <a:xfrm>
            <a:off x="4645500" y="1918690"/>
            <a:ext cx="3705000" cy="118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0" name="Google Shape;170;p39"/>
          <p:cNvSpPr txBox="1"/>
          <p:nvPr>
            <p:ph hasCustomPrompt="1" idx="2" type="title"/>
          </p:nvPr>
        </p:nvSpPr>
        <p:spPr>
          <a:xfrm>
            <a:off x="5066702" y="690650"/>
            <a:ext cx="2862600" cy="104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1" name="Google Shape;171;p39"/>
          <p:cNvSpPr txBox="1"/>
          <p:nvPr>
            <p:ph idx="1" type="subTitle"/>
          </p:nvPr>
        </p:nvSpPr>
        <p:spPr>
          <a:xfrm>
            <a:off x="5066700" y="3426325"/>
            <a:ext cx="2862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solidFill>
                  <a:schemeClr val="lt1"/>
                </a:solidFill>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9">
    <p:bg>
      <p:bgPr>
        <a:blipFill>
          <a:blip r:embed="rId2">
            <a:alphaModFix/>
          </a:blip>
          <a:stretch>
            <a:fillRect/>
          </a:stretch>
        </a:blipFill>
      </p:bgPr>
    </p:bg>
    <p:spTree>
      <p:nvGrpSpPr>
        <p:cNvPr id="172" name="Shape 172"/>
        <p:cNvGrpSpPr/>
        <p:nvPr/>
      </p:nvGrpSpPr>
      <p:grpSpPr>
        <a:xfrm>
          <a:off x="0" y="0"/>
          <a:ext cx="0" cy="0"/>
          <a:chOff x="0" y="0"/>
          <a:chExt cx="0" cy="0"/>
        </a:xfrm>
      </p:grpSpPr>
      <p:sp>
        <p:nvSpPr>
          <p:cNvPr id="173" name="Google Shape;173;p40"/>
          <p:cNvSpPr txBox="1"/>
          <p:nvPr>
            <p:ph type="title"/>
          </p:nvPr>
        </p:nvSpPr>
        <p:spPr>
          <a:xfrm>
            <a:off x="2719500" y="1918690"/>
            <a:ext cx="3705000" cy="118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4" name="Google Shape;174;p40"/>
          <p:cNvSpPr txBox="1"/>
          <p:nvPr>
            <p:ph hasCustomPrompt="1" idx="2" type="title"/>
          </p:nvPr>
        </p:nvSpPr>
        <p:spPr>
          <a:xfrm>
            <a:off x="3140702" y="690650"/>
            <a:ext cx="2862600" cy="104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5" name="Google Shape;175;p40"/>
          <p:cNvSpPr txBox="1"/>
          <p:nvPr>
            <p:ph idx="1" type="subTitle"/>
          </p:nvPr>
        </p:nvSpPr>
        <p:spPr>
          <a:xfrm>
            <a:off x="3140700" y="3426325"/>
            <a:ext cx="2862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BLANK_1_1_1_1_1_1_2_1">
    <p:bg>
      <p:bgPr>
        <a:blipFill>
          <a:blip r:embed="rId2">
            <a:alphaModFix/>
          </a:blip>
          <a:stretch>
            <a:fillRect/>
          </a:stretch>
        </a:blipFill>
      </p:bgPr>
    </p:bg>
    <p:spTree>
      <p:nvGrpSpPr>
        <p:cNvPr id="176" name="Shape 176"/>
        <p:cNvGrpSpPr/>
        <p:nvPr/>
      </p:nvGrpSpPr>
      <p:grpSpPr>
        <a:xfrm>
          <a:off x="0" y="0"/>
          <a:ext cx="0" cy="0"/>
          <a:chOff x="0" y="0"/>
          <a:chExt cx="0" cy="0"/>
        </a:xfrm>
      </p:grpSpPr>
      <p:sp>
        <p:nvSpPr>
          <p:cNvPr id="177" name="Google Shape;177;p41"/>
          <p:cNvSpPr txBox="1"/>
          <p:nvPr>
            <p:ph type="ctrTitle"/>
          </p:nvPr>
        </p:nvSpPr>
        <p:spPr>
          <a:xfrm>
            <a:off x="720000" y="232700"/>
            <a:ext cx="4592700" cy="112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8" name="Google Shape;178;p41"/>
          <p:cNvSpPr txBox="1"/>
          <p:nvPr>
            <p:ph idx="1" type="subTitle"/>
          </p:nvPr>
        </p:nvSpPr>
        <p:spPr>
          <a:xfrm>
            <a:off x="720000" y="1355300"/>
            <a:ext cx="4592700" cy="9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9" name="Google Shape;179;p41"/>
          <p:cNvSpPr txBox="1"/>
          <p:nvPr/>
        </p:nvSpPr>
        <p:spPr>
          <a:xfrm>
            <a:off x="1127050" y="3137600"/>
            <a:ext cx="3739800" cy="9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00">
                <a:solidFill>
                  <a:schemeClr val="accent2"/>
                </a:solidFill>
                <a:latin typeface="Darker Grotesque Medium"/>
                <a:ea typeface="Darker Grotesque Medium"/>
                <a:cs typeface="Darker Grotesque Medium"/>
                <a:sym typeface="Darker Grotesque Medium"/>
              </a:rPr>
              <a:t>CREDITS: This presentation template was created by </a:t>
            </a:r>
            <a:r>
              <a:rPr lang="en-GB" sz="1600" u="sng">
                <a:solidFill>
                  <a:schemeClr val="dk1"/>
                </a:solidFill>
                <a:latin typeface="Darker Grotesque Medium"/>
                <a:ea typeface="Darker Grotesque Medium"/>
                <a:cs typeface="Darker Grotesque Medium"/>
                <a:sym typeface="Darker Grotesque Medium"/>
                <a:hlinkClick r:id="rId3">
                  <a:extLst>
                    <a:ext uri="{A12FA001-AC4F-418D-AE19-62706E023703}">
                      <ahyp:hlinkClr val="tx"/>
                    </a:ext>
                  </a:extLst>
                </a:hlinkClick>
              </a:rPr>
              <a:t>Slidesgo</a:t>
            </a:r>
            <a:r>
              <a:rPr lang="en-GB" sz="1600">
                <a:solidFill>
                  <a:schemeClr val="accent2"/>
                </a:solidFill>
                <a:latin typeface="Darker Grotesque Medium"/>
                <a:ea typeface="Darker Grotesque Medium"/>
                <a:cs typeface="Darker Grotesque Medium"/>
                <a:sym typeface="Darker Grotesque Medium"/>
              </a:rPr>
              <a:t>, including icons by </a:t>
            </a:r>
            <a:r>
              <a:rPr lang="en-GB" sz="1600" u="sng">
                <a:solidFill>
                  <a:schemeClr val="dk1"/>
                </a:solidFill>
                <a:latin typeface="Darker Grotesque Medium"/>
                <a:ea typeface="Darker Grotesque Medium"/>
                <a:cs typeface="Darker Grotesque Medium"/>
                <a:sym typeface="Darker Grotesque Medium"/>
                <a:hlinkClick r:id="rId4">
                  <a:extLst>
                    <a:ext uri="{A12FA001-AC4F-418D-AE19-62706E023703}">
                      <ahyp:hlinkClr val="tx"/>
                    </a:ext>
                  </a:extLst>
                </a:hlinkClick>
              </a:rPr>
              <a:t>Flaticon</a:t>
            </a:r>
            <a:r>
              <a:rPr lang="en-GB" sz="1600">
                <a:solidFill>
                  <a:schemeClr val="accent2"/>
                </a:solidFill>
                <a:latin typeface="Darker Grotesque Medium"/>
                <a:ea typeface="Darker Grotesque Medium"/>
                <a:cs typeface="Darker Grotesque Medium"/>
                <a:sym typeface="Darker Grotesque Medium"/>
              </a:rPr>
              <a:t>, infographics &amp; images by</a:t>
            </a:r>
            <a:r>
              <a:rPr lang="en-GB" sz="1600">
                <a:solidFill>
                  <a:schemeClr val="accent2"/>
                </a:solidFill>
                <a:uFill>
                  <a:noFill/>
                </a:uFill>
                <a:latin typeface="Darker Grotesque Medium"/>
                <a:ea typeface="Darker Grotesque Medium"/>
                <a:cs typeface="Darker Grotesque Medium"/>
                <a:sym typeface="Darker Grotesque Medium"/>
                <a:hlinkClick r:id="rId5">
                  <a:extLst>
                    <a:ext uri="{A12FA001-AC4F-418D-AE19-62706E023703}">
                      <ahyp:hlinkClr val="tx"/>
                    </a:ext>
                  </a:extLst>
                </a:hlinkClick>
              </a:rPr>
              <a:t> </a:t>
            </a:r>
            <a:r>
              <a:rPr lang="en-GB" sz="1600" u="sng">
                <a:solidFill>
                  <a:schemeClr val="dk1"/>
                </a:solidFill>
                <a:latin typeface="Darker Grotesque Medium"/>
                <a:ea typeface="Darker Grotesque Medium"/>
                <a:cs typeface="Darker Grotesque Medium"/>
                <a:sym typeface="Darker Grotesque Medium"/>
                <a:hlinkClick r:id="rId6">
                  <a:extLst>
                    <a:ext uri="{A12FA001-AC4F-418D-AE19-62706E023703}">
                      <ahyp:hlinkClr val="tx"/>
                    </a:ext>
                  </a:extLst>
                </a:hlinkClick>
              </a:rPr>
              <a:t>Freepik</a:t>
            </a:r>
            <a:r>
              <a:rPr lang="en-GB" sz="1600">
                <a:solidFill>
                  <a:schemeClr val="accent2"/>
                </a:solidFill>
                <a:latin typeface="Darker Grotesque Medium"/>
                <a:ea typeface="Darker Grotesque Medium"/>
                <a:cs typeface="Darker Grotesque Medium"/>
                <a:sym typeface="Darker Grotesque Medium"/>
              </a:rPr>
              <a:t>.</a:t>
            </a:r>
            <a:endParaRPr sz="1600">
              <a:solidFill>
                <a:schemeClr val="accent2"/>
              </a:solidFill>
              <a:latin typeface="Darker Grotesque Medium"/>
              <a:ea typeface="Darker Grotesque Medium"/>
              <a:cs typeface="Darker Grotesque Medium"/>
              <a:sym typeface="Darker Grotesque Medium"/>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80" name="Shape 18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Darker Grotesque Medium"/>
              <a:buChar char="●"/>
              <a:defRPr sz="1800">
                <a:solidFill>
                  <a:schemeClr val="dk2"/>
                </a:solidFill>
                <a:latin typeface="Darker Grotesque Medium"/>
                <a:ea typeface="Darker Grotesque Medium"/>
                <a:cs typeface="Darker Grotesque Medium"/>
                <a:sym typeface="Darker Grotesque Medium"/>
              </a:defRPr>
            </a:lvl1pPr>
            <a:lvl2pPr indent="-317500" lvl="1" marL="914400" rtl="0">
              <a:lnSpc>
                <a:spcPct val="115000"/>
              </a:lnSpc>
              <a:spcBef>
                <a:spcPts val="1600"/>
              </a:spcBef>
              <a:spcAft>
                <a:spcPts val="0"/>
              </a:spcAft>
              <a:buClr>
                <a:schemeClr val="dk2"/>
              </a:buClr>
              <a:buSzPts val="1400"/>
              <a:buFont typeface="Darker Grotesque Medium"/>
              <a:buChar char="○"/>
              <a:defRPr>
                <a:solidFill>
                  <a:schemeClr val="dk2"/>
                </a:solidFill>
                <a:latin typeface="Darker Grotesque Medium"/>
                <a:ea typeface="Darker Grotesque Medium"/>
                <a:cs typeface="Darker Grotesque Medium"/>
                <a:sym typeface="Darker Grotesque Medium"/>
              </a:defRPr>
            </a:lvl2pPr>
            <a:lvl3pPr indent="-317500" lvl="2" marL="1371600" rtl="0">
              <a:lnSpc>
                <a:spcPct val="115000"/>
              </a:lnSpc>
              <a:spcBef>
                <a:spcPts val="1600"/>
              </a:spcBef>
              <a:spcAft>
                <a:spcPts val="0"/>
              </a:spcAft>
              <a:buClr>
                <a:schemeClr val="dk2"/>
              </a:buClr>
              <a:buSzPts val="1400"/>
              <a:buFont typeface="Darker Grotesque Medium"/>
              <a:buChar char="■"/>
              <a:defRPr>
                <a:solidFill>
                  <a:schemeClr val="dk2"/>
                </a:solidFill>
                <a:latin typeface="Darker Grotesque Medium"/>
                <a:ea typeface="Darker Grotesque Medium"/>
                <a:cs typeface="Darker Grotesque Medium"/>
                <a:sym typeface="Darker Grotesque Medium"/>
              </a:defRPr>
            </a:lvl3pPr>
            <a:lvl4pPr indent="-317500" lvl="3" marL="1828800" rtl="0">
              <a:lnSpc>
                <a:spcPct val="115000"/>
              </a:lnSpc>
              <a:spcBef>
                <a:spcPts val="1600"/>
              </a:spcBef>
              <a:spcAft>
                <a:spcPts val="0"/>
              </a:spcAft>
              <a:buClr>
                <a:schemeClr val="dk2"/>
              </a:buClr>
              <a:buSzPts val="1400"/>
              <a:buFont typeface="Darker Grotesque Medium"/>
              <a:buChar char="●"/>
              <a:defRPr>
                <a:solidFill>
                  <a:schemeClr val="dk2"/>
                </a:solidFill>
                <a:latin typeface="Darker Grotesque Medium"/>
                <a:ea typeface="Darker Grotesque Medium"/>
                <a:cs typeface="Darker Grotesque Medium"/>
                <a:sym typeface="Darker Grotesque Medium"/>
              </a:defRPr>
            </a:lvl4pPr>
            <a:lvl5pPr indent="-317500" lvl="4" marL="2286000" rtl="0">
              <a:lnSpc>
                <a:spcPct val="115000"/>
              </a:lnSpc>
              <a:spcBef>
                <a:spcPts val="1600"/>
              </a:spcBef>
              <a:spcAft>
                <a:spcPts val="0"/>
              </a:spcAft>
              <a:buClr>
                <a:schemeClr val="dk2"/>
              </a:buClr>
              <a:buSzPts val="1400"/>
              <a:buFont typeface="Darker Grotesque Medium"/>
              <a:buChar char="○"/>
              <a:defRPr>
                <a:solidFill>
                  <a:schemeClr val="dk2"/>
                </a:solidFill>
                <a:latin typeface="Darker Grotesque Medium"/>
                <a:ea typeface="Darker Grotesque Medium"/>
                <a:cs typeface="Darker Grotesque Medium"/>
                <a:sym typeface="Darker Grotesque Medium"/>
              </a:defRPr>
            </a:lvl5pPr>
            <a:lvl6pPr indent="-317500" lvl="5" marL="2743200" rtl="0">
              <a:lnSpc>
                <a:spcPct val="115000"/>
              </a:lnSpc>
              <a:spcBef>
                <a:spcPts val="1600"/>
              </a:spcBef>
              <a:spcAft>
                <a:spcPts val="0"/>
              </a:spcAft>
              <a:buClr>
                <a:schemeClr val="dk2"/>
              </a:buClr>
              <a:buSzPts val="1400"/>
              <a:buFont typeface="Darker Grotesque Medium"/>
              <a:buChar char="■"/>
              <a:defRPr>
                <a:solidFill>
                  <a:schemeClr val="dk2"/>
                </a:solidFill>
                <a:latin typeface="Darker Grotesque Medium"/>
                <a:ea typeface="Darker Grotesque Medium"/>
                <a:cs typeface="Darker Grotesque Medium"/>
                <a:sym typeface="Darker Grotesque Medium"/>
              </a:defRPr>
            </a:lvl6pPr>
            <a:lvl7pPr indent="-317500" lvl="6" marL="3200400" rtl="0">
              <a:lnSpc>
                <a:spcPct val="115000"/>
              </a:lnSpc>
              <a:spcBef>
                <a:spcPts val="1600"/>
              </a:spcBef>
              <a:spcAft>
                <a:spcPts val="0"/>
              </a:spcAft>
              <a:buClr>
                <a:schemeClr val="dk2"/>
              </a:buClr>
              <a:buSzPts val="1400"/>
              <a:buFont typeface="Darker Grotesque Medium"/>
              <a:buChar char="●"/>
              <a:defRPr>
                <a:solidFill>
                  <a:schemeClr val="dk2"/>
                </a:solidFill>
                <a:latin typeface="Darker Grotesque Medium"/>
                <a:ea typeface="Darker Grotesque Medium"/>
                <a:cs typeface="Darker Grotesque Medium"/>
                <a:sym typeface="Darker Grotesque Medium"/>
              </a:defRPr>
            </a:lvl7pPr>
            <a:lvl8pPr indent="-317500" lvl="7" marL="3657600" rtl="0">
              <a:lnSpc>
                <a:spcPct val="115000"/>
              </a:lnSpc>
              <a:spcBef>
                <a:spcPts val="1600"/>
              </a:spcBef>
              <a:spcAft>
                <a:spcPts val="0"/>
              </a:spcAft>
              <a:buClr>
                <a:schemeClr val="dk2"/>
              </a:buClr>
              <a:buSzPts val="1400"/>
              <a:buFont typeface="Darker Grotesque Medium"/>
              <a:buChar char="○"/>
              <a:defRPr>
                <a:solidFill>
                  <a:schemeClr val="dk2"/>
                </a:solidFill>
                <a:latin typeface="Darker Grotesque Medium"/>
                <a:ea typeface="Darker Grotesque Medium"/>
                <a:cs typeface="Darker Grotesque Medium"/>
                <a:sym typeface="Darker Grotesque Medium"/>
              </a:defRPr>
            </a:lvl8pPr>
            <a:lvl9pPr indent="-317500" lvl="8" marL="4114800" rtl="0">
              <a:lnSpc>
                <a:spcPct val="115000"/>
              </a:lnSpc>
              <a:spcBef>
                <a:spcPts val="1600"/>
              </a:spcBef>
              <a:spcAft>
                <a:spcPts val="1600"/>
              </a:spcAft>
              <a:buClr>
                <a:schemeClr val="dk2"/>
              </a:buClr>
              <a:buSzPts val="1400"/>
              <a:buFont typeface="Darker Grotesque Medium"/>
              <a:buChar char="■"/>
              <a:defRPr>
                <a:solidFill>
                  <a:schemeClr val="dk2"/>
                </a:solidFill>
                <a:latin typeface="Darker Grotesque Medium"/>
                <a:ea typeface="Darker Grotesque Medium"/>
                <a:cs typeface="Darker Grotesque Medium"/>
                <a:sym typeface="Darker Grotesque Medium"/>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29.png"/><Relationship Id="rId4"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32.png"/><Relationship Id="rId4" Type="http://schemas.openxmlformats.org/officeDocument/2006/relationships/image" Target="../media/image24.png"/><Relationship Id="rId5"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30.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 Id="rId3" Type="http://schemas.openxmlformats.org/officeDocument/2006/relationships/image" Target="../media/image31.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3"/>
          <p:cNvSpPr/>
          <p:nvPr/>
        </p:nvSpPr>
        <p:spPr>
          <a:xfrm>
            <a:off x="2015100" y="3608150"/>
            <a:ext cx="5113800" cy="972300"/>
          </a:xfrm>
          <a:prstGeom prst="roundRect">
            <a:avLst>
              <a:gd fmla="val 16667" name="adj"/>
            </a:avLst>
          </a:prstGeom>
          <a:solidFill>
            <a:srgbClr val="FFFFFF">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3"/>
          <p:cNvSpPr txBox="1"/>
          <p:nvPr>
            <p:ph type="ctrTitle"/>
          </p:nvPr>
        </p:nvSpPr>
        <p:spPr>
          <a:xfrm>
            <a:off x="921450" y="1439250"/>
            <a:ext cx="74067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Computational thinking</a:t>
            </a:r>
            <a:r>
              <a:rPr lang="en-GB">
                <a:solidFill>
                  <a:schemeClr val="lt1"/>
                </a:solidFill>
              </a:rPr>
              <a:t> </a:t>
            </a:r>
            <a:r>
              <a:rPr lang="en-GB"/>
              <a:t>group project</a:t>
            </a:r>
            <a:endParaRPr/>
          </a:p>
        </p:txBody>
      </p:sp>
      <p:sp>
        <p:nvSpPr>
          <p:cNvPr id="187" name="Google Shape;187;p43"/>
          <p:cNvSpPr txBox="1"/>
          <p:nvPr>
            <p:ph idx="1" type="subTitle"/>
          </p:nvPr>
        </p:nvSpPr>
        <p:spPr>
          <a:xfrm>
            <a:off x="2122825" y="3875000"/>
            <a:ext cx="47910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G22_T6</a:t>
            </a:r>
            <a:endParaRPr/>
          </a:p>
          <a:p>
            <a:pPr indent="0" lvl="0" marL="0" rtl="0" algn="ctr">
              <a:lnSpc>
                <a:spcPct val="115000"/>
              </a:lnSpc>
              <a:spcBef>
                <a:spcPts val="0"/>
              </a:spcBef>
              <a:spcAft>
                <a:spcPts val="0"/>
              </a:spcAft>
              <a:buNone/>
            </a:pPr>
            <a:r>
              <a:rPr lang="en-GB"/>
              <a:t>REISHAV KRISHNA GUPTA</a:t>
            </a:r>
            <a:endParaRPr/>
          </a:p>
          <a:p>
            <a:pPr indent="0" lvl="0" marL="0" rtl="0" algn="ctr">
              <a:spcBef>
                <a:spcPts val="0"/>
              </a:spcBef>
              <a:spcAft>
                <a:spcPts val="0"/>
              </a:spcAft>
              <a:buNone/>
            </a:pPr>
            <a:r>
              <a:rPr lang="en-GB"/>
              <a:t>TAN JUN SHENG JACKSON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4"/>
          <p:cNvSpPr txBox="1"/>
          <p:nvPr>
            <p:ph type="title"/>
          </p:nvPr>
        </p:nvSpPr>
        <p:spPr>
          <a:xfrm>
            <a:off x="1543370" y="1370800"/>
            <a:ext cx="2439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Our algorithm</a:t>
            </a:r>
            <a:endParaRPr/>
          </a:p>
        </p:txBody>
      </p:sp>
      <p:sp>
        <p:nvSpPr>
          <p:cNvPr id="193" name="Google Shape;193;p44"/>
          <p:cNvSpPr txBox="1"/>
          <p:nvPr>
            <p:ph idx="2" type="title"/>
          </p:nvPr>
        </p:nvSpPr>
        <p:spPr>
          <a:xfrm>
            <a:off x="884000" y="1470575"/>
            <a:ext cx="659400" cy="593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a:t>01</a:t>
            </a:r>
            <a:endParaRPr/>
          </a:p>
        </p:txBody>
      </p:sp>
      <p:sp>
        <p:nvSpPr>
          <p:cNvPr id="194" name="Google Shape;194;p44"/>
          <p:cNvSpPr txBox="1"/>
          <p:nvPr>
            <p:ph idx="1" type="subTitle"/>
          </p:nvPr>
        </p:nvSpPr>
        <p:spPr>
          <a:xfrm>
            <a:off x="1543386" y="1804925"/>
            <a:ext cx="2722800" cy="76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You can describe the topic of the section here</a:t>
            </a:r>
            <a:endParaRPr/>
          </a:p>
        </p:txBody>
      </p:sp>
      <p:sp>
        <p:nvSpPr>
          <p:cNvPr id="195" name="Google Shape;195;p44"/>
          <p:cNvSpPr txBox="1"/>
          <p:nvPr>
            <p:ph idx="3" type="title"/>
          </p:nvPr>
        </p:nvSpPr>
        <p:spPr>
          <a:xfrm>
            <a:off x="5537187" y="1370800"/>
            <a:ext cx="2439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Big-o time complexity</a:t>
            </a:r>
            <a:endParaRPr/>
          </a:p>
        </p:txBody>
      </p:sp>
      <p:sp>
        <p:nvSpPr>
          <p:cNvPr id="196" name="Google Shape;196;p44"/>
          <p:cNvSpPr txBox="1"/>
          <p:nvPr>
            <p:ph idx="4" type="title"/>
          </p:nvPr>
        </p:nvSpPr>
        <p:spPr>
          <a:xfrm>
            <a:off x="4877826" y="1470575"/>
            <a:ext cx="659400" cy="593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a:t>02</a:t>
            </a:r>
            <a:endParaRPr/>
          </a:p>
        </p:txBody>
      </p:sp>
      <p:sp>
        <p:nvSpPr>
          <p:cNvPr id="197" name="Google Shape;197;p44"/>
          <p:cNvSpPr txBox="1"/>
          <p:nvPr>
            <p:ph idx="5" type="subTitle"/>
          </p:nvPr>
        </p:nvSpPr>
        <p:spPr>
          <a:xfrm>
            <a:off x="5537203" y="1804925"/>
            <a:ext cx="2722800" cy="76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You can describe the topic of the section here</a:t>
            </a:r>
            <a:endParaRPr/>
          </a:p>
        </p:txBody>
      </p:sp>
      <p:sp>
        <p:nvSpPr>
          <p:cNvPr id="198" name="Google Shape;198;p44"/>
          <p:cNvSpPr txBox="1"/>
          <p:nvPr>
            <p:ph idx="6" type="title"/>
          </p:nvPr>
        </p:nvSpPr>
        <p:spPr>
          <a:xfrm>
            <a:off x="3540282" y="2888825"/>
            <a:ext cx="2439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Contribution</a:t>
            </a:r>
            <a:endParaRPr/>
          </a:p>
        </p:txBody>
      </p:sp>
      <p:sp>
        <p:nvSpPr>
          <p:cNvPr id="199" name="Google Shape;199;p44"/>
          <p:cNvSpPr txBox="1"/>
          <p:nvPr>
            <p:ph idx="7" type="title"/>
          </p:nvPr>
        </p:nvSpPr>
        <p:spPr>
          <a:xfrm>
            <a:off x="2880913" y="2988600"/>
            <a:ext cx="659400" cy="593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a:t>03</a:t>
            </a:r>
            <a:endParaRPr/>
          </a:p>
        </p:txBody>
      </p:sp>
      <p:sp>
        <p:nvSpPr>
          <p:cNvPr id="200" name="Google Shape;200;p44"/>
          <p:cNvSpPr txBox="1"/>
          <p:nvPr>
            <p:ph idx="8" type="subTitle"/>
          </p:nvPr>
        </p:nvSpPr>
        <p:spPr>
          <a:xfrm>
            <a:off x="3540298" y="3322950"/>
            <a:ext cx="2722800" cy="76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You can describe the topic of the section here</a:t>
            </a:r>
            <a:endParaRPr/>
          </a:p>
        </p:txBody>
      </p:sp>
      <p:sp>
        <p:nvSpPr>
          <p:cNvPr id="201" name="Google Shape;201;p44"/>
          <p:cNvSpPr txBox="1"/>
          <p:nvPr>
            <p:ph idx="15" type="title"/>
          </p:nvPr>
        </p:nvSpPr>
        <p:spPr>
          <a:xfrm>
            <a:off x="720000" y="352701"/>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TABLE OF CONTENTS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5"/>
          <p:cNvSpPr/>
          <p:nvPr/>
        </p:nvSpPr>
        <p:spPr>
          <a:xfrm>
            <a:off x="636275" y="1169125"/>
            <a:ext cx="7669800" cy="3468600"/>
          </a:xfrm>
          <a:prstGeom prst="roundRect">
            <a:avLst>
              <a:gd fmla="val 16667" name="adj"/>
            </a:avLst>
          </a:prstGeom>
          <a:solidFill>
            <a:srgbClr val="FFFFFF">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5"/>
          <p:cNvSpPr txBox="1"/>
          <p:nvPr>
            <p:ph type="title"/>
          </p:nvPr>
        </p:nvSpPr>
        <p:spPr>
          <a:xfrm>
            <a:off x="1082325" y="130525"/>
            <a:ext cx="5730900" cy="103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OUR ALGORITHM - PART 1</a:t>
            </a:r>
            <a:endParaRPr/>
          </a:p>
        </p:txBody>
      </p:sp>
      <p:sp>
        <p:nvSpPr>
          <p:cNvPr id="208" name="Google Shape;208;p45"/>
          <p:cNvSpPr txBox="1"/>
          <p:nvPr>
            <p:ph idx="1" type="subTitle"/>
          </p:nvPr>
        </p:nvSpPr>
        <p:spPr>
          <a:xfrm>
            <a:off x="4514100" y="1169125"/>
            <a:ext cx="2969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Darker Grotesque"/>
                <a:ea typeface="Darker Grotesque"/>
                <a:cs typeface="Darker Grotesque"/>
                <a:sym typeface="Darker Grotesque"/>
              </a:rPr>
              <a:t>Brute Force Search</a:t>
            </a:r>
            <a:endParaRPr b="1">
              <a:solidFill>
                <a:schemeClr val="dk1"/>
              </a:solidFill>
              <a:latin typeface="Darker Grotesque"/>
              <a:ea typeface="Darker Grotesque"/>
              <a:cs typeface="Darker Grotesque"/>
              <a:sym typeface="Darker Grotesque"/>
            </a:endParaRPr>
          </a:p>
          <a:p>
            <a:pPr indent="0" lvl="0" marL="0" rtl="0" algn="ctr">
              <a:spcBef>
                <a:spcPts val="1600"/>
              </a:spcBef>
              <a:spcAft>
                <a:spcPts val="1600"/>
              </a:spcAft>
              <a:buNone/>
            </a:pPr>
            <a:r>
              <a:t/>
            </a:r>
            <a:endParaRPr sz="1200"/>
          </a:p>
        </p:txBody>
      </p:sp>
      <p:sp>
        <p:nvSpPr>
          <p:cNvPr id="209" name="Google Shape;209;p45"/>
          <p:cNvSpPr txBox="1"/>
          <p:nvPr/>
        </p:nvSpPr>
        <p:spPr>
          <a:xfrm>
            <a:off x="6802250" y="396395"/>
            <a:ext cx="666600" cy="17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800" u="sng">
                <a:solidFill>
                  <a:schemeClr val="accent2"/>
                </a:solidFill>
                <a:latin typeface="Bebas Neue"/>
                <a:ea typeface="Bebas Neue"/>
                <a:cs typeface="Bebas Neue"/>
                <a:sym typeface="Bebas Neue"/>
              </a:rPr>
              <a:t>OUR ALGORITHM</a:t>
            </a:r>
            <a:endParaRPr b="1" i="1" sz="800" u="sng">
              <a:solidFill>
                <a:schemeClr val="accent2"/>
              </a:solidFill>
              <a:latin typeface="Bebas Neue"/>
              <a:ea typeface="Bebas Neue"/>
              <a:cs typeface="Bebas Neue"/>
              <a:sym typeface="Bebas Neue"/>
            </a:endParaRPr>
          </a:p>
        </p:txBody>
      </p:sp>
      <p:sp>
        <p:nvSpPr>
          <p:cNvPr id="210" name="Google Shape;210;p45"/>
          <p:cNvSpPr txBox="1"/>
          <p:nvPr/>
        </p:nvSpPr>
        <p:spPr>
          <a:xfrm>
            <a:off x="7554152" y="396395"/>
            <a:ext cx="666600" cy="17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800">
                <a:solidFill>
                  <a:schemeClr val="accent2"/>
                </a:solidFill>
                <a:latin typeface="Bebas Neue"/>
                <a:ea typeface="Bebas Neue"/>
                <a:cs typeface="Bebas Neue"/>
                <a:sym typeface="Bebas Neue"/>
              </a:rPr>
              <a:t>BIG-O TIME COMPLEXITY</a:t>
            </a:r>
            <a:endParaRPr sz="800">
              <a:solidFill>
                <a:schemeClr val="accent2"/>
              </a:solidFill>
              <a:latin typeface="Bebas Neue"/>
              <a:ea typeface="Bebas Neue"/>
              <a:cs typeface="Bebas Neue"/>
              <a:sym typeface="Bebas Neue"/>
            </a:endParaRPr>
          </a:p>
        </p:txBody>
      </p:sp>
      <p:sp>
        <p:nvSpPr>
          <p:cNvPr id="211" name="Google Shape;211;p45"/>
          <p:cNvSpPr txBox="1"/>
          <p:nvPr/>
        </p:nvSpPr>
        <p:spPr>
          <a:xfrm>
            <a:off x="8306083" y="396395"/>
            <a:ext cx="666600" cy="17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800">
                <a:solidFill>
                  <a:schemeClr val="accent2"/>
                </a:solidFill>
                <a:latin typeface="Bebas Neue"/>
                <a:ea typeface="Bebas Neue"/>
                <a:cs typeface="Bebas Neue"/>
                <a:sym typeface="Bebas Neue"/>
              </a:rPr>
              <a:t>CONTRIBUTIONS</a:t>
            </a:r>
            <a:endParaRPr sz="800">
              <a:solidFill>
                <a:schemeClr val="accent2"/>
              </a:solidFill>
              <a:latin typeface="Bebas Neue"/>
              <a:ea typeface="Bebas Neue"/>
              <a:cs typeface="Bebas Neue"/>
              <a:sym typeface="Bebas Neue"/>
            </a:endParaRPr>
          </a:p>
        </p:txBody>
      </p:sp>
      <p:sp>
        <p:nvSpPr>
          <p:cNvPr id="212" name="Google Shape;212;p45"/>
          <p:cNvSpPr/>
          <p:nvPr/>
        </p:nvSpPr>
        <p:spPr>
          <a:xfrm>
            <a:off x="6997344" y="124624"/>
            <a:ext cx="276300" cy="220500"/>
          </a:xfrm>
          <a:prstGeom prst="roundRect">
            <a:avLst>
              <a:gd fmla="val 16667" name="adj"/>
            </a:avLst>
          </a:prstGeom>
          <a:solidFill>
            <a:srgbClr val="FFFFFF">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5"/>
          <p:cNvSpPr/>
          <p:nvPr/>
        </p:nvSpPr>
        <p:spPr>
          <a:xfrm>
            <a:off x="7749266" y="124624"/>
            <a:ext cx="276300" cy="220500"/>
          </a:xfrm>
          <a:prstGeom prst="roundRect">
            <a:avLst>
              <a:gd fmla="val 16667" name="adj"/>
            </a:avLst>
          </a:prstGeom>
          <a:solidFill>
            <a:srgbClr val="FFFFFF">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5"/>
          <p:cNvSpPr/>
          <p:nvPr/>
        </p:nvSpPr>
        <p:spPr>
          <a:xfrm>
            <a:off x="8501244" y="124624"/>
            <a:ext cx="276300" cy="220500"/>
          </a:xfrm>
          <a:prstGeom prst="roundRect">
            <a:avLst>
              <a:gd fmla="val 16667" name="adj"/>
            </a:avLst>
          </a:prstGeom>
          <a:solidFill>
            <a:srgbClr val="FFFFFF">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5"/>
          <p:cNvSpPr/>
          <p:nvPr/>
        </p:nvSpPr>
        <p:spPr>
          <a:xfrm>
            <a:off x="7830944" y="165940"/>
            <a:ext cx="113162" cy="137779"/>
          </a:xfrm>
          <a:custGeom>
            <a:rect b="b" l="l" r="r" t="t"/>
            <a:pathLst>
              <a:path extrusionOk="0" h="209550" w="146488">
                <a:moveTo>
                  <a:pt x="87648" y="12267"/>
                </a:moveTo>
                <a:lnTo>
                  <a:pt x="87648" y="23808"/>
                </a:lnTo>
                <a:lnTo>
                  <a:pt x="59266" y="23808"/>
                </a:lnTo>
                <a:lnTo>
                  <a:pt x="59266" y="12267"/>
                </a:lnTo>
                <a:close/>
                <a:moveTo>
                  <a:pt x="86458" y="36075"/>
                </a:moveTo>
                <a:lnTo>
                  <a:pt x="86458" y="66241"/>
                </a:lnTo>
                <a:lnTo>
                  <a:pt x="90826" y="67555"/>
                </a:lnTo>
                <a:lnTo>
                  <a:pt x="91773" y="67848"/>
                </a:lnTo>
                <a:lnTo>
                  <a:pt x="92713" y="68157"/>
                </a:lnTo>
                <a:lnTo>
                  <a:pt x="93645" y="68472"/>
                </a:lnTo>
                <a:lnTo>
                  <a:pt x="94570" y="68810"/>
                </a:lnTo>
                <a:lnTo>
                  <a:pt x="95481" y="69155"/>
                </a:lnTo>
                <a:lnTo>
                  <a:pt x="96391" y="69515"/>
                </a:lnTo>
                <a:lnTo>
                  <a:pt x="97287" y="69889"/>
                </a:lnTo>
                <a:lnTo>
                  <a:pt x="98175" y="70278"/>
                </a:lnTo>
                <a:lnTo>
                  <a:pt x="99063" y="70682"/>
                </a:lnTo>
                <a:lnTo>
                  <a:pt x="99930" y="71093"/>
                </a:lnTo>
                <a:lnTo>
                  <a:pt x="100796" y="71526"/>
                </a:lnTo>
                <a:lnTo>
                  <a:pt x="101655" y="71967"/>
                </a:lnTo>
                <a:lnTo>
                  <a:pt x="102499" y="72415"/>
                </a:lnTo>
                <a:lnTo>
                  <a:pt x="103336" y="72877"/>
                </a:lnTo>
                <a:lnTo>
                  <a:pt x="104166" y="73354"/>
                </a:lnTo>
                <a:lnTo>
                  <a:pt x="104988" y="73846"/>
                </a:lnTo>
                <a:lnTo>
                  <a:pt x="105795" y="74345"/>
                </a:lnTo>
                <a:lnTo>
                  <a:pt x="106595" y="74859"/>
                </a:lnTo>
                <a:lnTo>
                  <a:pt x="107388" y="75388"/>
                </a:lnTo>
                <a:lnTo>
                  <a:pt x="108174" y="75924"/>
                </a:lnTo>
                <a:lnTo>
                  <a:pt x="108945" y="76467"/>
                </a:lnTo>
                <a:lnTo>
                  <a:pt x="109708" y="77025"/>
                </a:lnTo>
                <a:lnTo>
                  <a:pt x="110464" y="77598"/>
                </a:lnTo>
                <a:lnTo>
                  <a:pt x="111206" y="78177"/>
                </a:lnTo>
                <a:lnTo>
                  <a:pt x="111940" y="78772"/>
                </a:lnTo>
                <a:lnTo>
                  <a:pt x="112659" y="79374"/>
                </a:lnTo>
                <a:lnTo>
                  <a:pt x="113379" y="79983"/>
                </a:lnTo>
                <a:lnTo>
                  <a:pt x="114076" y="80607"/>
                </a:lnTo>
                <a:lnTo>
                  <a:pt x="114774" y="81239"/>
                </a:lnTo>
                <a:lnTo>
                  <a:pt x="115456" y="81885"/>
                </a:lnTo>
                <a:lnTo>
                  <a:pt x="116124" y="82538"/>
                </a:lnTo>
                <a:lnTo>
                  <a:pt x="116785" y="83206"/>
                </a:lnTo>
                <a:lnTo>
                  <a:pt x="73361" y="130514"/>
                </a:lnTo>
                <a:lnTo>
                  <a:pt x="29908" y="82993"/>
                </a:lnTo>
                <a:lnTo>
                  <a:pt x="30569" y="82340"/>
                </a:lnTo>
                <a:lnTo>
                  <a:pt x="31237" y="81694"/>
                </a:lnTo>
                <a:lnTo>
                  <a:pt x="31913" y="81063"/>
                </a:lnTo>
                <a:lnTo>
                  <a:pt x="32603" y="80439"/>
                </a:lnTo>
                <a:lnTo>
                  <a:pt x="33300" y="79822"/>
                </a:lnTo>
                <a:lnTo>
                  <a:pt x="34012" y="79220"/>
                </a:lnTo>
                <a:lnTo>
                  <a:pt x="34732" y="78625"/>
                </a:lnTo>
                <a:lnTo>
                  <a:pt x="35458" y="78038"/>
                </a:lnTo>
                <a:lnTo>
                  <a:pt x="36200" y="77465"/>
                </a:lnTo>
                <a:lnTo>
                  <a:pt x="36949" y="76907"/>
                </a:lnTo>
                <a:lnTo>
                  <a:pt x="37705" y="76357"/>
                </a:lnTo>
                <a:lnTo>
                  <a:pt x="38468" y="75814"/>
                </a:lnTo>
                <a:lnTo>
                  <a:pt x="39247" y="75285"/>
                </a:lnTo>
                <a:lnTo>
                  <a:pt x="40032" y="74771"/>
                </a:lnTo>
                <a:lnTo>
                  <a:pt x="40825" y="74265"/>
                </a:lnTo>
                <a:lnTo>
                  <a:pt x="41632" y="73773"/>
                </a:lnTo>
                <a:lnTo>
                  <a:pt x="42447" y="73288"/>
                </a:lnTo>
                <a:lnTo>
                  <a:pt x="43270" y="72818"/>
                </a:lnTo>
                <a:lnTo>
                  <a:pt x="44099" y="72356"/>
                </a:lnTo>
                <a:lnTo>
                  <a:pt x="44936" y="71908"/>
                </a:lnTo>
                <a:lnTo>
                  <a:pt x="45788" y="71475"/>
                </a:lnTo>
                <a:lnTo>
                  <a:pt x="46639" y="71056"/>
                </a:lnTo>
                <a:lnTo>
                  <a:pt x="47505" y="70645"/>
                </a:lnTo>
                <a:lnTo>
                  <a:pt x="48379" y="70249"/>
                </a:lnTo>
                <a:lnTo>
                  <a:pt x="49260" y="69867"/>
                </a:lnTo>
                <a:lnTo>
                  <a:pt x="50156" y="69493"/>
                </a:lnTo>
                <a:lnTo>
                  <a:pt x="51051" y="69140"/>
                </a:lnTo>
                <a:lnTo>
                  <a:pt x="51954" y="68795"/>
                </a:lnTo>
                <a:lnTo>
                  <a:pt x="52872" y="68465"/>
                </a:lnTo>
                <a:lnTo>
                  <a:pt x="53790" y="68149"/>
                </a:lnTo>
                <a:lnTo>
                  <a:pt x="54722" y="67841"/>
                </a:lnTo>
                <a:lnTo>
                  <a:pt x="55662" y="67555"/>
                </a:lnTo>
                <a:lnTo>
                  <a:pt x="60030" y="66241"/>
                </a:lnTo>
                <a:lnTo>
                  <a:pt x="60030" y="36075"/>
                </a:lnTo>
                <a:close/>
                <a:moveTo>
                  <a:pt x="124530" y="92904"/>
                </a:moveTo>
                <a:lnTo>
                  <a:pt x="124883" y="93447"/>
                </a:lnTo>
                <a:lnTo>
                  <a:pt x="125220" y="93991"/>
                </a:lnTo>
                <a:lnTo>
                  <a:pt x="125551" y="94541"/>
                </a:lnTo>
                <a:lnTo>
                  <a:pt x="125881" y="95099"/>
                </a:lnTo>
                <a:lnTo>
                  <a:pt x="126204" y="95657"/>
                </a:lnTo>
                <a:lnTo>
                  <a:pt x="126520" y="96215"/>
                </a:lnTo>
                <a:lnTo>
                  <a:pt x="126835" y="96780"/>
                </a:lnTo>
                <a:lnTo>
                  <a:pt x="127136" y="97353"/>
                </a:lnTo>
                <a:lnTo>
                  <a:pt x="127437" y="97918"/>
                </a:lnTo>
                <a:lnTo>
                  <a:pt x="127731" y="98498"/>
                </a:lnTo>
                <a:lnTo>
                  <a:pt x="128017" y="99078"/>
                </a:lnTo>
                <a:lnTo>
                  <a:pt x="128296" y="99658"/>
                </a:lnTo>
                <a:lnTo>
                  <a:pt x="128575" y="100238"/>
                </a:lnTo>
                <a:lnTo>
                  <a:pt x="128840" y="100825"/>
                </a:lnTo>
                <a:lnTo>
                  <a:pt x="129104" y="101420"/>
                </a:lnTo>
                <a:lnTo>
                  <a:pt x="129361" y="102015"/>
                </a:lnTo>
                <a:lnTo>
                  <a:pt x="129610" y="102609"/>
                </a:lnTo>
                <a:lnTo>
                  <a:pt x="129853" y="103204"/>
                </a:lnTo>
                <a:lnTo>
                  <a:pt x="130095" y="103806"/>
                </a:lnTo>
                <a:lnTo>
                  <a:pt x="130322" y="104415"/>
                </a:lnTo>
                <a:lnTo>
                  <a:pt x="130550" y="105025"/>
                </a:lnTo>
                <a:lnTo>
                  <a:pt x="130770" y="105634"/>
                </a:lnTo>
                <a:lnTo>
                  <a:pt x="130983" y="106243"/>
                </a:lnTo>
                <a:lnTo>
                  <a:pt x="131189" y="106860"/>
                </a:lnTo>
                <a:lnTo>
                  <a:pt x="131387" y="107477"/>
                </a:lnTo>
                <a:lnTo>
                  <a:pt x="131578" y="108101"/>
                </a:lnTo>
                <a:lnTo>
                  <a:pt x="131769" y="108725"/>
                </a:lnTo>
                <a:lnTo>
                  <a:pt x="131945" y="109349"/>
                </a:lnTo>
                <a:lnTo>
                  <a:pt x="132121" y="109980"/>
                </a:lnTo>
                <a:lnTo>
                  <a:pt x="132290" y="110604"/>
                </a:lnTo>
                <a:lnTo>
                  <a:pt x="132451" y="111243"/>
                </a:lnTo>
                <a:lnTo>
                  <a:pt x="132598" y="111874"/>
                </a:lnTo>
                <a:lnTo>
                  <a:pt x="132745" y="112513"/>
                </a:lnTo>
                <a:lnTo>
                  <a:pt x="132892" y="113151"/>
                </a:lnTo>
                <a:lnTo>
                  <a:pt x="133024" y="113790"/>
                </a:lnTo>
                <a:lnTo>
                  <a:pt x="133149" y="114436"/>
                </a:lnTo>
                <a:lnTo>
                  <a:pt x="133266" y="115082"/>
                </a:lnTo>
                <a:lnTo>
                  <a:pt x="133384" y="115728"/>
                </a:lnTo>
                <a:lnTo>
                  <a:pt x="133487" y="116382"/>
                </a:lnTo>
                <a:lnTo>
                  <a:pt x="133589" y="117028"/>
                </a:lnTo>
                <a:lnTo>
                  <a:pt x="133677" y="117681"/>
                </a:lnTo>
                <a:lnTo>
                  <a:pt x="133766" y="118334"/>
                </a:lnTo>
                <a:lnTo>
                  <a:pt x="133839" y="118995"/>
                </a:lnTo>
                <a:lnTo>
                  <a:pt x="133912" y="119648"/>
                </a:lnTo>
                <a:lnTo>
                  <a:pt x="133978" y="120309"/>
                </a:lnTo>
                <a:lnTo>
                  <a:pt x="134030" y="120970"/>
                </a:lnTo>
                <a:lnTo>
                  <a:pt x="134081" y="121638"/>
                </a:lnTo>
                <a:lnTo>
                  <a:pt x="134125" y="122299"/>
                </a:lnTo>
                <a:lnTo>
                  <a:pt x="134162" y="122967"/>
                </a:lnTo>
                <a:lnTo>
                  <a:pt x="134191" y="123635"/>
                </a:lnTo>
                <a:lnTo>
                  <a:pt x="134213" y="124303"/>
                </a:lnTo>
                <a:lnTo>
                  <a:pt x="134221" y="124971"/>
                </a:lnTo>
                <a:lnTo>
                  <a:pt x="134228" y="125639"/>
                </a:lnTo>
                <a:lnTo>
                  <a:pt x="134228" y="126314"/>
                </a:lnTo>
                <a:lnTo>
                  <a:pt x="134221" y="126990"/>
                </a:lnTo>
                <a:lnTo>
                  <a:pt x="134206" y="127665"/>
                </a:lnTo>
                <a:lnTo>
                  <a:pt x="134184" y="128341"/>
                </a:lnTo>
                <a:lnTo>
                  <a:pt x="134147" y="129016"/>
                </a:lnTo>
                <a:lnTo>
                  <a:pt x="134111" y="129691"/>
                </a:lnTo>
                <a:lnTo>
                  <a:pt x="134067" y="130367"/>
                </a:lnTo>
                <a:lnTo>
                  <a:pt x="134015" y="131050"/>
                </a:lnTo>
                <a:lnTo>
                  <a:pt x="133949" y="131732"/>
                </a:lnTo>
                <a:lnTo>
                  <a:pt x="133883" y="132408"/>
                </a:lnTo>
                <a:lnTo>
                  <a:pt x="133810" y="133090"/>
                </a:lnTo>
                <a:lnTo>
                  <a:pt x="127180" y="189383"/>
                </a:lnTo>
                <a:lnTo>
                  <a:pt x="81672" y="139602"/>
                </a:lnTo>
                <a:lnTo>
                  <a:pt x="124530" y="92904"/>
                </a:lnTo>
                <a:close/>
                <a:moveTo>
                  <a:pt x="22119" y="92647"/>
                </a:moveTo>
                <a:lnTo>
                  <a:pt x="65036" y="139587"/>
                </a:lnTo>
                <a:lnTo>
                  <a:pt x="19308" y="189413"/>
                </a:lnTo>
                <a:lnTo>
                  <a:pt x="12678" y="133090"/>
                </a:lnTo>
                <a:lnTo>
                  <a:pt x="12605" y="132408"/>
                </a:lnTo>
                <a:lnTo>
                  <a:pt x="12539" y="131718"/>
                </a:lnTo>
                <a:lnTo>
                  <a:pt x="12473" y="131035"/>
                </a:lnTo>
                <a:lnTo>
                  <a:pt x="12421" y="130352"/>
                </a:lnTo>
                <a:lnTo>
                  <a:pt x="12377" y="129669"/>
                </a:lnTo>
                <a:lnTo>
                  <a:pt x="12333" y="128987"/>
                </a:lnTo>
                <a:lnTo>
                  <a:pt x="12304" y="128304"/>
                </a:lnTo>
                <a:lnTo>
                  <a:pt x="12282" y="127621"/>
                </a:lnTo>
                <a:lnTo>
                  <a:pt x="12267" y="126946"/>
                </a:lnTo>
                <a:lnTo>
                  <a:pt x="12260" y="126263"/>
                </a:lnTo>
                <a:lnTo>
                  <a:pt x="12260" y="125588"/>
                </a:lnTo>
                <a:lnTo>
                  <a:pt x="12267" y="124912"/>
                </a:lnTo>
                <a:lnTo>
                  <a:pt x="12282" y="124237"/>
                </a:lnTo>
                <a:lnTo>
                  <a:pt x="12304" y="123561"/>
                </a:lnTo>
                <a:lnTo>
                  <a:pt x="12333" y="122893"/>
                </a:lnTo>
                <a:lnTo>
                  <a:pt x="12370" y="122218"/>
                </a:lnTo>
                <a:lnTo>
                  <a:pt x="12407" y="121550"/>
                </a:lnTo>
                <a:lnTo>
                  <a:pt x="12458" y="120882"/>
                </a:lnTo>
                <a:lnTo>
                  <a:pt x="12517" y="120221"/>
                </a:lnTo>
                <a:lnTo>
                  <a:pt x="12583" y="119553"/>
                </a:lnTo>
                <a:lnTo>
                  <a:pt x="12656" y="118892"/>
                </a:lnTo>
                <a:lnTo>
                  <a:pt x="12737" y="118232"/>
                </a:lnTo>
                <a:lnTo>
                  <a:pt x="12825" y="117571"/>
                </a:lnTo>
                <a:lnTo>
                  <a:pt x="12921" y="116910"/>
                </a:lnTo>
                <a:lnTo>
                  <a:pt x="13016" y="116257"/>
                </a:lnTo>
                <a:lnTo>
                  <a:pt x="13126" y="115603"/>
                </a:lnTo>
                <a:lnTo>
                  <a:pt x="13244" y="114950"/>
                </a:lnTo>
                <a:lnTo>
                  <a:pt x="13361" y="114304"/>
                </a:lnTo>
                <a:lnTo>
                  <a:pt x="13493" y="113658"/>
                </a:lnTo>
                <a:lnTo>
                  <a:pt x="13633" y="113012"/>
                </a:lnTo>
                <a:lnTo>
                  <a:pt x="13772" y="112366"/>
                </a:lnTo>
                <a:lnTo>
                  <a:pt x="13919" y="111727"/>
                </a:lnTo>
                <a:lnTo>
                  <a:pt x="14081" y="111089"/>
                </a:lnTo>
                <a:lnTo>
                  <a:pt x="14242" y="110450"/>
                </a:lnTo>
                <a:lnTo>
                  <a:pt x="14411" y="109811"/>
                </a:lnTo>
                <a:lnTo>
                  <a:pt x="14587" y="109180"/>
                </a:lnTo>
                <a:lnTo>
                  <a:pt x="14771" y="108548"/>
                </a:lnTo>
                <a:lnTo>
                  <a:pt x="14962" y="107924"/>
                </a:lnTo>
                <a:lnTo>
                  <a:pt x="15152" y="107300"/>
                </a:lnTo>
                <a:lnTo>
                  <a:pt x="15358" y="106676"/>
                </a:lnTo>
                <a:lnTo>
                  <a:pt x="15571" y="106060"/>
                </a:lnTo>
                <a:lnTo>
                  <a:pt x="15784" y="105443"/>
                </a:lnTo>
                <a:lnTo>
                  <a:pt x="16004" y="104826"/>
                </a:lnTo>
                <a:lnTo>
                  <a:pt x="16239" y="104217"/>
                </a:lnTo>
                <a:lnTo>
                  <a:pt x="16474" y="103608"/>
                </a:lnTo>
                <a:lnTo>
                  <a:pt x="16716" y="103006"/>
                </a:lnTo>
                <a:lnTo>
                  <a:pt x="16958" y="102396"/>
                </a:lnTo>
                <a:lnTo>
                  <a:pt x="17215" y="101802"/>
                </a:lnTo>
                <a:lnTo>
                  <a:pt x="17472" y="101200"/>
                </a:lnTo>
                <a:lnTo>
                  <a:pt x="17744" y="100612"/>
                </a:lnTo>
                <a:lnTo>
                  <a:pt x="18016" y="100018"/>
                </a:lnTo>
                <a:lnTo>
                  <a:pt x="18294" y="99431"/>
                </a:lnTo>
                <a:lnTo>
                  <a:pt x="18581" y="98851"/>
                </a:lnTo>
                <a:lnTo>
                  <a:pt x="18874" y="98263"/>
                </a:lnTo>
                <a:lnTo>
                  <a:pt x="19168" y="97691"/>
                </a:lnTo>
                <a:lnTo>
                  <a:pt x="19476" y="97111"/>
                </a:lnTo>
                <a:lnTo>
                  <a:pt x="19785" y="96545"/>
                </a:lnTo>
                <a:lnTo>
                  <a:pt x="20100" y="95973"/>
                </a:lnTo>
                <a:lnTo>
                  <a:pt x="20423" y="95415"/>
                </a:lnTo>
                <a:lnTo>
                  <a:pt x="20746" y="94850"/>
                </a:lnTo>
                <a:lnTo>
                  <a:pt x="21084" y="94292"/>
                </a:lnTo>
                <a:lnTo>
                  <a:pt x="21422" y="93741"/>
                </a:lnTo>
                <a:lnTo>
                  <a:pt x="21767" y="93190"/>
                </a:lnTo>
                <a:lnTo>
                  <a:pt x="22119" y="92647"/>
                </a:lnTo>
                <a:close/>
                <a:moveTo>
                  <a:pt x="73347" y="148676"/>
                </a:moveTo>
                <a:lnTo>
                  <a:pt x="117791" y="197283"/>
                </a:lnTo>
                <a:lnTo>
                  <a:pt x="28734" y="197283"/>
                </a:lnTo>
                <a:lnTo>
                  <a:pt x="73347" y="148676"/>
                </a:lnTo>
                <a:close/>
                <a:moveTo>
                  <a:pt x="47006" y="0"/>
                </a:moveTo>
                <a:lnTo>
                  <a:pt x="47006" y="23808"/>
                </a:lnTo>
                <a:lnTo>
                  <a:pt x="41933" y="23808"/>
                </a:lnTo>
                <a:lnTo>
                  <a:pt x="41933" y="36075"/>
                </a:lnTo>
                <a:lnTo>
                  <a:pt x="47770" y="36075"/>
                </a:lnTo>
                <a:lnTo>
                  <a:pt x="47770" y="57277"/>
                </a:lnTo>
                <a:lnTo>
                  <a:pt x="47094" y="57526"/>
                </a:lnTo>
                <a:lnTo>
                  <a:pt x="46426" y="57783"/>
                </a:lnTo>
                <a:lnTo>
                  <a:pt x="45758" y="58055"/>
                </a:lnTo>
                <a:lnTo>
                  <a:pt x="45098" y="58327"/>
                </a:lnTo>
                <a:lnTo>
                  <a:pt x="44437" y="58606"/>
                </a:lnTo>
                <a:lnTo>
                  <a:pt x="43776" y="58892"/>
                </a:lnTo>
                <a:lnTo>
                  <a:pt x="43123" y="59178"/>
                </a:lnTo>
                <a:lnTo>
                  <a:pt x="42469" y="59479"/>
                </a:lnTo>
                <a:lnTo>
                  <a:pt x="41823" y="59788"/>
                </a:lnTo>
                <a:lnTo>
                  <a:pt x="41177" y="60096"/>
                </a:lnTo>
                <a:lnTo>
                  <a:pt x="40539" y="60412"/>
                </a:lnTo>
                <a:lnTo>
                  <a:pt x="39900" y="60735"/>
                </a:lnTo>
                <a:lnTo>
                  <a:pt x="39261" y="61065"/>
                </a:lnTo>
                <a:lnTo>
                  <a:pt x="38630" y="61403"/>
                </a:lnTo>
                <a:lnTo>
                  <a:pt x="38006" y="61740"/>
                </a:lnTo>
                <a:lnTo>
                  <a:pt x="37382" y="62093"/>
                </a:lnTo>
                <a:lnTo>
                  <a:pt x="36758" y="62445"/>
                </a:lnTo>
                <a:lnTo>
                  <a:pt x="36141" y="62805"/>
                </a:lnTo>
                <a:lnTo>
                  <a:pt x="35524" y="63172"/>
                </a:lnTo>
                <a:lnTo>
                  <a:pt x="34915" y="63546"/>
                </a:lnTo>
                <a:lnTo>
                  <a:pt x="34306" y="63921"/>
                </a:lnTo>
                <a:lnTo>
                  <a:pt x="33704" y="64302"/>
                </a:lnTo>
                <a:lnTo>
                  <a:pt x="33109" y="64692"/>
                </a:lnTo>
                <a:lnTo>
                  <a:pt x="32507" y="65088"/>
                </a:lnTo>
                <a:lnTo>
                  <a:pt x="31920" y="65492"/>
                </a:lnTo>
                <a:lnTo>
                  <a:pt x="31333" y="65895"/>
                </a:lnTo>
                <a:lnTo>
                  <a:pt x="30745" y="66307"/>
                </a:lnTo>
                <a:lnTo>
                  <a:pt x="30165" y="66725"/>
                </a:lnTo>
                <a:lnTo>
                  <a:pt x="29593" y="67151"/>
                </a:lnTo>
                <a:lnTo>
                  <a:pt x="29020" y="67584"/>
                </a:lnTo>
                <a:lnTo>
                  <a:pt x="28455" y="68017"/>
                </a:lnTo>
                <a:lnTo>
                  <a:pt x="27890" y="68458"/>
                </a:lnTo>
                <a:lnTo>
                  <a:pt x="27332" y="68905"/>
                </a:lnTo>
                <a:lnTo>
                  <a:pt x="26774" y="69353"/>
                </a:lnTo>
                <a:lnTo>
                  <a:pt x="26223" y="69816"/>
                </a:lnTo>
                <a:lnTo>
                  <a:pt x="25680" y="70278"/>
                </a:lnTo>
                <a:lnTo>
                  <a:pt x="25137" y="70741"/>
                </a:lnTo>
                <a:lnTo>
                  <a:pt x="24601" y="71218"/>
                </a:lnTo>
                <a:lnTo>
                  <a:pt x="24065" y="71695"/>
                </a:lnTo>
                <a:lnTo>
                  <a:pt x="23536" y="72180"/>
                </a:lnTo>
                <a:lnTo>
                  <a:pt x="23015" y="72672"/>
                </a:lnTo>
                <a:lnTo>
                  <a:pt x="22494" y="73163"/>
                </a:lnTo>
                <a:lnTo>
                  <a:pt x="21980" y="73663"/>
                </a:lnTo>
                <a:lnTo>
                  <a:pt x="21466" y="74169"/>
                </a:lnTo>
                <a:lnTo>
                  <a:pt x="20967" y="74676"/>
                </a:lnTo>
                <a:lnTo>
                  <a:pt x="20460" y="75190"/>
                </a:lnTo>
                <a:lnTo>
                  <a:pt x="19968" y="75711"/>
                </a:lnTo>
                <a:lnTo>
                  <a:pt x="19476" y="76239"/>
                </a:lnTo>
                <a:lnTo>
                  <a:pt x="18992" y="76768"/>
                </a:lnTo>
                <a:lnTo>
                  <a:pt x="18507" y="77304"/>
                </a:lnTo>
                <a:lnTo>
                  <a:pt x="18038" y="77840"/>
                </a:lnTo>
                <a:lnTo>
                  <a:pt x="17568" y="78383"/>
                </a:lnTo>
                <a:lnTo>
                  <a:pt x="17098" y="78934"/>
                </a:lnTo>
                <a:lnTo>
                  <a:pt x="16635" y="79492"/>
                </a:lnTo>
                <a:lnTo>
                  <a:pt x="16180" y="80050"/>
                </a:lnTo>
                <a:lnTo>
                  <a:pt x="15732" y="80615"/>
                </a:lnTo>
                <a:lnTo>
                  <a:pt x="15292" y="81180"/>
                </a:lnTo>
                <a:lnTo>
                  <a:pt x="14851" y="81753"/>
                </a:lnTo>
                <a:lnTo>
                  <a:pt x="14418" y="82333"/>
                </a:lnTo>
                <a:lnTo>
                  <a:pt x="13985" y="82913"/>
                </a:lnTo>
                <a:lnTo>
                  <a:pt x="13567" y="83500"/>
                </a:lnTo>
                <a:lnTo>
                  <a:pt x="13148" y="84095"/>
                </a:lnTo>
                <a:lnTo>
                  <a:pt x="12737" y="84689"/>
                </a:lnTo>
                <a:lnTo>
                  <a:pt x="12326" y="85291"/>
                </a:lnTo>
                <a:lnTo>
                  <a:pt x="11878" y="85974"/>
                </a:lnTo>
                <a:lnTo>
                  <a:pt x="11438" y="86657"/>
                </a:lnTo>
                <a:lnTo>
                  <a:pt x="11005" y="87339"/>
                </a:lnTo>
                <a:lnTo>
                  <a:pt x="10579" y="88037"/>
                </a:lnTo>
                <a:lnTo>
                  <a:pt x="10160" y="88727"/>
                </a:lnTo>
                <a:lnTo>
                  <a:pt x="9757" y="89432"/>
                </a:lnTo>
                <a:lnTo>
                  <a:pt x="9353" y="90136"/>
                </a:lnTo>
                <a:lnTo>
                  <a:pt x="8964" y="90841"/>
                </a:lnTo>
                <a:lnTo>
                  <a:pt x="8575" y="91553"/>
                </a:lnTo>
                <a:lnTo>
                  <a:pt x="8200" y="92273"/>
                </a:lnTo>
                <a:lnTo>
                  <a:pt x="7833" y="92992"/>
                </a:lnTo>
                <a:lnTo>
                  <a:pt x="7473" y="93712"/>
                </a:lnTo>
                <a:lnTo>
                  <a:pt x="7121" y="94438"/>
                </a:lnTo>
                <a:lnTo>
                  <a:pt x="6776" y="95173"/>
                </a:lnTo>
                <a:lnTo>
                  <a:pt x="6446" y="95907"/>
                </a:lnTo>
                <a:lnTo>
                  <a:pt x="6115" y="96641"/>
                </a:lnTo>
                <a:lnTo>
                  <a:pt x="5800" y="97382"/>
                </a:lnTo>
                <a:lnTo>
                  <a:pt x="5491" y="98124"/>
                </a:lnTo>
                <a:lnTo>
                  <a:pt x="5190" y="98873"/>
                </a:lnTo>
                <a:lnTo>
                  <a:pt x="4897" y="99621"/>
                </a:lnTo>
                <a:lnTo>
                  <a:pt x="4610" y="100378"/>
                </a:lnTo>
                <a:lnTo>
                  <a:pt x="4331" y="101134"/>
                </a:lnTo>
                <a:lnTo>
                  <a:pt x="4060" y="101890"/>
                </a:lnTo>
                <a:lnTo>
                  <a:pt x="3803" y="102653"/>
                </a:lnTo>
                <a:lnTo>
                  <a:pt x="3553" y="103417"/>
                </a:lnTo>
                <a:lnTo>
                  <a:pt x="3311" y="104180"/>
                </a:lnTo>
                <a:lnTo>
                  <a:pt x="3076" y="104951"/>
                </a:lnTo>
                <a:lnTo>
                  <a:pt x="2848" y="105722"/>
                </a:lnTo>
                <a:lnTo>
                  <a:pt x="2628" y="106493"/>
                </a:lnTo>
                <a:lnTo>
                  <a:pt x="2423" y="107271"/>
                </a:lnTo>
                <a:lnTo>
                  <a:pt x="2217" y="108049"/>
                </a:lnTo>
                <a:lnTo>
                  <a:pt x="2026" y="108835"/>
                </a:lnTo>
                <a:lnTo>
                  <a:pt x="1843" y="109613"/>
                </a:lnTo>
                <a:lnTo>
                  <a:pt x="1666" y="110398"/>
                </a:lnTo>
                <a:lnTo>
                  <a:pt x="1505" y="111184"/>
                </a:lnTo>
                <a:lnTo>
                  <a:pt x="1343" y="111977"/>
                </a:lnTo>
                <a:lnTo>
                  <a:pt x="1197" y="112770"/>
                </a:lnTo>
                <a:lnTo>
                  <a:pt x="1057" y="113555"/>
                </a:lnTo>
                <a:lnTo>
                  <a:pt x="925" y="114355"/>
                </a:lnTo>
                <a:lnTo>
                  <a:pt x="800" y="115148"/>
                </a:lnTo>
                <a:lnTo>
                  <a:pt x="690" y="115948"/>
                </a:lnTo>
                <a:lnTo>
                  <a:pt x="580" y="116741"/>
                </a:lnTo>
                <a:lnTo>
                  <a:pt x="485" y="117542"/>
                </a:lnTo>
                <a:lnTo>
                  <a:pt x="396" y="118342"/>
                </a:lnTo>
                <a:lnTo>
                  <a:pt x="316" y="119149"/>
                </a:lnTo>
                <a:lnTo>
                  <a:pt x="250" y="119949"/>
                </a:lnTo>
                <a:lnTo>
                  <a:pt x="184" y="120757"/>
                </a:lnTo>
                <a:lnTo>
                  <a:pt x="132" y="121557"/>
                </a:lnTo>
                <a:lnTo>
                  <a:pt x="88" y="122365"/>
                </a:lnTo>
                <a:lnTo>
                  <a:pt x="51" y="123172"/>
                </a:lnTo>
                <a:lnTo>
                  <a:pt x="29" y="123980"/>
                </a:lnTo>
                <a:lnTo>
                  <a:pt x="7" y="124787"/>
                </a:lnTo>
                <a:lnTo>
                  <a:pt x="0" y="125602"/>
                </a:lnTo>
                <a:lnTo>
                  <a:pt x="0" y="126410"/>
                </a:lnTo>
                <a:lnTo>
                  <a:pt x="7" y="127217"/>
                </a:lnTo>
                <a:lnTo>
                  <a:pt x="29" y="128032"/>
                </a:lnTo>
                <a:lnTo>
                  <a:pt x="59" y="128840"/>
                </a:lnTo>
                <a:lnTo>
                  <a:pt x="95" y="129655"/>
                </a:lnTo>
                <a:lnTo>
                  <a:pt x="139" y="130470"/>
                </a:lnTo>
                <a:lnTo>
                  <a:pt x="191" y="131277"/>
                </a:lnTo>
                <a:lnTo>
                  <a:pt x="257" y="132092"/>
                </a:lnTo>
                <a:lnTo>
                  <a:pt x="330" y="132900"/>
                </a:lnTo>
                <a:lnTo>
                  <a:pt x="411" y="133714"/>
                </a:lnTo>
                <a:lnTo>
                  <a:pt x="499" y="134522"/>
                </a:lnTo>
                <a:lnTo>
                  <a:pt x="9331" y="209550"/>
                </a:lnTo>
                <a:lnTo>
                  <a:pt x="137157" y="209550"/>
                </a:lnTo>
                <a:lnTo>
                  <a:pt x="145989" y="134522"/>
                </a:lnTo>
                <a:lnTo>
                  <a:pt x="146077" y="133714"/>
                </a:lnTo>
                <a:lnTo>
                  <a:pt x="146158" y="132900"/>
                </a:lnTo>
                <a:lnTo>
                  <a:pt x="146231" y="132092"/>
                </a:lnTo>
                <a:lnTo>
                  <a:pt x="146297" y="131277"/>
                </a:lnTo>
                <a:lnTo>
                  <a:pt x="146349" y="130470"/>
                </a:lnTo>
                <a:lnTo>
                  <a:pt x="146393" y="129655"/>
                </a:lnTo>
                <a:lnTo>
                  <a:pt x="146429" y="128847"/>
                </a:lnTo>
                <a:lnTo>
                  <a:pt x="146459" y="128032"/>
                </a:lnTo>
                <a:lnTo>
                  <a:pt x="146481" y="127225"/>
                </a:lnTo>
                <a:lnTo>
                  <a:pt x="146488" y="126410"/>
                </a:lnTo>
                <a:lnTo>
                  <a:pt x="146488" y="125602"/>
                </a:lnTo>
                <a:lnTo>
                  <a:pt x="146481" y="124795"/>
                </a:lnTo>
                <a:lnTo>
                  <a:pt x="146459" y="123980"/>
                </a:lnTo>
                <a:lnTo>
                  <a:pt x="146437" y="123172"/>
                </a:lnTo>
                <a:lnTo>
                  <a:pt x="146400" y="122365"/>
                </a:lnTo>
                <a:lnTo>
                  <a:pt x="146356" y="121565"/>
                </a:lnTo>
                <a:lnTo>
                  <a:pt x="146304" y="120757"/>
                </a:lnTo>
                <a:lnTo>
                  <a:pt x="146238" y="119949"/>
                </a:lnTo>
                <a:lnTo>
                  <a:pt x="146172" y="119149"/>
                </a:lnTo>
                <a:lnTo>
                  <a:pt x="146092" y="118342"/>
                </a:lnTo>
                <a:lnTo>
                  <a:pt x="146003" y="117542"/>
                </a:lnTo>
                <a:lnTo>
                  <a:pt x="145908" y="116741"/>
                </a:lnTo>
                <a:lnTo>
                  <a:pt x="145798" y="115948"/>
                </a:lnTo>
                <a:lnTo>
                  <a:pt x="145688" y="115148"/>
                </a:lnTo>
                <a:lnTo>
                  <a:pt x="145563" y="114355"/>
                </a:lnTo>
                <a:lnTo>
                  <a:pt x="145431" y="113563"/>
                </a:lnTo>
                <a:lnTo>
                  <a:pt x="145291" y="112770"/>
                </a:lnTo>
                <a:lnTo>
                  <a:pt x="145145" y="111977"/>
                </a:lnTo>
                <a:lnTo>
                  <a:pt x="144983" y="111191"/>
                </a:lnTo>
                <a:lnTo>
                  <a:pt x="144822" y="110398"/>
                </a:lnTo>
                <a:lnTo>
                  <a:pt x="144645" y="109613"/>
                </a:lnTo>
                <a:lnTo>
                  <a:pt x="144462" y="108835"/>
                </a:lnTo>
                <a:lnTo>
                  <a:pt x="144271" y="108049"/>
                </a:lnTo>
                <a:lnTo>
                  <a:pt x="144065" y="107271"/>
                </a:lnTo>
                <a:lnTo>
                  <a:pt x="143860" y="106500"/>
                </a:lnTo>
                <a:lnTo>
                  <a:pt x="143640" y="105722"/>
                </a:lnTo>
                <a:lnTo>
                  <a:pt x="143412" y="104951"/>
                </a:lnTo>
                <a:lnTo>
                  <a:pt x="143177" y="104180"/>
                </a:lnTo>
                <a:lnTo>
                  <a:pt x="142935" y="103417"/>
                </a:lnTo>
                <a:lnTo>
                  <a:pt x="142685" y="102653"/>
                </a:lnTo>
                <a:lnTo>
                  <a:pt x="142428" y="101890"/>
                </a:lnTo>
                <a:lnTo>
                  <a:pt x="142157" y="101134"/>
                </a:lnTo>
                <a:lnTo>
                  <a:pt x="141878" y="100378"/>
                </a:lnTo>
                <a:lnTo>
                  <a:pt x="141591" y="99621"/>
                </a:lnTo>
                <a:lnTo>
                  <a:pt x="141298" y="98873"/>
                </a:lnTo>
                <a:lnTo>
                  <a:pt x="140997" y="98124"/>
                </a:lnTo>
                <a:lnTo>
                  <a:pt x="140688" y="97382"/>
                </a:lnTo>
                <a:lnTo>
                  <a:pt x="140373" y="96641"/>
                </a:lnTo>
                <a:lnTo>
                  <a:pt x="140042" y="95907"/>
                </a:lnTo>
                <a:lnTo>
                  <a:pt x="139712" y="95173"/>
                </a:lnTo>
                <a:lnTo>
                  <a:pt x="139367" y="94438"/>
                </a:lnTo>
                <a:lnTo>
                  <a:pt x="139015" y="93712"/>
                </a:lnTo>
                <a:lnTo>
                  <a:pt x="138655" y="92992"/>
                </a:lnTo>
                <a:lnTo>
                  <a:pt x="138288" y="92273"/>
                </a:lnTo>
                <a:lnTo>
                  <a:pt x="137913" y="91553"/>
                </a:lnTo>
                <a:lnTo>
                  <a:pt x="137524" y="90841"/>
                </a:lnTo>
                <a:lnTo>
                  <a:pt x="137135" y="90136"/>
                </a:lnTo>
                <a:lnTo>
                  <a:pt x="136731" y="89432"/>
                </a:lnTo>
                <a:lnTo>
                  <a:pt x="136328" y="88727"/>
                </a:lnTo>
                <a:lnTo>
                  <a:pt x="135909" y="88037"/>
                </a:lnTo>
                <a:lnTo>
                  <a:pt x="135483" y="87339"/>
                </a:lnTo>
                <a:lnTo>
                  <a:pt x="135050" y="86657"/>
                </a:lnTo>
                <a:lnTo>
                  <a:pt x="134610" y="85974"/>
                </a:lnTo>
                <a:lnTo>
                  <a:pt x="134162" y="85291"/>
                </a:lnTo>
                <a:lnTo>
                  <a:pt x="133751" y="84689"/>
                </a:lnTo>
                <a:lnTo>
                  <a:pt x="133340" y="84095"/>
                </a:lnTo>
                <a:lnTo>
                  <a:pt x="132921" y="83500"/>
                </a:lnTo>
                <a:lnTo>
                  <a:pt x="132503" y="82913"/>
                </a:lnTo>
                <a:lnTo>
                  <a:pt x="132070" y="82333"/>
                </a:lnTo>
                <a:lnTo>
                  <a:pt x="131637" y="81753"/>
                </a:lnTo>
                <a:lnTo>
                  <a:pt x="131196" y="81180"/>
                </a:lnTo>
                <a:lnTo>
                  <a:pt x="130756" y="80615"/>
                </a:lnTo>
                <a:lnTo>
                  <a:pt x="130308" y="80050"/>
                </a:lnTo>
                <a:lnTo>
                  <a:pt x="129853" y="79492"/>
                </a:lnTo>
                <a:lnTo>
                  <a:pt x="129390" y="78934"/>
                </a:lnTo>
                <a:lnTo>
                  <a:pt x="128920" y="78383"/>
                </a:lnTo>
                <a:lnTo>
                  <a:pt x="128450" y="77840"/>
                </a:lnTo>
                <a:lnTo>
                  <a:pt x="127981" y="77304"/>
                </a:lnTo>
                <a:lnTo>
                  <a:pt x="127496" y="76768"/>
                </a:lnTo>
                <a:lnTo>
                  <a:pt x="127012" y="76239"/>
                </a:lnTo>
                <a:lnTo>
                  <a:pt x="126520" y="75711"/>
                </a:lnTo>
                <a:lnTo>
                  <a:pt x="126028" y="75190"/>
                </a:lnTo>
                <a:lnTo>
                  <a:pt x="125521" y="74676"/>
                </a:lnTo>
                <a:lnTo>
                  <a:pt x="125022" y="74169"/>
                </a:lnTo>
                <a:lnTo>
                  <a:pt x="124508" y="73663"/>
                </a:lnTo>
                <a:lnTo>
                  <a:pt x="123994" y="73163"/>
                </a:lnTo>
                <a:lnTo>
                  <a:pt x="123473" y="72672"/>
                </a:lnTo>
                <a:lnTo>
                  <a:pt x="122952" y="72180"/>
                </a:lnTo>
                <a:lnTo>
                  <a:pt x="122423" y="71695"/>
                </a:lnTo>
                <a:lnTo>
                  <a:pt x="121887" y="71218"/>
                </a:lnTo>
                <a:lnTo>
                  <a:pt x="121351" y="70741"/>
                </a:lnTo>
                <a:lnTo>
                  <a:pt x="120808" y="70278"/>
                </a:lnTo>
                <a:lnTo>
                  <a:pt x="120265" y="69816"/>
                </a:lnTo>
                <a:lnTo>
                  <a:pt x="119714" y="69353"/>
                </a:lnTo>
                <a:lnTo>
                  <a:pt x="119156" y="68905"/>
                </a:lnTo>
                <a:lnTo>
                  <a:pt x="118598" y="68458"/>
                </a:lnTo>
                <a:lnTo>
                  <a:pt x="118033" y="68017"/>
                </a:lnTo>
                <a:lnTo>
                  <a:pt x="117468" y="67584"/>
                </a:lnTo>
                <a:lnTo>
                  <a:pt x="116895" y="67151"/>
                </a:lnTo>
                <a:lnTo>
                  <a:pt x="116323" y="66725"/>
                </a:lnTo>
                <a:lnTo>
                  <a:pt x="115743" y="66307"/>
                </a:lnTo>
                <a:lnTo>
                  <a:pt x="115155" y="65895"/>
                </a:lnTo>
                <a:lnTo>
                  <a:pt x="114568" y="65492"/>
                </a:lnTo>
                <a:lnTo>
                  <a:pt x="113981" y="65088"/>
                </a:lnTo>
                <a:lnTo>
                  <a:pt x="113379" y="64692"/>
                </a:lnTo>
                <a:lnTo>
                  <a:pt x="112784" y="64302"/>
                </a:lnTo>
                <a:lnTo>
                  <a:pt x="112182" y="63921"/>
                </a:lnTo>
                <a:lnTo>
                  <a:pt x="111573" y="63546"/>
                </a:lnTo>
                <a:lnTo>
                  <a:pt x="110964" y="63172"/>
                </a:lnTo>
                <a:lnTo>
                  <a:pt x="110347" y="62805"/>
                </a:lnTo>
                <a:lnTo>
                  <a:pt x="109730" y="62445"/>
                </a:lnTo>
                <a:lnTo>
                  <a:pt x="109106" y="62093"/>
                </a:lnTo>
                <a:lnTo>
                  <a:pt x="108482" y="61740"/>
                </a:lnTo>
                <a:lnTo>
                  <a:pt x="107858" y="61403"/>
                </a:lnTo>
                <a:lnTo>
                  <a:pt x="107227" y="61065"/>
                </a:lnTo>
                <a:lnTo>
                  <a:pt x="106588" y="60735"/>
                </a:lnTo>
                <a:lnTo>
                  <a:pt x="105949" y="60412"/>
                </a:lnTo>
                <a:lnTo>
                  <a:pt x="105311" y="60096"/>
                </a:lnTo>
                <a:lnTo>
                  <a:pt x="104665" y="59788"/>
                </a:lnTo>
                <a:lnTo>
                  <a:pt x="104019" y="59479"/>
                </a:lnTo>
                <a:lnTo>
                  <a:pt x="103365" y="59178"/>
                </a:lnTo>
                <a:lnTo>
                  <a:pt x="102712" y="58892"/>
                </a:lnTo>
                <a:lnTo>
                  <a:pt x="102051" y="58606"/>
                </a:lnTo>
                <a:lnTo>
                  <a:pt x="101390" y="58327"/>
                </a:lnTo>
                <a:lnTo>
                  <a:pt x="100730" y="58055"/>
                </a:lnTo>
                <a:lnTo>
                  <a:pt x="100062" y="57783"/>
                </a:lnTo>
                <a:lnTo>
                  <a:pt x="99394" y="57526"/>
                </a:lnTo>
                <a:lnTo>
                  <a:pt x="98718" y="57277"/>
                </a:lnTo>
                <a:lnTo>
                  <a:pt x="98718" y="36075"/>
                </a:lnTo>
                <a:lnTo>
                  <a:pt x="104555" y="36075"/>
                </a:lnTo>
                <a:lnTo>
                  <a:pt x="104555" y="23808"/>
                </a:lnTo>
                <a:lnTo>
                  <a:pt x="99908" y="23808"/>
                </a:lnTo>
                <a:lnTo>
                  <a:pt x="999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16" name="Google Shape;216;p45"/>
          <p:cNvGrpSpPr/>
          <p:nvPr/>
        </p:nvGrpSpPr>
        <p:grpSpPr>
          <a:xfrm>
            <a:off x="7051034" y="162998"/>
            <a:ext cx="168164" cy="144590"/>
            <a:chOff x="1190625" y="238125"/>
            <a:chExt cx="5238750" cy="5238750"/>
          </a:xfrm>
        </p:grpSpPr>
        <p:sp>
          <p:nvSpPr>
            <p:cNvPr id="217" name="Google Shape;217;p45"/>
            <p:cNvSpPr/>
            <p:nvPr/>
          </p:nvSpPr>
          <p:spPr>
            <a:xfrm>
              <a:off x="1190625" y="238125"/>
              <a:ext cx="5238750" cy="5238750"/>
            </a:xfrm>
            <a:custGeom>
              <a:rect b="b" l="l" r="r" t="t"/>
              <a:pathLst>
                <a:path extrusionOk="0" h="209550" w="209550">
                  <a:moveTo>
                    <a:pt x="166367" y="17533"/>
                  </a:moveTo>
                  <a:lnTo>
                    <a:pt x="192017" y="43183"/>
                  </a:lnTo>
                  <a:lnTo>
                    <a:pt x="185318" y="49874"/>
                  </a:lnTo>
                  <a:lnTo>
                    <a:pt x="185215" y="49977"/>
                  </a:lnTo>
                  <a:lnTo>
                    <a:pt x="185106" y="50064"/>
                  </a:lnTo>
                  <a:lnTo>
                    <a:pt x="184996" y="50145"/>
                  </a:lnTo>
                  <a:lnTo>
                    <a:pt x="184887" y="50210"/>
                  </a:lnTo>
                  <a:lnTo>
                    <a:pt x="184777" y="50276"/>
                  </a:lnTo>
                  <a:lnTo>
                    <a:pt x="184675" y="50327"/>
                  </a:lnTo>
                  <a:lnTo>
                    <a:pt x="184565" y="50371"/>
                  </a:lnTo>
                  <a:lnTo>
                    <a:pt x="184463" y="50408"/>
                  </a:lnTo>
                  <a:lnTo>
                    <a:pt x="184361" y="50437"/>
                  </a:lnTo>
                  <a:lnTo>
                    <a:pt x="184258" y="50466"/>
                  </a:lnTo>
                  <a:lnTo>
                    <a:pt x="184076" y="50495"/>
                  </a:lnTo>
                  <a:lnTo>
                    <a:pt x="183908" y="50517"/>
                  </a:lnTo>
                  <a:lnTo>
                    <a:pt x="183623" y="50517"/>
                  </a:lnTo>
                  <a:lnTo>
                    <a:pt x="183462" y="50495"/>
                  </a:lnTo>
                  <a:lnTo>
                    <a:pt x="183272" y="50466"/>
                  </a:lnTo>
                  <a:lnTo>
                    <a:pt x="183177" y="50437"/>
                  </a:lnTo>
                  <a:lnTo>
                    <a:pt x="183075" y="50408"/>
                  </a:lnTo>
                  <a:lnTo>
                    <a:pt x="182973" y="50371"/>
                  </a:lnTo>
                  <a:lnTo>
                    <a:pt x="182863" y="50327"/>
                  </a:lnTo>
                  <a:lnTo>
                    <a:pt x="182754" y="50276"/>
                  </a:lnTo>
                  <a:lnTo>
                    <a:pt x="182644" y="50210"/>
                  </a:lnTo>
                  <a:lnTo>
                    <a:pt x="182534" y="50145"/>
                  </a:lnTo>
                  <a:lnTo>
                    <a:pt x="182432" y="50064"/>
                  </a:lnTo>
                  <a:lnTo>
                    <a:pt x="182323" y="49977"/>
                  </a:lnTo>
                  <a:lnTo>
                    <a:pt x="182213" y="49874"/>
                  </a:lnTo>
                  <a:lnTo>
                    <a:pt x="159676" y="27337"/>
                  </a:lnTo>
                  <a:lnTo>
                    <a:pt x="159573" y="27227"/>
                  </a:lnTo>
                  <a:lnTo>
                    <a:pt x="159486" y="27118"/>
                  </a:lnTo>
                  <a:lnTo>
                    <a:pt x="159405" y="27016"/>
                  </a:lnTo>
                  <a:lnTo>
                    <a:pt x="159340" y="26906"/>
                  </a:lnTo>
                  <a:lnTo>
                    <a:pt x="159274" y="26796"/>
                  </a:lnTo>
                  <a:lnTo>
                    <a:pt x="159223" y="26687"/>
                  </a:lnTo>
                  <a:lnTo>
                    <a:pt x="159179" y="26577"/>
                  </a:lnTo>
                  <a:lnTo>
                    <a:pt x="159142" y="26475"/>
                  </a:lnTo>
                  <a:lnTo>
                    <a:pt x="159113" y="26373"/>
                  </a:lnTo>
                  <a:lnTo>
                    <a:pt x="159084" y="26278"/>
                  </a:lnTo>
                  <a:lnTo>
                    <a:pt x="159055" y="26088"/>
                  </a:lnTo>
                  <a:lnTo>
                    <a:pt x="159033" y="25920"/>
                  </a:lnTo>
                  <a:lnTo>
                    <a:pt x="159033" y="25781"/>
                  </a:lnTo>
                  <a:lnTo>
                    <a:pt x="159033" y="25642"/>
                  </a:lnTo>
                  <a:lnTo>
                    <a:pt x="159055" y="25474"/>
                  </a:lnTo>
                  <a:lnTo>
                    <a:pt x="159084" y="25292"/>
                  </a:lnTo>
                  <a:lnTo>
                    <a:pt x="159113" y="25189"/>
                  </a:lnTo>
                  <a:lnTo>
                    <a:pt x="159142" y="25087"/>
                  </a:lnTo>
                  <a:lnTo>
                    <a:pt x="159179" y="24985"/>
                  </a:lnTo>
                  <a:lnTo>
                    <a:pt x="159223" y="24875"/>
                  </a:lnTo>
                  <a:lnTo>
                    <a:pt x="159274" y="24773"/>
                  </a:lnTo>
                  <a:lnTo>
                    <a:pt x="159340" y="24663"/>
                  </a:lnTo>
                  <a:lnTo>
                    <a:pt x="159405" y="24554"/>
                  </a:lnTo>
                  <a:lnTo>
                    <a:pt x="159486" y="24444"/>
                  </a:lnTo>
                  <a:lnTo>
                    <a:pt x="159573" y="24335"/>
                  </a:lnTo>
                  <a:lnTo>
                    <a:pt x="159676" y="24232"/>
                  </a:lnTo>
                  <a:lnTo>
                    <a:pt x="166367" y="17533"/>
                  </a:lnTo>
                  <a:close/>
                  <a:moveTo>
                    <a:pt x="158054" y="43248"/>
                  </a:moveTo>
                  <a:lnTo>
                    <a:pt x="166302" y="51496"/>
                  </a:lnTo>
                  <a:lnTo>
                    <a:pt x="79052" y="138738"/>
                  </a:lnTo>
                  <a:lnTo>
                    <a:pt x="78855" y="138935"/>
                  </a:lnTo>
                  <a:lnTo>
                    <a:pt x="78651" y="139111"/>
                  </a:lnTo>
                  <a:lnTo>
                    <a:pt x="78431" y="139279"/>
                  </a:lnTo>
                  <a:lnTo>
                    <a:pt x="78212" y="139432"/>
                  </a:lnTo>
                  <a:lnTo>
                    <a:pt x="77986" y="139571"/>
                  </a:lnTo>
                  <a:lnTo>
                    <a:pt x="77752" y="139702"/>
                  </a:lnTo>
                  <a:lnTo>
                    <a:pt x="77518" y="139819"/>
                  </a:lnTo>
                  <a:lnTo>
                    <a:pt x="77277" y="139922"/>
                  </a:lnTo>
                  <a:lnTo>
                    <a:pt x="77036" y="140009"/>
                  </a:lnTo>
                  <a:lnTo>
                    <a:pt x="76788" y="140090"/>
                  </a:lnTo>
                  <a:lnTo>
                    <a:pt x="76532" y="140163"/>
                  </a:lnTo>
                  <a:lnTo>
                    <a:pt x="76284" y="140214"/>
                  </a:lnTo>
                  <a:lnTo>
                    <a:pt x="76028" y="140258"/>
                  </a:lnTo>
                  <a:lnTo>
                    <a:pt x="75772" y="140287"/>
                  </a:lnTo>
                  <a:lnTo>
                    <a:pt x="75517" y="140309"/>
                  </a:lnTo>
                  <a:lnTo>
                    <a:pt x="75254" y="140316"/>
                  </a:lnTo>
                  <a:lnTo>
                    <a:pt x="74998" y="140309"/>
                  </a:lnTo>
                  <a:lnTo>
                    <a:pt x="74742" y="140287"/>
                  </a:lnTo>
                  <a:lnTo>
                    <a:pt x="74487" y="140258"/>
                  </a:lnTo>
                  <a:lnTo>
                    <a:pt x="74231" y="140214"/>
                  </a:lnTo>
                  <a:lnTo>
                    <a:pt x="73975" y="140163"/>
                  </a:lnTo>
                  <a:lnTo>
                    <a:pt x="73727" y="140090"/>
                  </a:lnTo>
                  <a:lnTo>
                    <a:pt x="73478" y="140009"/>
                  </a:lnTo>
                  <a:lnTo>
                    <a:pt x="73230" y="139922"/>
                  </a:lnTo>
                  <a:lnTo>
                    <a:pt x="72989" y="139819"/>
                  </a:lnTo>
                  <a:lnTo>
                    <a:pt x="72755" y="139702"/>
                  </a:lnTo>
                  <a:lnTo>
                    <a:pt x="72521" y="139571"/>
                  </a:lnTo>
                  <a:lnTo>
                    <a:pt x="72302" y="139432"/>
                  </a:lnTo>
                  <a:lnTo>
                    <a:pt x="72076" y="139279"/>
                  </a:lnTo>
                  <a:lnTo>
                    <a:pt x="71864" y="139111"/>
                  </a:lnTo>
                  <a:lnTo>
                    <a:pt x="71659" y="138935"/>
                  </a:lnTo>
                  <a:lnTo>
                    <a:pt x="71455" y="138738"/>
                  </a:lnTo>
                  <a:lnTo>
                    <a:pt x="70805" y="138095"/>
                  </a:lnTo>
                  <a:lnTo>
                    <a:pt x="70615" y="137891"/>
                  </a:lnTo>
                  <a:lnTo>
                    <a:pt x="70439" y="137686"/>
                  </a:lnTo>
                  <a:lnTo>
                    <a:pt x="70271" y="137467"/>
                  </a:lnTo>
                  <a:lnTo>
                    <a:pt x="70118" y="137248"/>
                  </a:lnTo>
                  <a:lnTo>
                    <a:pt x="69979" y="137021"/>
                  </a:lnTo>
                  <a:lnTo>
                    <a:pt x="69848" y="136795"/>
                  </a:lnTo>
                  <a:lnTo>
                    <a:pt x="69731" y="136554"/>
                  </a:lnTo>
                  <a:lnTo>
                    <a:pt x="69628" y="136313"/>
                  </a:lnTo>
                  <a:lnTo>
                    <a:pt x="69533" y="136072"/>
                  </a:lnTo>
                  <a:lnTo>
                    <a:pt x="69460" y="135823"/>
                  </a:lnTo>
                  <a:lnTo>
                    <a:pt x="69387" y="135575"/>
                  </a:lnTo>
                  <a:lnTo>
                    <a:pt x="69336" y="135319"/>
                  </a:lnTo>
                  <a:lnTo>
                    <a:pt x="69292" y="135063"/>
                  </a:lnTo>
                  <a:lnTo>
                    <a:pt x="69263" y="134808"/>
                  </a:lnTo>
                  <a:lnTo>
                    <a:pt x="69241" y="134552"/>
                  </a:lnTo>
                  <a:lnTo>
                    <a:pt x="69234" y="134296"/>
                  </a:lnTo>
                  <a:lnTo>
                    <a:pt x="69241" y="134033"/>
                  </a:lnTo>
                  <a:lnTo>
                    <a:pt x="69263" y="133778"/>
                  </a:lnTo>
                  <a:lnTo>
                    <a:pt x="69292" y="133522"/>
                  </a:lnTo>
                  <a:lnTo>
                    <a:pt x="69336" y="133266"/>
                  </a:lnTo>
                  <a:lnTo>
                    <a:pt x="69387" y="133011"/>
                  </a:lnTo>
                  <a:lnTo>
                    <a:pt x="69460" y="132762"/>
                  </a:lnTo>
                  <a:lnTo>
                    <a:pt x="69533" y="132514"/>
                  </a:lnTo>
                  <a:lnTo>
                    <a:pt x="69628" y="132273"/>
                  </a:lnTo>
                  <a:lnTo>
                    <a:pt x="69731" y="132032"/>
                  </a:lnTo>
                  <a:lnTo>
                    <a:pt x="69848" y="131798"/>
                  </a:lnTo>
                  <a:lnTo>
                    <a:pt x="69979" y="131564"/>
                  </a:lnTo>
                  <a:lnTo>
                    <a:pt x="70118" y="131338"/>
                  </a:lnTo>
                  <a:lnTo>
                    <a:pt x="70271" y="131119"/>
                  </a:lnTo>
                  <a:lnTo>
                    <a:pt x="70439" y="130899"/>
                  </a:lnTo>
                  <a:lnTo>
                    <a:pt x="70615" y="130695"/>
                  </a:lnTo>
                  <a:lnTo>
                    <a:pt x="70805" y="130498"/>
                  </a:lnTo>
                  <a:lnTo>
                    <a:pt x="158054" y="43248"/>
                  </a:lnTo>
                  <a:close/>
                  <a:moveTo>
                    <a:pt x="58999" y="102803"/>
                  </a:moveTo>
                  <a:lnTo>
                    <a:pt x="69979" y="113783"/>
                  </a:lnTo>
                  <a:lnTo>
                    <a:pt x="62038" y="121724"/>
                  </a:lnTo>
                  <a:lnTo>
                    <a:pt x="61782" y="121987"/>
                  </a:lnTo>
                  <a:lnTo>
                    <a:pt x="61534" y="122250"/>
                  </a:lnTo>
                  <a:lnTo>
                    <a:pt x="61293" y="122520"/>
                  </a:lnTo>
                  <a:lnTo>
                    <a:pt x="61059" y="122790"/>
                  </a:lnTo>
                  <a:lnTo>
                    <a:pt x="60825" y="123068"/>
                  </a:lnTo>
                  <a:lnTo>
                    <a:pt x="60606" y="123346"/>
                  </a:lnTo>
                  <a:lnTo>
                    <a:pt x="60387" y="123630"/>
                  </a:lnTo>
                  <a:lnTo>
                    <a:pt x="60175" y="123915"/>
                  </a:lnTo>
                  <a:lnTo>
                    <a:pt x="59978" y="124200"/>
                  </a:lnTo>
                  <a:lnTo>
                    <a:pt x="59781" y="124492"/>
                  </a:lnTo>
                  <a:lnTo>
                    <a:pt x="59583" y="124792"/>
                  </a:lnTo>
                  <a:lnTo>
                    <a:pt x="59401" y="125084"/>
                  </a:lnTo>
                  <a:lnTo>
                    <a:pt x="59225" y="125391"/>
                  </a:lnTo>
                  <a:lnTo>
                    <a:pt x="59050" y="125691"/>
                  </a:lnTo>
                  <a:lnTo>
                    <a:pt x="58889" y="125997"/>
                  </a:lnTo>
                  <a:lnTo>
                    <a:pt x="58729" y="126304"/>
                  </a:lnTo>
                  <a:lnTo>
                    <a:pt x="58575" y="126618"/>
                  </a:lnTo>
                  <a:lnTo>
                    <a:pt x="58429" y="126932"/>
                  </a:lnTo>
                  <a:lnTo>
                    <a:pt x="58290" y="127247"/>
                  </a:lnTo>
                  <a:lnTo>
                    <a:pt x="58159" y="127561"/>
                  </a:lnTo>
                  <a:lnTo>
                    <a:pt x="58035" y="127882"/>
                  </a:lnTo>
                  <a:lnTo>
                    <a:pt x="57910" y="128204"/>
                  </a:lnTo>
                  <a:lnTo>
                    <a:pt x="57801" y="128525"/>
                  </a:lnTo>
                  <a:lnTo>
                    <a:pt x="57691" y="128854"/>
                  </a:lnTo>
                  <a:lnTo>
                    <a:pt x="57589" y="129183"/>
                  </a:lnTo>
                  <a:lnTo>
                    <a:pt x="57494" y="129511"/>
                  </a:lnTo>
                  <a:lnTo>
                    <a:pt x="57406" y="129840"/>
                  </a:lnTo>
                  <a:lnTo>
                    <a:pt x="57326" y="130169"/>
                  </a:lnTo>
                  <a:lnTo>
                    <a:pt x="57253" y="130505"/>
                  </a:lnTo>
                  <a:lnTo>
                    <a:pt x="57180" y="130834"/>
                  </a:lnTo>
                  <a:lnTo>
                    <a:pt x="57121" y="131170"/>
                  </a:lnTo>
                  <a:lnTo>
                    <a:pt x="57063" y="131506"/>
                  </a:lnTo>
                  <a:lnTo>
                    <a:pt x="57012" y="131842"/>
                  </a:lnTo>
                  <a:lnTo>
                    <a:pt x="56968" y="132178"/>
                  </a:lnTo>
                  <a:lnTo>
                    <a:pt x="56932" y="132514"/>
                  </a:lnTo>
                  <a:lnTo>
                    <a:pt x="56902" y="132850"/>
                  </a:lnTo>
                  <a:lnTo>
                    <a:pt x="56880" y="133193"/>
                  </a:lnTo>
                  <a:lnTo>
                    <a:pt x="56858" y="133529"/>
                  </a:lnTo>
                  <a:lnTo>
                    <a:pt x="56851" y="133873"/>
                  </a:lnTo>
                  <a:lnTo>
                    <a:pt x="56844" y="134209"/>
                  </a:lnTo>
                  <a:lnTo>
                    <a:pt x="56851" y="134545"/>
                  </a:lnTo>
                  <a:lnTo>
                    <a:pt x="56858" y="134888"/>
                  </a:lnTo>
                  <a:lnTo>
                    <a:pt x="56873" y="135224"/>
                  </a:lnTo>
                  <a:lnTo>
                    <a:pt x="56888" y="135568"/>
                  </a:lnTo>
                  <a:lnTo>
                    <a:pt x="56917" y="135904"/>
                  </a:lnTo>
                  <a:lnTo>
                    <a:pt x="56953" y="136240"/>
                  </a:lnTo>
                  <a:lnTo>
                    <a:pt x="56990" y="136576"/>
                  </a:lnTo>
                  <a:lnTo>
                    <a:pt x="57041" y="136912"/>
                  </a:lnTo>
                  <a:lnTo>
                    <a:pt x="57092" y="137248"/>
                  </a:lnTo>
                  <a:lnTo>
                    <a:pt x="57151" y="137584"/>
                  </a:lnTo>
                  <a:lnTo>
                    <a:pt x="57216" y="137920"/>
                  </a:lnTo>
                  <a:lnTo>
                    <a:pt x="57289" y="138249"/>
                  </a:lnTo>
                  <a:lnTo>
                    <a:pt x="57370" y="138585"/>
                  </a:lnTo>
                  <a:lnTo>
                    <a:pt x="57450" y="138913"/>
                  </a:lnTo>
                  <a:lnTo>
                    <a:pt x="57545" y="139242"/>
                  </a:lnTo>
                  <a:lnTo>
                    <a:pt x="57640" y="139571"/>
                  </a:lnTo>
                  <a:lnTo>
                    <a:pt x="57750" y="139892"/>
                  </a:lnTo>
                  <a:lnTo>
                    <a:pt x="57859" y="140221"/>
                  </a:lnTo>
                  <a:lnTo>
                    <a:pt x="57976" y="140543"/>
                  </a:lnTo>
                  <a:lnTo>
                    <a:pt x="58100" y="140864"/>
                  </a:lnTo>
                  <a:lnTo>
                    <a:pt x="58232" y="141178"/>
                  </a:lnTo>
                  <a:lnTo>
                    <a:pt x="58363" y="141500"/>
                  </a:lnTo>
                  <a:lnTo>
                    <a:pt x="58509" y="141814"/>
                  </a:lnTo>
                  <a:lnTo>
                    <a:pt x="58656" y="142128"/>
                  </a:lnTo>
                  <a:lnTo>
                    <a:pt x="40816" y="159968"/>
                  </a:lnTo>
                  <a:lnTo>
                    <a:pt x="49582" y="168734"/>
                  </a:lnTo>
                  <a:lnTo>
                    <a:pt x="67422" y="150894"/>
                  </a:lnTo>
                  <a:lnTo>
                    <a:pt x="67890" y="151114"/>
                  </a:lnTo>
                  <a:lnTo>
                    <a:pt x="68357" y="151318"/>
                  </a:lnTo>
                  <a:lnTo>
                    <a:pt x="68832" y="151508"/>
                  </a:lnTo>
                  <a:lnTo>
                    <a:pt x="69307" y="151683"/>
                  </a:lnTo>
                  <a:lnTo>
                    <a:pt x="69789" y="151844"/>
                  </a:lnTo>
                  <a:lnTo>
                    <a:pt x="70271" y="151998"/>
                  </a:lnTo>
                  <a:lnTo>
                    <a:pt x="70761" y="152129"/>
                  </a:lnTo>
                  <a:lnTo>
                    <a:pt x="71258" y="152253"/>
                  </a:lnTo>
                  <a:lnTo>
                    <a:pt x="71747" y="152356"/>
                  </a:lnTo>
                  <a:lnTo>
                    <a:pt x="72244" y="152450"/>
                  </a:lnTo>
                  <a:lnTo>
                    <a:pt x="72741" y="152531"/>
                  </a:lnTo>
                  <a:lnTo>
                    <a:pt x="73245" y="152589"/>
                  </a:lnTo>
                  <a:lnTo>
                    <a:pt x="73741" y="152640"/>
                  </a:lnTo>
                  <a:lnTo>
                    <a:pt x="74245" y="152677"/>
                  </a:lnTo>
                  <a:lnTo>
                    <a:pt x="74750" y="152699"/>
                  </a:lnTo>
                  <a:lnTo>
                    <a:pt x="75254" y="152706"/>
                  </a:lnTo>
                  <a:lnTo>
                    <a:pt x="75677" y="152699"/>
                  </a:lnTo>
                  <a:lnTo>
                    <a:pt x="76108" y="152684"/>
                  </a:lnTo>
                  <a:lnTo>
                    <a:pt x="76532" y="152662"/>
                  </a:lnTo>
                  <a:lnTo>
                    <a:pt x="76956" y="152626"/>
                  </a:lnTo>
                  <a:lnTo>
                    <a:pt x="77380" y="152582"/>
                  </a:lnTo>
                  <a:lnTo>
                    <a:pt x="77803" y="152524"/>
                  </a:lnTo>
                  <a:lnTo>
                    <a:pt x="78227" y="152458"/>
                  </a:lnTo>
                  <a:lnTo>
                    <a:pt x="78651" y="152385"/>
                  </a:lnTo>
                  <a:lnTo>
                    <a:pt x="79067" y="152297"/>
                  </a:lnTo>
                  <a:lnTo>
                    <a:pt x="79491" y="152202"/>
                  </a:lnTo>
                  <a:lnTo>
                    <a:pt x="79900" y="152093"/>
                  </a:lnTo>
                  <a:lnTo>
                    <a:pt x="80316" y="151976"/>
                  </a:lnTo>
                  <a:lnTo>
                    <a:pt x="80725" y="151851"/>
                  </a:lnTo>
                  <a:lnTo>
                    <a:pt x="81135" y="151713"/>
                  </a:lnTo>
                  <a:lnTo>
                    <a:pt x="81544" y="151567"/>
                  </a:lnTo>
                  <a:lnTo>
                    <a:pt x="81945" y="151406"/>
                  </a:lnTo>
                  <a:lnTo>
                    <a:pt x="82347" y="151238"/>
                  </a:lnTo>
                  <a:lnTo>
                    <a:pt x="82742" y="151062"/>
                  </a:lnTo>
                  <a:lnTo>
                    <a:pt x="83136" y="150873"/>
                  </a:lnTo>
                  <a:lnTo>
                    <a:pt x="83523" y="150675"/>
                  </a:lnTo>
                  <a:lnTo>
                    <a:pt x="83903" y="150471"/>
                  </a:lnTo>
                  <a:lnTo>
                    <a:pt x="84290" y="150252"/>
                  </a:lnTo>
                  <a:lnTo>
                    <a:pt x="84663" y="150018"/>
                  </a:lnTo>
                  <a:lnTo>
                    <a:pt x="85036" y="149784"/>
                  </a:lnTo>
                  <a:lnTo>
                    <a:pt x="85401" y="149536"/>
                  </a:lnTo>
                  <a:lnTo>
                    <a:pt x="85766" y="149273"/>
                  </a:lnTo>
                  <a:lnTo>
                    <a:pt x="86124" y="149002"/>
                  </a:lnTo>
                  <a:lnTo>
                    <a:pt x="86475" y="148725"/>
                  </a:lnTo>
                  <a:lnTo>
                    <a:pt x="86818" y="148440"/>
                  </a:lnTo>
                  <a:lnTo>
                    <a:pt x="87162" y="148140"/>
                  </a:lnTo>
                  <a:lnTo>
                    <a:pt x="87490" y="147826"/>
                  </a:lnTo>
                  <a:lnTo>
                    <a:pt x="87819" y="147512"/>
                  </a:lnTo>
                  <a:lnTo>
                    <a:pt x="95767" y="139564"/>
                  </a:lnTo>
                  <a:lnTo>
                    <a:pt x="106747" y="150551"/>
                  </a:lnTo>
                  <a:lnTo>
                    <a:pt x="66918" y="190380"/>
                  </a:lnTo>
                  <a:lnTo>
                    <a:pt x="66626" y="190665"/>
                  </a:lnTo>
                  <a:lnTo>
                    <a:pt x="66334" y="190943"/>
                  </a:lnTo>
                  <a:lnTo>
                    <a:pt x="66034" y="191213"/>
                  </a:lnTo>
                  <a:lnTo>
                    <a:pt x="65735" y="191484"/>
                  </a:lnTo>
                  <a:lnTo>
                    <a:pt x="65428" y="191747"/>
                  </a:lnTo>
                  <a:lnTo>
                    <a:pt x="65121" y="192002"/>
                  </a:lnTo>
                  <a:lnTo>
                    <a:pt x="64807" y="192251"/>
                  </a:lnTo>
                  <a:lnTo>
                    <a:pt x="64493" y="192492"/>
                  </a:lnTo>
                  <a:lnTo>
                    <a:pt x="64171" y="192726"/>
                  </a:lnTo>
                  <a:lnTo>
                    <a:pt x="63850" y="192959"/>
                  </a:lnTo>
                  <a:lnTo>
                    <a:pt x="63528" y="193186"/>
                  </a:lnTo>
                  <a:lnTo>
                    <a:pt x="63200" y="193405"/>
                  </a:lnTo>
                  <a:lnTo>
                    <a:pt x="62864" y="193617"/>
                  </a:lnTo>
                  <a:lnTo>
                    <a:pt x="62527" y="193821"/>
                  </a:lnTo>
                  <a:lnTo>
                    <a:pt x="62191" y="194026"/>
                  </a:lnTo>
                  <a:lnTo>
                    <a:pt x="61848" y="194223"/>
                  </a:lnTo>
                  <a:lnTo>
                    <a:pt x="61505" y="194406"/>
                  </a:lnTo>
                  <a:lnTo>
                    <a:pt x="61154" y="194596"/>
                  </a:lnTo>
                  <a:lnTo>
                    <a:pt x="60811" y="194771"/>
                  </a:lnTo>
                  <a:lnTo>
                    <a:pt x="60453" y="194939"/>
                  </a:lnTo>
                  <a:lnTo>
                    <a:pt x="60102" y="195100"/>
                  </a:lnTo>
                  <a:lnTo>
                    <a:pt x="59744" y="195261"/>
                  </a:lnTo>
                  <a:lnTo>
                    <a:pt x="59386" y="195414"/>
                  </a:lnTo>
                  <a:lnTo>
                    <a:pt x="59021" y="195560"/>
                  </a:lnTo>
                  <a:lnTo>
                    <a:pt x="58656" y="195699"/>
                  </a:lnTo>
                  <a:lnTo>
                    <a:pt x="58290" y="195830"/>
                  </a:lnTo>
                  <a:lnTo>
                    <a:pt x="57925" y="195962"/>
                  </a:lnTo>
                  <a:lnTo>
                    <a:pt x="57552" y="196079"/>
                  </a:lnTo>
                  <a:lnTo>
                    <a:pt x="57180" y="196196"/>
                  </a:lnTo>
                  <a:lnTo>
                    <a:pt x="56807" y="196298"/>
                  </a:lnTo>
                  <a:lnTo>
                    <a:pt x="56435" y="196400"/>
                  </a:lnTo>
                  <a:lnTo>
                    <a:pt x="56055" y="196495"/>
                  </a:lnTo>
                  <a:lnTo>
                    <a:pt x="55675" y="196583"/>
                  </a:lnTo>
                  <a:lnTo>
                    <a:pt x="55295" y="196670"/>
                  </a:lnTo>
                  <a:lnTo>
                    <a:pt x="54915" y="196744"/>
                  </a:lnTo>
                  <a:lnTo>
                    <a:pt x="54535" y="196809"/>
                  </a:lnTo>
                  <a:lnTo>
                    <a:pt x="54148" y="196875"/>
                  </a:lnTo>
                  <a:lnTo>
                    <a:pt x="53761" y="196933"/>
                  </a:lnTo>
                  <a:lnTo>
                    <a:pt x="53374" y="196985"/>
                  </a:lnTo>
                  <a:lnTo>
                    <a:pt x="52987" y="197021"/>
                  </a:lnTo>
                  <a:lnTo>
                    <a:pt x="52599" y="197058"/>
                  </a:lnTo>
                  <a:lnTo>
                    <a:pt x="52212" y="197087"/>
                  </a:lnTo>
                  <a:lnTo>
                    <a:pt x="51825" y="197116"/>
                  </a:lnTo>
                  <a:lnTo>
                    <a:pt x="51430" y="197131"/>
                  </a:lnTo>
                  <a:lnTo>
                    <a:pt x="51043" y="197138"/>
                  </a:lnTo>
                  <a:lnTo>
                    <a:pt x="50649" y="197145"/>
                  </a:lnTo>
                  <a:lnTo>
                    <a:pt x="50254" y="197138"/>
                  </a:lnTo>
                  <a:lnTo>
                    <a:pt x="49867" y="197131"/>
                  </a:lnTo>
                  <a:lnTo>
                    <a:pt x="49473" y="197116"/>
                  </a:lnTo>
                  <a:lnTo>
                    <a:pt x="49078" y="197087"/>
                  </a:lnTo>
                  <a:lnTo>
                    <a:pt x="48684" y="197058"/>
                  </a:lnTo>
                  <a:lnTo>
                    <a:pt x="48289" y="197021"/>
                  </a:lnTo>
                  <a:lnTo>
                    <a:pt x="47902" y="196977"/>
                  </a:lnTo>
                  <a:lnTo>
                    <a:pt x="47507" y="196926"/>
                  </a:lnTo>
                  <a:lnTo>
                    <a:pt x="47113" y="196868"/>
                  </a:lnTo>
                  <a:lnTo>
                    <a:pt x="46718" y="196809"/>
                  </a:lnTo>
                  <a:lnTo>
                    <a:pt x="46331" y="196736"/>
                  </a:lnTo>
                  <a:lnTo>
                    <a:pt x="45937" y="196656"/>
                  </a:lnTo>
                  <a:lnTo>
                    <a:pt x="45550" y="196575"/>
                  </a:lnTo>
                  <a:lnTo>
                    <a:pt x="45155" y="196481"/>
                  </a:lnTo>
                  <a:lnTo>
                    <a:pt x="44768" y="196378"/>
                  </a:lnTo>
                  <a:lnTo>
                    <a:pt x="44373" y="196276"/>
                  </a:lnTo>
                  <a:lnTo>
                    <a:pt x="43986" y="196159"/>
                  </a:lnTo>
                  <a:lnTo>
                    <a:pt x="43599" y="196042"/>
                  </a:lnTo>
                  <a:lnTo>
                    <a:pt x="20784" y="188766"/>
                  </a:lnTo>
                  <a:lnTo>
                    <a:pt x="13508" y="165951"/>
                  </a:lnTo>
                  <a:lnTo>
                    <a:pt x="13384" y="165564"/>
                  </a:lnTo>
                  <a:lnTo>
                    <a:pt x="13274" y="165169"/>
                  </a:lnTo>
                  <a:lnTo>
                    <a:pt x="13164" y="164782"/>
                  </a:lnTo>
                  <a:lnTo>
                    <a:pt x="13069" y="164395"/>
                  </a:lnTo>
                  <a:lnTo>
                    <a:pt x="12975" y="164000"/>
                  </a:lnTo>
                  <a:lnTo>
                    <a:pt x="12894" y="163613"/>
                  </a:lnTo>
                  <a:lnTo>
                    <a:pt x="12814" y="163219"/>
                  </a:lnTo>
                  <a:lnTo>
                    <a:pt x="12741" y="162824"/>
                  </a:lnTo>
                  <a:lnTo>
                    <a:pt x="12675" y="162437"/>
                  </a:lnTo>
                  <a:lnTo>
                    <a:pt x="12624" y="162043"/>
                  </a:lnTo>
                  <a:lnTo>
                    <a:pt x="12573" y="161648"/>
                  </a:lnTo>
                  <a:lnTo>
                    <a:pt x="12529" y="161254"/>
                  </a:lnTo>
                  <a:lnTo>
                    <a:pt x="12492" y="160866"/>
                  </a:lnTo>
                  <a:lnTo>
                    <a:pt x="12456" y="160472"/>
                  </a:lnTo>
                  <a:lnTo>
                    <a:pt x="12434" y="160077"/>
                  </a:lnTo>
                  <a:lnTo>
                    <a:pt x="12419" y="159683"/>
                  </a:lnTo>
                  <a:lnTo>
                    <a:pt x="12412" y="159296"/>
                  </a:lnTo>
                  <a:lnTo>
                    <a:pt x="12405" y="158901"/>
                  </a:lnTo>
                  <a:lnTo>
                    <a:pt x="12412" y="158507"/>
                  </a:lnTo>
                  <a:lnTo>
                    <a:pt x="12419" y="158120"/>
                  </a:lnTo>
                  <a:lnTo>
                    <a:pt x="12434" y="157725"/>
                  </a:lnTo>
                  <a:lnTo>
                    <a:pt x="12456" y="157338"/>
                  </a:lnTo>
                  <a:lnTo>
                    <a:pt x="12485" y="156951"/>
                  </a:lnTo>
                  <a:lnTo>
                    <a:pt x="12522" y="156556"/>
                  </a:lnTo>
                  <a:lnTo>
                    <a:pt x="12565" y="156169"/>
                  </a:lnTo>
                  <a:lnTo>
                    <a:pt x="12617" y="155789"/>
                  </a:lnTo>
                  <a:lnTo>
                    <a:pt x="12675" y="155402"/>
                  </a:lnTo>
                  <a:lnTo>
                    <a:pt x="12733" y="155015"/>
                  </a:lnTo>
                  <a:lnTo>
                    <a:pt x="12806" y="154635"/>
                  </a:lnTo>
                  <a:lnTo>
                    <a:pt x="12880" y="154255"/>
                  </a:lnTo>
                  <a:lnTo>
                    <a:pt x="12967" y="153875"/>
                  </a:lnTo>
                  <a:lnTo>
                    <a:pt x="13055" y="153495"/>
                  </a:lnTo>
                  <a:lnTo>
                    <a:pt x="13150" y="153115"/>
                  </a:lnTo>
                  <a:lnTo>
                    <a:pt x="13252" y="152743"/>
                  </a:lnTo>
                  <a:lnTo>
                    <a:pt x="13354" y="152370"/>
                  </a:lnTo>
                  <a:lnTo>
                    <a:pt x="13471" y="151998"/>
                  </a:lnTo>
                  <a:lnTo>
                    <a:pt x="13588" y="151625"/>
                  </a:lnTo>
                  <a:lnTo>
                    <a:pt x="13720" y="151260"/>
                  </a:lnTo>
                  <a:lnTo>
                    <a:pt x="13851" y="150887"/>
                  </a:lnTo>
                  <a:lnTo>
                    <a:pt x="13990" y="150529"/>
                  </a:lnTo>
                  <a:lnTo>
                    <a:pt x="14136" y="150164"/>
                  </a:lnTo>
                  <a:lnTo>
                    <a:pt x="14289" y="149806"/>
                  </a:lnTo>
                  <a:lnTo>
                    <a:pt x="14443" y="149448"/>
                  </a:lnTo>
                  <a:lnTo>
                    <a:pt x="14611" y="149090"/>
                  </a:lnTo>
                  <a:lnTo>
                    <a:pt x="14779" y="148739"/>
                  </a:lnTo>
                  <a:lnTo>
                    <a:pt x="14954" y="148389"/>
                  </a:lnTo>
                  <a:lnTo>
                    <a:pt x="15137" y="148045"/>
                  </a:lnTo>
                  <a:lnTo>
                    <a:pt x="15327" y="147702"/>
                  </a:lnTo>
                  <a:lnTo>
                    <a:pt x="15524" y="147359"/>
                  </a:lnTo>
                  <a:lnTo>
                    <a:pt x="15721" y="147023"/>
                  </a:lnTo>
                  <a:lnTo>
                    <a:pt x="15933" y="146686"/>
                  </a:lnTo>
                  <a:lnTo>
                    <a:pt x="16145" y="146350"/>
                  </a:lnTo>
                  <a:lnTo>
                    <a:pt x="16364" y="146022"/>
                  </a:lnTo>
                  <a:lnTo>
                    <a:pt x="16591" y="145700"/>
                  </a:lnTo>
                  <a:lnTo>
                    <a:pt x="16824" y="145379"/>
                  </a:lnTo>
                  <a:lnTo>
                    <a:pt x="17058" y="145057"/>
                  </a:lnTo>
                  <a:lnTo>
                    <a:pt x="17299" y="144743"/>
                  </a:lnTo>
                  <a:lnTo>
                    <a:pt x="17548" y="144429"/>
                  </a:lnTo>
                  <a:lnTo>
                    <a:pt x="17803" y="144122"/>
                  </a:lnTo>
                  <a:lnTo>
                    <a:pt x="18066" y="143815"/>
                  </a:lnTo>
                  <a:lnTo>
                    <a:pt x="18337" y="143516"/>
                  </a:lnTo>
                  <a:lnTo>
                    <a:pt x="18607" y="143216"/>
                  </a:lnTo>
                  <a:lnTo>
                    <a:pt x="18885" y="142924"/>
                  </a:lnTo>
                  <a:lnTo>
                    <a:pt x="19170" y="142632"/>
                  </a:lnTo>
                  <a:lnTo>
                    <a:pt x="58999" y="102803"/>
                  </a:lnTo>
                  <a:close/>
                  <a:moveTo>
                    <a:pt x="166367" y="0"/>
                  </a:moveTo>
                  <a:lnTo>
                    <a:pt x="150909" y="15458"/>
                  </a:lnTo>
                  <a:lnTo>
                    <a:pt x="150653" y="15721"/>
                  </a:lnTo>
                  <a:lnTo>
                    <a:pt x="150405" y="15992"/>
                  </a:lnTo>
                  <a:lnTo>
                    <a:pt x="150164" y="16262"/>
                  </a:lnTo>
                  <a:lnTo>
                    <a:pt x="149930" y="16540"/>
                  </a:lnTo>
                  <a:lnTo>
                    <a:pt x="149704" y="16817"/>
                  </a:lnTo>
                  <a:lnTo>
                    <a:pt x="149484" y="17102"/>
                  </a:lnTo>
                  <a:lnTo>
                    <a:pt x="149280" y="17394"/>
                  </a:lnTo>
                  <a:lnTo>
                    <a:pt x="149075" y="17687"/>
                  </a:lnTo>
                  <a:lnTo>
                    <a:pt x="148878" y="17986"/>
                  </a:lnTo>
                  <a:lnTo>
                    <a:pt x="148695" y="18293"/>
                  </a:lnTo>
                  <a:lnTo>
                    <a:pt x="148513" y="18600"/>
                  </a:lnTo>
                  <a:lnTo>
                    <a:pt x="148345" y="18914"/>
                  </a:lnTo>
                  <a:lnTo>
                    <a:pt x="148177" y="19228"/>
                  </a:lnTo>
                  <a:lnTo>
                    <a:pt x="148023" y="19542"/>
                  </a:lnTo>
                  <a:lnTo>
                    <a:pt x="147877" y="19871"/>
                  </a:lnTo>
                  <a:lnTo>
                    <a:pt x="147738" y="20192"/>
                  </a:lnTo>
                  <a:lnTo>
                    <a:pt x="147607" y="20521"/>
                  </a:lnTo>
                  <a:lnTo>
                    <a:pt x="147483" y="20857"/>
                  </a:lnTo>
                  <a:lnTo>
                    <a:pt x="147366" y="21193"/>
                  </a:lnTo>
                  <a:lnTo>
                    <a:pt x="147256" y="21529"/>
                  </a:lnTo>
                  <a:lnTo>
                    <a:pt x="147161" y="21873"/>
                  </a:lnTo>
                  <a:lnTo>
                    <a:pt x="147066" y="22216"/>
                  </a:lnTo>
                  <a:lnTo>
                    <a:pt x="146986" y="22567"/>
                  </a:lnTo>
                  <a:lnTo>
                    <a:pt x="146913" y="22910"/>
                  </a:lnTo>
                  <a:lnTo>
                    <a:pt x="146847" y="23268"/>
                  </a:lnTo>
                  <a:lnTo>
                    <a:pt x="146789" y="23619"/>
                  </a:lnTo>
                  <a:lnTo>
                    <a:pt x="146745" y="23977"/>
                  </a:lnTo>
                  <a:lnTo>
                    <a:pt x="146701" y="24335"/>
                  </a:lnTo>
                  <a:lnTo>
                    <a:pt x="146672" y="24692"/>
                  </a:lnTo>
                  <a:lnTo>
                    <a:pt x="146650" y="25050"/>
                  </a:lnTo>
                  <a:lnTo>
                    <a:pt x="146635" y="25416"/>
                  </a:lnTo>
                  <a:lnTo>
                    <a:pt x="146635" y="25781"/>
                  </a:lnTo>
                  <a:lnTo>
                    <a:pt x="146635" y="26073"/>
                  </a:lnTo>
                  <a:lnTo>
                    <a:pt x="146643" y="26365"/>
                  </a:lnTo>
                  <a:lnTo>
                    <a:pt x="146657" y="26658"/>
                  </a:lnTo>
                  <a:lnTo>
                    <a:pt x="146679" y="26943"/>
                  </a:lnTo>
                  <a:lnTo>
                    <a:pt x="146701" y="27235"/>
                  </a:lnTo>
                  <a:lnTo>
                    <a:pt x="146730" y="27520"/>
                  </a:lnTo>
                  <a:lnTo>
                    <a:pt x="146767" y="27805"/>
                  </a:lnTo>
                  <a:lnTo>
                    <a:pt x="146811" y="28090"/>
                  </a:lnTo>
                  <a:lnTo>
                    <a:pt x="146862" y="28374"/>
                  </a:lnTo>
                  <a:lnTo>
                    <a:pt x="146913" y="28652"/>
                  </a:lnTo>
                  <a:lnTo>
                    <a:pt x="146971" y="28937"/>
                  </a:lnTo>
                  <a:lnTo>
                    <a:pt x="147037" y="29215"/>
                  </a:lnTo>
                  <a:lnTo>
                    <a:pt x="147103" y="29492"/>
                  </a:lnTo>
                  <a:lnTo>
                    <a:pt x="147183" y="29762"/>
                  </a:lnTo>
                  <a:lnTo>
                    <a:pt x="147264" y="30040"/>
                  </a:lnTo>
                  <a:lnTo>
                    <a:pt x="147344" y="30310"/>
                  </a:lnTo>
                  <a:lnTo>
                    <a:pt x="147439" y="30581"/>
                  </a:lnTo>
                  <a:lnTo>
                    <a:pt x="147534" y="30844"/>
                  </a:lnTo>
                  <a:lnTo>
                    <a:pt x="147636" y="31114"/>
                  </a:lnTo>
                  <a:lnTo>
                    <a:pt x="147738" y="31377"/>
                  </a:lnTo>
                  <a:lnTo>
                    <a:pt x="147848" y="31640"/>
                  </a:lnTo>
                  <a:lnTo>
                    <a:pt x="147965" y="31896"/>
                  </a:lnTo>
                  <a:lnTo>
                    <a:pt x="148089" y="32151"/>
                  </a:lnTo>
                  <a:lnTo>
                    <a:pt x="148221" y="32407"/>
                  </a:lnTo>
                  <a:lnTo>
                    <a:pt x="148352" y="32663"/>
                  </a:lnTo>
                  <a:lnTo>
                    <a:pt x="148484" y="32911"/>
                  </a:lnTo>
                  <a:lnTo>
                    <a:pt x="148630" y="33160"/>
                  </a:lnTo>
                  <a:lnTo>
                    <a:pt x="148776" y="33401"/>
                  </a:lnTo>
                  <a:lnTo>
                    <a:pt x="148929" y="33642"/>
                  </a:lnTo>
                  <a:lnTo>
                    <a:pt x="149083" y="33883"/>
                  </a:lnTo>
                  <a:lnTo>
                    <a:pt x="149243" y="34117"/>
                  </a:lnTo>
                  <a:lnTo>
                    <a:pt x="149411" y="34350"/>
                  </a:lnTo>
                  <a:lnTo>
                    <a:pt x="78753" y="105016"/>
                  </a:lnTo>
                  <a:lnTo>
                    <a:pt x="58999" y="85269"/>
                  </a:lnTo>
                  <a:lnTo>
                    <a:pt x="10403" y="133865"/>
                  </a:lnTo>
                  <a:lnTo>
                    <a:pt x="9965" y="134311"/>
                  </a:lnTo>
                  <a:lnTo>
                    <a:pt x="9534" y="134764"/>
                  </a:lnTo>
                  <a:lnTo>
                    <a:pt x="9117" y="135217"/>
                  </a:lnTo>
                  <a:lnTo>
                    <a:pt x="8708" y="135684"/>
                  </a:lnTo>
                  <a:lnTo>
                    <a:pt x="8306" y="136152"/>
                  </a:lnTo>
                  <a:lnTo>
                    <a:pt x="7912" y="136627"/>
                  </a:lnTo>
                  <a:lnTo>
                    <a:pt x="7532" y="137109"/>
                  </a:lnTo>
                  <a:lnTo>
                    <a:pt x="7159" y="137591"/>
                  </a:lnTo>
                  <a:lnTo>
                    <a:pt x="6794" y="138081"/>
                  </a:lnTo>
                  <a:lnTo>
                    <a:pt x="6436" y="138577"/>
                  </a:lnTo>
                  <a:lnTo>
                    <a:pt x="6093" y="139081"/>
                  </a:lnTo>
                  <a:lnTo>
                    <a:pt x="5749" y="139586"/>
                  </a:lnTo>
                  <a:lnTo>
                    <a:pt x="5421" y="140097"/>
                  </a:lnTo>
                  <a:lnTo>
                    <a:pt x="5107" y="140616"/>
                  </a:lnTo>
                  <a:lnTo>
                    <a:pt x="4800" y="141134"/>
                  </a:lnTo>
                  <a:lnTo>
                    <a:pt x="4493" y="141660"/>
                  </a:lnTo>
                  <a:lnTo>
                    <a:pt x="4208" y="142186"/>
                  </a:lnTo>
                  <a:lnTo>
                    <a:pt x="3923" y="142720"/>
                  </a:lnTo>
                  <a:lnTo>
                    <a:pt x="3653" y="143260"/>
                  </a:lnTo>
                  <a:lnTo>
                    <a:pt x="3390" y="143801"/>
                  </a:lnTo>
                  <a:lnTo>
                    <a:pt x="3141" y="144349"/>
                  </a:lnTo>
                  <a:lnTo>
                    <a:pt x="2893" y="144897"/>
                  </a:lnTo>
                  <a:lnTo>
                    <a:pt x="2659" y="145445"/>
                  </a:lnTo>
                  <a:lnTo>
                    <a:pt x="2440" y="146007"/>
                  </a:lnTo>
                  <a:lnTo>
                    <a:pt x="2221" y="146562"/>
                  </a:lnTo>
                  <a:lnTo>
                    <a:pt x="2016" y="147125"/>
                  </a:lnTo>
                  <a:lnTo>
                    <a:pt x="1826" y="147695"/>
                  </a:lnTo>
                  <a:lnTo>
                    <a:pt x="1636" y="148264"/>
                  </a:lnTo>
                  <a:lnTo>
                    <a:pt x="1461" y="148834"/>
                  </a:lnTo>
                  <a:lnTo>
                    <a:pt x="1300" y="149411"/>
                  </a:lnTo>
                  <a:lnTo>
                    <a:pt x="1140" y="149989"/>
                  </a:lnTo>
                  <a:lnTo>
                    <a:pt x="994" y="150566"/>
                  </a:lnTo>
                  <a:lnTo>
                    <a:pt x="862" y="151150"/>
                  </a:lnTo>
                  <a:lnTo>
                    <a:pt x="731" y="151735"/>
                  </a:lnTo>
                  <a:lnTo>
                    <a:pt x="614" y="152319"/>
                  </a:lnTo>
                  <a:lnTo>
                    <a:pt x="511" y="152911"/>
                  </a:lnTo>
                  <a:lnTo>
                    <a:pt x="416" y="153495"/>
                  </a:lnTo>
                  <a:lnTo>
                    <a:pt x="329" y="154094"/>
                  </a:lnTo>
                  <a:lnTo>
                    <a:pt x="248" y="154686"/>
                  </a:lnTo>
                  <a:lnTo>
                    <a:pt x="183" y="155278"/>
                  </a:lnTo>
                  <a:lnTo>
                    <a:pt x="132" y="155877"/>
                  </a:lnTo>
                  <a:lnTo>
                    <a:pt x="80" y="156476"/>
                  </a:lnTo>
                  <a:lnTo>
                    <a:pt x="44" y="157075"/>
                  </a:lnTo>
                  <a:lnTo>
                    <a:pt x="22" y="157674"/>
                  </a:lnTo>
                  <a:lnTo>
                    <a:pt x="7" y="158280"/>
                  </a:lnTo>
                  <a:lnTo>
                    <a:pt x="0" y="158879"/>
                  </a:lnTo>
                  <a:lnTo>
                    <a:pt x="7" y="159486"/>
                  </a:lnTo>
                  <a:lnTo>
                    <a:pt x="22" y="160085"/>
                  </a:lnTo>
                  <a:lnTo>
                    <a:pt x="44" y="160691"/>
                  </a:lnTo>
                  <a:lnTo>
                    <a:pt x="80" y="161297"/>
                  </a:lnTo>
                  <a:lnTo>
                    <a:pt x="132" y="161896"/>
                  </a:lnTo>
                  <a:lnTo>
                    <a:pt x="190" y="162503"/>
                  </a:lnTo>
                  <a:lnTo>
                    <a:pt x="256" y="163109"/>
                  </a:lnTo>
                  <a:lnTo>
                    <a:pt x="329" y="163708"/>
                  </a:lnTo>
                  <a:lnTo>
                    <a:pt x="424" y="164315"/>
                  </a:lnTo>
                  <a:lnTo>
                    <a:pt x="519" y="164921"/>
                  </a:lnTo>
                  <a:lnTo>
                    <a:pt x="628" y="165520"/>
                  </a:lnTo>
                  <a:lnTo>
                    <a:pt x="752" y="166126"/>
                  </a:lnTo>
                  <a:lnTo>
                    <a:pt x="884" y="166725"/>
                  </a:lnTo>
                  <a:lnTo>
                    <a:pt x="1023" y="167324"/>
                  </a:lnTo>
                  <a:lnTo>
                    <a:pt x="1176" y="167923"/>
                  </a:lnTo>
                  <a:lnTo>
                    <a:pt x="1337" y="168523"/>
                  </a:lnTo>
                  <a:lnTo>
                    <a:pt x="1512" y="169122"/>
                  </a:lnTo>
                  <a:lnTo>
                    <a:pt x="1695" y="169713"/>
                  </a:lnTo>
                  <a:lnTo>
                    <a:pt x="10922" y="198628"/>
                  </a:lnTo>
                  <a:lnTo>
                    <a:pt x="39829" y="207855"/>
                  </a:lnTo>
                  <a:lnTo>
                    <a:pt x="40502" y="208060"/>
                  </a:lnTo>
                  <a:lnTo>
                    <a:pt x="41174" y="208257"/>
                  </a:lnTo>
                  <a:lnTo>
                    <a:pt x="41846" y="208432"/>
                  </a:lnTo>
                  <a:lnTo>
                    <a:pt x="42518" y="208600"/>
                  </a:lnTo>
                  <a:lnTo>
                    <a:pt x="43197" y="208754"/>
                  </a:lnTo>
                  <a:lnTo>
                    <a:pt x="43877" y="208893"/>
                  </a:lnTo>
                  <a:lnTo>
                    <a:pt x="44556" y="209017"/>
                  </a:lnTo>
                  <a:lnTo>
                    <a:pt x="45228" y="209126"/>
                  </a:lnTo>
                  <a:lnTo>
                    <a:pt x="45908" y="209229"/>
                  </a:lnTo>
                  <a:lnTo>
                    <a:pt x="46587" y="209316"/>
                  </a:lnTo>
                  <a:lnTo>
                    <a:pt x="47266" y="209382"/>
                  </a:lnTo>
                  <a:lnTo>
                    <a:pt x="47953" y="209440"/>
                  </a:lnTo>
                  <a:lnTo>
                    <a:pt x="48632" y="209492"/>
                  </a:lnTo>
                  <a:lnTo>
                    <a:pt x="49312" y="209521"/>
                  </a:lnTo>
                  <a:lnTo>
                    <a:pt x="49984" y="209543"/>
                  </a:lnTo>
                  <a:lnTo>
                    <a:pt x="50663" y="209550"/>
                  </a:lnTo>
                  <a:lnTo>
                    <a:pt x="51102" y="209543"/>
                  </a:lnTo>
                  <a:lnTo>
                    <a:pt x="51533" y="209535"/>
                  </a:lnTo>
                  <a:lnTo>
                    <a:pt x="51964" y="209528"/>
                  </a:lnTo>
                  <a:lnTo>
                    <a:pt x="52395" y="209506"/>
                  </a:lnTo>
                  <a:lnTo>
                    <a:pt x="52826" y="209484"/>
                  </a:lnTo>
                  <a:lnTo>
                    <a:pt x="53257" y="209455"/>
                  </a:lnTo>
                  <a:lnTo>
                    <a:pt x="53688" y="209419"/>
                  </a:lnTo>
                  <a:lnTo>
                    <a:pt x="54119" y="209382"/>
                  </a:lnTo>
                  <a:lnTo>
                    <a:pt x="54543" y="209331"/>
                  </a:lnTo>
                  <a:lnTo>
                    <a:pt x="54974" y="209287"/>
                  </a:lnTo>
                  <a:lnTo>
                    <a:pt x="55397" y="209229"/>
                  </a:lnTo>
                  <a:lnTo>
                    <a:pt x="55828" y="209170"/>
                  </a:lnTo>
                  <a:lnTo>
                    <a:pt x="56252" y="209104"/>
                  </a:lnTo>
                  <a:lnTo>
                    <a:pt x="56676" y="209031"/>
                  </a:lnTo>
                  <a:lnTo>
                    <a:pt x="57100" y="208958"/>
                  </a:lnTo>
                  <a:lnTo>
                    <a:pt x="57523" y="208878"/>
                  </a:lnTo>
                  <a:lnTo>
                    <a:pt x="57940" y="208790"/>
                  </a:lnTo>
                  <a:lnTo>
                    <a:pt x="58363" y="208695"/>
                  </a:lnTo>
                  <a:lnTo>
                    <a:pt x="58780" y="208600"/>
                  </a:lnTo>
                  <a:lnTo>
                    <a:pt x="59196" y="208498"/>
                  </a:lnTo>
                  <a:lnTo>
                    <a:pt x="59613" y="208396"/>
                  </a:lnTo>
                  <a:lnTo>
                    <a:pt x="60029" y="208279"/>
                  </a:lnTo>
                  <a:lnTo>
                    <a:pt x="60445" y="208162"/>
                  </a:lnTo>
                  <a:lnTo>
                    <a:pt x="60855" y="208045"/>
                  </a:lnTo>
                  <a:lnTo>
                    <a:pt x="61264" y="207914"/>
                  </a:lnTo>
                  <a:lnTo>
                    <a:pt x="61680" y="207782"/>
                  </a:lnTo>
                  <a:lnTo>
                    <a:pt x="62082" y="207651"/>
                  </a:lnTo>
                  <a:lnTo>
                    <a:pt x="62491" y="207504"/>
                  </a:lnTo>
                  <a:lnTo>
                    <a:pt x="62893" y="207358"/>
                  </a:lnTo>
                  <a:lnTo>
                    <a:pt x="63302" y="207205"/>
                  </a:lnTo>
                  <a:lnTo>
                    <a:pt x="63704" y="207052"/>
                  </a:lnTo>
                  <a:lnTo>
                    <a:pt x="64098" y="206891"/>
                  </a:lnTo>
                  <a:lnTo>
                    <a:pt x="64500" y="206723"/>
                  </a:lnTo>
                  <a:lnTo>
                    <a:pt x="64894" y="206547"/>
                  </a:lnTo>
                  <a:lnTo>
                    <a:pt x="65289" y="206372"/>
                  </a:lnTo>
                  <a:lnTo>
                    <a:pt x="65676" y="206189"/>
                  </a:lnTo>
                  <a:lnTo>
                    <a:pt x="66071" y="206007"/>
                  </a:lnTo>
                  <a:lnTo>
                    <a:pt x="66458" y="205810"/>
                  </a:lnTo>
                  <a:lnTo>
                    <a:pt x="66845" y="205620"/>
                  </a:lnTo>
                  <a:lnTo>
                    <a:pt x="67225" y="205415"/>
                  </a:lnTo>
                  <a:lnTo>
                    <a:pt x="67612" y="205211"/>
                  </a:lnTo>
                  <a:lnTo>
                    <a:pt x="67992" y="204999"/>
                  </a:lnTo>
                  <a:lnTo>
                    <a:pt x="68365" y="204780"/>
                  </a:lnTo>
                  <a:lnTo>
                    <a:pt x="68737" y="204560"/>
                  </a:lnTo>
                  <a:lnTo>
                    <a:pt x="69110" y="204334"/>
                  </a:lnTo>
                  <a:lnTo>
                    <a:pt x="69482" y="204107"/>
                  </a:lnTo>
                  <a:lnTo>
                    <a:pt x="69848" y="203874"/>
                  </a:lnTo>
                  <a:lnTo>
                    <a:pt x="70213" y="203633"/>
                  </a:lnTo>
                  <a:lnTo>
                    <a:pt x="70578" y="203384"/>
                  </a:lnTo>
                  <a:lnTo>
                    <a:pt x="70936" y="203136"/>
                  </a:lnTo>
                  <a:lnTo>
                    <a:pt x="71294" y="202880"/>
                  </a:lnTo>
                  <a:lnTo>
                    <a:pt x="71652" y="202624"/>
                  </a:lnTo>
                  <a:lnTo>
                    <a:pt x="72003" y="202361"/>
                  </a:lnTo>
                  <a:lnTo>
                    <a:pt x="72353" y="202091"/>
                  </a:lnTo>
                  <a:lnTo>
                    <a:pt x="72697" y="201814"/>
                  </a:lnTo>
                  <a:lnTo>
                    <a:pt x="73040" y="201536"/>
                  </a:lnTo>
                  <a:lnTo>
                    <a:pt x="73383" y="201258"/>
                  </a:lnTo>
                  <a:lnTo>
                    <a:pt x="73719" y="200966"/>
                  </a:lnTo>
                  <a:lnTo>
                    <a:pt x="74056" y="200674"/>
                  </a:lnTo>
                  <a:lnTo>
                    <a:pt x="74384" y="200382"/>
                  </a:lnTo>
                  <a:lnTo>
                    <a:pt x="74713" y="200082"/>
                  </a:lnTo>
                  <a:lnTo>
                    <a:pt x="75042" y="199775"/>
                  </a:lnTo>
                  <a:lnTo>
                    <a:pt x="75363" y="199461"/>
                  </a:lnTo>
                  <a:lnTo>
                    <a:pt x="75685" y="199147"/>
                  </a:lnTo>
                  <a:lnTo>
                    <a:pt x="124281" y="150551"/>
                  </a:lnTo>
                  <a:lnTo>
                    <a:pt x="104534" y="130797"/>
                  </a:lnTo>
                  <a:lnTo>
                    <a:pt x="175192" y="60139"/>
                  </a:lnTo>
                  <a:lnTo>
                    <a:pt x="175426" y="60299"/>
                  </a:lnTo>
                  <a:lnTo>
                    <a:pt x="175667" y="60467"/>
                  </a:lnTo>
                  <a:lnTo>
                    <a:pt x="175908" y="60621"/>
                  </a:lnTo>
                  <a:lnTo>
                    <a:pt x="176149" y="60774"/>
                  </a:lnTo>
                  <a:lnTo>
                    <a:pt x="176390" y="60920"/>
                  </a:lnTo>
                  <a:lnTo>
                    <a:pt x="176639" y="61059"/>
                  </a:lnTo>
                  <a:lnTo>
                    <a:pt x="176887" y="61198"/>
                  </a:lnTo>
                  <a:lnTo>
                    <a:pt x="177143" y="61329"/>
                  </a:lnTo>
                  <a:lnTo>
                    <a:pt x="177391" y="61461"/>
                  </a:lnTo>
                  <a:lnTo>
                    <a:pt x="177654" y="61578"/>
                  </a:lnTo>
                  <a:lnTo>
                    <a:pt x="177910" y="61695"/>
                  </a:lnTo>
                  <a:lnTo>
                    <a:pt x="178173" y="61812"/>
                  </a:lnTo>
                  <a:lnTo>
                    <a:pt x="178436" y="61914"/>
                  </a:lnTo>
                  <a:lnTo>
                    <a:pt x="178699" y="62016"/>
                  </a:lnTo>
                  <a:lnTo>
                    <a:pt x="178969" y="62111"/>
                  </a:lnTo>
                  <a:lnTo>
                    <a:pt x="179240" y="62206"/>
                  </a:lnTo>
                  <a:lnTo>
                    <a:pt x="179510" y="62286"/>
                  </a:lnTo>
                  <a:lnTo>
                    <a:pt x="179780" y="62367"/>
                  </a:lnTo>
                  <a:lnTo>
                    <a:pt x="180058" y="62447"/>
                  </a:lnTo>
                  <a:lnTo>
                    <a:pt x="180335" y="62513"/>
                  </a:lnTo>
                  <a:lnTo>
                    <a:pt x="180613" y="62579"/>
                  </a:lnTo>
                  <a:lnTo>
                    <a:pt x="180891" y="62637"/>
                  </a:lnTo>
                  <a:lnTo>
                    <a:pt x="181176" y="62688"/>
                  </a:lnTo>
                  <a:lnTo>
                    <a:pt x="181460" y="62739"/>
                  </a:lnTo>
                  <a:lnTo>
                    <a:pt x="181745" y="62776"/>
                  </a:lnTo>
                  <a:lnTo>
                    <a:pt x="182030" y="62812"/>
                  </a:lnTo>
                  <a:lnTo>
                    <a:pt x="182315" y="62849"/>
                  </a:lnTo>
                  <a:lnTo>
                    <a:pt x="182600" y="62871"/>
                  </a:lnTo>
                  <a:lnTo>
                    <a:pt x="182892" y="62893"/>
                  </a:lnTo>
                  <a:lnTo>
                    <a:pt x="183185" y="62907"/>
                  </a:lnTo>
                  <a:lnTo>
                    <a:pt x="183477" y="62915"/>
                  </a:lnTo>
                  <a:lnTo>
                    <a:pt x="184134" y="62915"/>
                  </a:lnTo>
                  <a:lnTo>
                    <a:pt x="184492" y="62900"/>
                  </a:lnTo>
                  <a:lnTo>
                    <a:pt x="184858" y="62878"/>
                  </a:lnTo>
                  <a:lnTo>
                    <a:pt x="185215" y="62849"/>
                  </a:lnTo>
                  <a:lnTo>
                    <a:pt x="185573" y="62805"/>
                  </a:lnTo>
                  <a:lnTo>
                    <a:pt x="185931" y="62761"/>
                  </a:lnTo>
                  <a:lnTo>
                    <a:pt x="186282" y="62703"/>
                  </a:lnTo>
                  <a:lnTo>
                    <a:pt x="186640" y="62637"/>
                  </a:lnTo>
                  <a:lnTo>
                    <a:pt x="186983" y="62564"/>
                  </a:lnTo>
                  <a:lnTo>
                    <a:pt x="187334" y="62484"/>
                  </a:lnTo>
                  <a:lnTo>
                    <a:pt x="187677" y="62389"/>
                  </a:lnTo>
                  <a:lnTo>
                    <a:pt x="188021" y="62294"/>
                  </a:lnTo>
                  <a:lnTo>
                    <a:pt x="188357" y="62184"/>
                  </a:lnTo>
                  <a:lnTo>
                    <a:pt x="188693" y="62067"/>
                  </a:lnTo>
                  <a:lnTo>
                    <a:pt x="189029" y="61943"/>
                  </a:lnTo>
                  <a:lnTo>
                    <a:pt x="189358" y="61812"/>
                  </a:lnTo>
                  <a:lnTo>
                    <a:pt x="189679" y="61673"/>
                  </a:lnTo>
                  <a:lnTo>
                    <a:pt x="190001" y="61527"/>
                  </a:lnTo>
                  <a:lnTo>
                    <a:pt x="190322" y="61373"/>
                  </a:lnTo>
                  <a:lnTo>
                    <a:pt x="190636" y="61205"/>
                  </a:lnTo>
                  <a:lnTo>
                    <a:pt x="190950" y="61037"/>
                  </a:lnTo>
                  <a:lnTo>
                    <a:pt x="191257" y="60855"/>
                  </a:lnTo>
                  <a:lnTo>
                    <a:pt x="191564" y="60672"/>
                  </a:lnTo>
                  <a:lnTo>
                    <a:pt x="191863" y="60475"/>
                  </a:lnTo>
                  <a:lnTo>
                    <a:pt x="192156" y="60270"/>
                  </a:lnTo>
                  <a:lnTo>
                    <a:pt x="192448" y="60058"/>
                  </a:lnTo>
                  <a:lnTo>
                    <a:pt x="192733" y="59846"/>
                  </a:lnTo>
                  <a:lnTo>
                    <a:pt x="193010" y="59620"/>
                  </a:lnTo>
                  <a:lnTo>
                    <a:pt x="193288" y="59386"/>
                  </a:lnTo>
                  <a:lnTo>
                    <a:pt x="193558" y="59145"/>
                  </a:lnTo>
                  <a:lnTo>
                    <a:pt x="193829" y="58897"/>
                  </a:lnTo>
                  <a:lnTo>
                    <a:pt x="194092" y="58641"/>
                  </a:lnTo>
                  <a:lnTo>
                    <a:pt x="209550" y="43183"/>
                  </a:lnTo>
                  <a:lnTo>
                    <a:pt x="1663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8" name="Google Shape;218;p45"/>
            <p:cNvSpPr/>
            <p:nvPr/>
          </p:nvSpPr>
          <p:spPr>
            <a:xfrm>
              <a:off x="1190625" y="238125"/>
              <a:ext cx="5238750" cy="5238750"/>
            </a:xfrm>
            <a:custGeom>
              <a:rect b="b" l="l" r="r" t="t"/>
              <a:pathLst>
                <a:path extrusionOk="0" fill="none" h="209550" w="209550">
                  <a:moveTo>
                    <a:pt x="166367" y="0"/>
                  </a:moveTo>
                  <a:lnTo>
                    <a:pt x="150909" y="15458"/>
                  </a:lnTo>
                  <a:lnTo>
                    <a:pt x="150909" y="15458"/>
                  </a:lnTo>
                  <a:lnTo>
                    <a:pt x="150653" y="15721"/>
                  </a:lnTo>
                  <a:lnTo>
                    <a:pt x="150405" y="15992"/>
                  </a:lnTo>
                  <a:lnTo>
                    <a:pt x="150164" y="16262"/>
                  </a:lnTo>
                  <a:lnTo>
                    <a:pt x="149930" y="16540"/>
                  </a:lnTo>
                  <a:lnTo>
                    <a:pt x="149704" y="16817"/>
                  </a:lnTo>
                  <a:lnTo>
                    <a:pt x="149484" y="17102"/>
                  </a:lnTo>
                  <a:lnTo>
                    <a:pt x="149280" y="17394"/>
                  </a:lnTo>
                  <a:lnTo>
                    <a:pt x="149075" y="17687"/>
                  </a:lnTo>
                  <a:lnTo>
                    <a:pt x="148878" y="17986"/>
                  </a:lnTo>
                  <a:lnTo>
                    <a:pt x="148695" y="18293"/>
                  </a:lnTo>
                  <a:lnTo>
                    <a:pt x="148513" y="18600"/>
                  </a:lnTo>
                  <a:lnTo>
                    <a:pt x="148345" y="18914"/>
                  </a:lnTo>
                  <a:lnTo>
                    <a:pt x="148177" y="19228"/>
                  </a:lnTo>
                  <a:lnTo>
                    <a:pt x="148023" y="19542"/>
                  </a:lnTo>
                  <a:lnTo>
                    <a:pt x="147877" y="19871"/>
                  </a:lnTo>
                  <a:lnTo>
                    <a:pt x="147738" y="20192"/>
                  </a:lnTo>
                  <a:lnTo>
                    <a:pt x="147607" y="20521"/>
                  </a:lnTo>
                  <a:lnTo>
                    <a:pt x="147483" y="20857"/>
                  </a:lnTo>
                  <a:lnTo>
                    <a:pt x="147366" y="21193"/>
                  </a:lnTo>
                  <a:lnTo>
                    <a:pt x="147256" y="21529"/>
                  </a:lnTo>
                  <a:lnTo>
                    <a:pt x="147161" y="21873"/>
                  </a:lnTo>
                  <a:lnTo>
                    <a:pt x="147066" y="22216"/>
                  </a:lnTo>
                  <a:lnTo>
                    <a:pt x="146986" y="22567"/>
                  </a:lnTo>
                  <a:lnTo>
                    <a:pt x="146913" y="22910"/>
                  </a:lnTo>
                  <a:lnTo>
                    <a:pt x="146847" y="23268"/>
                  </a:lnTo>
                  <a:lnTo>
                    <a:pt x="146789" y="23619"/>
                  </a:lnTo>
                  <a:lnTo>
                    <a:pt x="146745" y="23977"/>
                  </a:lnTo>
                  <a:lnTo>
                    <a:pt x="146701" y="24335"/>
                  </a:lnTo>
                  <a:lnTo>
                    <a:pt x="146672" y="24692"/>
                  </a:lnTo>
                  <a:lnTo>
                    <a:pt x="146650" y="25050"/>
                  </a:lnTo>
                  <a:lnTo>
                    <a:pt x="146635" y="25416"/>
                  </a:lnTo>
                  <a:lnTo>
                    <a:pt x="146635" y="25781"/>
                  </a:lnTo>
                  <a:lnTo>
                    <a:pt x="146635" y="25781"/>
                  </a:lnTo>
                  <a:lnTo>
                    <a:pt x="146635" y="26073"/>
                  </a:lnTo>
                  <a:lnTo>
                    <a:pt x="146643" y="26365"/>
                  </a:lnTo>
                  <a:lnTo>
                    <a:pt x="146657" y="26658"/>
                  </a:lnTo>
                  <a:lnTo>
                    <a:pt x="146679" y="26943"/>
                  </a:lnTo>
                  <a:lnTo>
                    <a:pt x="146701" y="27235"/>
                  </a:lnTo>
                  <a:lnTo>
                    <a:pt x="146730" y="27520"/>
                  </a:lnTo>
                  <a:lnTo>
                    <a:pt x="146767" y="27805"/>
                  </a:lnTo>
                  <a:lnTo>
                    <a:pt x="146811" y="28090"/>
                  </a:lnTo>
                  <a:lnTo>
                    <a:pt x="146862" y="28374"/>
                  </a:lnTo>
                  <a:lnTo>
                    <a:pt x="146913" y="28652"/>
                  </a:lnTo>
                  <a:lnTo>
                    <a:pt x="146971" y="28937"/>
                  </a:lnTo>
                  <a:lnTo>
                    <a:pt x="147037" y="29215"/>
                  </a:lnTo>
                  <a:lnTo>
                    <a:pt x="147103" y="29492"/>
                  </a:lnTo>
                  <a:lnTo>
                    <a:pt x="147183" y="29762"/>
                  </a:lnTo>
                  <a:lnTo>
                    <a:pt x="147264" y="30040"/>
                  </a:lnTo>
                  <a:lnTo>
                    <a:pt x="147344" y="30310"/>
                  </a:lnTo>
                  <a:lnTo>
                    <a:pt x="147439" y="30581"/>
                  </a:lnTo>
                  <a:lnTo>
                    <a:pt x="147534" y="30844"/>
                  </a:lnTo>
                  <a:lnTo>
                    <a:pt x="147636" y="31114"/>
                  </a:lnTo>
                  <a:lnTo>
                    <a:pt x="147738" y="31377"/>
                  </a:lnTo>
                  <a:lnTo>
                    <a:pt x="147848" y="31640"/>
                  </a:lnTo>
                  <a:lnTo>
                    <a:pt x="147965" y="31896"/>
                  </a:lnTo>
                  <a:lnTo>
                    <a:pt x="148089" y="32151"/>
                  </a:lnTo>
                  <a:lnTo>
                    <a:pt x="148221" y="32407"/>
                  </a:lnTo>
                  <a:lnTo>
                    <a:pt x="148352" y="32663"/>
                  </a:lnTo>
                  <a:lnTo>
                    <a:pt x="148484" y="32911"/>
                  </a:lnTo>
                  <a:lnTo>
                    <a:pt x="148630" y="33160"/>
                  </a:lnTo>
                  <a:lnTo>
                    <a:pt x="148776" y="33401"/>
                  </a:lnTo>
                  <a:lnTo>
                    <a:pt x="148929" y="33642"/>
                  </a:lnTo>
                  <a:lnTo>
                    <a:pt x="149083" y="33883"/>
                  </a:lnTo>
                  <a:lnTo>
                    <a:pt x="149243" y="34117"/>
                  </a:lnTo>
                  <a:lnTo>
                    <a:pt x="149411" y="34350"/>
                  </a:lnTo>
                  <a:lnTo>
                    <a:pt x="78753" y="105016"/>
                  </a:lnTo>
                  <a:lnTo>
                    <a:pt x="58999" y="85269"/>
                  </a:lnTo>
                  <a:lnTo>
                    <a:pt x="10403" y="133865"/>
                  </a:lnTo>
                  <a:lnTo>
                    <a:pt x="10403" y="133865"/>
                  </a:lnTo>
                  <a:lnTo>
                    <a:pt x="9965" y="134311"/>
                  </a:lnTo>
                  <a:lnTo>
                    <a:pt x="9534" y="134764"/>
                  </a:lnTo>
                  <a:lnTo>
                    <a:pt x="9117" y="135217"/>
                  </a:lnTo>
                  <a:lnTo>
                    <a:pt x="8708" y="135684"/>
                  </a:lnTo>
                  <a:lnTo>
                    <a:pt x="8306" y="136152"/>
                  </a:lnTo>
                  <a:lnTo>
                    <a:pt x="7912" y="136627"/>
                  </a:lnTo>
                  <a:lnTo>
                    <a:pt x="7532" y="137109"/>
                  </a:lnTo>
                  <a:lnTo>
                    <a:pt x="7159" y="137591"/>
                  </a:lnTo>
                  <a:lnTo>
                    <a:pt x="6794" y="138081"/>
                  </a:lnTo>
                  <a:lnTo>
                    <a:pt x="6436" y="138577"/>
                  </a:lnTo>
                  <a:lnTo>
                    <a:pt x="6093" y="139081"/>
                  </a:lnTo>
                  <a:lnTo>
                    <a:pt x="5749" y="139586"/>
                  </a:lnTo>
                  <a:lnTo>
                    <a:pt x="5421" y="140097"/>
                  </a:lnTo>
                  <a:lnTo>
                    <a:pt x="5107" y="140616"/>
                  </a:lnTo>
                  <a:lnTo>
                    <a:pt x="4800" y="141134"/>
                  </a:lnTo>
                  <a:lnTo>
                    <a:pt x="4493" y="141660"/>
                  </a:lnTo>
                  <a:lnTo>
                    <a:pt x="4208" y="142186"/>
                  </a:lnTo>
                  <a:lnTo>
                    <a:pt x="3923" y="142720"/>
                  </a:lnTo>
                  <a:lnTo>
                    <a:pt x="3653" y="143260"/>
                  </a:lnTo>
                  <a:lnTo>
                    <a:pt x="3390" y="143801"/>
                  </a:lnTo>
                  <a:lnTo>
                    <a:pt x="3141" y="144349"/>
                  </a:lnTo>
                  <a:lnTo>
                    <a:pt x="2893" y="144897"/>
                  </a:lnTo>
                  <a:lnTo>
                    <a:pt x="2659" y="145445"/>
                  </a:lnTo>
                  <a:lnTo>
                    <a:pt x="2440" y="146007"/>
                  </a:lnTo>
                  <a:lnTo>
                    <a:pt x="2221" y="146562"/>
                  </a:lnTo>
                  <a:lnTo>
                    <a:pt x="2016" y="147125"/>
                  </a:lnTo>
                  <a:lnTo>
                    <a:pt x="1826" y="147695"/>
                  </a:lnTo>
                  <a:lnTo>
                    <a:pt x="1636" y="148264"/>
                  </a:lnTo>
                  <a:lnTo>
                    <a:pt x="1461" y="148834"/>
                  </a:lnTo>
                  <a:lnTo>
                    <a:pt x="1300" y="149411"/>
                  </a:lnTo>
                  <a:lnTo>
                    <a:pt x="1140" y="149989"/>
                  </a:lnTo>
                  <a:lnTo>
                    <a:pt x="994" y="150566"/>
                  </a:lnTo>
                  <a:lnTo>
                    <a:pt x="862" y="151150"/>
                  </a:lnTo>
                  <a:lnTo>
                    <a:pt x="731" y="151735"/>
                  </a:lnTo>
                  <a:lnTo>
                    <a:pt x="614" y="152319"/>
                  </a:lnTo>
                  <a:lnTo>
                    <a:pt x="511" y="152911"/>
                  </a:lnTo>
                  <a:lnTo>
                    <a:pt x="416" y="153495"/>
                  </a:lnTo>
                  <a:lnTo>
                    <a:pt x="329" y="154094"/>
                  </a:lnTo>
                  <a:lnTo>
                    <a:pt x="248" y="154686"/>
                  </a:lnTo>
                  <a:lnTo>
                    <a:pt x="183" y="155278"/>
                  </a:lnTo>
                  <a:lnTo>
                    <a:pt x="132" y="155877"/>
                  </a:lnTo>
                  <a:lnTo>
                    <a:pt x="80" y="156476"/>
                  </a:lnTo>
                  <a:lnTo>
                    <a:pt x="44" y="157075"/>
                  </a:lnTo>
                  <a:lnTo>
                    <a:pt x="22" y="157674"/>
                  </a:lnTo>
                  <a:lnTo>
                    <a:pt x="7" y="158280"/>
                  </a:lnTo>
                  <a:lnTo>
                    <a:pt x="0" y="158879"/>
                  </a:lnTo>
                  <a:lnTo>
                    <a:pt x="7" y="159486"/>
                  </a:lnTo>
                  <a:lnTo>
                    <a:pt x="22" y="160085"/>
                  </a:lnTo>
                  <a:lnTo>
                    <a:pt x="44" y="160691"/>
                  </a:lnTo>
                  <a:lnTo>
                    <a:pt x="80" y="161297"/>
                  </a:lnTo>
                  <a:lnTo>
                    <a:pt x="132" y="161896"/>
                  </a:lnTo>
                  <a:lnTo>
                    <a:pt x="190" y="162503"/>
                  </a:lnTo>
                  <a:lnTo>
                    <a:pt x="256" y="163109"/>
                  </a:lnTo>
                  <a:lnTo>
                    <a:pt x="329" y="163708"/>
                  </a:lnTo>
                  <a:lnTo>
                    <a:pt x="424" y="164315"/>
                  </a:lnTo>
                  <a:lnTo>
                    <a:pt x="519" y="164921"/>
                  </a:lnTo>
                  <a:lnTo>
                    <a:pt x="628" y="165520"/>
                  </a:lnTo>
                  <a:lnTo>
                    <a:pt x="752" y="166126"/>
                  </a:lnTo>
                  <a:lnTo>
                    <a:pt x="884" y="166725"/>
                  </a:lnTo>
                  <a:lnTo>
                    <a:pt x="1023" y="167324"/>
                  </a:lnTo>
                  <a:lnTo>
                    <a:pt x="1176" y="167923"/>
                  </a:lnTo>
                  <a:lnTo>
                    <a:pt x="1337" y="168523"/>
                  </a:lnTo>
                  <a:lnTo>
                    <a:pt x="1512" y="169122"/>
                  </a:lnTo>
                  <a:lnTo>
                    <a:pt x="1695" y="169713"/>
                  </a:lnTo>
                  <a:lnTo>
                    <a:pt x="10922" y="198628"/>
                  </a:lnTo>
                  <a:lnTo>
                    <a:pt x="39829" y="207855"/>
                  </a:lnTo>
                  <a:lnTo>
                    <a:pt x="39829" y="207855"/>
                  </a:lnTo>
                  <a:lnTo>
                    <a:pt x="40502" y="208060"/>
                  </a:lnTo>
                  <a:lnTo>
                    <a:pt x="41174" y="208257"/>
                  </a:lnTo>
                  <a:lnTo>
                    <a:pt x="41846" y="208432"/>
                  </a:lnTo>
                  <a:lnTo>
                    <a:pt x="42518" y="208600"/>
                  </a:lnTo>
                  <a:lnTo>
                    <a:pt x="43197" y="208754"/>
                  </a:lnTo>
                  <a:lnTo>
                    <a:pt x="43877" y="208893"/>
                  </a:lnTo>
                  <a:lnTo>
                    <a:pt x="44556" y="209017"/>
                  </a:lnTo>
                  <a:lnTo>
                    <a:pt x="45228" y="209126"/>
                  </a:lnTo>
                  <a:lnTo>
                    <a:pt x="45908" y="209229"/>
                  </a:lnTo>
                  <a:lnTo>
                    <a:pt x="46587" y="209316"/>
                  </a:lnTo>
                  <a:lnTo>
                    <a:pt x="47266" y="209382"/>
                  </a:lnTo>
                  <a:lnTo>
                    <a:pt x="47953" y="209440"/>
                  </a:lnTo>
                  <a:lnTo>
                    <a:pt x="48632" y="209492"/>
                  </a:lnTo>
                  <a:lnTo>
                    <a:pt x="49312" y="209521"/>
                  </a:lnTo>
                  <a:lnTo>
                    <a:pt x="49984" y="209543"/>
                  </a:lnTo>
                  <a:lnTo>
                    <a:pt x="50663" y="209550"/>
                  </a:lnTo>
                  <a:lnTo>
                    <a:pt x="50663" y="209550"/>
                  </a:lnTo>
                  <a:lnTo>
                    <a:pt x="51102" y="209543"/>
                  </a:lnTo>
                  <a:lnTo>
                    <a:pt x="51533" y="209535"/>
                  </a:lnTo>
                  <a:lnTo>
                    <a:pt x="51964" y="209528"/>
                  </a:lnTo>
                  <a:lnTo>
                    <a:pt x="52395" y="209506"/>
                  </a:lnTo>
                  <a:lnTo>
                    <a:pt x="52826" y="209484"/>
                  </a:lnTo>
                  <a:lnTo>
                    <a:pt x="53257" y="209455"/>
                  </a:lnTo>
                  <a:lnTo>
                    <a:pt x="53688" y="209419"/>
                  </a:lnTo>
                  <a:lnTo>
                    <a:pt x="54119" y="209382"/>
                  </a:lnTo>
                  <a:lnTo>
                    <a:pt x="54543" y="209331"/>
                  </a:lnTo>
                  <a:lnTo>
                    <a:pt x="54974" y="209287"/>
                  </a:lnTo>
                  <a:lnTo>
                    <a:pt x="55397" y="209229"/>
                  </a:lnTo>
                  <a:lnTo>
                    <a:pt x="55828" y="209170"/>
                  </a:lnTo>
                  <a:lnTo>
                    <a:pt x="56252" y="209104"/>
                  </a:lnTo>
                  <a:lnTo>
                    <a:pt x="56676" y="209031"/>
                  </a:lnTo>
                  <a:lnTo>
                    <a:pt x="57100" y="208958"/>
                  </a:lnTo>
                  <a:lnTo>
                    <a:pt x="57523" y="208878"/>
                  </a:lnTo>
                  <a:lnTo>
                    <a:pt x="57940" y="208790"/>
                  </a:lnTo>
                  <a:lnTo>
                    <a:pt x="58363" y="208695"/>
                  </a:lnTo>
                  <a:lnTo>
                    <a:pt x="58780" y="208600"/>
                  </a:lnTo>
                  <a:lnTo>
                    <a:pt x="59196" y="208498"/>
                  </a:lnTo>
                  <a:lnTo>
                    <a:pt x="59613" y="208396"/>
                  </a:lnTo>
                  <a:lnTo>
                    <a:pt x="60029" y="208279"/>
                  </a:lnTo>
                  <a:lnTo>
                    <a:pt x="60445" y="208162"/>
                  </a:lnTo>
                  <a:lnTo>
                    <a:pt x="60855" y="208045"/>
                  </a:lnTo>
                  <a:lnTo>
                    <a:pt x="61264" y="207914"/>
                  </a:lnTo>
                  <a:lnTo>
                    <a:pt x="61680" y="207782"/>
                  </a:lnTo>
                  <a:lnTo>
                    <a:pt x="62082" y="207651"/>
                  </a:lnTo>
                  <a:lnTo>
                    <a:pt x="62491" y="207504"/>
                  </a:lnTo>
                  <a:lnTo>
                    <a:pt x="62893" y="207358"/>
                  </a:lnTo>
                  <a:lnTo>
                    <a:pt x="63302" y="207205"/>
                  </a:lnTo>
                  <a:lnTo>
                    <a:pt x="63704" y="207052"/>
                  </a:lnTo>
                  <a:lnTo>
                    <a:pt x="64098" y="206891"/>
                  </a:lnTo>
                  <a:lnTo>
                    <a:pt x="64500" y="206723"/>
                  </a:lnTo>
                  <a:lnTo>
                    <a:pt x="64894" y="206547"/>
                  </a:lnTo>
                  <a:lnTo>
                    <a:pt x="65289" y="206372"/>
                  </a:lnTo>
                  <a:lnTo>
                    <a:pt x="65676" y="206189"/>
                  </a:lnTo>
                  <a:lnTo>
                    <a:pt x="66071" y="206007"/>
                  </a:lnTo>
                  <a:lnTo>
                    <a:pt x="66458" y="205810"/>
                  </a:lnTo>
                  <a:lnTo>
                    <a:pt x="66845" y="205620"/>
                  </a:lnTo>
                  <a:lnTo>
                    <a:pt x="67225" y="205415"/>
                  </a:lnTo>
                  <a:lnTo>
                    <a:pt x="67612" y="205211"/>
                  </a:lnTo>
                  <a:lnTo>
                    <a:pt x="67992" y="204999"/>
                  </a:lnTo>
                  <a:lnTo>
                    <a:pt x="68365" y="204780"/>
                  </a:lnTo>
                  <a:lnTo>
                    <a:pt x="68737" y="204560"/>
                  </a:lnTo>
                  <a:lnTo>
                    <a:pt x="69110" y="204334"/>
                  </a:lnTo>
                  <a:lnTo>
                    <a:pt x="69482" y="204107"/>
                  </a:lnTo>
                  <a:lnTo>
                    <a:pt x="69848" y="203874"/>
                  </a:lnTo>
                  <a:lnTo>
                    <a:pt x="70213" y="203633"/>
                  </a:lnTo>
                  <a:lnTo>
                    <a:pt x="70578" y="203384"/>
                  </a:lnTo>
                  <a:lnTo>
                    <a:pt x="70936" y="203136"/>
                  </a:lnTo>
                  <a:lnTo>
                    <a:pt x="71294" y="202880"/>
                  </a:lnTo>
                  <a:lnTo>
                    <a:pt x="71652" y="202624"/>
                  </a:lnTo>
                  <a:lnTo>
                    <a:pt x="72003" y="202361"/>
                  </a:lnTo>
                  <a:lnTo>
                    <a:pt x="72353" y="202091"/>
                  </a:lnTo>
                  <a:lnTo>
                    <a:pt x="72697" y="201814"/>
                  </a:lnTo>
                  <a:lnTo>
                    <a:pt x="73040" y="201536"/>
                  </a:lnTo>
                  <a:lnTo>
                    <a:pt x="73383" y="201258"/>
                  </a:lnTo>
                  <a:lnTo>
                    <a:pt x="73719" y="200966"/>
                  </a:lnTo>
                  <a:lnTo>
                    <a:pt x="74056" y="200674"/>
                  </a:lnTo>
                  <a:lnTo>
                    <a:pt x="74384" y="200382"/>
                  </a:lnTo>
                  <a:lnTo>
                    <a:pt x="74713" y="200082"/>
                  </a:lnTo>
                  <a:lnTo>
                    <a:pt x="75042" y="199775"/>
                  </a:lnTo>
                  <a:lnTo>
                    <a:pt x="75363" y="199461"/>
                  </a:lnTo>
                  <a:lnTo>
                    <a:pt x="75685" y="199147"/>
                  </a:lnTo>
                  <a:lnTo>
                    <a:pt x="124281" y="150551"/>
                  </a:lnTo>
                  <a:lnTo>
                    <a:pt x="104534" y="130797"/>
                  </a:lnTo>
                  <a:lnTo>
                    <a:pt x="175192" y="60139"/>
                  </a:lnTo>
                  <a:lnTo>
                    <a:pt x="175192" y="60139"/>
                  </a:lnTo>
                  <a:lnTo>
                    <a:pt x="175426" y="60299"/>
                  </a:lnTo>
                  <a:lnTo>
                    <a:pt x="175667" y="60467"/>
                  </a:lnTo>
                  <a:lnTo>
                    <a:pt x="175908" y="60621"/>
                  </a:lnTo>
                  <a:lnTo>
                    <a:pt x="176149" y="60774"/>
                  </a:lnTo>
                  <a:lnTo>
                    <a:pt x="176390" y="60920"/>
                  </a:lnTo>
                  <a:lnTo>
                    <a:pt x="176639" y="61059"/>
                  </a:lnTo>
                  <a:lnTo>
                    <a:pt x="176887" y="61198"/>
                  </a:lnTo>
                  <a:lnTo>
                    <a:pt x="177143" y="61329"/>
                  </a:lnTo>
                  <a:lnTo>
                    <a:pt x="177391" y="61461"/>
                  </a:lnTo>
                  <a:lnTo>
                    <a:pt x="177654" y="61578"/>
                  </a:lnTo>
                  <a:lnTo>
                    <a:pt x="177910" y="61695"/>
                  </a:lnTo>
                  <a:lnTo>
                    <a:pt x="178173" y="61812"/>
                  </a:lnTo>
                  <a:lnTo>
                    <a:pt x="178436" y="61914"/>
                  </a:lnTo>
                  <a:lnTo>
                    <a:pt x="178699" y="62016"/>
                  </a:lnTo>
                  <a:lnTo>
                    <a:pt x="178969" y="62111"/>
                  </a:lnTo>
                  <a:lnTo>
                    <a:pt x="179240" y="62206"/>
                  </a:lnTo>
                  <a:lnTo>
                    <a:pt x="179510" y="62286"/>
                  </a:lnTo>
                  <a:lnTo>
                    <a:pt x="179780" y="62367"/>
                  </a:lnTo>
                  <a:lnTo>
                    <a:pt x="180058" y="62447"/>
                  </a:lnTo>
                  <a:lnTo>
                    <a:pt x="180335" y="62513"/>
                  </a:lnTo>
                  <a:lnTo>
                    <a:pt x="180613" y="62579"/>
                  </a:lnTo>
                  <a:lnTo>
                    <a:pt x="180891" y="62637"/>
                  </a:lnTo>
                  <a:lnTo>
                    <a:pt x="181176" y="62688"/>
                  </a:lnTo>
                  <a:lnTo>
                    <a:pt x="181460" y="62739"/>
                  </a:lnTo>
                  <a:lnTo>
                    <a:pt x="181745" y="62776"/>
                  </a:lnTo>
                  <a:lnTo>
                    <a:pt x="182030" y="62812"/>
                  </a:lnTo>
                  <a:lnTo>
                    <a:pt x="182315" y="62849"/>
                  </a:lnTo>
                  <a:lnTo>
                    <a:pt x="182600" y="62871"/>
                  </a:lnTo>
                  <a:lnTo>
                    <a:pt x="182892" y="62893"/>
                  </a:lnTo>
                  <a:lnTo>
                    <a:pt x="183185" y="62907"/>
                  </a:lnTo>
                  <a:lnTo>
                    <a:pt x="183477" y="62915"/>
                  </a:lnTo>
                  <a:lnTo>
                    <a:pt x="183769" y="62915"/>
                  </a:lnTo>
                  <a:lnTo>
                    <a:pt x="183769" y="62915"/>
                  </a:lnTo>
                  <a:lnTo>
                    <a:pt x="184134" y="62915"/>
                  </a:lnTo>
                  <a:lnTo>
                    <a:pt x="184492" y="62900"/>
                  </a:lnTo>
                  <a:lnTo>
                    <a:pt x="184858" y="62878"/>
                  </a:lnTo>
                  <a:lnTo>
                    <a:pt x="185215" y="62849"/>
                  </a:lnTo>
                  <a:lnTo>
                    <a:pt x="185573" y="62805"/>
                  </a:lnTo>
                  <a:lnTo>
                    <a:pt x="185931" y="62761"/>
                  </a:lnTo>
                  <a:lnTo>
                    <a:pt x="186282" y="62703"/>
                  </a:lnTo>
                  <a:lnTo>
                    <a:pt x="186640" y="62637"/>
                  </a:lnTo>
                  <a:lnTo>
                    <a:pt x="186983" y="62564"/>
                  </a:lnTo>
                  <a:lnTo>
                    <a:pt x="187334" y="62484"/>
                  </a:lnTo>
                  <a:lnTo>
                    <a:pt x="187677" y="62389"/>
                  </a:lnTo>
                  <a:lnTo>
                    <a:pt x="188021" y="62294"/>
                  </a:lnTo>
                  <a:lnTo>
                    <a:pt x="188357" y="62184"/>
                  </a:lnTo>
                  <a:lnTo>
                    <a:pt x="188693" y="62067"/>
                  </a:lnTo>
                  <a:lnTo>
                    <a:pt x="189029" y="61943"/>
                  </a:lnTo>
                  <a:lnTo>
                    <a:pt x="189358" y="61812"/>
                  </a:lnTo>
                  <a:lnTo>
                    <a:pt x="189679" y="61673"/>
                  </a:lnTo>
                  <a:lnTo>
                    <a:pt x="190001" y="61527"/>
                  </a:lnTo>
                  <a:lnTo>
                    <a:pt x="190322" y="61373"/>
                  </a:lnTo>
                  <a:lnTo>
                    <a:pt x="190636" y="61205"/>
                  </a:lnTo>
                  <a:lnTo>
                    <a:pt x="190950" y="61037"/>
                  </a:lnTo>
                  <a:lnTo>
                    <a:pt x="191257" y="60855"/>
                  </a:lnTo>
                  <a:lnTo>
                    <a:pt x="191564" y="60672"/>
                  </a:lnTo>
                  <a:lnTo>
                    <a:pt x="191863" y="60475"/>
                  </a:lnTo>
                  <a:lnTo>
                    <a:pt x="192156" y="60270"/>
                  </a:lnTo>
                  <a:lnTo>
                    <a:pt x="192448" y="60058"/>
                  </a:lnTo>
                  <a:lnTo>
                    <a:pt x="192733" y="59846"/>
                  </a:lnTo>
                  <a:lnTo>
                    <a:pt x="193010" y="59620"/>
                  </a:lnTo>
                  <a:lnTo>
                    <a:pt x="193288" y="59386"/>
                  </a:lnTo>
                  <a:lnTo>
                    <a:pt x="193558" y="59145"/>
                  </a:lnTo>
                  <a:lnTo>
                    <a:pt x="193829" y="58897"/>
                  </a:lnTo>
                  <a:lnTo>
                    <a:pt x="194092" y="58641"/>
                  </a:lnTo>
                  <a:lnTo>
                    <a:pt x="209550" y="43183"/>
                  </a:lnTo>
                  <a:lnTo>
                    <a:pt x="166367"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9" name="Google Shape;219;p45"/>
            <p:cNvSpPr/>
            <p:nvPr/>
          </p:nvSpPr>
          <p:spPr>
            <a:xfrm>
              <a:off x="1500725" y="2808175"/>
              <a:ext cx="2358600" cy="2358600"/>
            </a:xfrm>
            <a:custGeom>
              <a:rect b="b" l="l" r="r" t="t"/>
              <a:pathLst>
                <a:path extrusionOk="0" fill="none" h="94344" w="94344">
                  <a:moveTo>
                    <a:pt x="94343" y="47749"/>
                  </a:moveTo>
                  <a:lnTo>
                    <a:pt x="54514" y="87578"/>
                  </a:lnTo>
                  <a:lnTo>
                    <a:pt x="54514" y="87578"/>
                  </a:lnTo>
                  <a:lnTo>
                    <a:pt x="54222" y="87863"/>
                  </a:lnTo>
                  <a:lnTo>
                    <a:pt x="53930" y="88141"/>
                  </a:lnTo>
                  <a:lnTo>
                    <a:pt x="53630" y="88411"/>
                  </a:lnTo>
                  <a:lnTo>
                    <a:pt x="53331" y="88682"/>
                  </a:lnTo>
                  <a:lnTo>
                    <a:pt x="53024" y="88945"/>
                  </a:lnTo>
                  <a:lnTo>
                    <a:pt x="52717" y="89200"/>
                  </a:lnTo>
                  <a:lnTo>
                    <a:pt x="52403" y="89449"/>
                  </a:lnTo>
                  <a:lnTo>
                    <a:pt x="52089" y="89690"/>
                  </a:lnTo>
                  <a:lnTo>
                    <a:pt x="51767" y="89924"/>
                  </a:lnTo>
                  <a:lnTo>
                    <a:pt x="51446" y="90157"/>
                  </a:lnTo>
                  <a:lnTo>
                    <a:pt x="51124" y="90384"/>
                  </a:lnTo>
                  <a:lnTo>
                    <a:pt x="50796" y="90603"/>
                  </a:lnTo>
                  <a:lnTo>
                    <a:pt x="50460" y="90815"/>
                  </a:lnTo>
                  <a:lnTo>
                    <a:pt x="50123" y="91019"/>
                  </a:lnTo>
                  <a:lnTo>
                    <a:pt x="49787" y="91224"/>
                  </a:lnTo>
                  <a:lnTo>
                    <a:pt x="49444" y="91421"/>
                  </a:lnTo>
                  <a:lnTo>
                    <a:pt x="49101" y="91604"/>
                  </a:lnTo>
                  <a:lnTo>
                    <a:pt x="48750" y="91794"/>
                  </a:lnTo>
                  <a:lnTo>
                    <a:pt x="48407" y="91969"/>
                  </a:lnTo>
                  <a:lnTo>
                    <a:pt x="48049" y="92137"/>
                  </a:lnTo>
                  <a:lnTo>
                    <a:pt x="47698" y="92298"/>
                  </a:lnTo>
                  <a:lnTo>
                    <a:pt x="47340" y="92459"/>
                  </a:lnTo>
                  <a:lnTo>
                    <a:pt x="46982" y="92612"/>
                  </a:lnTo>
                  <a:lnTo>
                    <a:pt x="46617" y="92758"/>
                  </a:lnTo>
                  <a:lnTo>
                    <a:pt x="46252" y="92897"/>
                  </a:lnTo>
                  <a:lnTo>
                    <a:pt x="45886" y="93028"/>
                  </a:lnTo>
                  <a:lnTo>
                    <a:pt x="45521" y="93160"/>
                  </a:lnTo>
                  <a:lnTo>
                    <a:pt x="45148" y="93277"/>
                  </a:lnTo>
                  <a:lnTo>
                    <a:pt x="44776" y="93394"/>
                  </a:lnTo>
                  <a:lnTo>
                    <a:pt x="44403" y="93496"/>
                  </a:lnTo>
                  <a:lnTo>
                    <a:pt x="44031" y="93598"/>
                  </a:lnTo>
                  <a:lnTo>
                    <a:pt x="43651" y="93693"/>
                  </a:lnTo>
                  <a:lnTo>
                    <a:pt x="43271" y="93781"/>
                  </a:lnTo>
                  <a:lnTo>
                    <a:pt x="42891" y="93868"/>
                  </a:lnTo>
                  <a:lnTo>
                    <a:pt x="42511" y="93942"/>
                  </a:lnTo>
                  <a:lnTo>
                    <a:pt x="42131" y="94007"/>
                  </a:lnTo>
                  <a:lnTo>
                    <a:pt x="41744" y="94073"/>
                  </a:lnTo>
                  <a:lnTo>
                    <a:pt x="41357" y="94131"/>
                  </a:lnTo>
                  <a:lnTo>
                    <a:pt x="40970" y="94183"/>
                  </a:lnTo>
                  <a:lnTo>
                    <a:pt x="40583" y="94219"/>
                  </a:lnTo>
                  <a:lnTo>
                    <a:pt x="40195" y="94256"/>
                  </a:lnTo>
                  <a:lnTo>
                    <a:pt x="39808" y="94285"/>
                  </a:lnTo>
                  <a:lnTo>
                    <a:pt x="39421" y="94314"/>
                  </a:lnTo>
                  <a:lnTo>
                    <a:pt x="39026" y="94329"/>
                  </a:lnTo>
                  <a:lnTo>
                    <a:pt x="38639" y="94336"/>
                  </a:lnTo>
                  <a:lnTo>
                    <a:pt x="38245" y="94343"/>
                  </a:lnTo>
                  <a:lnTo>
                    <a:pt x="37850" y="94336"/>
                  </a:lnTo>
                  <a:lnTo>
                    <a:pt x="37463" y="94329"/>
                  </a:lnTo>
                  <a:lnTo>
                    <a:pt x="37069" y="94314"/>
                  </a:lnTo>
                  <a:lnTo>
                    <a:pt x="36674" y="94285"/>
                  </a:lnTo>
                  <a:lnTo>
                    <a:pt x="36280" y="94256"/>
                  </a:lnTo>
                  <a:lnTo>
                    <a:pt x="35885" y="94219"/>
                  </a:lnTo>
                  <a:lnTo>
                    <a:pt x="35498" y="94175"/>
                  </a:lnTo>
                  <a:lnTo>
                    <a:pt x="35103" y="94124"/>
                  </a:lnTo>
                  <a:lnTo>
                    <a:pt x="34709" y="94066"/>
                  </a:lnTo>
                  <a:lnTo>
                    <a:pt x="34314" y="94007"/>
                  </a:lnTo>
                  <a:lnTo>
                    <a:pt x="33927" y="93934"/>
                  </a:lnTo>
                  <a:lnTo>
                    <a:pt x="33533" y="93854"/>
                  </a:lnTo>
                  <a:lnTo>
                    <a:pt x="33146" y="93773"/>
                  </a:lnTo>
                  <a:lnTo>
                    <a:pt x="32751" y="93679"/>
                  </a:lnTo>
                  <a:lnTo>
                    <a:pt x="32364" y="93576"/>
                  </a:lnTo>
                  <a:lnTo>
                    <a:pt x="31969" y="93474"/>
                  </a:lnTo>
                  <a:lnTo>
                    <a:pt x="31582" y="93357"/>
                  </a:lnTo>
                  <a:lnTo>
                    <a:pt x="31195" y="93240"/>
                  </a:lnTo>
                  <a:lnTo>
                    <a:pt x="8380" y="85964"/>
                  </a:lnTo>
                  <a:lnTo>
                    <a:pt x="1104" y="63149"/>
                  </a:lnTo>
                  <a:lnTo>
                    <a:pt x="1104" y="63149"/>
                  </a:lnTo>
                  <a:lnTo>
                    <a:pt x="980" y="62762"/>
                  </a:lnTo>
                  <a:lnTo>
                    <a:pt x="870" y="62367"/>
                  </a:lnTo>
                  <a:lnTo>
                    <a:pt x="760" y="61980"/>
                  </a:lnTo>
                  <a:lnTo>
                    <a:pt x="665" y="61593"/>
                  </a:lnTo>
                  <a:lnTo>
                    <a:pt x="571" y="61198"/>
                  </a:lnTo>
                  <a:lnTo>
                    <a:pt x="490" y="60811"/>
                  </a:lnTo>
                  <a:lnTo>
                    <a:pt x="410" y="60417"/>
                  </a:lnTo>
                  <a:lnTo>
                    <a:pt x="337" y="60022"/>
                  </a:lnTo>
                  <a:lnTo>
                    <a:pt x="271" y="59635"/>
                  </a:lnTo>
                  <a:lnTo>
                    <a:pt x="220" y="59241"/>
                  </a:lnTo>
                  <a:lnTo>
                    <a:pt x="169" y="58846"/>
                  </a:lnTo>
                  <a:lnTo>
                    <a:pt x="125" y="58452"/>
                  </a:lnTo>
                  <a:lnTo>
                    <a:pt x="88" y="58064"/>
                  </a:lnTo>
                  <a:lnTo>
                    <a:pt x="52" y="57670"/>
                  </a:lnTo>
                  <a:lnTo>
                    <a:pt x="30" y="57275"/>
                  </a:lnTo>
                  <a:lnTo>
                    <a:pt x="15" y="56881"/>
                  </a:lnTo>
                  <a:lnTo>
                    <a:pt x="8" y="56494"/>
                  </a:lnTo>
                  <a:lnTo>
                    <a:pt x="1" y="56099"/>
                  </a:lnTo>
                  <a:lnTo>
                    <a:pt x="8" y="55705"/>
                  </a:lnTo>
                  <a:lnTo>
                    <a:pt x="15" y="55318"/>
                  </a:lnTo>
                  <a:lnTo>
                    <a:pt x="30" y="54923"/>
                  </a:lnTo>
                  <a:lnTo>
                    <a:pt x="52" y="54536"/>
                  </a:lnTo>
                  <a:lnTo>
                    <a:pt x="81" y="54149"/>
                  </a:lnTo>
                  <a:lnTo>
                    <a:pt x="118" y="53754"/>
                  </a:lnTo>
                  <a:lnTo>
                    <a:pt x="161" y="53367"/>
                  </a:lnTo>
                  <a:lnTo>
                    <a:pt x="213" y="52987"/>
                  </a:lnTo>
                  <a:lnTo>
                    <a:pt x="271" y="52600"/>
                  </a:lnTo>
                  <a:lnTo>
                    <a:pt x="329" y="52213"/>
                  </a:lnTo>
                  <a:lnTo>
                    <a:pt x="402" y="51833"/>
                  </a:lnTo>
                  <a:lnTo>
                    <a:pt x="476" y="51453"/>
                  </a:lnTo>
                  <a:lnTo>
                    <a:pt x="563" y="51073"/>
                  </a:lnTo>
                  <a:lnTo>
                    <a:pt x="651" y="50693"/>
                  </a:lnTo>
                  <a:lnTo>
                    <a:pt x="746" y="50313"/>
                  </a:lnTo>
                  <a:lnTo>
                    <a:pt x="848" y="49941"/>
                  </a:lnTo>
                  <a:lnTo>
                    <a:pt x="950" y="49568"/>
                  </a:lnTo>
                  <a:lnTo>
                    <a:pt x="1067" y="49196"/>
                  </a:lnTo>
                  <a:lnTo>
                    <a:pt x="1184" y="48823"/>
                  </a:lnTo>
                  <a:lnTo>
                    <a:pt x="1316" y="48458"/>
                  </a:lnTo>
                  <a:lnTo>
                    <a:pt x="1447" y="48085"/>
                  </a:lnTo>
                  <a:lnTo>
                    <a:pt x="1586" y="47727"/>
                  </a:lnTo>
                  <a:lnTo>
                    <a:pt x="1732" y="47362"/>
                  </a:lnTo>
                  <a:lnTo>
                    <a:pt x="1885" y="47004"/>
                  </a:lnTo>
                  <a:lnTo>
                    <a:pt x="2039" y="46646"/>
                  </a:lnTo>
                  <a:lnTo>
                    <a:pt x="2207" y="46288"/>
                  </a:lnTo>
                  <a:lnTo>
                    <a:pt x="2375" y="45937"/>
                  </a:lnTo>
                  <a:lnTo>
                    <a:pt x="2550" y="45587"/>
                  </a:lnTo>
                  <a:lnTo>
                    <a:pt x="2733" y="45243"/>
                  </a:lnTo>
                  <a:lnTo>
                    <a:pt x="2923" y="44900"/>
                  </a:lnTo>
                  <a:lnTo>
                    <a:pt x="3120" y="44557"/>
                  </a:lnTo>
                  <a:lnTo>
                    <a:pt x="3317" y="44221"/>
                  </a:lnTo>
                  <a:lnTo>
                    <a:pt x="3529" y="43884"/>
                  </a:lnTo>
                  <a:lnTo>
                    <a:pt x="3741" y="43548"/>
                  </a:lnTo>
                  <a:lnTo>
                    <a:pt x="3960" y="43220"/>
                  </a:lnTo>
                  <a:lnTo>
                    <a:pt x="4187" y="42898"/>
                  </a:lnTo>
                  <a:lnTo>
                    <a:pt x="4420" y="42577"/>
                  </a:lnTo>
                  <a:lnTo>
                    <a:pt x="4654" y="42255"/>
                  </a:lnTo>
                  <a:lnTo>
                    <a:pt x="4895" y="41941"/>
                  </a:lnTo>
                  <a:lnTo>
                    <a:pt x="5144" y="41627"/>
                  </a:lnTo>
                  <a:lnTo>
                    <a:pt x="5399" y="41320"/>
                  </a:lnTo>
                  <a:lnTo>
                    <a:pt x="5662" y="41013"/>
                  </a:lnTo>
                  <a:lnTo>
                    <a:pt x="5933" y="40714"/>
                  </a:lnTo>
                  <a:lnTo>
                    <a:pt x="6203" y="40414"/>
                  </a:lnTo>
                  <a:lnTo>
                    <a:pt x="6481" y="40122"/>
                  </a:lnTo>
                  <a:lnTo>
                    <a:pt x="6766" y="39830"/>
                  </a:lnTo>
                  <a:lnTo>
                    <a:pt x="46595" y="1"/>
                  </a:lnTo>
                  <a:lnTo>
                    <a:pt x="57575" y="10981"/>
                  </a:lnTo>
                  <a:lnTo>
                    <a:pt x="49634" y="18922"/>
                  </a:lnTo>
                  <a:lnTo>
                    <a:pt x="49634" y="18922"/>
                  </a:lnTo>
                  <a:lnTo>
                    <a:pt x="49378" y="19185"/>
                  </a:lnTo>
                  <a:lnTo>
                    <a:pt x="49130" y="19448"/>
                  </a:lnTo>
                  <a:lnTo>
                    <a:pt x="48889" y="19718"/>
                  </a:lnTo>
                  <a:lnTo>
                    <a:pt x="48655" y="19988"/>
                  </a:lnTo>
                  <a:lnTo>
                    <a:pt x="48421" y="20266"/>
                  </a:lnTo>
                  <a:lnTo>
                    <a:pt x="48202" y="20544"/>
                  </a:lnTo>
                  <a:lnTo>
                    <a:pt x="47983" y="20828"/>
                  </a:lnTo>
                  <a:lnTo>
                    <a:pt x="47771" y="21113"/>
                  </a:lnTo>
                  <a:lnTo>
                    <a:pt x="47574" y="21398"/>
                  </a:lnTo>
                  <a:lnTo>
                    <a:pt x="47377" y="21690"/>
                  </a:lnTo>
                  <a:lnTo>
                    <a:pt x="47179" y="21990"/>
                  </a:lnTo>
                  <a:lnTo>
                    <a:pt x="46997" y="22282"/>
                  </a:lnTo>
                  <a:lnTo>
                    <a:pt x="46821" y="22589"/>
                  </a:lnTo>
                  <a:lnTo>
                    <a:pt x="46646" y="22889"/>
                  </a:lnTo>
                  <a:lnTo>
                    <a:pt x="46485" y="23195"/>
                  </a:lnTo>
                  <a:lnTo>
                    <a:pt x="46325" y="23502"/>
                  </a:lnTo>
                  <a:lnTo>
                    <a:pt x="46171" y="23816"/>
                  </a:lnTo>
                  <a:lnTo>
                    <a:pt x="46025" y="24130"/>
                  </a:lnTo>
                  <a:lnTo>
                    <a:pt x="45886" y="24445"/>
                  </a:lnTo>
                  <a:lnTo>
                    <a:pt x="45755" y="24759"/>
                  </a:lnTo>
                  <a:lnTo>
                    <a:pt x="45631" y="25080"/>
                  </a:lnTo>
                  <a:lnTo>
                    <a:pt x="45506" y="25402"/>
                  </a:lnTo>
                  <a:lnTo>
                    <a:pt x="45397" y="25723"/>
                  </a:lnTo>
                  <a:lnTo>
                    <a:pt x="45287" y="26052"/>
                  </a:lnTo>
                  <a:lnTo>
                    <a:pt x="45185" y="26381"/>
                  </a:lnTo>
                  <a:lnTo>
                    <a:pt x="45090" y="26709"/>
                  </a:lnTo>
                  <a:lnTo>
                    <a:pt x="45002" y="27038"/>
                  </a:lnTo>
                  <a:lnTo>
                    <a:pt x="44922" y="27367"/>
                  </a:lnTo>
                  <a:lnTo>
                    <a:pt x="44849" y="27703"/>
                  </a:lnTo>
                  <a:lnTo>
                    <a:pt x="44776" y="28032"/>
                  </a:lnTo>
                  <a:lnTo>
                    <a:pt x="44717" y="28368"/>
                  </a:lnTo>
                  <a:lnTo>
                    <a:pt x="44659" y="28704"/>
                  </a:lnTo>
                  <a:lnTo>
                    <a:pt x="44608" y="29040"/>
                  </a:lnTo>
                  <a:lnTo>
                    <a:pt x="44564" y="29376"/>
                  </a:lnTo>
                  <a:lnTo>
                    <a:pt x="44528" y="29712"/>
                  </a:lnTo>
                  <a:lnTo>
                    <a:pt x="44498" y="30048"/>
                  </a:lnTo>
                  <a:lnTo>
                    <a:pt x="44476" y="30391"/>
                  </a:lnTo>
                  <a:lnTo>
                    <a:pt x="44454" y="30727"/>
                  </a:lnTo>
                  <a:lnTo>
                    <a:pt x="44447" y="31071"/>
                  </a:lnTo>
                  <a:lnTo>
                    <a:pt x="44440" y="31407"/>
                  </a:lnTo>
                  <a:lnTo>
                    <a:pt x="44447" y="31743"/>
                  </a:lnTo>
                  <a:lnTo>
                    <a:pt x="44454" y="32086"/>
                  </a:lnTo>
                  <a:lnTo>
                    <a:pt x="44469" y="32422"/>
                  </a:lnTo>
                  <a:lnTo>
                    <a:pt x="44484" y="32766"/>
                  </a:lnTo>
                  <a:lnTo>
                    <a:pt x="44513" y="33102"/>
                  </a:lnTo>
                  <a:lnTo>
                    <a:pt x="44549" y="33438"/>
                  </a:lnTo>
                  <a:lnTo>
                    <a:pt x="44586" y="33774"/>
                  </a:lnTo>
                  <a:lnTo>
                    <a:pt x="44637" y="34110"/>
                  </a:lnTo>
                  <a:lnTo>
                    <a:pt x="44688" y="34446"/>
                  </a:lnTo>
                  <a:lnTo>
                    <a:pt x="44747" y="34782"/>
                  </a:lnTo>
                  <a:lnTo>
                    <a:pt x="44812" y="35118"/>
                  </a:lnTo>
                  <a:lnTo>
                    <a:pt x="44885" y="35447"/>
                  </a:lnTo>
                  <a:lnTo>
                    <a:pt x="44966" y="35783"/>
                  </a:lnTo>
                  <a:lnTo>
                    <a:pt x="45046" y="36111"/>
                  </a:lnTo>
                  <a:lnTo>
                    <a:pt x="45141" y="36440"/>
                  </a:lnTo>
                  <a:lnTo>
                    <a:pt x="45236" y="36769"/>
                  </a:lnTo>
                  <a:lnTo>
                    <a:pt x="45346" y="37090"/>
                  </a:lnTo>
                  <a:lnTo>
                    <a:pt x="45455" y="37419"/>
                  </a:lnTo>
                  <a:lnTo>
                    <a:pt x="45572" y="37741"/>
                  </a:lnTo>
                  <a:lnTo>
                    <a:pt x="45696" y="38062"/>
                  </a:lnTo>
                  <a:lnTo>
                    <a:pt x="45828" y="38376"/>
                  </a:lnTo>
                  <a:lnTo>
                    <a:pt x="45959" y="38698"/>
                  </a:lnTo>
                  <a:lnTo>
                    <a:pt x="46105" y="39012"/>
                  </a:lnTo>
                  <a:lnTo>
                    <a:pt x="46252" y="39326"/>
                  </a:lnTo>
                  <a:lnTo>
                    <a:pt x="28412" y="57166"/>
                  </a:lnTo>
                  <a:lnTo>
                    <a:pt x="37178" y="65932"/>
                  </a:lnTo>
                  <a:lnTo>
                    <a:pt x="55018" y="48092"/>
                  </a:lnTo>
                  <a:lnTo>
                    <a:pt x="55018" y="48092"/>
                  </a:lnTo>
                  <a:lnTo>
                    <a:pt x="55486" y="48312"/>
                  </a:lnTo>
                  <a:lnTo>
                    <a:pt x="55953" y="48516"/>
                  </a:lnTo>
                  <a:lnTo>
                    <a:pt x="56428" y="48706"/>
                  </a:lnTo>
                  <a:lnTo>
                    <a:pt x="56903" y="48881"/>
                  </a:lnTo>
                  <a:lnTo>
                    <a:pt x="57385" y="49042"/>
                  </a:lnTo>
                  <a:lnTo>
                    <a:pt x="57867" y="49196"/>
                  </a:lnTo>
                  <a:lnTo>
                    <a:pt x="58357" y="49327"/>
                  </a:lnTo>
                  <a:lnTo>
                    <a:pt x="58854" y="49451"/>
                  </a:lnTo>
                  <a:lnTo>
                    <a:pt x="59343" y="49554"/>
                  </a:lnTo>
                  <a:lnTo>
                    <a:pt x="59840" y="49648"/>
                  </a:lnTo>
                  <a:lnTo>
                    <a:pt x="60337" y="49729"/>
                  </a:lnTo>
                  <a:lnTo>
                    <a:pt x="60841" y="49787"/>
                  </a:lnTo>
                  <a:lnTo>
                    <a:pt x="61337" y="49838"/>
                  </a:lnTo>
                  <a:lnTo>
                    <a:pt x="61841" y="49875"/>
                  </a:lnTo>
                  <a:lnTo>
                    <a:pt x="62346" y="49897"/>
                  </a:lnTo>
                  <a:lnTo>
                    <a:pt x="62850" y="49904"/>
                  </a:lnTo>
                  <a:lnTo>
                    <a:pt x="62850" y="49904"/>
                  </a:lnTo>
                  <a:lnTo>
                    <a:pt x="63273" y="49897"/>
                  </a:lnTo>
                  <a:lnTo>
                    <a:pt x="63704" y="49882"/>
                  </a:lnTo>
                  <a:lnTo>
                    <a:pt x="64128" y="49860"/>
                  </a:lnTo>
                  <a:lnTo>
                    <a:pt x="64552" y="49824"/>
                  </a:lnTo>
                  <a:lnTo>
                    <a:pt x="64976" y="49780"/>
                  </a:lnTo>
                  <a:lnTo>
                    <a:pt x="65399" y="49722"/>
                  </a:lnTo>
                  <a:lnTo>
                    <a:pt x="65823" y="49656"/>
                  </a:lnTo>
                  <a:lnTo>
                    <a:pt x="66247" y="49583"/>
                  </a:lnTo>
                  <a:lnTo>
                    <a:pt x="66663" y="49495"/>
                  </a:lnTo>
                  <a:lnTo>
                    <a:pt x="67087" y="49400"/>
                  </a:lnTo>
                  <a:lnTo>
                    <a:pt x="67496" y="49291"/>
                  </a:lnTo>
                  <a:lnTo>
                    <a:pt x="67912" y="49174"/>
                  </a:lnTo>
                  <a:lnTo>
                    <a:pt x="68321" y="49049"/>
                  </a:lnTo>
                  <a:lnTo>
                    <a:pt x="68731" y="48911"/>
                  </a:lnTo>
                  <a:lnTo>
                    <a:pt x="69140" y="48765"/>
                  </a:lnTo>
                  <a:lnTo>
                    <a:pt x="69541" y="48604"/>
                  </a:lnTo>
                  <a:lnTo>
                    <a:pt x="69943" y="48436"/>
                  </a:lnTo>
                  <a:lnTo>
                    <a:pt x="70338" y="48260"/>
                  </a:lnTo>
                  <a:lnTo>
                    <a:pt x="70732" y="48071"/>
                  </a:lnTo>
                  <a:lnTo>
                    <a:pt x="71119" y="47873"/>
                  </a:lnTo>
                  <a:lnTo>
                    <a:pt x="71499" y="47669"/>
                  </a:lnTo>
                  <a:lnTo>
                    <a:pt x="71886" y="47450"/>
                  </a:lnTo>
                  <a:lnTo>
                    <a:pt x="72259" y="47216"/>
                  </a:lnTo>
                  <a:lnTo>
                    <a:pt x="72632" y="46982"/>
                  </a:lnTo>
                  <a:lnTo>
                    <a:pt x="72997" y="46734"/>
                  </a:lnTo>
                  <a:lnTo>
                    <a:pt x="73362" y="46471"/>
                  </a:lnTo>
                  <a:lnTo>
                    <a:pt x="73720" y="46200"/>
                  </a:lnTo>
                  <a:lnTo>
                    <a:pt x="74071" y="45923"/>
                  </a:lnTo>
                  <a:lnTo>
                    <a:pt x="74414" y="45638"/>
                  </a:lnTo>
                  <a:lnTo>
                    <a:pt x="74758" y="45338"/>
                  </a:lnTo>
                  <a:lnTo>
                    <a:pt x="75086" y="45024"/>
                  </a:lnTo>
                  <a:lnTo>
                    <a:pt x="75415" y="44710"/>
                  </a:lnTo>
                  <a:lnTo>
                    <a:pt x="83363" y="36762"/>
                  </a:lnTo>
                  <a:lnTo>
                    <a:pt x="94343" y="47749"/>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0" name="Google Shape;220;p45"/>
            <p:cNvSpPr/>
            <p:nvPr/>
          </p:nvSpPr>
          <p:spPr>
            <a:xfrm>
              <a:off x="2921450" y="1319325"/>
              <a:ext cx="2426725" cy="2426725"/>
            </a:xfrm>
            <a:custGeom>
              <a:rect b="b" l="l" r="r" t="t"/>
              <a:pathLst>
                <a:path extrusionOk="0" fill="none" h="97069" w="97069">
                  <a:moveTo>
                    <a:pt x="9819" y="95490"/>
                  </a:moveTo>
                  <a:lnTo>
                    <a:pt x="9819" y="95490"/>
                  </a:lnTo>
                  <a:lnTo>
                    <a:pt x="9622" y="95687"/>
                  </a:lnTo>
                  <a:lnTo>
                    <a:pt x="9418" y="95863"/>
                  </a:lnTo>
                  <a:lnTo>
                    <a:pt x="9198" y="96031"/>
                  </a:lnTo>
                  <a:lnTo>
                    <a:pt x="8979" y="96184"/>
                  </a:lnTo>
                  <a:lnTo>
                    <a:pt x="8753" y="96323"/>
                  </a:lnTo>
                  <a:lnTo>
                    <a:pt x="8519" y="96454"/>
                  </a:lnTo>
                  <a:lnTo>
                    <a:pt x="8285" y="96571"/>
                  </a:lnTo>
                  <a:lnTo>
                    <a:pt x="8044" y="96674"/>
                  </a:lnTo>
                  <a:lnTo>
                    <a:pt x="7803" y="96761"/>
                  </a:lnTo>
                  <a:lnTo>
                    <a:pt x="7555" y="96842"/>
                  </a:lnTo>
                  <a:lnTo>
                    <a:pt x="7299" y="96915"/>
                  </a:lnTo>
                  <a:lnTo>
                    <a:pt x="7051" y="96966"/>
                  </a:lnTo>
                  <a:lnTo>
                    <a:pt x="6795" y="97010"/>
                  </a:lnTo>
                  <a:lnTo>
                    <a:pt x="6539" y="97039"/>
                  </a:lnTo>
                  <a:lnTo>
                    <a:pt x="6284" y="97061"/>
                  </a:lnTo>
                  <a:lnTo>
                    <a:pt x="6021" y="97068"/>
                  </a:lnTo>
                  <a:lnTo>
                    <a:pt x="5765" y="97061"/>
                  </a:lnTo>
                  <a:lnTo>
                    <a:pt x="5509" y="97039"/>
                  </a:lnTo>
                  <a:lnTo>
                    <a:pt x="5254" y="97010"/>
                  </a:lnTo>
                  <a:lnTo>
                    <a:pt x="4998" y="96966"/>
                  </a:lnTo>
                  <a:lnTo>
                    <a:pt x="4742" y="96915"/>
                  </a:lnTo>
                  <a:lnTo>
                    <a:pt x="4494" y="96842"/>
                  </a:lnTo>
                  <a:lnTo>
                    <a:pt x="4245" y="96761"/>
                  </a:lnTo>
                  <a:lnTo>
                    <a:pt x="3997" y="96674"/>
                  </a:lnTo>
                  <a:lnTo>
                    <a:pt x="3756" y="96571"/>
                  </a:lnTo>
                  <a:lnTo>
                    <a:pt x="3522" y="96454"/>
                  </a:lnTo>
                  <a:lnTo>
                    <a:pt x="3288" y="96323"/>
                  </a:lnTo>
                  <a:lnTo>
                    <a:pt x="3069" y="96184"/>
                  </a:lnTo>
                  <a:lnTo>
                    <a:pt x="2843" y="96031"/>
                  </a:lnTo>
                  <a:lnTo>
                    <a:pt x="2631" y="95863"/>
                  </a:lnTo>
                  <a:lnTo>
                    <a:pt x="2426" y="95687"/>
                  </a:lnTo>
                  <a:lnTo>
                    <a:pt x="2222" y="95490"/>
                  </a:lnTo>
                  <a:lnTo>
                    <a:pt x="1572" y="94847"/>
                  </a:lnTo>
                  <a:lnTo>
                    <a:pt x="1572" y="94847"/>
                  </a:lnTo>
                  <a:lnTo>
                    <a:pt x="1382" y="94643"/>
                  </a:lnTo>
                  <a:lnTo>
                    <a:pt x="1206" y="94438"/>
                  </a:lnTo>
                  <a:lnTo>
                    <a:pt x="1038" y="94219"/>
                  </a:lnTo>
                  <a:lnTo>
                    <a:pt x="885" y="94000"/>
                  </a:lnTo>
                  <a:lnTo>
                    <a:pt x="746" y="93773"/>
                  </a:lnTo>
                  <a:lnTo>
                    <a:pt x="615" y="93547"/>
                  </a:lnTo>
                  <a:lnTo>
                    <a:pt x="498" y="93306"/>
                  </a:lnTo>
                  <a:lnTo>
                    <a:pt x="395" y="93065"/>
                  </a:lnTo>
                  <a:lnTo>
                    <a:pt x="300" y="92824"/>
                  </a:lnTo>
                  <a:lnTo>
                    <a:pt x="227" y="92575"/>
                  </a:lnTo>
                  <a:lnTo>
                    <a:pt x="154" y="92327"/>
                  </a:lnTo>
                  <a:lnTo>
                    <a:pt x="103" y="92071"/>
                  </a:lnTo>
                  <a:lnTo>
                    <a:pt x="59" y="91815"/>
                  </a:lnTo>
                  <a:lnTo>
                    <a:pt x="30" y="91560"/>
                  </a:lnTo>
                  <a:lnTo>
                    <a:pt x="8" y="91304"/>
                  </a:lnTo>
                  <a:lnTo>
                    <a:pt x="1" y="91048"/>
                  </a:lnTo>
                  <a:lnTo>
                    <a:pt x="8" y="90785"/>
                  </a:lnTo>
                  <a:lnTo>
                    <a:pt x="30" y="90530"/>
                  </a:lnTo>
                  <a:lnTo>
                    <a:pt x="59" y="90274"/>
                  </a:lnTo>
                  <a:lnTo>
                    <a:pt x="103" y="90018"/>
                  </a:lnTo>
                  <a:lnTo>
                    <a:pt x="154" y="89763"/>
                  </a:lnTo>
                  <a:lnTo>
                    <a:pt x="227" y="89514"/>
                  </a:lnTo>
                  <a:lnTo>
                    <a:pt x="300" y="89266"/>
                  </a:lnTo>
                  <a:lnTo>
                    <a:pt x="395" y="89025"/>
                  </a:lnTo>
                  <a:lnTo>
                    <a:pt x="498" y="88784"/>
                  </a:lnTo>
                  <a:lnTo>
                    <a:pt x="615" y="88550"/>
                  </a:lnTo>
                  <a:lnTo>
                    <a:pt x="746" y="88316"/>
                  </a:lnTo>
                  <a:lnTo>
                    <a:pt x="885" y="88090"/>
                  </a:lnTo>
                  <a:lnTo>
                    <a:pt x="1038" y="87871"/>
                  </a:lnTo>
                  <a:lnTo>
                    <a:pt x="1206" y="87651"/>
                  </a:lnTo>
                  <a:lnTo>
                    <a:pt x="1382" y="87447"/>
                  </a:lnTo>
                  <a:lnTo>
                    <a:pt x="1572" y="87250"/>
                  </a:lnTo>
                  <a:lnTo>
                    <a:pt x="88821" y="0"/>
                  </a:lnTo>
                  <a:lnTo>
                    <a:pt x="97069" y="8248"/>
                  </a:lnTo>
                  <a:lnTo>
                    <a:pt x="9819" y="9549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1" name="Google Shape;221;p45"/>
            <p:cNvSpPr/>
            <p:nvPr/>
          </p:nvSpPr>
          <p:spPr>
            <a:xfrm>
              <a:off x="5166425" y="676450"/>
              <a:ext cx="824625" cy="824625"/>
            </a:xfrm>
            <a:custGeom>
              <a:rect b="b" l="l" r="r" t="t"/>
              <a:pathLst>
                <a:path extrusionOk="0" fill="none" h="32985" w="32985">
                  <a:moveTo>
                    <a:pt x="26286" y="32341"/>
                  </a:moveTo>
                  <a:lnTo>
                    <a:pt x="26286" y="32341"/>
                  </a:lnTo>
                  <a:lnTo>
                    <a:pt x="26183" y="32444"/>
                  </a:lnTo>
                  <a:lnTo>
                    <a:pt x="26074" y="32531"/>
                  </a:lnTo>
                  <a:lnTo>
                    <a:pt x="25964" y="32612"/>
                  </a:lnTo>
                  <a:lnTo>
                    <a:pt x="25855" y="32677"/>
                  </a:lnTo>
                  <a:lnTo>
                    <a:pt x="25745" y="32743"/>
                  </a:lnTo>
                  <a:lnTo>
                    <a:pt x="25643" y="32794"/>
                  </a:lnTo>
                  <a:lnTo>
                    <a:pt x="25533" y="32838"/>
                  </a:lnTo>
                  <a:lnTo>
                    <a:pt x="25431" y="32875"/>
                  </a:lnTo>
                  <a:lnTo>
                    <a:pt x="25329" y="32904"/>
                  </a:lnTo>
                  <a:lnTo>
                    <a:pt x="25226" y="32933"/>
                  </a:lnTo>
                  <a:lnTo>
                    <a:pt x="25044" y="32962"/>
                  </a:lnTo>
                  <a:lnTo>
                    <a:pt x="24876" y="32984"/>
                  </a:lnTo>
                  <a:lnTo>
                    <a:pt x="24737" y="32984"/>
                  </a:lnTo>
                  <a:lnTo>
                    <a:pt x="24737" y="32984"/>
                  </a:lnTo>
                  <a:lnTo>
                    <a:pt x="24591" y="32984"/>
                  </a:lnTo>
                  <a:lnTo>
                    <a:pt x="24430" y="32962"/>
                  </a:lnTo>
                  <a:lnTo>
                    <a:pt x="24240" y="32933"/>
                  </a:lnTo>
                  <a:lnTo>
                    <a:pt x="24145" y="32904"/>
                  </a:lnTo>
                  <a:lnTo>
                    <a:pt x="24043" y="32875"/>
                  </a:lnTo>
                  <a:lnTo>
                    <a:pt x="23941" y="32838"/>
                  </a:lnTo>
                  <a:lnTo>
                    <a:pt x="23831" y="32794"/>
                  </a:lnTo>
                  <a:lnTo>
                    <a:pt x="23722" y="32743"/>
                  </a:lnTo>
                  <a:lnTo>
                    <a:pt x="23612" y="32677"/>
                  </a:lnTo>
                  <a:lnTo>
                    <a:pt x="23502" y="32612"/>
                  </a:lnTo>
                  <a:lnTo>
                    <a:pt x="23400" y="32531"/>
                  </a:lnTo>
                  <a:lnTo>
                    <a:pt x="23291" y="32444"/>
                  </a:lnTo>
                  <a:lnTo>
                    <a:pt x="23181" y="32341"/>
                  </a:lnTo>
                  <a:lnTo>
                    <a:pt x="644" y="9804"/>
                  </a:lnTo>
                  <a:lnTo>
                    <a:pt x="644" y="9804"/>
                  </a:lnTo>
                  <a:lnTo>
                    <a:pt x="541" y="9694"/>
                  </a:lnTo>
                  <a:lnTo>
                    <a:pt x="454" y="9585"/>
                  </a:lnTo>
                  <a:lnTo>
                    <a:pt x="373" y="9483"/>
                  </a:lnTo>
                  <a:lnTo>
                    <a:pt x="308" y="9373"/>
                  </a:lnTo>
                  <a:lnTo>
                    <a:pt x="242" y="9263"/>
                  </a:lnTo>
                  <a:lnTo>
                    <a:pt x="191" y="9154"/>
                  </a:lnTo>
                  <a:lnTo>
                    <a:pt x="147" y="9044"/>
                  </a:lnTo>
                  <a:lnTo>
                    <a:pt x="110" y="8942"/>
                  </a:lnTo>
                  <a:lnTo>
                    <a:pt x="81" y="8840"/>
                  </a:lnTo>
                  <a:lnTo>
                    <a:pt x="52" y="8745"/>
                  </a:lnTo>
                  <a:lnTo>
                    <a:pt x="23" y="8555"/>
                  </a:lnTo>
                  <a:lnTo>
                    <a:pt x="1" y="8387"/>
                  </a:lnTo>
                  <a:lnTo>
                    <a:pt x="1" y="8248"/>
                  </a:lnTo>
                  <a:lnTo>
                    <a:pt x="1" y="8248"/>
                  </a:lnTo>
                  <a:lnTo>
                    <a:pt x="1" y="8109"/>
                  </a:lnTo>
                  <a:lnTo>
                    <a:pt x="23" y="7941"/>
                  </a:lnTo>
                  <a:lnTo>
                    <a:pt x="52" y="7759"/>
                  </a:lnTo>
                  <a:lnTo>
                    <a:pt x="81" y="7656"/>
                  </a:lnTo>
                  <a:lnTo>
                    <a:pt x="110" y="7554"/>
                  </a:lnTo>
                  <a:lnTo>
                    <a:pt x="147" y="7452"/>
                  </a:lnTo>
                  <a:lnTo>
                    <a:pt x="191" y="7342"/>
                  </a:lnTo>
                  <a:lnTo>
                    <a:pt x="242" y="7240"/>
                  </a:lnTo>
                  <a:lnTo>
                    <a:pt x="308" y="7130"/>
                  </a:lnTo>
                  <a:lnTo>
                    <a:pt x="373" y="7021"/>
                  </a:lnTo>
                  <a:lnTo>
                    <a:pt x="454" y="6911"/>
                  </a:lnTo>
                  <a:lnTo>
                    <a:pt x="541" y="6802"/>
                  </a:lnTo>
                  <a:lnTo>
                    <a:pt x="644" y="6699"/>
                  </a:lnTo>
                  <a:lnTo>
                    <a:pt x="7335" y="0"/>
                  </a:lnTo>
                  <a:lnTo>
                    <a:pt x="32985" y="25650"/>
                  </a:lnTo>
                  <a:lnTo>
                    <a:pt x="26286" y="3234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2" name="Google Shape;222;p45"/>
            <p:cNvSpPr/>
            <p:nvPr/>
          </p:nvSpPr>
          <p:spPr>
            <a:xfrm>
              <a:off x="5823550" y="1484975"/>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3" name="Google Shape;223;p45"/>
          <p:cNvGrpSpPr/>
          <p:nvPr/>
        </p:nvGrpSpPr>
        <p:grpSpPr>
          <a:xfrm>
            <a:off x="8539557" y="172430"/>
            <a:ext cx="200589" cy="134112"/>
            <a:chOff x="488975" y="238125"/>
            <a:chExt cx="6642025" cy="5238750"/>
          </a:xfrm>
        </p:grpSpPr>
        <p:sp>
          <p:nvSpPr>
            <p:cNvPr id="224" name="Google Shape;224;p45"/>
            <p:cNvSpPr/>
            <p:nvPr/>
          </p:nvSpPr>
          <p:spPr>
            <a:xfrm>
              <a:off x="488975" y="238125"/>
              <a:ext cx="6642025" cy="5238750"/>
            </a:xfrm>
            <a:custGeom>
              <a:rect b="b" l="l" r="r" t="t"/>
              <a:pathLst>
                <a:path extrusionOk="0" h="209550" w="265681">
                  <a:moveTo>
                    <a:pt x="146524" y="15568"/>
                  </a:moveTo>
                  <a:lnTo>
                    <a:pt x="146772" y="15577"/>
                  </a:lnTo>
                  <a:lnTo>
                    <a:pt x="147019" y="15595"/>
                  </a:lnTo>
                  <a:lnTo>
                    <a:pt x="147267" y="15622"/>
                  </a:lnTo>
                  <a:lnTo>
                    <a:pt x="147506" y="15666"/>
                  </a:lnTo>
                  <a:lnTo>
                    <a:pt x="147736" y="15719"/>
                  </a:lnTo>
                  <a:lnTo>
                    <a:pt x="147966" y="15790"/>
                  </a:lnTo>
                  <a:lnTo>
                    <a:pt x="148197" y="15861"/>
                  </a:lnTo>
                  <a:lnTo>
                    <a:pt x="148418" y="15949"/>
                  </a:lnTo>
                  <a:lnTo>
                    <a:pt x="148630" y="16046"/>
                  </a:lnTo>
                  <a:lnTo>
                    <a:pt x="148843" y="16153"/>
                  </a:lnTo>
                  <a:lnTo>
                    <a:pt x="149046" y="16277"/>
                  </a:lnTo>
                  <a:lnTo>
                    <a:pt x="149241" y="16400"/>
                  </a:lnTo>
                  <a:lnTo>
                    <a:pt x="149436" y="16533"/>
                  </a:lnTo>
                  <a:lnTo>
                    <a:pt x="149621" y="16684"/>
                  </a:lnTo>
                  <a:lnTo>
                    <a:pt x="149790" y="16834"/>
                  </a:lnTo>
                  <a:lnTo>
                    <a:pt x="149967" y="16993"/>
                  </a:lnTo>
                  <a:lnTo>
                    <a:pt x="150126" y="17162"/>
                  </a:lnTo>
                  <a:lnTo>
                    <a:pt x="150276" y="17339"/>
                  </a:lnTo>
                  <a:lnTo>
                    <a:pt x="150418" y="17524"/>
                  </a:lnTo>
                  <a:lnTo>
                    <a:pt x="150560" y="17719"/>
                  </a:lnTo>
                  <a:lnTo>
                    <a:pt x="150684" y="17914"/>
                  </a:lnTo>
                  <a:lnTo>
                    <a:pt x="150799" y="18117"/>
                  </a:lnTo>
                  <a:lnTo>
                    <a:pt x="150905" y="18330"/>
                  </a:lnTo>
                  <a:lnTo>
                    <a:pt x="151011" y="18542"/>
                  </a:lnTo>
                  <a:lnTo>
                    <a:pt x="151091" y="18764"/>
                  </a:lnTo>
                  <a:lnTo>
                    <a:pt x="151170" y="18985"/>
                  </a:lnTo>
                  <a:lnTo>
                    <a:pt x="151232" y="19215"/>
                  </a:lnTo>
                  <a:lnTo>
                    <a:pt x="151294" y="19454"/>
                  </a:lnTo>
                  <a:lnTo>
                    <a:pt x="151330" y="19693"/>
                  </a:lnTo>
                  <a:lnTo>
                    <a:pt x="151365" y="19932"/>
                  </a:lnTo>
                  <a:lnTo>
                    <a:pt x="151383" y="20180"/>
                  </a:lnTo>
                  <a:lnTo>
                    <a:pt x="151392" y="20436"/>
                  </a:lnTo>
                  <a:lnTo>
                    <a:pt x="151392" y="29057"/>
                  </a:lnTo>
                  <a:lnTo>
                    <a:pt x="114289" y="29057"/>
                  </a:lnTo>
                  <a:lnTo>
                    <a:pt x="114289" y="20436"/>
                  </a:lnTo>
                  <a:lnTo>
                    <a:pt x="114298" y="20180"/>
                  </a:lnTo>
                  <a:lnTo>
                    <a:pt x="114316" y="19932"/>
                  </a:lnTo>
                  <a:lnTo>
                    <a:pt x="114342" y="19693"/>
                  </a:lnTo>
                  <a:lnTo>
                    <a:pt x="114387" y="19454"/>
                  </a:lnTo>
                  <a:lnTo>
                    <a:pt x="114440" y="19215"/>
                  </a:lnTo>
                  <a:lnTo>
                    <a:pt x="114511" y="18985"/>
                  </a:lnTo>
                  <a:lnTo>
                    <a:pt x="114581" y="18764"/>
                  </a:lnTo>
                  <a:lnTo>
                    <a:pt x="114670" y="18542"/>
                  </a:lnTo>
                  <a:lnTo>
                    <a:pt x="114767" y="18330"/>
                  </a:lnTo>
                  <a:lnTo>
                    <a:pt x="114874" y="18117"/>
                  </a:lnTo>
                  <a:lnTo>
                    <a:pt x="114997" y="17914"/>
                  </a:lnTo>
                  <a:lnTo>
                    <a:pt x="115121" y="17719"/>
                  </a:lnTo>
                  <a:lnTo>
                    <a:pt x="115254" y="17524"/>
                  </a:lnTo>
                  <a:lnTo>
                    <a:pt x="115405" y="17339"/>
                  </a:lnTo>
                  <a:lnTo>
                    <a:pt x="115555" y="17162"/>
                  </a:lnTo>
                  <a:lnTo>
                    <a:pt x="115714" y="16993"/>
                  </a:lnTo>
                  <a:lnTo>
                    <a:pt x="115883" y="16834"/>
                  </a:lnTo>
                  <a:lnTo>
                    <a:pt x="116060" y="16684"/>
                  </a:lnTo>
                  <a:lnTo>
                    <a:pt x="116245" y="16533"/>
                  </a:lnTo>
                  <a:lnTo>
                    <a:pt x="116431" y="16400"/>
                  </a:lnTo>
                  <a:lnTo>
                    <a:pt x="116635" y="16277"/>
                  </a:lnTo>
                  <a:lnTo>
                    <a:pt x="116838" y="16153"/>
                  </a:lnTo>
                  <a:lnTo>
                    <a:pt x="117042" y="16046"/>
                  </a:lnTo>
                  <a:lnTo>
                    <a:pt x="117263" y="15949"/>
                  </a:lnTo>
                  <a:lnTo>
                    <a:pt x="117485" y="15861"/>
                  </a:lnTo>
                  <a:lnTo>
                    <a:pt x="117706" y="15790"/>
                  </a:lnTo>
                  <a:lnTo>
                    <a:pt x="117936" y="15719"/>
                  </a:lnTo>
                  <a:lnTo>
                    <a:pt x="118175" y="15666"/>
                  </a:lnTo>
                  <a:lnTo>
                    <a:pt x="118414" y="15622"/>
                  </a:lnTo>
                  <a:lnTo>
                    <a:pt x="118653" y="15595"/>
                  </a:lnTo>
                  <a:lnTo>
                    <a:pt x="118901" y="15577"/>
                  </a:lnTo>
                  <a:lnTo>
                    <a:pt x="119148" y="15568"/>
                  </a:lnTo>
                  <a:close/>
                  <a:moveTo>
                    <a:pt x="162154" y="44625"/>
                  </a:moveTo>
                  <a:lnTo>
                    <a:pt x="162154" y="55220"/>
                  </a:lnTo>
                  <a:lnTo>
                    <a:pt x="162145" y="55618"/>
                  </a:lnTo>
                  <a:lnTo>
                    <a:pt x="162119" y="56007"/>
                  </a:lnTo>
                  <a:lnTo>
                    <a:pt x="162066" y="56397"/>
                  </a:lnTo>
                  <a:lnTo>
                    <a:pt x="162004" y="56777"/>
                  </a:lnTo>
                  <a:lnTo>
                    <a:pt x="161915" y="57149"/>
                  </a:lnTo>
                  <a:lnTo>
                    <a:pt x="161809" y="57512"/>
                  </a:lnTo>
                  <a:lnTo>
                    <a:pt x="161685" y="57875"/>
                  </a:lnTo>
                  <a:lnTo>
                    <a:pt x="161552" y="58229"/>
                  </a:lnTo>
                  <a:lnTo>
                    <a:pt x="161393" y="58565"/>
                  </a:lnTo>
                  <a:lnTo>
                    <a:pt x="161225" y="58902"/>
                  </a:lnTo>
                  <a:lnTo>
                    <a:pt x="161039" y="59229"/>
                  </a:lnTo>
                  <a:lnTo>
                    <a:pt x="160835" y="59539"/>
                  </a:lnTo>
                  <a:lnTo>
                    <a:pt x="160623" y="59840"/>
                  </a:lnTo>
                  <a:lnTo>
                    <a:pt x="160393" y="60132"/>
                  </a:lnTo>
                  <a:lnTo>
                    <a:pt x="160145" y="60415"/>
                  </a:lnTo>
                  <a:lnTo>
                    <a:pt x="159888" y="60689"/>
                  </a:lnTo>
                  <a:lnTo>
                    <a:pt x="159623" y="60946"/>
                  </a:lnTo>
                  <a:lnTo>
                    <a:pt x="159340" y="61185"/>
                  </a:lnTo>
                  <a:lnTo>
                    <a:pt x="159047" y="61415"/>
                  </a:lnTo>
                  <a:lnTo>
                    <a:pt x="158747" y="61628"/>
                  </a:lnTo>
                  <a:lnTo>
                    <a:pt x="158428" y="61831"/>
                  </a:lnTo>
                  <a:lnTo>
                    <a:pt x="158109" y="62017"/>
                  </a:lnTo>
                  <a:lnTo>
                    <a:pt x="157773" y="62194"/>
                  </a:lnTo>
                  <a:lnTo>
                    <a:pt x="157428" y="62345"/>
                  </a:lnTo>
                  <a:lnTo>
                    <a:pt x="157083" y="62486"/>
                  </a:lnTo>
                  <a:lnTo>
                    <a:pt x="156720" y="62601"/>
                  </a:lnTo>
                  <a:lnTo>
                    <a:pt x="156357" y="62707"/>
                  </a:lnTo>
                  <a:lnTo>
                    <a:pt x="155976" y="62796"/>
                  </a:lnTo>
                  <a:lnTo>
                    <a:pt x="155596" y="62867"/>
                  </a:lnTo>
                  <a:lnTo>
                    <a:pt x="155215" y="62911"/>
                  </a:lnTo>
                  <a:lnTo>
                    <a:pt x="154817" y="62946"/>
                  </a:lnTo>
                  <a:lnTo>
                    <a:pt x="154419" y="62955"/>
                  </a:lnTo>
                  <a:lnTo>
                    <a:pt x="111254" y="62955"/>
                  </a:lnTo>
                  <a:lnTo>
                    <a:pt x="110855" y="62946"/>
                  </a:lnTo>
                  <a:lnTo>
                    <a:pt x="110466" y="62911"/>
                  </a:lnTo>
                  <a:lnTo>
                    <a:pt x="110076" y="62867"/>
                  </a:lnTo>
                  <a:lnTo>
                    <a:pt x="109696" y="62796"/>
                  </a:lnTo>
                  <a:lnTo>
                    <a:pt x="109324" y="62707"/>
                  </a:lnTo>
                  <a:lnTo>
                    <a:pt x="108961" y="62601"/>
                  </a:lnTo>
                  <a:lnTo>
                    <a:pt x="108598" y="62486"/>
                  </a:lnTo>
                  <a:lnTo>
                    <a:pt x="108244" y="62345"/>
                  </a:lnTo>
                  <a:lnTo>
                    <a:pt x="107908" y="62194"/>
                  </a:lnTo>
                  <a:lnTo>
                    <a:pt x="107572" y="62017"/>
                  </a:lnTo>
                  <a:lnTo>
                    <a:pt x="107244" y="61831"/>
                  </a:lnTo>
                  <a:lnTo>
                    <a:pt x="106934" y="61628"/>
                  </a:lnTo>
                  <a:lnTo>
                    <a:pt x="106634" y="61415"/>
                  </a:lnTo>
                  <a:lnTo>
                    <a:pt x="106341" y="61185"/>
                  </a:lnTo>
                  <a:lnTo>
                    <a:pt x="106058" y="60946"/>
                  </a:lnTo>
                  <a:lnTo>
                    <a:pt x="105793" y="60689"/>
                  </a:lnTo>
                  <a:lnTo>
                    <a:pt x="105536" y="60415"/>
                  </a:lnTo>
                  <a:lnTo>
                    <a:pt x="105288" y="60132"/>
                  </a:lnTo>
                  <a:lnTo>
                    <a:pt x="105058" y="59840"/>
                  </a:lnTo>
                  <a:lnTo>
                    <a:pt x="104846" y="59539"/>
                  </a:lnTo>
                  <a:lnTo>
                    <a:pt x="104642" y="59229"/>
                  </a:lnTo>
                  <a:lnTo>
                    <a:pt x="104456" y="58902"/>
                  </a:lnTo>
                  <a:lnTo>
                    <a:pt x="104288" y="58565"/>
                  </a:lnTo>
                  <a:lnTo>
                    <a:pt x="104129" y="58229"/>
                  </a:lnTo>
                  <a:lnTo>
                    <a:pt x="103987" y="57875"/>
                  </a:lnTo>
                  <a:lnTo>
                    <a:pt x="103872" y="57512"/>
                  </a:lnTo>
                  <a:lnTo>
                    <a:pt x="103766" y="57149"/>
                  </a:lnTo>
                  <a:lnTo>
                    <a:pt x="103677" y="56777"/>
                  </a:lnTo>
                  <a:lnTo>
                    <a:pt x="103607" y="56397"/>
                  </a:lnTo>
                  <a:lnTo>
                    <a:pt x="103562" y="56007"/>
                  </a:lnTo>
                  <a:lnTo>
                    <a:pt x="103527" y="55618"/>
                  </a:lnTo>
                  <a:lnTo>
                    <a:pt x="103518" y="55220"/>
                  </a:lnTo>
                  <a:lnTo>
                    <a:pt x="103518" y="44625"/>
                  </a:lnTo>
                  <a:close/>
                  <a:moveTo>
                    <a:pt x="180422" y="78524"/>
                  </a:moveTo>
                  <a:lnTo>
                    <a:pt x="194574" y="121512"/>
                  </a:lnTo>
                  <a:lnTo>
                    <a:pt x="71098" y="121512"/>
                  </a:lnTo>
                  <a:lnTo>
                    <a:pt x="85250" y="78524"/>
                  </a:lnTo>
                  <a:close/>
                  <a:moveTo>
                    <a:pt x="119148" y="0"/>
                  </a:moveTo>
                  <a:lnTo>
                    <a:pt x="118626" y="9"/>
                  </a:lnTo>
                  <a:lnTo>
                    <a:pt x="118104" y="27"/>
                  </a:lnTo>
                  <a:lnTo>
                    <a:pt x="117582" y="62"/>
                  </a:lnTo>
                  <a:lnTo>
                    <a:pt x="117069" y="106"/>
                  </a:lnTo>
                  <a:lnTo>
                    <a:pt x="116555" y="168"/>
                  </a:lnTo>
                  <a:lnTo>
                    <a:pt x="116042" y="239"/>
                  </a:lnTo>
                  <a:lnTo>
                    <a:pt x="115537" y="319"/>
                  </a:lnTo>
                  <a:lnTo>
                    <a:pt x="115042" y="416"/>
                  </a:lnTo>
                  <a:lnTo>
                    <a:pt x="114546" y="522"/>
                  </a:lnTo>
                  <a:lnTo>
                    <a:pt x="114050" y="646"/>
                  </a:lnTo>
                  <a:lnTo>
                    <a:pt x="113564" y="779"/>
                  </a:lnTo>
                  <a:lnTo>
                    <a:pt x="113086" y="920"/>
                  </a:lnTo>
                  <a:lnTo>
                    <a:pt x="112608" y="1071"/>
                  </a:lnTo>
                  <a:lnTo>
                    <a:pt x="112130" y="1239"/>
                  </a:lnTo>
                  <a:lnTo>
                    <a:pt x="111670" y="1416"/>
                  </a:lnTo>
                  <a:lnTo>
                    <a:pt x="111209" y="1611"/>
                  </a:lnTo>
                  <a:lnTo>
                    <a:pt x="110749" y="1806"/>
                  </a:lnTo>
                  <a:lnTo>
                    <a:pt x="110298" y="2018"/>
                  </a:lnTo>
                  <a:lnTo>
                    <a:pt x="109855" y="2239"/>
                  </a:lnTo>
                  <a:lnTo>
                    <a:pt x="109421" y="2469"/>
                  </a:lnTo>
                  <a:lnTo>
                    <a:pt x="108988" y="2708"/>
                  </a:lnTo>
                  <a:lnTo>
                    <a:pt x="108563" y="2965"/>
                  </a:lnTo>
                  <a:lnTo>
                    <a:pt x="108147" y="3222"/>
                  </a:lnTo>
                  <a:lnTo>
                    <a:pt x="107740" y="3496"/>
                  </a:lnTo>
                  <a:lnTo>
                    <a:pt x="107333" y="3779"/>
                  </a:lnTo>
                  <a:lnTo>
                    <a:pt x="106934" y="4062"/>
                  </a:lnTo>
                  <a:lnTo>
                    <a:pt x="106545" y="4363"/>
                  </a:lnTo>
                  <a:lnTo>
                    <a:pt x="106164" y="4673"/>
                  </a:lnTo>
                  <a:lnTo>
                    <a:pt x="105784" y="4992"/>
                  </a:lnTo>
                  <a:lnTo>
                    <a:pt x="105421" y="5310"/>
                  </a:lnTo>
                  <a:lnTo>
                    <a:pt x="105058" y="5647"/>
                  </a:lnTo>
                  <a:lnTo>
                    <a:pt x="104713" y="5992"/>
                  </a:lnTo>
                  <a:lnTo>
                    <a:pt x="104368" y="6346"/>
                  </a:lnTo>
                  <a:lnTo>
                    <a:pt x="104031" y="6700"/>
                  </a:lnTo>
                  <a:lnTo>
                    <a:pt x="103713" y="7072"/>
                  </a:lnTo>
                  <a:lnTo>
                    <a:pt x="103394" y="7443"/>
                  </a:lnTo>
                  <a:lnTo>
                    <a:pt x="103084" y="7824"/>
                  </a:lnTo>
                  <a:lnTo>
                    <a:pt x="102783" y="8213"/>
                  </a:lnTo>
                  <a:lnTo>
                    <a:pt x="102491" y="8612"/>
                  </a:lnTo>
                  <a:lnTo>
                    <a:pt x="102217" y="9019"/>
                  </a:lnTo>
                  <a:lnTo>
                    <a:pt x="101943" y="9426"/>
                  </a:lnTo>
                  <a:lnTo>
                    <a:pt x="101686" y="9842"/>
                  </a:lnTo>
                  <a:lnTo>
                    <a:pt x="101429" y="10267"/>
                  </a:lnTo>
                  <a:lnTo>
                    <a:pt x="101190" y="10701"/>
                  </a:lnTo>
                  <a:lnTo>
                    <a:pt x="100960" y="11143"/>
                  </a:lnTo>
                  <a:lnTo>
                    <a:pt x="100739" y="11586"/>
                  </a:lnTo>
                  <a:lnTo>
                    <a:pt x="100527" y="12028"/>
                  </a:lnTo>
                  <a:lnTo>
                    <a:pt x="100332" y="12488"/>
                  </a:lnTo>
                  <a:lnTo>
                    <a:pt x="100137" y="12949"/>
                  </a:lnTo>
                  <a:lnTo>
                    <a:pt x="99960" y="13418"/>
                  </a:lnTo>
                  <a:lnTo>
                    <a:pt x="99792" y="13887"/>
                  </a:lnTo>
                  <a:lnTo>
                    <a:pt x="99641" y="14365"/>
                  </a:lnTo>
                  <a:lnTo>
                    <a:pt x="99500" y="14843"/>
                  </a:lnTo>
                  <a:lnTo>
                    <a:pt x="99367" y="15329"/>
                  </a:lnTo>
                  <a:lnTo>
                    <a:pt x="99243" y="15825"/>
                  </a:lnTo>
                  <a:lnTo>
                    <a:pt x="99137" y="16321"/>
                  </a:lnTo>
                  <a:lnTo>
                    <a:pt x="99040" y="16816"/>
                  </a:lnTo>
                  <a:lnTo>
                    <a:pt x="98960" y="17330"/>
                  </a:lnTo>
                  <a:lnTo>
                    <a:pt x="98889" y="17834"/>
                  </a:lnTo>
                  <a:lnTo>
                    <a:pt x="98827" y="18348"/>
                  </a:lnTo>
                  <a:lnTo>
                    <a:pt x="98783" y="18861"/>
                  </a:lnTo>
                  <a:lnTo>
                    <a:pt x="98748" y="19383"/>
                  </a:lnTo>
                  <a:lnTo>
                    <a:pt x="98730" y="19905"/>
                  </a:lnTo>
                  <a:lnTo>
                    <a:pt x="98721" y="20436"/>
                  </a:lnTo>
                  <a:lnTo>
                    <a:pt x="98721" y="29057"/>
                  </a:lnTo>
                  <a:lnTo>
                    <a:pt x="87950" y="29057"/>
                  </a:lnTo>
                  <a:lnTo>
                    <a:pt x="87950" y="55220"/>
                  </a:lnTo>
                  <a:lnTo>
                    <a:pt x="87958" y="55724"/>
                  </a:lnTo>
                  <a:lnTo>
                    <a:pt x="87976" y="56229"/>
                  </a:lnTo>
                  <a:lnTo>
                    <a:pt x="88003" y="56733"/>
                  </a:lnTo>
                  <a:lnTo>
                    <a:pt x="88038" y="57229"/>
                  </a:lnTo>
                  <a:lnTo>
                    <a:pt x="88091" y="57724"/>
                  </a:lnTo>
                  <a:lnTo>
                    <a:pt x="88144" y="58220"/>
                  </a:lnTo>
                  <a:lnTo>
                    <a:pt x="88215" y="58707"/>
                  </a:lnTo>
                  <a:lnTo>
                    <a:pt x="88295" y="59194"/>
                  </a:lnTo>
                  <a:lnTo>
                    <a:pt x="88383" y="59681"/>
                  </a:lnTo>
                  <a:lnTo>
                    <a:pt x="88481" y="60158"/>
                  </a:lnTo>
                  <a:lnTo>
                    <a:pt x="88596" y="60636"/>
                  </a:lnTo>
                  <a:lnTo>
                    <a:pt x="88711" y="61105"/>
                  </a:lnTo>
                  <a:lnTo>
                    <a:pt x="88835" y="61575"/>
                  </a:lnTo>
                  <a:lnTo>
                    <a:pt x="88976" y="62035"/>
                  </a:lnTo>
                  <a:lnTo>
                    <a:pt x="89118" y="62495"/>
                  </a:lnTo>
                  <a:lnTo>
                    <a:pt x="89277" y="62955"/>
                  </a:lnTo>
                  <a:lnTo>
                    <a:pt x="25393" y="62955"/>
                  </a:lnTo>
                  <a:lnTo>
                    <a:pt x="25393" y="78524"/>
                  </a:lnTo>
                  <a:lnTo>
                    <a:pt x="68867" y="78524"/>
                  </a:lnTo>
                  <a:lnTo>
                    <a:pt x="54706" y="121512"/>
                  </a:lnTo>
                  <a:lnTo>
                    <a:pt x="0" y="121512"/>
                  </a:lnTo>
                  <a:lnTo>
                    <a:pt x="0" y="137080"/>
                  </a:lnTo>
                  <a:lnTo>
                    <a:pt x="49582" y="137080"/>
                  </a:lnTo>
                  <a:lnTo>
                    <a:pt x="30854" y="193982"/>
                  </a:lnTo>
                  <a:lnTo>
                    <a:pt x="16276" y="193982"/>
                  </a:lnTo>
                  <a:lnTo>
                    <a:pt x="16276" y="209550"/>
                  </a:lnTo>
                  <a:lnTo>
                    <a:pt x="56689" y="209550"/>
                  </a:lnTo>
                  <a:lnTo>
                    <a:pt x="56689" y="193982"/>
                  </a:lnTo>
                  <a:lnTo>
                    <a:pt x="47236" y="193982"/>
                  </a:lnTo>
                  <a:lnTo>
                    <a:pt x="65973" y="137080"/>
                  </a:lnTo>
                  <a:lnTo>
                    <a:pt x="199708" y="137080"/>
                  </a:lnTo>
                  <a:lnTo>
                    <a:pt x="218436" y="193982"/>
                  </a:lnTo>
                  <a:lnTo>
                    <a:pt x="208983" y="193982"/>
                  </a:lnTo>
                  <a:lnTo>
                    <a:pt x="208983" y="209550"/>
                  </a:lnTo>
                  <a:lnTo>
                    <a:pt x="249405" y="209550"/>
                  </a:lnTo>
                  <a:lnTo>
                    <a:pt x="249405" y="193982"/>
                  </a:lnTo>
                  <a:lnTo>
                    <a:pt x="234827" y="193982"/>
                  </a:lnTo>
                  <a:lnTo>
                    <a:pt x="216099" y="137080"/>
                  </a:lnTo>
                  <a:lnTo>
                    <a:pt x="265681" y="137080"/>
                  </a:lnTo>
                  <a:lnTo>
                    <a:pt x="265681" y="121512"/>
                  </a:lnTo>
                  <a:lnTo>
                    <a:pt x="210966" y="121512"/>
                  </a:lnTo>
                  <a:lnTo>
                    <a:pt x="196814" y="78524"/>
                  </a:lnTo>
                  <a:lnTo>
                    <a:pt x="240279" y="78524"/>
                  </a:lnTo>
                  <a:lnTo>
                    <a:pt x="240279" y="62955"/>
                  </a:lnTo>
                  <a:lnTo>
                    <a:pt x="176404" y="62955"/>
                  </a:lnTo>
                  <a:lnTo>
                    <a:pt x="176554" y="62495"/>
                  </a:lnTo>
                  <a:lnTo>
                    <a:pt x="176705" y="62035"/>
                  </a:lnTo>
                  <a:lnTo>
                    <a:pt x="176837" y="61575"/>
                  </a:lnTo>
                  <a:lnTo>
                    <a:pt x="176970" y="61105"/>
                  </a:lnTo>
                  <a:lnTo>
                    <a:pt x="177085" y="60636"/>
                  </a:lnTo>
                  <a:lnTo>
                    <a:pt x="177191" y="60158"/>
                  </a:lnTo>
                  <a:lnTo>
                    <a:pt x="177298" y="59681"/>
                  </a:lnTo>
                  <a:lnTo>
                    <a:pt x="177386" y="59194"/>
                  </a:lnTo>
                  <a:lnTo>
                    <a:pt x="177466" y="58707"/>
                  </a:lnTo>
                  <a:lnTo>
                    <a:pt x="177528" y="58220"/>
                  </a:lnTo>
                  <a:lnTo>
                    <a:pt x="177590" y="57724"/>
                  </a:lnTo>
                  <a:lnTo>
                    <a:pt x="177634" y="57229"/>
                  </a:lnTo>
                  <a:lnTo>
                    <a:pt x="177678" y="56733"/>
                  </a:lnTo>
                  <a:lnTo>
                    <a:pt x="177705" y="56229"/>
                  </a:lnTo>
                  <a:lnTo>
                    <a:pt x="177723" y="55724"/>
                  </a:lnTo>
                  <a:lnTo>
                    <a:pt x="177723" y="55220"/>
                  </a:lnTo>
                  <a:lnTo>
                    <a:pt x="177723" y="29057"/>
                  </a:lnTo>
                  <a:lnTo>
                    <a:pt x="166960" y="29057"/>
                  </a:lnTo>
                  <a:lnTo>
                    <a:pt x="166960" y="20436"/>
                  </a:lnTo>
                  <a:lnTo>
                    <a:pt x="166951" y="19905"/>
                  </a:lnTo>
                  <a:lnTo>
                    <a:pt x="166933" y="19383"/>
                  </a:lnTo>
                  <a:lnTo>
                    <a:pt x="166898" y="18861"/>
                  </a:lnTo>
                  <a:lnTo>
                    <a:pt x="166854" y="18348"/>
                  </a:lnTo>
                  <a:lnTo>
                    <a:pt x="166792" y="17834"/>
                  </a:lnTo>
                  <a:lnTo>
                    <a:pt x="166721" y="17330"/>
                  </a:lnTo>
                  <a:lnTo>
                    <a:pt x="166641" y="16816"/>
                  </a:lnTo>
                  <a:lnTo>
                    <a:pt x="166544" y="16321"/>
                  </a:lnTo>
                  <a:lnTo>
                    <a:pt x="166429" y="15825"/>
                  </a:lnTo>
                  <a:lnTo>
                    <a:pt x="166314" y="15329"/>
                  </a:lnTo>
                  <a:lnTo>
                    <a:pt x="166181" y="14843"/>
                  </a:lnTo>
                  <a:lnTo>
                    <a:pt x="166040" y="14365"/>
                  </a:lnTo>
                  <a:lnTo>
                    <a:pt x="165880" y="13887"/>
                  </a:lnTo>
                  <a:lnTo>
                    <a:pt x="165712" y="13418"/>
                  </a:lnTo>
                  <a:lnTo>
                    <a:pt x="165535" y="12949"/>
                  </a:lnTo>
                  <a:lnTo>
                    <a:pt x="165349" y="12488"/>
                  </a:lnTo>
                  <a:lnTo>
                    <a:pt x="165146" y="12028"/>
                  </a:lnTo>
                  <a:lnTo>
                    <a:pt x="164942" y="11586"/>
                  </a:lnTo>
                  <a:lnTo>
                    <a:pt x="164721" y="11143"/>
                  </a:lnTo>
                  <a:lnTo>
                    <a:pt x="164491" y="10701"/>
                  </a:lnTo>
                  <a:lnTo>
                    <a:pt x="164243" y="10267"/>
                  </a:lnTo>
                  <a:lnTo>
                    <a:pt x="163995" y="9842"/>
                  </a:lnTo>
                  <a:lnTo>
                    <a:pt x="163738" y="9426"/>
                  </a:lnTo>
                  <a:lnTo>
                    <a:pt x="163464" y="9019"/>
                  </a:lnTo>
                  <a:lnTo>
                    <a:pt x="163181" y="8612"/>
                  </a:lnTo>
                  <a:lnTo>
                    <a:pt x="162889" y="8213"/>
                  </a:lnTo>
                  <a:lnTo>
                    <a:pt x="162597" y="7824"/>
                  </a:lnTo>
                  <a:lnTo>
                    <a:pt x="162287" y="7443"/>
                  </a:lnTo>
                  <a:lnTo>
                    <a:pt x="161968" y="7072"/>
                  </a:lnTo>
                  <a:lnTo>
                    <a:pt x="161641" y="6700"/>
                  </a:lnTo>
                  <a:lnTo>
                    <a:pt x="161313" y="6346"/>
                  </a:lnTo>
                  <a:lnTo>
                    <a:pt x="160968" y="5992"/>
                  </a:lnTo>
                  <a:lnTo>
                    <a:pt x="160614" y="5647"/>
                  </a:lnTo>
                  <a:lnTo>
                    <a:pt x="160260" y="5310"/>
                  </a:lnTo>
                  <a:lnTo>
                    <a:pt x="159888" y="4992"/>
                  </a:lnTo>
                  <a:lnTo>
                    <a:pt x="159517" y="4673"/>
                  </a:lnTo>
                  <a:lnTo>
                    <a:pt x="159136" y="4363"/>
                  </a:lnTo>
                  <a:lnTo>
                    <a:pt x="158747" y="4062"/>
                  </a:lnTo>
                  <a:lnTo>
                    <a:pt x="158348" y="3779"/>
                  </a:lnTo>
                  <a:lnTo>
                    <a:pt x="157941" y="3496"/>
                  </a:lnTo>
                  <a:lnTo>
                    <a:pt x="157534" y="3222"/>
                  </a:lnTo>
                  <a:lnTo>
                    <a:pt x="157109" y="2965"/>
                  </a:lnTo>
                  <a:lnTo>
                    <a:pt x="156684" y="2708"/>
                  </a:lnTo>
                  <a:lnTo>
                    <a:pt x="156260" y="2469"/>
                  </a:lnTo>
                  <a:lnTo>
                    <a:pt x="155817" y="2239"/>
                  </a:lnTo>
                  <a:lnTo>
                    <a:pt x="155374" y="2018"/>
                  </a:lnTo>
                  <a:lnTo>
                    <a:pt x="154923" y="1806"/>
                  </a:lnTo>
                  <a:lnTo>
                    <a:pt x="154472" y="1611"/>
                  </a:lnTo>
                  <a:lnTo>
                    <a:pt x="154011" y="1416"/>
                  </a:lnTo>
                  <a:lnTo>
                    <a:pt x="153542" y="1239"/>
                  </a:lnTo>
                  <a:lnTo>
                    <a:pt x="153073" y="1071"/>
                  </a:lnTo>
                  <a:lnTo>
                    <a:pt x="152595" y="920"/>
                  </a:lnTo>
                  <a:lnTo>
                    <a:pt x="152109" y="779"/>
                  </a:lnTo>
                  <a:lnTo>
                    <a:pt x="151622" y="646"/>
                  </a:lnTo>
                  <a:lnTo>
                    <a:pt x="151135" y="522"/>
                  </a:lnTo>
                  <a:lnTo>
                    <a:pt x="150639" y="416"/>
                  </a:lnTo>
                  <a:lnTo>
                    <a:pt x="150135" y="319"/>
                  </a:lnTo>
                  <a:lnTo>
                    <a:pt x="149630" y="239"/>
                  </a:lnTo>
                  <a:lnTo>
                    <a:pt x="149126" y="168"/>
                  </a:lnTo>
                  <a:lnTo>
                    <a:pt x="148612" y="106"/>
                  </a:lnTo>
                  <a:lnTo>
                    <a:pt x="148099" y="62"/>
                  </a:lnTo>
                  <a:lnTo>
                    <a:pt x="147577" y="27"/>
                  </a:lnTo>
                  <a:lnTo>
                    <a:pt x="147055" y="9"/>
                  </a:lnTo>
                  <a:lnTo>
                    <a:pt x="1465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5" name="Google Shape;225;p45"/>
            <p:cNvSpPr/>
            <p:nvPr/>
          </p:nvSpPr>
          <p:spPr>
            <a:xfrm>
              <a:off x="488975" y="238125"/>
              <a:ext cx="6642025" cy="5238750"/>
            </a:xfrm>
            <a:custGeom>
              <a:rect b="b" l="l" r="r" t="t"/>
              <a:pathLst>
                <a:path extrusionOk="0" fill="none" h="209550" w="265681">
                  <a:moveTo>
                    <a:pt x="265681" y="137080"/>
                  </a:moveTo>
                  <a:lnTo>
                    <a:pt x="265681" y="121512"/>
                  </a:lnTo>
                  <a:lnTo>
                    <a:pt x="210966" y="121512"/>
                  </a:lnTo>
                  <a:lnTo>
                    <a:pt x="196814" y="78524"/>
                  </a:lnTo>
                  <a:lnTo>
                    <a:pt x="240279" y="78524"/>
                  </a:lnTo>
                  <a:lnTo>
                    <a:pt x="240279" y="62955"/>
                  </a:lnTo>
                  <a:lnTo>
                    <a:pt x="176404" y="62955"/>
                  </a:lnTo>
                  <a:lnTo>
                    <a:pt x="176404" y="62955"/>
                  </a:lnTo>
                  <a:lnTo>
                    <a:pt x="176554" y="62495"/>
                  </a:lnTo>
                  <a:lnTo>
                    <a:pt x="176705" y="62035"/>
                  </a:lnTo>
                  <a:lnTo>
                    <a:pt x="176837" y="61575"/>
                  </a:lnTo>
                  <a:lnTo>
                    <a:pt x="176970" y="61105"/>
                  </a:lnTo>
                  <a:lnTo>
                    <a:pt x="177085" y="60636"/>
                  </a:lnTo>
                  <a:lnTo>
                    <a:pt x="177191" y="60158"/>
                  </a:lnTo>
                  <a:lnTo>
                    <a:pt x="177298" y="59681"/>
                  </a:lnTo>
                  <a:lnTo>
                    <a:pt x="177386" y="59194"/>
                  </a:lnTo>
                  <a:lnTo>
                    <a:pt x="177466" y="58707"/>
                  </a:lnTo>
                  <a:lnTo>
                    <a:pt x="177528" y="58220"/>
                  </a:lnTo>
                  <a:lnTo>
                    <a:pt x="177590" y="57724"/>
                  </a:lnTo>
                  <a:lnTo>
                    <a:pt x="177634" y="57229"/>
                  </a:lnTo>
                  <a:lnTo>
                    <a:pt x="177678" y="56733"/>
                  </a:lnTo>
                  <a:lnTo>
                    <a:pt x="177705" y="56229"/>
                  </a:lnTo>
                  <a:lnTo>
                    <a:pt x="177723" y="55724"/>
                  </a:lnTo>
                  <a:lnTo>
                    <a:pt x="177723" y="55220"/>
                  </a:lnTo>
                  <a:lnTo>
                    <a:pt x="177723" y="29057"/>
                  </a:lnTo>
                  <a:lnTo>
                    <a:pt x="166960" y="29057"/>
                  </a:lnTo>
                  <a:lnTo>
                    <a:pt x="166960" y="20436"/>
                  </a:lnTo>
                  <a:lnTo>
                    <a:pt x="166960" y="20436"/>
                  </a:lnTo>
                  <a:lnTo>
                    <a:pt x="166951" y="19905"/>
                  </a:lnTo>
                  <a:lnTo>
                    <a:pt x="166933" y="19383"/>
                  </a:lnTo>
                  <a:lnTo>
                    <a:pt x="166898" y="18861"/>
                  </a:lnTo>
                  <a:lnTo>
                    <a:pt x="166854" y="18348"/>
                  </a:lnTo>
                  <a:lnTo>
                    <a:pt x="166792" y="17834"/>
                  </a:lnTo>
                  <a:lnTo>
                    <a:pt x="166721" y="17330"/>
                  </a:lnTo>
                  <a:lnTo>
                    <a:pt x="166641" y="16816"/>
                  </a:lnTo>
                  <a:lnTo>
                    <a:pt x="166544" y="16321"/>
                  </a:lnTo>
                  <a:lnTo>
                    <a:pt x="166429" y="15825"/>
                  </a:lnTo>
                  <a:lnTo>
                    <a:pt x="166314" y="15329"/>
                  </a:lnTo>
                  <a:lnTo>
                    <a:pt x="166181" y="14843"/>
                  </a:lnTo>
                  <a:lnTo>
                    <a:pt x="166040" y="14365"/>
                  </a:lnTo>
                  <a:lnTo>
                    <a:pt x="165880" y="13887"/>
                  </a:lnTo>
                  <a:lnTo>
                    <a:pt x="165712" y="13418"/>
                  </a:lnTo>
                  <a:lnTo>
                    <a:pt x="165535" y="12949"/>
                  </a:lnTo>
                  <a:lnTo>
                    <a:pt x="165349" y="12488"/>
                  </a:lnTo>
                  <a:lnTo>
                    <a:pt x="165146" y="12028"/>
                  </a:lnTo>
                  <a:lnTo>
                    <a:pt x="164942" y="11586"/>
                  </a:lnTo>
                  <a:lnTo>
                    <a:pt x="164721" y="11143"/>
                  </a:lnTo>
                  <a:lnTo>
                    <a:pt x="164491" y="10701"/>
                  </a:lnTo>
                  <a:lnTo>
                    <a:pt x="164243" y="10267"/>
                  </a:lnTo>
                  <a:lnTo>
                    <a:pt x="163995" y="9842"/>
                  </a:lnTo>
                  <a:lnTo>
                    <a:pt x="163738" y="9426"/>
                  </a:lnTo>
                  <a:lnTo>
                    <a:pt x="163464" y="9019"/>
                  </a:lnTo>
                  <a:lnTo>
                    <a:pt x="163181" y="8612"/>
                  </a:lnTo>
                  <a:lnTo>
                    <a:pt x="162889" y="8213"/>
                  </a:lnTo>
                  <a:lnTo>
                    <a:pt x="162597" y="7824"/>
                  </a:lnTo>
                  <a:lnTo>
                    <a:pt x="162287" y="7443"/>
                  </a:lnTo>
                  <a:lnTo>
                    <a:pt x="161968" y="7072"/>
                  </a:lnTo>
                  <a:lnTo>
                    <a:pt x="161641" y="6700"/>
                  </a:lnTo>
                  <a:lnTo>
                    <a:pt x="161313" y="6346"/>
                  </a:lnTo>
                  <a:lnTo>
                    <a:pt x="160968" y="5992"/>
                  </a:lnTo>
                  <a:lnTo>
                    <a:pt x="160614" y="5647"/>
                  </a:lnTo>
                  <a:lnTo>
                    <a:pt x="160260" y="5310"/>
                  </a:lnTo>
                  <a:lnTo>
                    <a:pt x="159888" y="4992"/>
                  </a:lnTo>
                  <a:lnTo>
                    <a:pt x="159517" y="4673"/>
                  </a:lnTo>
                  <a:lnTo>
                    <a:pt x="159136" y="4363"/>
                  </a:lnTo>
                  <a:lnTo>
                    <a:pt x="158747" y="4062"/>
                  </a:lnTo>
                  <a:lnTo>
                    <a:pt x="158348" y="3779"/>
                  </a:lnTo>
                  <a:lnTo>
                    <a:pt x="157941" y="3496"/>
                  </a:lnTo>
                  <a:lnTo>
                    <a:pt x="157534" y="3222"/>
                  </a:lnTo>
                  <a:lnTo>
                    <a:pt x="157109" y="2965"/>
                  </a:lnTo>
                  <a:lnTo>
                    <a:pt x="156684" y="2708"/>
                  </a:lnTo>
                  <a:lnTo>
                    <a:pt x="156260" y="2469"/>
                  </a:lnTo>
                  <a:lnTo>
                    <a:pt x="155817" y="2239"/>
                  </a:lnTo>
                  <a:lnTo>
                    <a:pt x="155374" y="2018"/>
                  </a:lnTo>
                  <a:lnTo>
                    <a:pt x="154923" y="1806"/>
                  </a:lnTo>
                  <a:lnTo>
                    <a:pt x="154472" y="1611"/>
                  </a:lnTo>
                  <a:lnTo>
                    <a:pt x="154011" y="1416"/>
                  </a:lnTo>
                  <a:lnTo>
                    <a:pt x="153542" y="1239"/>
                  </a:lnTo>
                  <a:lnTo>
                    <a:pt x="153073" y="1071"/>
                  </a:lnTo>
                  <a:lnTo>
                    <a:pt x="152595" y="920"/>
                  </a:lnTo>
                  <a:lnTo>
                    <a:pt x="152109" y="779"/>
                  </a:lnTo>
                  <a:lnTo>
                    <a:pt x="151622" y="646"/>
                  </a:lnTo>
                  <a:lnTo>
                    <a:pt x="151135" y="522"/>
                  </a:lnTo>
                  <a:lnTo>
                    <a:pt x="150639" y="416"/>
                  </a:lnTo>
                  <a:lnTo>
                    <a:pt x="150135" y="319"/>
                  </a:lnTo>
                  <a:lnTo>
                    <a:pt x="149630" y="239"/>
                  </a:lnTo>
                  <a:lnTo>
                    <a:pt x="149126" y="168"/>
                  </a:lnTo>
                  <a:lnTo>
                    <a:pt x="148612" y="106"/>
                  </a:lnTo>
                  <a:lnTo>
                    <a:pt x="148099" y="62"/>
                  </a:lnTo>
                  <a:lnTo>
                    <a:pt x="147577" y="27"/>
                  </a:lnTo>
                  <a:lnTo>
                    <a:pt x="147055" y="9"/>
                  </a:lnTo>
                  <a:lnTo>
                    <a:pt x="146524" y="0"/>
                  </a:lnTo>
                  <a:lnTo>
                    <a:pt x="119148" y="0"/>
                  </a:lnTo>
                  <a:lnTo>
                    <a:pt x="119148" y="0"/>
                  </a:lnTo>
                  <a:lnTo>
                    <a:pt x="118626" y="9"/>
                  </a:lnTo>
                  <a:lnTo>
                    <a:pt x="118104" y="27"/>
                  </a:lnTo>
                  <a:lnTo>
                    <a:pt x="117582" y="62"/>
                  </a:lnTo>
                  <a:lnTo>
                    <a:pt x="117069" y="106"/>
                  </a:lnTo>
                  <a:lnTo>
                    <a:pt x="116555" y="168"/>
                  </a:lnTo>
                  <a:lnTo>
                    <a:pt x="116042" y="239"/>
                  </a:lnTo>
                  <a:lnTo>
                    <a:pt x="115537" y="319"/>
                  </a:lnTo>
                  <a:lnTo>
                    <a:pt x="115042" y="416"/>
                  </a:lnTo>
                  <a:lnTo>
                    <a:pt x="114546" y="522"/>
                  </a:lnTo>
                  <a:lnTo>
                    <a:pt x="114050" y="646"/>
                  </a:lnTo>
                  <a:lnTo>
                    <a:pt x="113564" y="779"/>
                  </a:lnTo>
                  <a:lnTo>
                    <a:pt x="113086" y="920"/>
                  </a:lnTo>
                  <a:lnTo>
                    <a:pt x="112608" y="1071"/>
                  </a:lnTo>
                  <a:lnTo>
                    <a:pt x="112130" y="1239"/>
                  </a:lnTo>
                  <a:lnTo>
                    <a:pt x="111670" y="1416"/>
                  </a:lnTo>
                  <a:lnTo>
                    <a:pt x="111209" y="1611"/>
                  </a:lnTo>
                  <a:lnTo>
                    <a:pt x="110749" y="1806"/>
                  </a:lnTo>
                  <a:lnTo>
                    <a:pt x="110298" y="2018"/>
                  </a:lnTo>
                  <a:lnTo>
                    <a:pt x="109855" y="2239"/>
                  </a:lnTo>
                  <a:lnTo>
                    <a:pt x="109421" y="2469"/>
                  </a:lnTo>
                  <a:lnTo>
                    <a:pt x="108988" y="2708"/>
                  </a:lnTo>
                  <a:lnTo>
                    <a:pt x="108563" y="2965"/>
                  </a:lnTo>
                  <a:lnTo>
                    <a:pt x="108147" y="3222"/>
                  </a:lnTo>
                  <a:lnTo>
                    <a:pt x="107740" y="3496"/>
                  </a:lnTo>
                  <a:lnTo>
                    <a:pt x="107333" y="3779"/>
                  </a:lnTo>
                  <a:lnTo>
                    <a:pt x="106934" y="4062"/>
                  </a:lnTo>
                  <a:lnTo>
                    <a:pt x="106545" y="4363"/>
                  </a:lnTo>
                  <a:lnTo>
                    <a:pt x="106164" y="4673"/>
                  </a:lnTo>
                  <a:lnTo>
                    <a:pt x="105784" y="4992"/>
                  </a:lnTo>
                  <a:lnTo>
                    <a:pt x="105421" y="5310"/>
                  </a:lnTo>
                  <a:lnTo>
                    <a:pt x="105058" y="5647"/>
                  </a:lnTo>
                  <a:lnTo>
                    <a:pt x="104713" y="5992"/>
                  </a:lnTo>
                  <a:lnTo>
                    <a:pt x="104368" y="6346"/>
                  </a:lnTo>
                  <a:lnTo>
                    <a:pt x="104031" y="6700"/>
                  </a:lnTo>
                  <a:lnTo>
                    <a:pt x="103713" y="7072"/>
                  </a:lnTo>
                  <a:lnTo>
                    <a:pt x="103394" y="7443"/>
                  </a:lnTo>
                  <a:lnTo>
                    <a:pt x="103084" y="7824"/>
                  </a:lnTo>
                  <a:lnTo>
                    <a:pt x="102783" y="8213"/>
                  </a:lnTo>
                  <a:lnTo>
                    <a:pt x="102491" y="8612"/>
                  </a:lnTo>
                  <a:lnTo>
                    <a:pt x="102217" y="9019"/>
                  </a:lnTo>
                  <a:lnTo>
                    <a:pt x="101943" y="9426"/>
                  </a:lnTo>
                  <a:lnTo>
                    <a:pt x="101686" y="9842"/>
                  </a:lnTo>
                  <a:lnTo>
                    <a:pt x="101429" y="10267"/>
                  </a:lnTo>
                  <a:lnTo>
                    <a:pt x="101190" y="10701"/>
                  </a:lnTo>
                  <a:lnTo>
                    <a:pt x="100960" y="11143"/>
                  </a:lnTo>
                  <a:lnTo>
                    <a:pt x="100739" y="11586"/>
                  </a:lnTo>
                  <a:lnTo>
                    <a:pt x="100527" y="12028"/>
                  </a:lnTo>
                  <a:lnTo>
                    <a:pt x="100332" y="12488"/>
                  </a:lnTo>
                  <a:lnTo>
                    <a:pt x="100137" y="12949"/>
                  </a:lnTo>
                  <a:lnTo>
                    <a:pt x="99960" y="13418"/>
                  </a:lnTo>
                  <a:lnTo>
                    <a:pt x="99792" y="13887"/>
                  </a:lnTo>
                  <a:lnTo>
                    <a:pt x="99641" y="14365"/>
                  </a:lnTo>
                  <a:lnTo>
                    <a:pt x="99500" y="14843"/>
                  </a:lnTo>
                  <a:lnTo>
                    <a:pt x="99367" y="15329"/>
                  </a:lnTo>
                  <a:lnTo>
                    <a:pt x="99243" y="15825"/>
                  </a:lnTo>
                  <a:lnTo>
                    <a:pt x="99137" y="16321"/>
                  </a:lnTo>
                  <a:lnTo>
                    <a:pt x="99040" y="16816"/>
                  </a:lnTo>
                  <a:lnTo>
                    <a:pt x="98960" y="17330"/>
                  </a:lnTo>
                  <a:lnTo>
                    <a:pt x="98889" y="17834"/>
                  </a:lnTo>
                  <a:lnTo>
                    <a:pt x="98827" y="18348"/>
                  </a:lnTo>
                  <a:lnTo>
                    <a:pt x="98783" y="18861"/>
                  </a:lnTo>
                  <a:lnTo>
                    <a:pt x="98748" y="19383"/>
                  </a:lnTo>
                  <a:lnTo>
                    <a:pt x="98730" y="19905"/>
                  </a:lnTo>
                  <a:lnTo>
                    <a:pt x="98721" y="20436"/>
                  </a:lnTo>
                  <a:lnTo>
                    <a:pt x="98721" y="29057"/>
                  </a:lnTo>
                  <a:lnTo>
                    <a:pt x="87950" y="29057"/>
                  </a:lnTo>
                  <a:lnTo>
                    <a:pt x="87950" y="55220"/>
                  </a:lnTo>
                  <a:lnTo>
                    <a:pt x="87950" y="55220"/>
                  </a:lnTo>
                  <a:lnTo>
                    <a:pt x="87958" y="55724"/>
                  </a:lnTo>
                  <a:lnTo>
                    <a:pt x="87976" y="56229"/>
                  </a:lnTo>
                  <a:lnTo>
                    <a:pt x="88003" y="56733"/>
                  </a:lnTo>
                  <a:lnTo>
                    <a:pt x="88038" y="57229"/>
                  </a:lnTo>
                  <a:lnTo>
                    <a:pt x="88091" y="57724"/>
                  </a:lnTo>
                  <a:lnTo>
                    <a:pt x="88144" y="58220"/>
                  </a:lnTo>
                  <a:lnTo>
                    <a:pt x="88215" y="58707"/>
                  </a:lnTo>
                  <a:lnTo>
                    <a:pt x="88295" y="59194"/>
                  </a:lnTo>
                  <a:lnTo>
                    <a:pt x="88383" y="59681"/>
                  </a:lnTo>
                  <a:lnTo>
                    <a:pt x="88481" y="60158"/>
                  </a:lnTo>
                  <a:lnTo>
                    <a:pt x="88596" y="60636"/>
                  </a:lnTo>
                  <a:lnTo>
                    <a:pt x="88711" y="61105"/>
                  </a:lnTo>
                  <a:lnTo>
                    <a:pt x="88835" y="61575"/>
                  </a:lnTo>
                  <a:lnTo>
                    <a:pt x="88976" y="62035"/>
                  </a:lnTo>
                  <a:lnTo>
                    <a:pt x="89118" y="62495"/>
                  </a:lnTo>
                  <a:lnTo>
                    <a:pt x="89277" y="62955"/>
                  </a:lnTo>
                  <a:lnTo>
                    <a:pt x="25393" y="62955"/>
                  </a:lnTo>
                  <a:lnTo>
                    <a:pt x="25393" y="78524"/>
                  </a:lnTo>
                  <a:lnTo>
                    <a:pt x="68867" y="78524"/>
                  </a:lnTo>
                  <a:lnTo>
                    <a:pt x="54706" y="121512"/>
                  </a:lnTo>
                  <a:lnTo>
                    <a:pt x="0" y="121512"/>
                  </a:lnTo>
                  <a:lnTo>
                    <a:pt x="0" y="137080"/>
                  </a:lnTo>
                  <a:lnTo>
                    <a:pt x="49582" y="137080"/>
                  </a:lnTo>
                  <a:lnTo>
                    <a:pt x="30854" y="193982"/>
                  </a:lnTo>
                  <a:lnTo>
                    <a:pt x="16276" y="193982"/>
                  </a:lnTo>
                  <a:lnTo>
                    <a:pt x="16276" y="209550"/>
                  </a:lnTo>
                  <a:lnTo>
                    <a:pt x="56689" y="209550"/>
                  </a:lnTo>
                  <a:lnTo>
                    <a:pt x="56689" y="193982"/>
                  </a:lnTo>
                  <a:lnTo>
                    <a:pt x="47236" y="193982"/>
                  </a:lnTo>
                  <a:lnTo>
                    <a:pt x="65973" y="137080"/>
                  </a:lnTo>
                  <a:lnTo>
                    <a:pt x="199708" y="137080"/>
                  </a:lnTo>
                  <a:lnTo>
                    <a:pt x="218436" y="193982"/>
                  </a:lnTo>
                  <a:lnTo>
                    <a:pt x="208983" y="193982"/>
                  </a:lnTo>
                  <a:lnTo>
                    <a:pt x="208983" y="209550"/>
                  </a:lnTo>
                  <a:lnTo>
                    <a:pt x="249405" y="209550"/>
                  </a:lnTo>
                  <a:lnTo>
                    <a:pt x="249405" y="193982"/>
                  </a:lnTo>
                  <a:lnTo>
                    <a:pt x="234827" y="193982"/>
                  </a:lnTo>
                  <a:lnTo>
                    <a:pt x="216099" y="137080"/>
                  </a:lnTo>
                  <a:lnTo>
                    <a:pt x="265681" y="13708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6" name="Google Shape;226;p45"/>
            <p:cNvSpPr/>
            <p:nvPr/>
          </p:nvSpPr>
          <p:spPr>
            <a:xfrm>
              <a:off x="3346200" y="627325"/>
              <a:ext cx="927575" cy="337225"/>
            </a:xfrm>
            <a:custGeom>
              <a:rect b="b" l="l" r="r" t="t"/>
              <a:pathLst>
                <a:path extrusionOk="0" fill="none" h="13489" w="37103">
                  <a:moveTo>
                    <a:pt x="0" y="4868"/>
                  </a:moveTo>
                  <a:lnTo>
                    <a:pt x="0" y="4868"/>
                  </a:lnTo>
                  <a:lnTo>
                    <a:pt x="9" y="4612"/>
                  </a:lnTo>
                  <a:lnTo>
                    <a:pt x="27" y="4364"/>
                  </a:lnTo>
                  <a:lnTo>
                    <a:pt x="53" y="4125"/>
                  </a:lnTo>
                  <a:lnTo>
                    <a:pt x="98" y="3886"/>
                  </a:lnTo>
                  <a:lnTo>
                    <a:pt x="151" y="3647"/>
                  </a:lnTo>
                  <a:lnTo>
                    <a:pt x="222" y="3417"/>
                  </a:lnTo>
                  <a:lnTo>
                    <a:pt x="292" y="3196"/>
                  </a:lnTo>
                  <a:lnTo>
                    <a:pt x="381" y="2974"/>
                  </a:lnTo>
                  <a:lnTo>
                    <a:pt x="478" y="2762"/>
                  </a:lnTo>
                  <a:lnTo>
                    <a:pt x="585" y="2549"/>
                  </a:lnTo>
                  <a:lnTo>
                    <a:pt x="708" y="2346"/>
                  </a:lnTo>
                  <a:lnTo>
                    <a:pt x="832" y="2151"/>
                  </a:lnTo>
                  <a:lnTo>
                    <a:pt x="965" y="1956"/>
                  </a:lnTo>
                  <a:lnTo>
                    <a:pt x="1116" y="1771"/>
                  </a:lnTo>
                  <a:lnTo>
                    <a:pt x="1266" y="1594"/>
                  </a:lnTo>
                  <a:lnTo>
                    <a:pt x="1425" y="1425"/>
                  </a:lnTo>
                  <a:lnTo>
                    <a:pt x="1594" y="1266"/>
                  </a:lnTo>
                  <a:lnTo>
                    <a:pt x="1771" y="1116"/>
                  </a:lnTo>
                  <a:lnTo>
                    <a:pt x="1956" y="965"/>
                  </a:lnTo>
                  <a:lnTo>
                    <a:pt x="2142" y="832"/>
                  </a:lnTo>
                  <a:lnTo>
                    <a:pt x="2346" y="709"/>
                  </a:lnTo>
                  <a:lnTo>
                    <a:pt x="2549" y="585"/>
                  </a:lnTo>
                  <a:lnTo>
                    <a:pt x="2753" y="478"/>
                  </a:lnTo>
                  <a:lnTo>
                    <a:pt x="2974" y="381"/>
                  </a:lnTo>
                  <a:lnTo>
                    <a:pt x="3196" y="293"/>
                  </a:lnTo>
                  <a:lnTo>
                    <a:pt x="3417" y="222"/>
                  </a:lnTo>
                  <a:lnTo>
                    <a:pt x="3647" y="151"/>
                  </a:lnTo>
                  <a:lnTo>
                    <a:pt x="3886" y="98"/>
                  </a:lnTo>
                  <a:lnTo>
                    <a:pt x="4125" y="54"/>
                  </a:lnTo>
                  <a:lnTo>
                    <a:pt x="4364" y="27"/>
                  </a:lnTo>
                  <a:lnTo>
                    <a:pt x="4612" y="9"/>
                  </a:lnTo>
                  <a:lnTo>
                    <a:pt x="4859" y="0"/>
                  </a:lnTo>
                  <a:lnTo>
                    <a:pt x="32235" y="0"/>
                  </a:lnTo>
                  <a:lnTo>
                    <a:pt x="32235" y="0"/>
                  </a:lnTo>
                  <a:lnTo>
                    <a:pt x="32483" y="9"/>
                  </a:lnTo>
                  <a:lnTo>
                    <a:pt x="32730" y="27"/>
                  </a:lnTo>
                  <a:lnTo>
                    <a:pt x="32978" y="54"/>
                  </a:lnTo>
                  <a:lnTo>
                    <a:pt x="33217" y="98"/>
                  </a:lnTo>
                  <a:lnTo>
                    <a:pt x="33447" y="151"/>
                  </a:lnTo>
                  <a:lnTo>
                    <a:pt x="33677" y="222"/>
                  </a:lnTo>
                  <a:lnTo>
                    <a:pt x="33908" y="293"/>
                  </a:lnTo>
                  <a:lnTo>
                    <a:pt x="34129" y="381"/>
                  </a:lnTo>
                  <a:lnTo>
                    <a:pt x="34341" y="478"/>
                  </a:lnTo>
                  <a:lnTo>
                    <a:pt x="34554" y="585"/>
                  </a:lnTo>
                  <a:lnTo>
                    <a:pt x="34757" y="709"/>
                  </a:lnTo>
                  <a:lnTo>
                    <a:pt x="34952" y="832"/>
                  </a:lnTo>
                  <a:lnTo>
                    <a:pt x="35147" y="965"/>
                  </a:lnTo>
                  <a:lnTo>
                    <a:pt x="35332" y="1116"/>
                  </a:lnTo>
                  <a:lnTo>
                    <a:pt x="35501" y="1266"/>
                  </a:lnTo>
                  <a:lnTo>
                    <a:pt x="35678" y="1425"/>
                  </a:lnTo>
                  <a:lnTo>
                    <a:pt x="35837" y="1594"/>
                  </a:lnTo>
                  <a:lnTo>
                    <a:pt x="35987" y="1771"/>
                  </a:lnTo>
                  <a:lnTo>
                    <a:pt x="36129" y="1956"/>
                  </a:lnTo>
                  <a:lnTo>
                    <a:pt x="36271" y="2151"/>
                  </a:lnTo>
                  <a:lnTo>
                    <a:pt x="36395" y="2346"/>
                  </a:lnTo>
                  <a:lnTo>
                    <a:pt x="36510" y="2549"/>
                  </a:lnTo>
                  <a:lnTo>
                    <a:pt x="36616" y="2762"/>
                  </a:lnTo>
                  <a:lnTo>
                    <a:pt x="36722" y="2974"/>
                  </a:lnTo>
                  <a:lnTo>
                    <a:pt x="36802" y="3196"/>
                  </a:lnTo>
                  <a:lnTo>
                    <a:pt x="36881" y="3417"/>
                  </a:lnTo>
                  <a:lnTo>
                    <a:pt x="36943" y="3647"/>
                  </a:lnTo>
                  <a:lnTo>
                    <a:pt x="37005" y="3886"/>
                  </a:lnTo>
                  <a:lnTo>
                    <a:pt x="37041" y="4125"/>
                  </a:lnTo>
                  <a:lnTo>
                    <a:pt x="37076" y="4364"/>
                  </a:lnTo>
                  <a:lnTo>
                    <a:pt x="37094" y="4612"/>
                  </a:lnTo>
                  <a:lnTo>
                    <a:pt x="37103" y="4868"/>
                  </a:lnTo>
                  <a:lnTo>
                    <a:pt x="37103" y="13489"/>
                  </a:lnTo>
                  <a:lnTo>
                    <a:pt x="0" y="13489"/>
                  </a:lnTo>
                  <a:lnTo>
                    <a:pt x="0" y="4868"/>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7" name="Google Shape;227;p45"/>
            <p:cNvSpPr/>
            <p:nvPr/>
          </p:nvSpPr>
          <p:spPr>
            <a:xfrm>
              <a:off x="3076925" y="1353750"/>
              <a:ext cx="1465925" cy="458275"/>
            </a:xfrm>
            <a:custGeom>
              <a:rect b="b" l="l" r="r" t="t"/>
              <a:pathLst>
                <a:path extrusionOk="0" fill="none" h="18331" w="58637">
                  <a:moveTo>
                    <a:pt x="0" y="10595"/>
                  </a:moveTo>
                  <a:lnTo>
                    <a:pt x="0" y="0"/>
                  </a:lnTo>
                  <a:lnTo>
                    <a:pt x="58636" y="0"/>
                  </a:lnTo>
                  <a:lnTo>
                    <a:pt x="58636" y="10595"/>
                  </a:lnTo>
                  <a:lnTo>
                    <a:pt x="58636" y="10595"/>
                  </a:lnTo>
                  <a:lnTo>
                    <a:pt x="58627" y="10993"/>
                  </a:lnTo>
                  <a:lnTo>
                    <a:pt x="58601" y="11382"/>
                  </a:lnTo>
                  <a:lnTo>
                    <a:pt x="58548" y="11772"/>
                  </a:lnTo>
                  <a:lnTo>
                    <a:pt x="58486" y="12152"/>
                  </a:lnTo>
                  <a:lnTo>
                    <a:pt x="58397" y="12524"/>
                  </a:lnTo>
                  <a:lnTo>
                    <a:pt x="58291" y="12887"/>
                  </a:lnTo>
                  <a:lnTo>
                    <a:pt x="58167" y="13250"/>
                  </a:lnTo>
                  <a:lnTo>
                    <a:pt x="58034" y="13604"/>
                  </a:lnTo>
                  <a:lnTo>
                    <a:pt x="57875" y="13940"/>
                  </a:lnTo>
                  <a:lnTo>
                    <a:pt x="57707" y="14277"/>
                  </a:lnTo>
                  <a:lnTo>
                    <a:pt x="57521" y="14604"/>
                  </a:lnTo>
                  <a:lnTo>
                    <a:pt x="57317" y="14914"/>
                  </a:lnTo>
                  <a:lnTo>
                    <a:pt x="57105" y="15215"/>
                  </a:lnTo>
                  <a:lnTo>
                    <a:pt x="56875" y="15507"/>
                  </a:lnTo>
                  <a:lnTo>
                    <a:pt x="56627" y="15790"/>
                  </a:lnTo>
                  <a:lnTo>
                    <a:pt x="56370" y="16064"/>
                  </a:lnTo>
                  <a:lnTo>
                    <a:pt x="56105" y="16321"/>
                  </a:lnTo>
                  <a:lnTo>
                    <a:pt x="55822" y="16560"/>
                  </a:lnTo>
                  <a:lnTo>
                    <a:pt x="55529" y="16790"/>
                  </a:lnTo>
                  <a:lnTo>
                    <a:pt x="55229" y="17003"/>
                  </a:lnTo>
                  <a:lnTo>
                    <a:pt x="54910" y="17206"/>
                  </a:lnTo>
                  <a:lnTo>
                    <a:pt x="54591" y="17392"/>
                  </a:lnTo>
                  <a:lnTo>
                    <a:pt x="54255" y="17569"/>
                  </a:lnTo>
                  <a:lnTo>
                    <a:pt x="53910" y="17720"/>
                  </a:lnTo>
                  <a:lnTo>
                    <a:pt x="53565" y="17861"/>
                  </a:lnTo>
                  <a:lnTo>
                    <a:pt x="53202" y="17976"/>
                  </a:lnTo>
                  <a:lnTo>
                    <a:pt x="52839" y="18082"/>
                  </a:lnTo>
                  <a:lnTo>
                    <a:pt x="52458" y="18171"/>
                  </a:lnTo>
                  <a:lnTo>
                    <a:pt x="52078" y="18242"/>
                  </a:lnTo>
                  <a:lnTo>
                    <a:pt x="51697" y="18286"/>
                  </a:lnTo>
                  <a:lnTo>
                    <a:pt x="51299" y="18321"/>
                  </a:lnTo>
                  <a:lnTo>
                    <a:pt x="50901" y="18330"/>
                  </a:lnTo>
                  <a:lnTo>
                    <a:pt x="7736" y="18330"/>
                  </a:lnTo>
                  <a:lnTo>
                    <a:pt x="7736" y="18330"/>
                  </a:lnTo>
                  <a:lnTo>
                    <a:pt x="7337" y="18321"/>
                  </a:lnTo>
                  <a:lnTo>
                    <a:pt x="6948" y="18286"/>
                  </a:lnTo>
                  <a:lnTo>
                    <a:pt x="6558" y="18242"/>
                  </a:lnTo>
                  <a:lnTo>
                    <a:pt x="6178" y="18171"/>
                  </a:lnTo>
                  <a:lnTo>
                    <a:pt x="5806" y="18082"/>
                  </a:lnTo>
                  <a:lnTo>
                    <a:pt x="5443" y="17976"/>
                  </a:lnTo>
                  <a:lnTo>
                    <a:pt x="5080" y="17861"/>
                  </a:lnTo>
                  <a:lnTo>
                    <a:pt x="4726" y="17720"/>
                  </a:lnTo>
                  <a:lnTo>
                    <a:pt x="4390" y="17569"/>
                  </a:lnTo>
                  <a:lnTo>
                    <a:pt x="4054" y="17392"/>
                  </a:lnTo>
                  <a:lnTo>
                    <a:pt x="3726" y="17206"/>
                  </a:lnTo>
                  <a:lnTo>
                    <a:pt x="3416" y="17003"/>
                  </a:lnTo>
                  <a:lnTo>
                    <a:pt x="3116" y="16790"/>
                  </a:lnTo>
                  <a:lnTo>
                    <a:pt x="2823" y="16560"/>
                  </a:lnTo>
                  <a:lnTo>
                    <a:pt x="2540" y="16321"/>
                  </a:lnTo>
                  <a:lnTo>
                    <a:pt x="2275" y="16064"/>
                  </a:lnTo>
                  <a:lnTo>
                    <a:pt x="2018" y="15790"/>
                  </a:lnTo>
                  <a:lnTo>
                    <a:pt x="1770" y="15507"/>
                  </a:lnTo>
                  <a:lnTo>
                    <a:pt x="1540" y="15215"/>
                  </a:lnTo>
                  <a:lnTo>
                    <a:pt x="1328" y="14914"/>
                  </a:lnTo>
                  <a:lnTo>
                    <a:pt x="1124" y="14604"/>
                  </a:lnTo>
                  <a:lnTo>
                    <a:pt x="938" y="14277"/>
                  </a:lnTo>
                  <a:lnTo>
                    <a:pt x="770" y="13940"/>
                  </a:lnTo>
                  <a:lnTo>
                    <a:pt x="611" y="13604"/>
                  </a:lnTo>
                  <a:lnTo>
                    <a:pt x="469" y="13250"/>
                  </a:lnTo>
                  <a:lnTo>
                    <a:pt x="354" y="12887"/>
                  </a:lnTo>
                  <a:lnTo>
                    <a:pt x="248" y="12524"/>
                  </a:lnTo>
                  <a:lnTo>
                    <a:pt x="159" y="12152"/>
                  </a:lnTo>
                  <a:lnTo>
                    <a:pt x="89" y="11772"/>
                  </a:lnTo>
                  <a:lnTo>
                    <a:pt x="44" y="11382"/>
                  </a:lnTo>
                  <a:lnTo>
                    <a:pt x="9" y="10993"/>
                  </a:lnTo>
                  <a:lnTo>
                    <a:pt x="0" y="10595"/>
                  </a:lnTo>
                  <a:lnTo>
                    <a:pt x="0" y="10595"/>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8" name="Google Shape;228;p45"/>
            <p:cNvSpPr/>
            <p:nvPr/>
          </p:nvSpPr>
          <p:spPr>
            <a:xfrm>
              <a:off x="2266400" y="2201200"/>
              <a:ext cx="3086950" cy="1074725"/>
            </a:xfrm>
            <a:custGeom>
              <a:rect b="b" l="l" r="r" t="t"/>
              <a:pathLst>
                <a:path extrusionOk="0" fill="none" h="42989" w="123478">
                  <a:moveTo>
                    <a:pt x="1" y="42989"/>
                  </a:moveTo>
                  <a:lnTo>
                    <a:pt x="14153" y="1"/>
                  </a:lnTo>
                  <a:lnTo>
                    <a:pt x="109325" y="1"/>
                  </a:lnTo>
                  <a:lnTo>
                    <a:pt x="123477" y="42989"/>
                  </a:lnTo>
                  <a:lnTo>
                    <a:pt x="1" y="42989"/>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9" name="Google Shape;229;p45"/>
            <p:cNvSpPr/>
            <p:nvPr/>
          </p:nvSpPr>
          <p:spPr>
            <a:xfrm>
              <a:off x="2266400" y="3275900"/>
              <a:ext cx="25" cy="25"/>
            </a:xfrm>
            <a:custGeom>
              <a:rect b="b" l="l" r="r" t="t"/>
              <a:pathLst>
                <a:path extrusionOk="0" fill="none" h="1" w="1">
                  <a:moveTo>
                    <a:pt x="1" y="1"/>
                  </a:moveTo>
                  <a:lnTo>
                    <a:pt x="1"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cxnSp>
        <p:nvCxnSpPr>
          <p:cNvPr id="230" name="Google Shape;230;p45"/>
          <p:cNvCxnSpPr>
            <a:stCxn id="212" idx="3"/>
            <a:endCxn id="213" idx="1"/>
          </p:cNvCxnSpPr>
          <p:nvPr/>
        </p:nvCxnSpPr>
        <p:spPr>
          <a:xfrm>
            <a:off x="7273644" y="234874"/>
            <a:ext cx="475500" cy="0"/>
          </a:xfrm>
          <a:prstGeom prst="straightConnector1">
            <a:avLst/>
          </a:prstGeom>
          <a:noFill/>
          <a:ln cap="flat" cmpd="sng" w="19050">
            <a:solidFill>
              <a:schemeClr val="accent6"/>
            </a:solidFill>
            <a:prstDash val="solid"/>
            <a:round/>
            <a:headEnd len="med" w="med" type="none"/>
            <a:tailEnd len="med" w="med" type="none"/>
          </a:ln>
        </p:spPr>
      </p:cxnSp>
      <p:cxnSp>
        <p:nvCxnSpPr>
          <p:cNvPr id="231" name="Google Shape;231;p45"/>
          <p:cNvCxnSpPr>
            <a:stCxn id="213" idx="3"/>
            <a:endCxn id="214" idx="1"/>
          </p:cNvCxnSpPr>
          <p:nvPr/>
        </p:nvCxnSpPr>
        <p:spPr>
          <a:xfrm>
            <a:off x="8025566" y="234874"/>
            <a:ext cx="475800" cy="0"/>
          </a:xfrm>
          <a:prstGeom prst="straightConnector1">
            <a:avLst/>
          </a:prstGeom>
          <a:noFill/>
          <a:ln cap="flat" cmpd="sng" w="19050">
            <a:solidFill>
              <a:schemeClr val="accent6"/>
            </a:solidFill>
            <a:prstDash val="solid"/>
            <a:round/>
            <a:headEnd len="med" w="med" type="none"/>
            <a:tailEnd len="med" w="med" type="none"/>
          </a:ln>
        </p:spPr>
      </p:cxnSp>
      <p:pic>
        <p:nvPicPr>
          <p:cNvPr id="232" name="Google Shape;232;p45"/>
          <p:cNvPicPr preferRelativeResize="0"/>
          <p:nvPr/>
        </p:nvPicPr>
        <p:blipFill rotWithShape="1">
          <a:blip r:embed="rId3">
            <a:alphaModFix/>
          </a:blip>
          <a:srcRect b="56640" l="0" r="54497" t="0"/>
          <a:stretch/>
        </p:blipFill>
        <p:spPr>
          <a:xfrm>
            <a:off x="1011524" y="1475850"/>
            <a:ext cx="3134100" cy="2943049"/>
          </a:xfrm>
          <a:prstGeom prst="rect">
            <a:avLst/>
          </a:prstGeom>
          <a:noFill/>
          <a:ln>
            <a:noFill/>
          </a:ln>
        </p:spPr>
      </p:pic>
      <p:sp>
        <p:nvSpPr>
          <p:cNvPr id="233" name="Google Shape;233;p45"/>
          <p:cNvSpPr txBox="1"/>
          <p:nvPr>
            <p:ph idx="1" type="subTitle"/>
          </p:nvPr>
        </p:nvSpPr>
        <p:spPr>
          <a:xfrm>
            <a:off x="4514100" y="1589875"/>
            <a:ext cx="3085200" cy="11610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dk1"/>
                </a:solidFill>
                <a:latin typeface="Darker Grotesque"/>
                <a:ea typeface="Darker Grotesque"/>
                <a:cs typeface="Darker Grotesque"/>
                <a:sym typeface="Darker Grotesque"/>
              </a:rPr>
              <a:t>1. Initializing variables:</a:t>
            </a:r>
            <a:endParaRPr b="1" sz="1200" u="sng">
              <a:solidFill>
                <a:schemeClr val="dk1"/>
              </a:solidFill>
              <a:latin typeface="Darker Grotesque"/>
              <a:ea typeface="Darker Grotesque"/>
              <a:cs typeface="Darker Grotesque"/>
              <a:sym typeface="Darker Grotesque"/>
            </a:endParaRPr>
          </a:p>
          <a:p>
            <a:pPr indent="0" lvl="0" marL="0" rtl="0" algn="l">
              <a:spcBef>
                <a:spcPts val="0"/>
              </a:spcBef>
              <a:spcAft>
                <a:spcPts val="0"/>
              </a:spcAft>
              <a:buNone/>
            </a:pPr>
            <a:r>
              <a:rPr b="1" i="1" lang="en-GB" sz="1200">
                <a:solidFill>
                  <a:schemeClr val="dk1"/>
                </a:solidFill>
                <a:latin typeface="Darker Grotesque"/>
                <a:ea typeface="Darker Grotesque"/>
                <a:cs typeface="Darker Grotesque"/>
                <a:sym typeface="Darker Grotesque"/>
              </a:rPr>
              <a:t>max_height, x_cord, y_cord</a:t>
            </a:r>
            <a:r>
              <a:rPr lang="en-GB" sz="1200">
                <a:solidFill>
                  <a:schemeClr val="dk1"/>
                </a:solidFill>
              </a:rPr>
              <a:t> -&gt; temporary variables for maximum point/height</a:t>
            </a:r>
            <a:endParaRPr sz="1200">
              <a:solidFill>
                <a:schemeClr val="dk1"/>
              </a:solidFill>
            </a:endParaRPr>
          </a:p>
          <a:p>
            <a:pPr indent="0" lvl="0" marL="0" rtl="0" algn="l">
              <a:spcBef>
                <a:spcPts val="0"/>
              </a:spcBef>
              <a:spcAft>
                <a:spcPts val="0"/>
              </a:spcAft>
              <a:buNone/>
            </a:pPr>
            <a:r>
              <a:rPr b="1" i="1" lang="en-GB" sz="1200">
                <a:solidFill>
                  <a:schemeClr val="dk1"/>
                </a:solidFill>
                <a:latin typeface="Darker Grotesque"/>
                <a:ea typeface="Darker Grotesque"/>
                <a:cs typeface="Darker Grotesque"/>
                <a:sym typeface="Darker Grotesque"/>
              </a:rPr>
              <a:t>ele_count / quality_score </a:t>
            </a:r>
            <a:r>
              <a:rPr lang="en-GB" sz="1200">
                <a:solidFill>
                  <a:schemeClr val="dk1"/>
                </a:solidFill>
              </a:rPr>
              <a:t>-&gt; number of times get_elevation is called and can be called.</a:t>
            </a:r>
            <a:endParaRPr sz="1200">
              <a:solidFill>
                <a:schemeClr val="dk1"/>
              </a:solidFill>
            </a:endParaRPr>
          </a:p>
          <a:p>
            <a:pPr indent="0" lvl="0" marL="0" rtl="0" algn="ctr">
              <a:spcBef>
                <a:spcPts val="0"/>
              </a:spcBef>
              <a:spcAft>
                <a:spcPts val="1600"/>
              </a:spcAft>
              <a:buNone/>
            </a:pPr>
            <a:r>
              <a:t/>
            </a:r>
            <a:endParaRPr sz="1200"/>
          </a:p>
        </p:txBody>
      </p:sp>
      <p:sp>
        <p:nvSpPr>
          <p:cNvPr id="234" name="Google Shape;234;p45"/>
          <p:cNvSpPr/>
          <p:nvPr/>
        </p:nvSpPr>
        <p:spPr>
          <a:xfrm>
            <a:off x="4198150" y="1918575"/>
            <a:ext cx="200700" cy="852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5"/>
          <p:cNvSpPr/>
          <p:nvPr/>
        </p:nvSpPr>
        <p:spPr>
          <a:xfrm>
            <a:off x="4198150" y="2943400"/>
            <a:ext cx="200700" cy="1431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5"/>
          <p:cNvSpPr txBox="1"/>
          <p:nvPr>
            <p:ph idx="1" type="subTitle"/>
          </p:nvPr>
        </p:nvSpPr>
        <p:spPr>
          <a:xfrm>
            <a:off x="4572000" y="2691000"/>
            <a:ext cx="3177300" cy="1595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dk1"/>
                </a:solidFill>
                <a:latin typeface="Darker Grotesque"/>
                <a:ea typeface="Darker Grotesque"/>
                <a:cs typeface="Darker Grotesque"/>
                <a:sym typeface="Darker Grotesque"/>
              </a:rPr>
              <a:t>2</a:t>
            </a:r>
            <a:r>
              <a:rPr b="1" lang="en-GB" sz="1200" u="sng">
                <a:solidFill>
                  <a:schemeClr val="dk1"/>
                </a:solidFill>
                <a:latin typeface="Darker Grotesque"/>
                <a:ea typeface="Darker Grotesque"/>
                <a:cs typeface="Darker Grotesque"/>
                <a:sym typeface="Darker Grotesque"/>
              </a:rPr>
              <a:t>. Scan through map in steps:</a:t>
            </a:r>
            <a:endParaRPr b="1" sz="1200" u="sng">
              <a:solidFill>
                <a:schemeClr val="dk1"/>
              </a:solidFill>
              <a:latin typeface="Darker Grotesque"/>
              <a:ea typeface="Darker Grotesque"/>
              <a:cs typeface="Darker Grotesque"/>
              <a:sym typeface="Darker Grotesque"/>
            </a:endParaRPr>
          </a:p>
          <a:p>
            <a:pPr indent="0" lvl="0" marL="0" rtl="0" algn="l">
              <a:spcBef>
                <a:spcPts val="0"/>
              </a:spcBef>
              <a:spcAft>
                <a:spcPts val="0"/>
              </a:spcAft>
              <a:buNone/>
            </a:pPr>
            <a:r>
              <a:rPr b="1" lang="en-GB" sz="1200">
                <a:solidFill>
                  <a:schemeClr val="dk1"/>
                </a:solidFill>
                <a:latin typeface="Darker Grotesque"/>
                <a:ea typeface="Darker Grotesque"/>
                <a:cs typeface="Darker Grotesque"/>
                <a:sym typeface="Darker Grotesque"/>
              </a:rPr>
              <a:t>Nested For Loop</a:t>
            </a:r>
            <a:r>
              <a:rPr lang="en-GB" sz="1200">
                <a:solidFill>
                  <a:schemeClr val="dk1"/>
                </a:solidFill>
              </a:rPr>
              <a:t> to scan through X and Y </a:t>
            </a:r>
            <a:r>
              <a:rPr lang="en-GB" sz="1200">
                <a:solidFill>
                  <a:schemeClr val="dk1"/>
                </a:solidFill>
              </a:rPr>
              <a:t>coordinates of the map, in steps of </a:t>
            </a:r>
            <a:r>
              <a:rPr i="1" lang="en-GB" sz="1200">
                <a:solidFill>
                  <a:schemeClr val="dk1"/>
                </a:solidFill>
              </a:rPr>
              <a:t>&lt;value calculated based on W/H ratio + a constant derived from trial and error&gt;. </a:t>
            </a:r>
            <a:r>
              <a:rPr lang="en-GB" sz="1200">
                <a:solidFill>
                  <a:schemeClr val="dk1"/>
                </a:solidFill>
              </a:rPr>
              <a:t>We generated 5 more test maps to avoid overfitting to provided maps</a:t>
            </a:r>
            <a:endParaRPr sz="1200">
              <a:solidFill>
                <a:schemeClr val="dk1"/>
              </a:solidFill>
            </a:endParaRPr>
          </a:p>
          <a:p>
            <a:pPr indent="0" lvl="0" marL="0" rtl="0" algn="l">
              <a:spcBef>
                <a:spcPts val="0"/>
              </a:spcBef>
              <a:spcAft>
                <a:spcPts val="0"/>
              </a:spcAft>
              <a:buNone/>
            </a:pPr>
            <a:r>
              <a:t/>
            </a:r>
            <a:endParaRPr i="1" sz="1200">
              <a:solidFill>
                <a:schemeClr val="dk1"/>
              </a:solidFill>
            </a:endParaRPr>
          </a:p>
          <a:p>
            <a:pPr indent="0" lvl="0" marL="0" rtl="0" algn="l">
              <a:spcBef>
                <a:spcPts val="0"/>
              </a:spcBef>
              <a:spcAft>
                <a:spcPts val="0"/>
              </a:spcAft>
              <a:buNone/>
            </a:pPr>
            <a:r>
              <a:rPr lang="en-GB" sz="1200">
                <a:solidFill>
                  <a:schemeClr val="dk1"/>
                </a:solidFill>
              </a:rPr>
              <a:t>For every increment, compare the height of current coordinate to that of the previous highest point. </a:t>
            </a:r>
            <a:r>
              <a:rPr b="1" lang="en-GB" sz="1200">
                <a:solidFill>
                  <a:schemeClr val="dk1"/>
                </a:solidFill>
                <a:latin typeface="Darker Grotesque"/>
                <a:ea typeface="Darker Grotesque"/>
                <a:cs typeface="Darker Grotesque"/>
                <a:sym typeface="Darker Grotesque"/>
              </a:rPr>
              <a:t>If it is higher, set current coordinate as highest point.</a:t>
            </a:r>
            <a:endParaRPr b="1" sz="1200">
              <a:solidFill>
                <a:schemeClr val="dk1"/>
              </a:solidFill>
              <a:latin typeface="Darker Grotesque"/>
              <a:ea typeface="Darker Grotesque"/>
              <a:cs typeface="Darker Grotesque"/>
              <a:sym typeface="Darker Grotesque"/>
            </a:endParaRPr>
          </a:p>
          <a:p>
            <a:pPr indent="0" lvl="0" marL="0" rtl="0" algn="ctr">
              <a:spcBef>
                <a:spcPts val="0"/>
              </a:spcBef>
              <a:spcAft>
                <a:spcPts val="1600"/>
              </a:spcAft>
              <a:buNone/>
            </a:pPr>
            <a:r>
              <a:t/>
            </a:r>
            <a:endParaRPr sz="1200"/>
          </a:p>
        </p:txBody>
      </p:sp>
      <p:pic>
        <p:nvPicPr>
          <p:cNvPr id="237" name="Google Shape;237;p45"/>
          <p:cNvPicPr preferRelativeResize="0"/>
          <p:nvPr/>
        </p:nvPicPr>
        <p:blipFill>
          <a:blip r:embed="rId4">
            <a:alphaModFix/>
          </a:blip>
          <a:stretch>
            <a:fillRect/>
          </a:stretch>
        </p:blipFill>
        <p:spPr>
          <a:xfrm>
            <a:off x="7328300" y="1403934"/>
            <a:ext cx="697275" cy="1646029"/>
          </a:xfrm>
          <a:prstGeom prst="rect">
            <a:avLst/>
          </a:prstGeom>
          <a:noFill/>
          <a:ln>
            <a:noFill/>
          </a:ln>
        </p:spPr>
      </p:pic>
      <p:cxnSp>
        <p:nvCxnSpPr>
          <p:cNvPr id="238" name="Google Shape;238;p45"/>
          <p:cNvCxnSpPr/>
          <p:nvPr/>
        </p:nvCxnSpPr>
        <p:spPr>
          <a:xfrm flipH="1" rot="10800000">
            <a:off x="7219200" y="2822275"/>
            <a:ext cx="102300" cy="404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6"/>
          <p:cNvSpPr/>
          <p:nvPr/>
        </p:nvSpPr>
        <p:spPr>
          <a:xfrm>
            <a:off x="144300" y="940175"/>
            <a:ext cx="8828400" cy="4032000"/>
          </a:xfrm>
          <a:prstGeom prst="roundRect">
            <a:avLst>
              <a:gd fmla="val 16667" name="adj"/>
            </a:avLst>
          </a:prstGeom>
          <a:solidFill>
            <a:srgbClr val="FFFFFF">
              <a:alpha val="24580"/>
            </a:srgbClr>
          </a:solidFill>
          <a:ln>
            <a:noFill/>
          </a:ln>
          <a:effectLst>
            <a:outerShdw blurRad="57150" rotWithShape="0" algn="bl" dir="5400000" dist="19050">
              <a:srgbClr val="000000">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6"/>
          <p:cNvSpPr txBox="1"/>
          <p:nvPr>
            <p:ph type="title"/>
          </p:nvPr>
        </p:nvSpPr>
        <p:spPr>
          <a:xfrm>
            <a:off x="228025" y="98375"/>
            <a:ext cx="6017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5500">
                <a:solidFill>
                  <a:schemeClr val="accent2"/>
                </a:solidFill>
              </a:rPr>
              <a:t>OUR ALGORITHM - PART 2</a:t>
            </a:r>
            <a:endParaRPr sz="5500">
              <a:solidFill>
                <a:schemeClr val="accent2"/>
              </a:solidFill>
            </a:endParaRPr>
          </a:p>
        </p:txBody>
      </p:sp>
      <p:sp>
        <p:nvSpPr>
          <p:cNvPr id="245" name="Google Shape;245;p46"/>
          <p:cNvSpPr txBox="1"/>
          <p:nvPr/>
        </p:nvSpPr>
        <p:spPr>
          <a:xfrm>
            <a:off x="6802250" y="396395"/>
            <a:ext cx="666600" cy="17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800" u="sng">
                <a:solidFill>
                  <a:schemeClr val="accent2"/>
                </a:solidFill>
                <a:latin typeface="Bebas Neue"/>
                <a:ea typeface="Bebas Neue"/>
                <a:cs typeface="Bebas Neue"/>
                <a:sym typeface="Bebas Neue"/>
              </a:rPr>
              <a:t>OUR ALGORITHM</a:t>
            </a:r>
            <a:endParaRPr b="1" i="1" sz="800" u="sng">
              <a:solidFill>
                <a:schemeClr val="accent2"/>
              </a:solidFill>
              <a:latin typeface="Bebas Neue"/>
              <a:ea typeface="Bebas Neue"/>
              <a:cs typeface="Bebas Neue"/>
              <a:sym typeface="Bebas Neue"/>
            </a:endParaRPr>
          </a:p>
        </p:txBody>
      </p:sp>
      <p:sp>
        <p:nvSpPr>
          <p:cNvPr id="246" name="Google Shape;246;p46"/>
          <p:cNvSpPr txBox="1"/>
          <p:nvPr/>
        </p:nvSpPr>
        <p:spPr>
          <a:xfrm>
            <a:off x="7554152" y="396395"/>
            <a:ext cx="666600" cy="17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800">
                <a:solidFill>
                  <a:schemeClr val="accent2"/>
                </a:solidFill>
                <a:latin typeface="Bebas Neue"/>
                <a:ea typeface="Bebas Neue"/>
                <a:cs typeface="Bebas Neue"/>
                <a:sym typeface="Bebas Neue"/>
              </a:rPr>
              <a:t>BIG-O TIME COMPLEXITY</a:t>
            </a:r>
            <a:endParaRPr sz="800">
              <a:solidFill>
                <a:schemeClr val="accent2"/>
              </a:solidFill>
              <a:latin typeface="Bebas Neue"/>
              <a:ea typeface="Bebas Neue"/>
              <a:cs typeface="Bebas Neue"/>
              <a:sym typeface="Bebas Neue"/>
            </a:endParaRPr>
          </a:p>
        </p:txBody>
      </p:sp>
      <p:sp>
        <p:nvSpPr>
          <p:cNvPr id="247" name="Google Shape;247;p46"/>
          <p:cNvSpPr txBox="1"/>
          <p:nvPr/>
        </p:nvSpPr>
        <p:spPr>
          <a:xfrm>
            <a:off x="8306083" y="396395"/>
            <a:ext cx="666600" cy="17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800">
                <a:solidFill>
                  <a:schemeClr val="accent2"/>
                </a:solidFill>
                <a:latin typeface="Bebas Neue"/>
                <a:ea typeface="Bebas Neue"/>
                <a:cs typeface="Bebas Neue"/>
                <a:sym typeface="Bebas Neue"/>
              </a:rPr>
              <a:t>CONTRIBUTIONS</a:t>
            </a:r>
            <a:endParaRPr sz="800">
              <a:solidFill>
                <a:schemeClr val="accent2"/>
              </a:solidFill>
              <a:latin typeface="Bebas Neue"/>
              <a:ea typeface="Bebas Neue"/>
              <a:cs typeface="Bebas Neue"/>
              <a:sym typeface="Bebas Neue"/>
            </a:endParaRPr>
          </a:p>
        </p:txBody>
      </p:sp>
      <p:sp>
        <p:nvSpPr>
          <p:cNvPr id="248" name="Google Shape;248;p46"/>
          <p:cNvSpPr/>
          <p:nvPr/>
        </p:nvSpPr>
        <p:spPr>
          <a:xfrm>
            <a:off x="6997344" y="124624"/>
            <a:ext cx="276300" cy="220500"/>
          </a:xfrm>
          <a:prstGeom prst="roundRect">
            <a:avLst>
              <a:gd fmla="val 16667" name="adj"/>
            </a:avLst>
          </a:prstGeom>
          <a:solidFill>
            <a:srgbClr val="FFFFFF">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6"/>
          <p:cNvSpPr/>
          <p:nvPr/>
        </p:nvSpPr>
        <p:spPr>
          <a:xfrm>
            <a:off x="7749266" y="124624"/>
            <a:ext cx="276300" cy="220500"/>
          </a:xfrm>
          <a:prstGeom prst="roundRect">
            <a:avLst>
              <a:gd fmla="val 16667" name="adj"/>
            </a:avLst>
          </a:prstGeom>
          <a:solidFill>
            <a:srgbClr val="FFFFFF">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6"/>
          <p:cNvSpPr/>
          <p:nvPr/>
        </p:nvSpPr>
        <p:spPr>
          <a:xfrm>
            <a:off x="8501244" y="124624"/>
            <a:ext cx="276300" cy="220500"/>
          </a:xfrm>
          <a:prstGeom prst="roundRect">
            <a:avLst>
              <a:gd fmla="val 16667" name="adj"/>
            </a:avLst>
          </a:prstGeom>
          <a:solidFill>
            <a:srgbClr val="FFFFFF">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6"/>
          <p:cNvSpPr/>
          <p:nvPr/>
        </p:nvSpPr>
        <p:spPr>
          <a:xfrm>
            <a:off x="7830944" y="165940"/>
            <a:ext cx="113162" cy="137779"/>
          </a:xfrm>
          <a:custGeom>
            <a:rect b="b" l="l" r="r" t="t"/>
            <a:pathLst>
              <a:path extrusionOk="0" h="209550" w="146488">
                <a:moveTo>
                  <a:pt x="87648" y="12267"/>
                </a:moveTo>
                <a:lnTo>
                  <a:pt x="87648" y="23808"/>
                </a:lnTo>
                <a:lnTo>
                  <a:pt x="59266" y="23808"/>
                </a:lnTo>
                <a:lnTo>
                  <a:pt x="59266" y="12267"/>
                </a:lnTo>
                <a:close/>
                <a:moveTo>
                  <a:pt x="86458" y="36075"/>
                </a:moveTo>
                <a:lnTo>
                  <a:pt x="86458" y="66241"/>
                </a:lnTo>
                <a:lnTo>
                  <a:pt x="90826" y="67555"/>
                </a:lnTo>
                <a:lnTo>
                  <a:pt x="91773" y="67848"/>
                </a:lnTo>
                <a:lnTo>
                  <a:pt x="92713" y="68157"/>
                </a:lnTo>
                <a:lnTo>
                  <a:pt x="93645" y="68472"/>
                </a:lnTo>
                <a:lnTo>
                  <a:pt x="94570" y="68810"/>
                </a:lnTo>
                <a:lnTo>
                  <a:pt x="95481" y="69155"/>
                </a:lnTo>
                <a:lnTo>
                  <a:pt x="96391" y="69515"/>
                </a:lnTo>
                <a:lnTo>
                  <a:pt x="97287" y="69889"/>
                </a:lnTo>
                <a:lnTo>
                  <a:pt x="98175" y="70278"/>
                </a:lnTo>
                <a:lnTo>
                  <a:pt x="99063" y="70682"/>
                </a:lnTo>
                <a:lnTo>
                  <a:pt x="99930" y="71093"/>
                </a:lnTo>
                <a:lnTo>
                  <a:pt x="100796" y="71526"/>
                </a:lnTo>
                <a:lnTo>
                  <a:pt x="101655" y="71967"/>
                </a:lnTo>
                <a:lnTo>
                  <a:pt x="102499" y="72415"/>
                </a:lnTo>
                <a:lnTo>
                  <a:pt x="103336" y="72877"/>
                </a:lnTo>
                <a:lnTo>
                  <a:pt x="104166" y="73354"/>
                </a:lnTo>
                <a:lnTo>
                  <a:pt x="104988" y="73846"/>
                </a:lnTo>
                <a:lnTo>
                  <a:pt x="105795" y="74345"/>
                </a:lnTo>
                <a:lnTo>
                  <a:pt x="106595" y="74859"/>
                </a:lnTo>
                <a:lnTo>
                  <a:pt x="107388" y="75388"/>
                </a:lnTo>
                <a:lnTo>
                  <a:pt x="108174" y="75924"/>
                </a:lnTo>
                <a:lnTo>
                  <a:pt x="108945" y="76467"/>
                </a:lnTo>
                <a:lnTo>
                  <a:pt x="109708" y="77025"/>
                </a:lnTo>
                <a:lnTo>
                  <a:pt x="110464" y="77598"/>
                </a:lnTo>
                <a:lnTo>
                  <a:pt x="111206" y="78177"/>
                </a:lnTo>
                <a:lnTo>
                  <a:pt x="111940" y="78772"/>
                </a:lnTo>
                <a:lnTo>
                  <a:pt x="112659" y="79374"/>
                </a:lnTo>
                <a:lnTo>
                  <a:pt x="113379" y="79983"/>
                </a:lnTo>
                <a:lnTo>
                  <a:pt x="114076" y="80607"/>
                </a:lnTo>
                <a:lnTo>
                  <a:pt x="114774" y="81239"/>
                </a:lnTo>
                <a:lnTo>
                  <a:pt x="115456" y="81885"/>
                </a:lnTo>
                <a:lnTo>
                  <a:pt x="116124" y="82538"/>
                </a:lnTo>
                <a:lnTo>
                  <a:pt x="116785" y="83206"/>
                </a:lnTo>
                <a:lnTo>
                  <a:pt x="73361" y="130514"/>
                </a:lnTo>
                <a:lnTo>
                  <a:pt x="29908" y="82993"/>
                </a:lnTo>
                <a:lnTo>
                  <a:pt x="30569" y="82340"/>
                </a:lnTo>
                <a:lnTo>
                  <a:pt x="31237" y="81694"/>
                </a:lnTo>
                <a:lnTo>
                  <a:pt x="31913" y="81063"/>
                </a:lnTo>
                <a:lnTo>
                  <a:pt x="32603" y="80439"/>
                </a:lnTo>
                <a:lnTo>
                  <a:pt x="33300" y="79822"/>
                </a:lnTo>
                <a:lnTo>
                  <a:pt x="34012" y="79220"/>
                </a:lnTo>
                <a:lnTo>
                  <a:pt x="34732" y="78625"/>
                </a:lnTo>
                <a:lnTo>
                  <a:pt x="35458" y="78038"/>
                </a:lnTo>
                <a:lnTo>
                  <a:pt x="36200" y="77465"/>
                </a:lnTo>
                <a:lnTo>
                  <a:pt x="36949" y="76907"/>
                </a:lnTo>
                <a:lnTo>
                  <a:pt x="37705" y="76357"/>
                </a:lnTo>
                <a:lnTo>
                  <a:pt x="38468" y="75814"/>
                </a:lnTo>
                <a:lnTo>
                  <a:pt x="39247" y="75285"/>
                </a:lnTo>
                <a:lnTo>
                  <a:pt x="40032" y="74771"/>
                </a:lnTo>
                <a:lnTo>
                  <a:pt x="40825" y="74265"/>
                </a:lnTo>
                <a:lnTo>
                  <a:pt x="41632" y="73773"/>
                </a:lnTo>
                <a:lnTo>
                  <a:pt x="42447" y="73288"/>
                </a:lnTo>
                <a:lnTo>
                  <a:pt x="43270" y="72818"/>
                </a:lnTo>
                <a:lnTo>
                  <a:pt x="44099" y="72356"/>
                </a:lnTo>
                <a:lnTo>
                  <a:pt x="44936" y="71908"/>
                </a:lnTo>
                <a:lnTo>
                  <a:pt x="45788" y="71475"/>
                </a:lnTo>
                <a:lnTo>
                  <a:pt x="46639" y="71056"/>
                </a:lnTo>
                <a:lnTo>
                  <a:pt x="47505" y="70645"/>
                </a:lnTo>
                <a:lnTo>
                  <a:pt x="48379" y="70249"/>
                </a:lnTo>
                <a:lnTo>
                  <a:pt x="49260" y="69867"/>
                </a:lnTo>
                <a:lnTo>
                  <a:pt x="50156" y="69493"/>
                </a:lnTo>
                <a:lnTo>
                  <a:pt x="51051" y="69140"/>
                </a:lnTo>
                <a:lnTo>
                  <a:pt x="51954" y="68795"/>
                </a:lnTo>
                <a:lnTo>
                  <a:pt x="52872" y="68465"/>
                </a:lnTo>
                <a:lnTo>
                  <a:pt x="53790" y="68149"/>
                </a:lnTo>
                <a:lnTo>
                  <a:pt x="54722" y="67841"/>
                </a:lnTo>
                <a:lnTo>
                  <a:pt x="55662" y="67555"/>
                </a:lnTo>
                <a:lnTo>
                  <a:pt x="60030" y="66241"/>
                </a:lnTo>
                <a:lnTo>
                  <a:pt x="60030" y="36075"/>
                </a:lnTo>
                <a:close/>
                <a:moveTo>
                  <a:pt x="124530" y="92904"/>
                </a:moveTo>
                <a:lnTo>
                  <a:pt x="124883" y="93447"/>
                </a:lnTo>
                <a:lnTo>
                  <a:pt x="125220" y="93991"/>
                </a:lnTo>
                <a:lnTo>
                  <a:pt x="125551" y="94541"/>
                </a:lnTo>
                <a:lnTo>
                  <a:pt x="125881" y="95099"/>
                </a:lnTo>
                <a:lnTo>
                  <a:pt x="126204" y="95657"/>
                </a:lnTo>
                <a:lnTo>
                  <a:pt x="126520" y="96215"/>
                </a:lnTo>
                <a:lnTo>
                  <a:pt x="126835" y="96780"/>
                </a:lnTo>
                <a:lnTo>
                  <a:pt x="127136" y="97353"/>
                </a:lnTo>
                <a:lnTo>
                  <a:pt x="127437" y="97918"/>
                </a:lnTo>
                <a:lnTo>
                  <a:pt x="127731" y="98498"/>
                </a:lnTo>
                <a:lnTo>
                  <a:pt x="128017" y="99078"/>
                </a:lnTo>
                <a:lnTo>
                  <a:pt x="128296" y="99658"/>
                </a:lnTo>
                <a:lnTo>
                  <a:pt x="128575" y="100238"/>
                </a:lnTo>
                <a:lnTo>
                  <a:pt x="128840" y="100825"/>
                </a:lnTo>
                <a:lnTo>
                  <a:pt x="129104" y="101420"/>
                </a:lnTo>
                <a:lnTo>
                  <a:pt x="129361" y="102015"/>
                </a:lnTo>
                <a:lnTo>
                  <a:pt x="129610" y="102609"/>
                </a:lnTo>
                <a:lnTo>
                  <a:pt x="129853" y="103204"/>
                </a:lnTo>
                <a:lnTo>
                  <a:pt x="130095" y="103806"/>
                </a:lnTo>
                <a:lnTo>
                  <a:pt x="130322" y="104415"/>
                </a:lnTo>
                <a:lnTo>
                  <a:pt x="130550" y="105025"/>
                </a:lnTo>
                <a:lnTo>
                  <a:pt x="130770" y="105634"/>
                </a:lnTo>
                <a:lnTo>
                  <a:pt x="130983" y="106243"/>
                </a:lnTo>
                <a:lnTo>
                  <a:pt x="131189" y="106860"/>
                </a:lnTo>
                <a:lnTo>
                  <a:pt x="131387" y="107477"/>
                </a:lnTo>
                <a:lnTo>
                  <a:pt x="131578" y="108101"/>
                </a:lnTo>
                <a:lnTo>
                  <a:pt x="131769" y="108725"/>
                </a:lnTo>
                <a:lnTo>
                  <a:pt x="131945" y="109349"/>
                </a:lnTo>
                <a:lnTo>
                  <a:pt x="132121" y="109980"/>
                </a:lnTo>
                <a:lnTo>
                  <a:pt x="132290" y="110604"/>
                </a:lnTo>
                <a:lnTo>
                  <a:pt x="132451" y="111243"/>
                </a:lnTo>
                <a:lnTo>
                  <a:pt x="132598" y="111874"/>
                </a:lnTo>
                <a:lnTo>
                  <a:pt x="132745" y="112513"/>
                </a:lnTo>
                <a:lnTo>
                  <a:pt x="132892" y="113151"/>
                </a:lnTo>
                <a:lnTo>
                  <a:pt x="133024" y="113790"/>
                </a:lnTo>
                <a:lnTo>
                  <a:pt x="133149" y="114436"/>
                </a:lnTo>
                <a:lnTo>
                  <a:pt x="133266" y="115082"/>
                </a:lnTo>
                <a:lnTo>
                  <a:pt x="133384" y="115728"/>
                </a:lnTo>
                <a:lnTo>
                  <a:pt x="133487" y="116382"/>
                </a:lnTo>
                <a:lnTo>
                  <a:pt x="133589" y="117028"/>
                </a:lnTo>
                <a:lnTo>
                  <a:pt x="133677" y="117681"/>
                </a:lnTo>
                <a:lnTo>
                  <a:pt x="133766" y="118334"/>
                </a:lnTo>
                <a:lnTo>
                  <a:pt x="133839" y="118995"/>
                </a:lnTo>
                <a:lnTo>
                  <a:pt x="133912" y="119648"/>
                </a:lnTo>
                <a:lnTo>
                  <a:pt x="133978" y="120309"/>
                </a:lnTo>
                <a:lnTo>
                  <a:pt x="134030" y="120970"/>
                </a:lnTo>
                <a:lnTo>
                  <a:pt x="134081" y="121638"/>
                </a:lnTo>
                <a:lnTo>
                  <a:pt x="134125" y="122299"/>
                </a:lnTo>
                <a:lnTo>
                  <a:pt x="134162" y="122967"/>
                </a:lnTo>
                <a:lnTo>
                  <a:pt x="134191" y="123635"/>
                </a:lnTo>
                <a:lnTo>
                  <a:pt x="134213" y="124303"/>
                </a:lnTo>
                <a:lnTo>
                  <a:pt x="134221" y="124971"/>
                </a:lnTo>
                <a:lnTo>
                  <a:pt x="134228" y="125639"/>
                </a:lnTo>
                <a:lnTo>
                  <a:pt x="134228" y="126314"/>
                </a:lnTo>
                <a:lnTo>
                  <a:pt x="134221" y="126990"/>
                </a:lnTo>
                <a:lnTo>
                  <a:pt x="134206" y="127665"/>
                </a:lnTo>
                <a:lnTo>
                  <a:pt x="134184" y="128341"/>
                </a:lnTo>
                <a:lnTo>
                  <a:pt x="134147" y="129016"/>
                </a:lnTo>
                <a:lnTo>
                  <a:pt x="134111" y="129691"/>
                </a:lnTo>
                <a:lnTo>
                  <a:pt x="134067" y="130367"/>
                </a:lnTo>
                <a:lnTo>
                  <a:pt x="134015" y="131050"/>
                </a:lnTo>
                <a:lnTo>
                  <a:pt x="133949" y="131732"/>
                </a:lnTo>
                <a:lnTo>
                  <a:pt x="133883" y="132408"/>
                </a:lnTo>
                <a:lnTo>
                  <a:pt x="133810" y="133090"/>
                </a:lnTo>
                <a:lnTo>
                  <a:pt x="127180" y="189383"/>
                </a:lnTo>
                <a:lnTo>
                  <a:pt x="81672" y="139602"/>
                </a:lnTo>
                <a:lnTo>
                  <a:pt x="124530" y="92904"/>
                </a:lnTo>
                <a:close/>
                <a:moveTo>
                  <a:pt x="22119" y="92647"/>
                </a:moveTo>
                <a:lnTo>
                  <a:pt x="65036" y="139587"/>
                </a:lnTo>
                <a:lnTo>
                  <a:pt x="19308" y="189413"/>
                </a:lnTo>
                <a:lnTo>
                  <a:pt x="12678" y="133090"/>
                </a:lnTo>
                <a:lnTo>
                  <a:pt x="12605" y="132408"/>
                </a:lnTo>
                <a:lnTo>
                  <a:pt x="12539" y="131718"/>
                </a:lnTo>
                <a:lnTo>
                  <a:pt x="12473" y="131035"/>
                </a:lnTo>
                <a:lnTo>
                  <a:pt x="12421" y="130352"/>
                </a:lnTo>
                <a:lnTo>
                  <a:pt x="12377" y="129669"/>
                </a:lnTo>
                <a:lnTo>
                  <a:pt x="12333" y="128987"/>
                </a:lnTo>
                <a:lnTo>
                  <a:pt x="12304" y="128304"/>
                </a:lnTo>
                <a:lnTo>
                  <a:pt x="12282" y="127621"/>
                </a:lnTo>
                <a:lnTo>
                  <a:pt x="12267" y="126946"/>
                </a:lnTo>
                <a:lnTo>
                  <a:pt x="12260" y="126263"/>
                </a:lnTo>
                <a:lnTo>
                  <a:pt x="12260" y="125588"/>
                </a:lnTo>
                <a:lnTo>
                  <a:pt x="12267" y="124912"/>
                </a:lnTo>
                <a:lnTo>
                  <a:pt x="12282" y="124237"/>
                </a:lnTo>
                <a:lnTo>
                  <a:pt x="12304" y="123561"/>
                </a:lnTo>
                <a:lnTo>
                  <a:pt x="12333" y="122893"/>
                </a:lnTo>
                <a:lnTo>
                  <a:pt x="12370" y="122218"/>
                </a:lnTo>
                <a:lnTo>
                  <a:pt x="12407" y="121550"/>
                </a:lnTo>
                <a:lnTo>
                  <a:pt x="12458" y="120882"/>
                </a:lnTo>
                <a:lnTo>
                  <a:pt x="12517" y="120221"/>
                </a:lnTo>
                <a:lnTo>
                  <a:pt x="12583" y="119553"/>
                </a:lnTo>
                <a:lnTo>
                  <a:pt x="12656" y="118892"/>
                </a:lnTo>
                <a:lnTo>
                  <a:pt x="12737" y="118232"/>
                </a:lnTo>
                <a:lnTo>
                  <a:pt x="12825" y="117571"/>
                </a:lnTo>
                <a:lnTo>
                  <a:pt x="12921" y="116910"/>
                </a:lnTo>
                <a:lnTo>
                  <a:pt x="13016" y="116257"/>
                </a:lnTo>
                <a:lnTo>
                  <a:pt x="13126" y="115603"/>
                </a:lnTo>
                <a:lnTo>
                  <a:pt x="13244" y="114950"/>
                </a:lnTo>
                <a:lnTo>
                  <a:pt x="13361" y="114304"/>
                </a:lnTo>
                <a:lnTo>
                  <a:pt x="13493" y="113658"/>
                </a:lnTo>
                <a:lnTo>
                  <a:pt x="13633" y="113012"/>
                </a:lnTo>
                <a:lnTo>
                  <a:pt x="13772" y="112366"/>
                </a:lnTo>
                <a:lnTo>
                  <a:pt x="13919" y="111727"/>
                </a:lnTo>
                <a:lnTo>
                  <a:pt x="14081" y="111089"/>
                </a:lnTo>
                <a:lnTo>
                  <a:pt x="14242" y="110450"/>
                </a:lnTo>
                <a:lnTo>
                  <a:pt x="14411" y="109811"/>
                </a:lnTo>
                <a:lnTo>
                  <a:pt x="14587" y="109180"/>
                </a:lnTo>
                <a:lnTo>
                  <a:pt x="14771" y="108548"/>
                </a:lnTo>
                <a:lnTo>
                  <a:pt x="14962" y="107924"/>
                </a:lnTo>
                <a:lnTo>
                  <a:pt x="15152" y="107300"/>
                </a:lnTo>
                <a:lnTo>
                  <a:pt x="15358" y="106676"/>
                </a:lnTo>
                <a:lnTo>
                  <a:pt x="15571" y="106060"/>
                </a:lnTo>
                <a:lnTo>
                  <a:pt x="15784" y="105443"/>
                </a:lnTo>
                <a:lnTo>
                  <a:pt x="16004" y="104826"/>
                </a:lnTo>
                <a:lnTo>
                  <a:pt x="16239" y="104217"/>
                </a:lnTo>
                <a:lnTo>
                  <a:pt x="16474" y="103608"/>
                </a:lnTo>
                <a:lnTo>
                  <a:pt x="16716" y="103006"/>
                </a:lnTo>
                <a:lnTo>
                  <a:pt x="16958" y="102396"/>
                </a:lnTo>
                <a:lnTo>
                  <a:pt x="17215" y="101802"/>
                </a:lnTo>
                <a:lnTo>
                  <a:pt x="17472" y="101200"/>
                </a:lnTo>
                <a:lnTo>
                  <a:pt x="17744" y="100612"/>
                </a:lnTo>
                <a:lnTo>
                  <a:pt x="18016" y="100018"/>
                </a:lnTo>
                <a:lnTo>
                  <a:pt x="18294" y="99431"/>
                </a:lnTo>
                <a:lnTo>
                  <a:pt x="18581" y="98851"/>
                </a:lnTo>
                <a:lnTo>
                  <a:pt x="18874" y="98263"/>
                </a:lnTo>
                <a:lnTo>
                  <a:pt x="19168" y="97691"/>
                </a:lnTo>
                <a:lnTo>
                  <a:pt x="19476" y="97111"/>
                </a:lnTo>
                <a:lnTo>
                  <a:pt x="19785" y="96545"/>
                </a:lnTo>
                <a:lnTo>
                  <a:pt x="20100" y="95973"/>
                </a:lnTo>
                <a:lnTo>
                  <a:pt x="20423" y="95415"/>
                </a:lnTo>
                <a:lnTo>
                  <a:pt x="20746" y="94850"/>
                </a:lnTo>
                <a:lnTo>
                  <a:pt x="21084" y="94292"/>
                </a:lnTo>
                <a:lnTo>
                  <a:pt x="21422" y="93741"/>
                </a:lnTo>
                <a:lnTo>
                  <a:pt x="21767" y="93190"/>
                </a:lnTo>
                <a:lnTo>
                  <a:pt x="22119" y="92647"/>
                </a:lnTo>
                <a:close/>
                <a:moveTo>
                  <a:pt x="73347" y="148676"/>
                </a:moveTo>
                <a:lnTo>
                  <a:pt x="117791" y="197283"/>
                </a:lnTo>
                <a:lnTo>
                  <a:pt x="28734" y="197283"/>
                </a:lnTo>
                <a:lnTo>
                  <a:pt x="73347" y="148676"/>
                </a:lnTo>
                <a:close/>
                <a:moveTo>
                  <a:pt x="47006" y="0"/>
                </a:moveTo>
                <a:lnTo>
                  <a:pt x="47006" y="23808"/>
                </a:lnTo>
                <a:lnTo>
                  <a:pt x="41933" y="23808"/>
                </a:lnTo>
                <a:lnTo>
                  <a:pt x="41933" y="36075"/>
                </a:lnTo>
                <a:lnTo>
                  <a:pt x="47770" y="36075"/>
                </a:lnTo>
                <a:lnTo>
                  <a:pt x="47770" y="57277"/>
                </a:lnTo>
                <a:lnTo>
                  <a:pt x="47094" y="57526"/>
                </a:lnTo>
                <a:lnTo>
                  <a:pt x="46426" y="57783"/>
                </a:lnTo>
                <a:lnTo>
                  <a:pt x="45758" y="58055"/>
                </a:lnTo>
                <a:lnTo>
                  <a:pt x="45098" y="58327"/>
                </a:lnTo>
                <a:lnTo>
                  <a:pt x="44437" y="58606"/>
                </a:lnTo>
                <a:lnTo>
                  <a:pt x="43776" y="58892"/>
                </a:lnTo>
                <a:lnTo>
                  <a:pt x="43123" y="59178"/>
                </a:lnTo>
                <a:lnTo>
                  <a:pt x="42469" y="59479"/>
                </a:lnTo>
                <a:lnTo>
                  <a:pt x="41823" y="59788"/>
                </a:lnTo>
                <a:lnTo>
                  <a:pt x="41177" y="60096"/>
                </a:lnTo>
                <a:lnTo>
                  <a:pt x="40539" y="60412"/>
                </a:lnTo>
                <a:lnTo>
                  <a:pt x="39900" y="60735"/>
                </a:lnTo>
                <a:lnTo>
                  <a:pt x="39261" y="61065"/>
                </a:lnTo>
                <a:lnTo>
                  <a:pt x="38630" y="61403"/>
                </a:lnTo>
                <a:lnTo>
                  <a:pt x="38006" y="61740"/>
                </a:lnTo>
                <a:lnTo>
                  <a:pt x="37382" y="62093"/>
                </a:lnTo>
                <a:lnTo>
                  <a:pt x="36758" y="62445"/>
                </a:lnTo>
                <a:lnTo>
                  <a:pt x="36141" y="62805"/>
                </a:lnTo>
                <a:lnTo>
                  <a:pt x="35524" y="63172"/>
                </a:lnTo>
                <a:lnTo>
                  <a:pt x="34915" y="63546"/>
                </a:lnTo>
                <a:lnTo>
                  <a:pt x="34306" y="63921"/>
                </a:lnTo>
                <a:lnTo>
                  <a:pt x="33704" y="64302"/>
                </a:lnTo>
                <a:lnTo>
                  <a:pt x="33109" y="64692"/>
                </a:lnTo>
                <a:lnTo>
                  <a:pt x="32507" y="65088"/>
                </a:lnTo>
                <a:lnTo>
                  <a:pt x="31920" y="65492"/>
                </a:lnTo>
                <a:lnTo>
                  <a:pt x="31333" y="65895"/>
                </a:lnTo>
                <a:lnTo>
                  <a:pt x="30745" y="66307"/>
                </a:lnTo>
                <a:lnTo>
                  <a:pt x="30165" y="66725"/>
                </a:lnTo>
                <a:lnTo>
                  <a:pt x="29593" y="67151"/>
                </a:lnTo>
                <a:lnTo>
                  <a:pt x="29020" y="67584"/>
                </a:lnTo>
                <a:lnTo>
                  <a:pt x="28455" y="68017"/>
                </a:lnTo>
                <a:lnTo>
                  <a:pt x="27890" y="68458"/>
                </a:lnTo>
                <a:lnTo>
                  <a:pt x="27332" y="68905"/>
                </a:lnTo>
                <a:lnTo>
                  <a:pt x="26774" y="69353"/>
                </a:lnTo>
                <a:lnTo>
                  <a:pt x="26223" y="69816"/>
                </a:lnTo>
                <a:lnTo>
                  <a:pt x="25680" y="70278"/>
                </a:lnTo>
                <a:lnTo>
                  <a:pt x="25137" y="70741"/>
                </a:lnTo>
                <a:lnTo>
                  <a:pt x="24601" y="71218"/>
                </a:lnTo>
                <a:lnTo>
                  <a:pt x="24065" y="71695"/>
                </a:lnTo>
                <a:lnTo>
                  <a:pt x="23536" y="72180"/>
                </a:lnTo>
                <a:lnTo>
                  <a:pt x="23015" y="72672"/>
                </a:lnTo>
                <a:lnTo>
                  <a:pt x="22494" y="73163"/>
                </a:lnTo>
                <a:lnTo>
                  <a:pt x="21980" y="73663"/>
                </a:lnTo>
                <a:lnTo>
                  <a:pt x="21466" y="74169"/>
                </a:lnTo>
                <a:lnTo>
                  <a:pt x="20967" y="74676"/>
                </a:lnTo>
                <a:lnTo>
                  <a:pt x="20460" y="75190"/>
                </a:lnTo>
                <a:lnTo>
                  <a:pt x="19968" y="75711"/>
                </a:lnTo>
                <a:lnTo>
                  <a:pt x="19476" y="76239"/>
                </a:lnTo>
                <a:lnTo>
                  <a:pt x="18992" y="76768"/>
                </a:lnTo>
                <a:lnTo>
                  <a:pt x="18507" y="77304"/>
                </a:lnTo>
                <a:lnTo>
                  <a:pt x="18038" y="77840"/>
                </a:lnTo>
                <a:lnTo>
                  <a:pt x="17568" y="78383"/>
                </a:lnTo>
                <a:lnTo>
                  <a:pt x="17098" y="78934"/>
                </a:lnTo>
                <a:lnTo>
                  <a:pt x="16635" y="79492"/>
                </a:lnTo>
                <a:lnTo>
                  <a:pt x="16180" y="80050"/>
                </a:lnTo>
                <a:lnTo>
                  <a:pt x="15732" y="80615"/>
                </a:lnTo>
                <a:lnTo>
                  <a:pt x="15292" y="81180"/>
                </a:lnTo>
                <a:lnTo>
                  <a:pt x="14851" y="81753"/>
                </a:lnTo>
                <a:lnTo>
                  <a:pt x="14418" y="82333"/>
                </a:lnTo>
                <a:lnTo>
                  <a:pt x="13985" y="82913"/>
                </a:lnTo>
                <a:lnTo>
                  <a:pt x="13567" y="83500"/>
                </a:lnTo>
                <a:lnTo>
                  <a:pt x="13148" y="84095"/>
                </a:lnTo>
                <a:lnTo>
                  <a:pt x="12737" y="84689"/>
                </a:lnTo>
                <a:lnTo>
                  <a:pt x="12326" y="85291"/>
                </a:lnTo>
                <a:lnTo>
                  <a:pt x="11878" y="85974"/>
                </a:lnTo>
                <a:lnTo>
                  <a:pt x="11438" y="86657"/>
                </a:lnTo>
                <a:lnTo>
                  <a:pt x="11005" y="87339"/>
                </a:lnTo>
                <a:lnTo>
                  <a:pt x="10579" y="88037"/>
                </a:lnTo>
                <a:lnTo>
                  <a:pt x="10160" y="88727"/>
                </a:lnTo>
                <a:lnTo>
                  <a:pt x="9757" y="89432"/>
                </a:lnTo>
                <a:lnTo>
                  <a:pt x="9353" y="90136"/>
                </a:lnTo>
                <a:lnTo>
                  <a:pt x="8964" y="90841"/>
                </a:lnTo>
                <a:lnTo>
                  <a:pt x="8575" y="91553"/>
                </a:lnTo>
                <a:lnTo>
                  <a:pt x="8200" y="92273"/>
                </a:lnTo>
                <a:lnTo>
                  <a:pt x="7833" y="92992"/>
                </a:lnTo>
                <a:lnTo>
                  <a:pt x="7473" y="93712"/>
                </a:lnTo>
                <a:lnTo>
                  <a:pt x="7121" y="94438"/>
                </a:lnTo>
                <a:lnTo>
                  <a:pt x="6776" y="95173"/>
                </a:lnTo>
                <a:lnTo>
                  <a:pt x="6446" y="95907"/>
                </a:lnTo>
                <a:lnTo>
                  <a:pt x="6115" y="96641"/>
                </a:lnTo>
                <a:lnTo>
                  <a:pt x="5800" y="97382"/>
                </a:lnTo>
                <a:lnTo>
                  <a:pt x="5491" y="98124"/>
                </a:lnTo>
                <a:lnTo>
                  <a:pt x="5190" y="98873"/>
                </a:lnTo>
                <a:lnTo>
                  <a:pt x="4897" y="99621"/>
                </a:lnTo>
                <a:lnTo>
                  <a:pt x="4610" y="100378"/>
                </a:lnTo>
                <a:lnTo>
                  <a:pt x="4331" y="101134"/>
                </a:lnTo>
                <a:lnTo>
                  <a:pt x="4060" y="101890"/>
                </a:lnTo>
                <a:lnTo>
                  <a:pt x="3803" y="102653"/>
                </a:lnTo>
                <a:lnTo>
                  <a:pt x="3553" y="103417"/>
                </a:lnTo>
                <a:lnTo>
                  <a:pt x="3311" y="104180"/>
                </a:lnTo>
                <a:lnTo>
                  <a:pt x="3076" y="104951"/>
                </a:lnTo>
                <a:lnTo>
                  <a:pt x="2848" y="105722"/>
                </a:lnTo>
                <a:lnTo>
                  <a:pt x="2628" y="106493"/>
                </a:lnTo>
                <a:lnTo>
                  <a:pt x="2423" y="107271"/>
                </a:lnTo>
                <a:lnTo>
                  <a:pt x="2217" y="108049"/>
                </a:lnTo>
                <a:lnTo>
                  <a:pt x="2026" y="108835"/>
                </a:lnTo>
                <a:lnTo>
                  <a:pt x="1843" y="109613"/>
                </a:lnTo>
                <a:lnTo>
                  <a:pt x="1666" y="110398"/>
                </a:lnTo>
                <a:lnTo>
                  <a:pt x="1505" y="111184"/>
                </a:lnTo>
                <a:lnTo>
                  <a:pt x="1343" y="111977"/>
                </a:lnTo>
                <a:lnTo>
                  <a:pt x="1197" y="112770"/>
                </a:lnTo>
                <a:lnTo>
                  <a:pt x="1057" y="113555"/>
                </a:lnTo>
                <a:lnTo>
                  <a:pt x="925" y="114355"/>
                </a:lnTo>
                <a:lnTo>
                  <a:pt x="800" y="115148"/>
                </a:lnTo>
                <a:lnTo>
                  <a:pt x="690" y="115948"/>
                </a:lnTo>
                <a:lnTo>
                  <a:pt x="580" y="116741"/>
                </a:lnTo>
                <a:lnTo>
                  <a:pt x="485" y="117542"/>
                </a:lnTo>
                <a:lnTo>
                  <a:pt x="396" y="118342"/>
                </a:lnTo>
                <a:lnTo>
                  <a:pt x="316" y="119149"/>
                </a:lnTo>
                <a:lnTo>
                  <a:pt x="250" y="119949"/>
                </a:lnTo>
                <a:lnTo>
                  <a:pt x="184" y="120757"/>
                </a:lnTo>
                <a:lnTo>
                  <a:pt x="132" y="121557"/>
                </a:lnTo>
                <a:lnTo>
                  <a:pt x="88" y="122365"/>
                </a:lnTo>
                <a:lnTo>
                  <a:pt x="51" y="123172"/>
                </a:lnTo>
                <a:lnTo>
                  <a:pt x="29" y="123980"/>
                </a:lnTo>
                <a:lnTo>
                  <a:pt x="7" y="124787"/>
                </a:lnTo>
                <a:lnTo>
                  <a:pt x="0" y="125602"/>
                </a:lnTo>
                <a:lnTo>
                  <a:pt x="0" y="126410"/>
                </a:lnTo>
                <a:lnTo>
                  <a:pt x="7" y="127217"/>
                </a:lnTo>
                <a:lnTo>
                  <a:pt x="29" y="128032"/>
                </a:lnTo>
                <a:lnTo>
                  <a:pt x="59" y="128840"/>
                </a:lnTo>
                <a:lnTo>
                  <a:pt x="95" y="129655"/>
                </a:lnTo>
                <a:lnTo>
                  <a:pt x="139" y="130470"/>
                </a:lnTo>
                <a:lnTo>
                  <a:pt x="191" y="131277"/>
                </a:lnTo>
                <a:lnTo>
                  <a:pt x="257" y="132092"/>
                </a:lnTo>
                <a:lnTo>
                  <a:pt x="330" y="132900"/>
                </a:lnTo>
                <a:lnTo>
                  <a:pt x="411" y="133714"/>
                </a:lnTo>
                <a:lnTo>
                  <a:pt x="499" y="134522"/>
                </a:lnTo>
                <a:lnTo>
                  <a:pt x="9331" y="209550"/>
                </a:lnTo>
                <a:lnTo>
                  <a:pt x="137157" y="209550"/>
                </a:lnTo>
                <a:lnTo>
                  <a:pt x="145989" y="134522"/>
                </a:lnTo>
                <a:lnTo>
                  <a:pt x="146077" y="133714"/>
                </a:lnTo>
                <a:lnTo>
                  <a:pt x="146158" y="132900"/>
                </a:lnTo>
                <a:lnTo>
                  <a:pt x="146231" y="132092"/>
                </a:lnTo>
                <a:lnTo>
                  <a:pt x="146297" y="131277"/>
                </a:lnTo>
                <a:lnTo>
                  <a:pt x="146349" y="130470"/>
                </a:lnTo>
                <a:lnTo>
                  <a:pt x="146393" y="129655"/>
                </a:lnTo>
                <a:lnTo>
                  <a:pt x="146429" y="128847"/>
                </a:lnTo>
                <a:lnTo>
                  <a:pt x="146459" y="128032"/>
                </a:lnTo>
                <a:lnTo>
                  <a:pt x="146481" y="127225"/>
                </a:lnTo>
                <a:lnTo>
                  <a:pt x="146488" y="126410"/>
                </a:lnTo>
                <a:lnTo>
                  <a:pt x="146488" y="125602"/>
                </a:lnTo>
                <a:lnTo>
                  <a:pt x="146481" y="124795"/>
                </a:lnTo>
                <a:lnTo>
                  <a:pt x="146459" y="123980"/>
                </a:lnTo>
                <a:lnTo>
                  <a:pt x="146437" y="123172"/>
                </a:lnTo>
                <a:lnTo>
                  <a:pt x="146400" y="122365"/>
                </a:lnTo>
                <a:lnTo>
                  <a:pt x="146356" y="121565"/>
                </a:lnTo>
                <a:lnTo>
                  <a:pt x="146304" y="120757"/>
                </a:lnTo>
                <a:lnTo>
                  <a:pt x="146238" y="119949"/>
                </a:lnTo>
                <a:lnTo>
                  <a:pt x="146172" y="119149"/>
                </a:lnTo>
                <a:lnTo>
                  <a:pt x="146092" y="118342"/>
                </a:lnTo>
                <a:lnTo>
                  <a:pt x="146003" y="117542"/>
                </a:lnTo>
                <a:lnTo>
                  <a:pt x="145908" y="116741"/>
                </a:lnTo>
                <a:lnTo>
                  <a:pt x="145798" y="115948"/>
                </a:lnTo>
                <a:lnTo>
                  <a:pt x="145688" y="115148"/>
                </a:lnTo>
                <a:lnTo>
                  <a:pt x="145563" y="114355"/>
                </a:lnTo>
                <a:lnTo>
                  <a:pt x="145431" y="113563"/>
                </a:lnTo>
                <a:lnTo>
                  <a:pt x="145291" y="112770"/>
                </a:lnTo>
                <a:lnTo>
                  <a:pt x="145145" y="111977"/>
                </a:lnTo>
                <a:lnTo>
                  <a:pt x="144983" y="111191"/>
                </a:lnTo>
                <a:lnTo>
                  <a:pt x="144822" y="110398"/>
                </a:lnTo>
                <a:lnTo>
                  <a:pt x="144645" y="109613"/>
                </a:lnTo>
                <a:lnTo>
                  <a:pt x="144462" y="108835"/>
                </a:lnTo>
                <a:lnTo>
                  <a:pt x="144271" y="108049"/>
                </a:lnTo>
                <a:lnTo>
                  <a:pt x="144065" y="107271"/>
                </a:lnTo>
                <a:lnTo>
                  <a:pt x="143860" y="106500"/>
                </a:lnTo>
                <a:lnTo>
                  <a:pt x="143640" y="105722"/>
                </a:lnTo>
                <a:lnTo>
                  <a:pt x="143412" y="104951"/>
                </a:lnTo>
                <a:lnTo>
                  <a:pt x="143177" y="104180"/>
                </a:lnTo>
                <a:lnTo>
                  <a:pt x="142935" y="103417"/>
                </a:lnTo>
                <a:lnTo>
                  <a:pt x="142685" y="102653"/>
                </a:lnTo>
                <a:lnTo>
                  <a:pt x="142428" y="101890"/>
                </a:lnTo>
                <a:lnTo>
                  <a:pt x="142157" y="101134"/>
                </a:lnTo>
                <a:lnTo>
                  <a:pt x="141878" y="100378"/>
                </a:lnTo>
                <a:lnTo>
                  <a:pt x="141591" y="99621"/>
                </a:lnTo>
                <a:lnTo>
                  <a:pt x="141298" y="98873"/>
                </a:lnTo>
                <a:lnTo>
                  <a:pt x="140997" y="98124"/>
                </a:lnTo>
                <a:lnTo>
                  <a:pt x="140688" y="97382"/>
                </a:lnTo>
                <a:lnTo>
                  <a:pt x="140373" y="96641"/>
                </a:lnTo>
                <a:lnTo>
                  <a:pt x="140042" y="95907"/>
                </a:lnTo>
                <a:lnTo>
                  <a:pt x="139712" y="95173"/>
                </a:lnTo>
                <a:lnTo>
                  <a:pt x="139367" y="94438"/>
                </a:lnTo>
                <a:lnTo>
                  <a:pt x="139015" y="93712"/>
                </a:lnTo>
                <a:lnTo>
                  <a:pt x="138655" y="92992"/>
                </a:lnTo>
                <a:lnTo>
                  <a:pt x="138288" y="92273"/>
                </a:lnTo>
                <a:lnTo>
                  <a:pt x="137913" y="91553"/>
                </a:lnTo>
                <a:lnTo>
                  <a:pt x="137524" y="90841"/>
                </a:lnTo>
                <a:lnTo>
                  <a:pt x="137135" y="90136"/>
                </a:lnTo>
                <a:lnTo>
                  <a:pt x="136731" y="89432"/>
                </a:lnTo>
                <a:lnTo>
                  <a:pt x="136328" y="88727"/>
                </a:lnTo>
                <a:lnTo>
                  <a:pt x="135909" y="88037"/>
                </a:lnTo>
                <a:lnTo>
                  <a:pt x="135483" y="87339"/>
                </a:lnTo>
                <a:lnTo>
                  <a:pt x="135050" y="86657"/>
                </a:lnTo>
                <a:lnTo>
                  <a:pt x="134610" y="85974"/>
                </a:lnTo>
                <a:lnTo>
                  <a:pt x="134162" y="85291"/>
                </a:lnTo>
                <a:lnTo>
                  <a:pt x="133751" y="84689"/>
                </a:lnTo>
                <a:lnTo>
                  <a:pt x="133340" y="84095"/>
                </a:lnTo>
                <a:lnTo>
                  <a:pt x="132921" y="83500"/>
                </a:lnTo>
                <a:lnTo>
                  <a:pt x="132503" y="82913"/>
                </a:lnTo>
                <a:lnTo>
                  <a:pt x="132070" y="82333"/>
                </a:lnTo>
                <a:lnTo>
                  <a:pt x="131637" y="81753"/>
                </a:lnTo>
                <a:lnTo>
                  <a:pt x="131196" y="81180"/>
                </a:lnTo>
                <a:lnTo>
                  <a:pt x="130756" y="80615"/>
                </a:lnTo>
                <a:lnTo>
                  <a:pt x="130308" y="80050"/>
                </a:lnTo>
                <a:lnTo>
                  <a:pt x="129853" y="79492"/>
                </a:lnTo>
                <a:lnTo>
                  <a:pt x="129390" y="78934"/>
                </a:lnTo>
                <a:lnTo>
                  <a:pt x="128920" y="78383"/>
                </a:lnTo>
                <a:lnTo>
                  <a:pt x="128450" y="77840"/>
                </a:lnTo>
                <a:lnTo>
                  <a:pt x="127981" y="77304"/>
                </a:lnTo>
                <a:lnTo>
                  <a:pt x="127496" y="76768"/>
                </a:lnTo>
                <a:lnTo>
                  <a:pt x="127012" y="76239"/>
                </a:lnTo>
                <a:lnTo>
                  <a:pt x="126520" y="75711"/>
                </a:lnTo>
                <a:lnTo>
                  <a:pt x="126028" y="75190"/>
                </a:lnTo>
                <a:lnTo>
                  <a:pt x="125521" y="74676"/>
                </a:lnTo>
                <a:lnTo>
                  <a:pt x="125022" y="74169"/>
                </a:lnTo>
                <a:lnTo>
                  <a:pt x="124508" y="73663"/>
                </a:lnTo>
                <a:lnTo>
                  <a:pt x="123994" y="73163"/>
                </a:lnTo>
                <a:lnTo>
                  <a:pt x="123473" y="72672"/>
                </a:lnTo>
                <a:lnTo>
                  <a:pt x="122952" y="72180"/>
                </a:lnTo>
                <a:lnTo>
                  <a:pt x="122423" y="71695"/>
                </a:lnTo>
                <a:lnTo>
                  <a:pt x="121887" y="71218"/>
                </a:lnTo>
                <a:lnTo>
                  <a:pt x="121351" y="70741"/>
                </a:lnTo>
                <a:lnTo>
                  <a:pt x="120808" y="70278"/>
                </a:lnTo>
                <a:lnTo>
                  <a:pt x="120265" y="69816"/>
                </a:lnTo>
                <a:lnTo>
                  <a:pt x="119714" y="69353"/>
                </a:lnTo>
                <a:lnTo>
                  <a:pt x="119156" y="68905"/>
                </a:lnTo>
                <a:lnTo>
                  <a:pt x="118598" y="68458"/>
                </a:lnTo>
                <a:lnTo>
                  <a:pt x="118033" y="68017"/>
                </a:lnTo>
                <a:lnTo>
                  <a:pt x="117468" y="67584"/>
                </a:lnTo>
                <a:lnTo>
                  <a:pt x="116895" y="67151"/>
                </a:lnTo>
                <a:lnTo>
                  <a:pt x="116323" y="66725"/>
                </a:lnTo>
                <a:lnTo>
                  <a:pt x="115743" y="66307"/>
                </a:lnTo>
                <a:lnTo>
                  <a:pt x="115155" y="65895"/>
                </a:lnTo>
                <a:lnTo>
                  <a:pt x="114568" y="65492"/>
                </a:lnTo>
                <a:lnTo>
                  <a:pt x="113981" y="65088"/>
                </a:lnTo>
                <a:lnTo>
                  <a:pt x="113379" y="64692"/>
                </a:lnTo>
                <a:lnTo>
                  <a:pt x="112784" y="64302"/>
                </a:lnTo>
                <a:lnTo>
                  <a:pt x="112182" y="63921"/>
                </a:lnTo>
                <a:lnTo>
                  <a:pt x="111573" y="63546"/>
                </a:lnTo>
                <a:lnTo>
                  <a:pt x="110964" y="63172"/>
                </a:lnTo>
                <a:lnTo>
                  <a:pt x="110347" y="62805"/>
                </a:lnTo>
                <a:lnTo>
                  <a:pt x="109730" y="62445"/>
                </a:lnTo>
                <a:lnTo>
                  <a:pt x="109106" y="62093"/>
                </a:lnTo>
                <a:lnTo>
                  <a:pt x="108482" y="61740"/>
                </a:lnTo>
                <a:lnTo>
                  <a:pt x="107858" y="61403"/>
                </a:lnTo>
                <a:lnTo>
                  <a:pt x="107227" y="61065"/>
                </a:lnTo>
                <a:lnTo>
                  <a:pt x="106588" y="60735"/>
                </a:lnTo>
                <a:lnTo>
                  <a:pt x="105949" y="60412"/>
                </a:lnTo>
                <a:lnTo>
                  <a:pt x="105311" y="60096"/>
                </a:lnTo>
                <a:lnTo>
                  <a:pt x="104665" y="59788"/>
                </a:lnTo>
                <a:lnTo>
                  <a:pt x="104019" y="59479"/>
                </a:lnTo>
                <a:lnTo>
                  <a:pt x="103365" y="59178"/>
                </a:lnTo>
                <a:lnTo>
                  <a:pt x="102712" y="58892"/>
                </a:lnTo>
                <a:lnTo>
                  <a:pt x="102051" y="58606"/>
                </a:lnTo>
                <a:lnTo>
                  <a:pt x="101390" y="58327"/>
                </a:lnTo>
                <a:lnTo>
                  <a:pt x="100730" y="58055"/>
                </a:lnTo>
                <a:lnTo>
                  <a:pt x="100062" y="57783"/>
                </a:lnTo>
                <a:lnTo>
                  <a:pt x="99394" y="57526"/>
                </a:lnTo>
                <a:lnTo>
                  <a:pt x="98718" y="57277"/>
                </a:lnTo>
                <a:lnTo>
                  <a:pt x="98718" y="36075"/>
                </a:lnTo>
                <a:lnTo>
                  <a:pt x="104555" y="36075"/>
                </a:lnTo>
                <a:lnTo>
                  <a:pt x="104555" y="23808"/>
                </a:lnTo>
                <a:lnTo>
                  <a:pt x="99908" y="23808"/>
                </a:lnTo>
                <a:lnTo>
                  <a:pt x="999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52" name="Google Shape;252;p46"/>
          <p:cNvGrpSpPr/>
          <p:nvPr/>
        </p:nvGrpSpPr>
        <p:grpSpPr>
          <a:xfrm>
            <a:off x="7051034" y="162998"/>
            <a:ext cx="168164" cy="144590"/>
            <a:chOff x="1190625" y="238125"/>
            <a:chExt cx="5238750" cy="5238750"/>
          </a:xfrm>
        </p:grpSpPr>
        <p:sp>
          <p:nvSpPr>
            <p:cNvPr id="253" name="Google Shape;253;p46"/>
            <p:cNvSpPr/>
            <p:nvPr/>
          </p:nvSpPr>
          <p:spPr>
            <a:xfrm>
              <a:off x="1190625" y="238125"/>
              <a:ext cx="5238750" cy="5238750"/>
            </a:xfrm>
            <a:custGeom>
              <a:rect b="b" l="l" r="r" t="t"/>
              <a:pathLst>
                <a:path extrusionOk="0" h="209550" w="209550">
                  <a:moveTo>
                    <a:pt x="166367" y="17533"/>
                  </a:moveTo>
                  <a:lnTo>
                    <a:pt x="192017" y="43183"/>
                  </a:lnTo>
                  <a:lnTo>
                    <a:pt x="185318" y="49874"/>
                  </a:lnTo>
                  <a:lnTo>
                    <a:pt x="185215" y="49977"/>
                  </a:lnTo>
                  <a:lnTo>
                    <a:pt x="185106" y="50064"/>
                  </a:lnTo>
                  <a:lnTo>
                    <a:pt x="184996" y="50145"/>
                  </a:lnTo>
                  <a:lnTo>
                    <a:pt x="184887" y="50210"/>
                  </a:lnTo>
                  <a:lnTo>
                    <a:pt x="184777" y="50276"/>
                  </a:lnTo>
                  <a:lnTo>
                    <a:pt x="184675" y="50327"/>
                  </a:lnTo>
                  <a:lnTo>
                    <a:pt x="184565" y="50371"/>
                  </a:lnTo>
                  <a:lnTo>
                    <a:pt x="184463" y="50408"/>
                  </a:lnTo>
                  <a:lnTo>
                    <a:pt x="184361" y="50437"/>
                  </a:lnTo>
                  <a:lnTo>
                    <a:pt x="184258" y="50466"/>
                  </a:lnTo>
                  <a:lnTo>
                    <a:pt x="184076" y="50495"/>
                  </a:lnTo>
                  <a:lnTo>
                    <a:pt x="183908" y="50517"/>
                  </a:lnTo>
                  <a:lnTo>
                    <a:pt x="183623" y="50517"/>
                  </a:lnTo>
                  <a:lnTo>
                    <a:pt x="183462" y="50495"/>
                  </a:lnTo>
                  <a:lnTo>
                    <a:pt x="183272" y="50466"/>
                  </a:lnTo>
                  <a:lnTo>
                    <a:pt x="183177" y="50437"/>
                  </a:lnTo>
                  <a:lnTo>
                    <a:pt x="183075" y="50408"/>
                  </a:lnTo>
                  <a:lnTo>
                    <a:pt x="182973" y="50371"/>
                  </a:lnTo>
                  <a:lnTo>
                    <a:pt x="182863" y="50327"/>
                  </a:lnTo>
                  <a:lnTo>
                    <a:pt x="182754" y="50276"/>
                  </a:lnTo>
                  <a:lnTo>
                    <a:pt x="182644" y="50210"/>
                  </a:lnTo>
                  <a:lnTo>
                    <a:pt x="182534" y="50145"/>
                  </a:lnTo>
                  <a:lnTo>
                    <a:pt x="182432" y="50064"/>
                  </a:lnTo>
                  <a:lnTo>
                    <a:pt x="182323" y="49977"/>
                  </a:lnTo>
                  <a:lnTo>
                    <a:pt x="182213" y="49874"/>
                  </a:lnTo>
                  <a:lnTo>
                    <a:pt x="159676" y="27337"/>
                  </a:lnTo>
                  <a:lnTo>
                    <a:pt x="159573" y="27227"/>
                  </a:lnTo>
                  <a:lnTo>
                    <a:pt x="159486" y="27118"/>
                  </a:lnTo>
                  <a:lnTo>
                    <a:pt x="159405" y="27016"/>
                  </a:lnTo>
                  <a:lnTo>
                    <a:pt x="159340" y="26906"/>
                  </a:lnTo>
                  <a:lnTo>
                    <a:pt x="159274" y="26796"/>
                  </a:lnTo>
                  <a:lnTo>
                    <a:pt x="159223" y="26687"/>
                  </a:lnTo>
                  <a:lnTo>
                    <a:pt x="159179" y="26577"/>
                  </a:lnTo>
                  <a:lnTo>
                    <a:pt x="159142" y="26475"/>
                  </a:lnTo>
                  <a:lnTo>
                    <a:pt x="159113" y="26373"/>
                  </a:lnTo>
                  <a:lnTo>
                    <a:pt x="159084" y="26278"/>
                  </a:lnTo>
                  <a:lnTo>
                    <a:pt x="159055" y="26088"/>
                  </a:lnTo>
                  <a:lnTo>
                    <a:pt x="159033" y="25920"/>
                  </a:lnTo>
                  <a:lnTo>
                    <a:pt x="159033" y="25781"/>
                  </a:lnTo>
                  <a:lnTo>
                    <a:pt x="159033" y="25642"/>
                  </a:lnTo>
                  <a:lnTo>
                    <a:pt x="159055" y="25474"/>
                  </a:lnTo>
                  <a:lnTo>
                    <a:pt x="159084" y="25292"/>
                  </a:lnTo>
                  <a:lnTo>
                    <a:pt x="159113" y="25189"/>
                  </a:lnTo>
                  <a:lnTo>
                    <a:pt x="159142" y="25087"/>
                  </a:lnTo>
                  <a:lnTo>
                    <a:pt x="159179" y="24985"/>
                  </a:lnTo>
                  <a:lnTo>
                    <a:pt x="159223" y="24875"/>
                  </a:lnTo>
                  <a:lnTo>
                    <a:pt x="159274" y="24773"/>
                  </a:lnTo>
                  <a:lnTo>
                    <a:pt x="159340" y="24663"/>
                  </a:lnTo>
                  <a:lnTo>
                    <a:pt x="159405" y="24554"/>
                  </a:lnTo>
                  <a:lnTo>
                    <a:pt x="159486" y="24444"/>
                  </a:lnTo>
                  <a:lnTo>
                    <a:pt x="159573" y="24335"/>
                  </a:lnTo>
                  <a:lnTo>
                    <a:pt x="159676" y="24232"/>
                  </a:lnTo>
                  <a:lnTo>
                    <a:pt x="166367" y="17533"/>
                  </a:lnTo>
                  <a:close/>
                  <a:moveTo>
                    <a:pt x="158054" y="43248"/>
                  </a:moveTo>
                  <a:lnTo>
                    <a:pt x="166302" y="51496"/>
                  </a:lnTo>
                  <a:lnTo>
                    <a:pt x="79052" y="138738"/>
                  </a:lnTo>
                  <a:lnTo>
                    <a:pt x="78855" y="138935"/>
                  </a:lnTo>
                  <a:lnTo>
                    <a:pt x="78651" y="139111"/>
                  </a:lnTo>
                  <a:lnTo>
                    <a:pt x="78431" y="139279"/>
                  </a:lnTo>
                  <a:lnTo>
                    <a:pt x="78212" y="139432"/>
                  </a:lnTo>
                  <a:lnTo>
                    <a:pt x="77986" y="139571"/>
                  </a:lnTo>
                  <a:lnTo>
                    <a:pt x="77752" y="139702"/>
                  </a:lnTo>
                  <a:lnTo>
                    <a:pt x="77518" y="139819"/>
                  </a:lnTo>
                  <a:lnTo>
                    <a:pt x="77277" y="139922"/>
                  </a:lnTo>
                  <a:lnTo>
                    <a:pt x="77036" y="140009"/>
                  </a:lnTo>
                  <a:lnTo>
                    <a:pt x="76788" y="140090"/>
                  </a:lnTo>
                  <a:lnTo>
                    <a:pt x="76532" y="140163"/>
                  </a:lnTo>
                  <a:lnTo>
                    <a:pt x="76284" y="140214"/>
                  </a:lnTo>
                  <a:lnTo>
                    <a:pt x="76028" y="140258"/>
                  </a:lnTo>
                  <a:lnTo>
                    <a:pt x="75772" y="140287"/>
                  </a:lnTo>
                  <a:lnTo>
                    <a:pt x="75517" y="140309"/>
                  </a:lnTo>
                  <a:lnTo>
                    <a:pt x="75254" y="140316"/>
                  </a:lnTo>
                  <a:lnTo>
                    <a:pt x="74998" y="140309"/>
                  </a:lnTo>
                  <a:lnTo>
                    <a:pt x="74742" y="140287"/>
                  </a:lnTo>
                  <a:lnTo>
                    <a:pt x="74487" y="140258"/>
                  </a:lnTo>
                  <a:lnTo>
                    <a:pt x="74231" y="140214"/>
                  </a:lnTo>
                  <a:lnTo>
                    <a:pt x="73975" y="140163"/>
                  </a:lnTo>
                  <a:lnTo>
                    <a:pt x="73727" y="140090"/>
                  </a:lnTo>
                  <a:lnTo>
                    <a:pt x="73478" y="140009"/>
                  </a:lnTo>
                  <a:lnTo>
                    <a:pt x="73230" y="139922"/>
                  </a:lnTo>
                  <a:lnTo>
                    <a:pt x="72989" y="139819"/>
                  </a:lnTo>
                  <a:lnTo>
                    <a:pt x="72755" y="139702"/>
                  </a:lnTo>
                  <a:lnTo>
                    <a:pt x="72521" y="139571"/>
                  </a:lnTo>
                  <a:lnTo>
                    <a:pt x="72302" y="139432"/>
                  </a:lnTo>
                  <a:lnTo>
                    <a:pt x="72076" y="139279"/>
                  </a:lnTo>
                  <a:lnTo>
                    <a:pt x="71864" y="139111"/>
                  </a:lnTo>
                  <a:lnTo>
                    <a:pt x="71659" y="138935"/>
                  </a:lnTo>
                  <a:lnTo>
                    <a:pt x="71455" y="138738"/>
                  </a:lnTo>
                  <a:lnTo>
                    <a:pt x="70805" y="138095"/>
                  </a:lnTo>
                  <a:lnTo>
                    <a:pt x="70615" y="137891"/>
                  </a:lnTo>
                  <a:lnTo>
                    <a:pt x="70439" y="137686"/>
                  </a:lnTo>
                  <a:lnTo>
                    <a:pt x="70271" y="137467"/>
                  </a:lnTo>
                  <a:lnTo>
                    <a:pt x="70118" y="137248"/>
                  </a:lnTo>
                  <a:lnTo>
                    <a:pt x="69979" y="137021"/>
                  </a:lnTo>
                  <a:lnTo>
                    <a:pt x="69848" y="136795"/>
                  </a:lnTo>
                  <a:lnTo>
                    <a:pt x="69731" y="136554"/>
                  </a:lnTo>
                  <a:lnTo>
                    <a:pt x="69628" y="136313"/>
                  </a:lnTo>
                  <a:lnTo>
                    <a:pt x="69533" y="136072"/>
                  </a:lnTo>
                  <a:lnTo>
                    <a:pt x="69460" y="135823"/>
                  </a:lnTo>
                  <a:lnTo>
                    <a:pt x="69387" y="135575"/>
                  </a:lnTo>
                  <a:lnTo>
                    <a:pt x="69336" y="135319"/>
                  </a:lnTo>
                  <a:lnTo>
                    <a:pt x="69292" y="135063"/>
                  </a:lnTo>
                  <a:lnTo>
                    <a:pt x="69263" y="134808"/>
                  </a:lnTo>
                  <a:lnTo>
                    <a:pt x="69241" y="134552"/>
                  </a:lnTo>
                  <a:lnTo>
                    <a:pt x="69234" y="134296"/>
                  </a:lnTo>
                  <a:lnTo>
                    <a:pt x="69241" y="134033"/>
                  </a:lnTo>
                  <a:lnTo>
                    <a:pt x="69263" y="133778"/>
                  </a:lnTo>
                  <a:lnTo>
                    <a:pt x="69292" y="133522"/>
                  </a:lnTo>
                  <a:lnTo>
                    <a:pt x="69336" y="133266"/>
                  </a:lnTo>
                  <a:lnTo>
                    <a:pt x="69387" y="133011"/>
                  </a:lnTo>
                  <a:lnTo>
                    <a:pt x="69460" y="132762"/>
                  </a:lnTo>
                  <a:lnTo>
                    <a:pt x="69533" y="132514"/>
                  </a:lnTo>
                  <a:lnTo>
                    <a:pt x="69628" y="132273"/>
                  </a:lnTo>
                  <a:lnTo>
                    <a:pt x="69731" y="132032"/>
                  </a:lnTo>
                  <a:lnTo>
                    <a:pt x="69848" y="131798"/>
                  </a:lnTo>
                  <a:lnTo>
                    <a:pt x="69979" y="131564"/>
                  </a:lnTo>
                  <a:lnTo>
                    <a:pt x="70118" y="131338"/>
                  </a:lnTo>
                  <a:lnTo>
                    <a:pt x="70271" y="131119"/>
                  </a:lnTo>
                  <a:lnTo>
                    <a:pt x="70439" y="130899"/>
                  </a:lnTo>
                  <a:lnTo>
                    <a:pt x="70615" y="130695"/>
                  </a:lnTo>
                  <a:lnTo>
                    <a:pt x="70805" y="130498"/>
                  </a:lnTo>
                  <a:lnTo>
                    <a:pt x="158054" y="43248"/>
                  </a:lnTo>
                  <a:close/>
                  <a:moveTo>
                    <a:pt x="58999" y="102803"/>
                  </a:moveTo>
                  <a:lnTo>
                    <a:pt x="69979" y="113783"/>
                  </a:lnTo>
                  <a:lnTo>
                    <a:pt x="62038" y="121724"/>
                  </a:lnTo>
                  <a:lnTo>
                    <a:pt x="61782" y="121987"/>
                  </a:lnTo>
                  <a:lnTo>
                    <a:pt x="61534" y="122250"/>
                  </a:lnTo>
                  <a:lnTo>
                    <a:pt x="61293" y="122520"/>
                  </a:lnTo>
                  <a:lnTo>
                    <a:pt x="61059" y="122790"/>
                  </a:lnTo>
                  <a:lnTo>
                    <a:pt x="60825" y="123068"/>
                  </a:lnTo>
                  <a:lnTo>
                    <a:pt x="60606" y="123346"/>
                  </a:lnTo>
                  <a:lnTo>
                    <a:pt x="60387" y="123630"/>
                  </a:lnTo>
                  <a:lnTo>
                    <a:pt x="60175" y="123915"/>
                  </a:lnTo>
                  <a:lnTo>
                    <a:pt x="59978" y="124200"/>
                  </a:lnTo>
                  <a:lnTo>
                    <a:pt x="59781" y="124492"/>
                  </a:lnTo>
                  <a:lnTo>
                    <a:pt x="59583" y="124792"/>
                  </a:lnTo>
                  <a:lnTo>
                    <a:pt x="59401" y="125084"/>
                  </a:lnTo>
                  <a:lnTo>
                    <a:pt x="59225" y="125391"/>
                  </a:lnTo>
                  <a:lnTo>
                    <a:pt x="59050" y="125691"/>
                  </a:lnTo>
                  <a:lnTo>
                    <a:pt x="58889" y="125997"/>
                  </a:lnTo>
                  <a:lnTo>
                    <a:pt x="58729" y="126304"/>
                  </a:lnTo>
                  <a:lnTo>
                    <a:pt x="58575" y="126618"/>
                  </a:lnTo>
                  <a:lnTo>
                    <a:pt x="58429" y="126932"/>
                  </a:lnTo>
                  <a:lnTo>
                    <a:pt x="58290" y="127247"/>
                  </a:lnTo>
                  <a:lnTo>
                    <a:pt x="58159" y="127561"/>
                  </a:lnTo>
                  <a:lnTo>
                    <a:pt x="58035" y="127882"/>
                  </a:lnTo>
                  <a:lnTo>
                    <a:pt x="57910" y="128204"/>
                  </a:lnTo>
                  <a:lnTo>
                    <a:pt x="57801" y="128525"/>
                  </a:lnTo>
                  <a:lnTo>
                    <a:pt x="57691" y="128854"/>
                  </a:lnTo>
                  <a:lnTo>
                    <a:pt x="57589" y="129183"/>
                  </a:lnTo>
                  <a:lnTo>
                    <a:pt x="57494" y="129511"/>
                  </a:lnTo>
                  <a:lnTo>
                    <a:pt x="57406" y="129840"/>
                  </a:lnTo>
                  <a:lnTo>
                    <a:pt x="57326" y="130169"/>
                  </a:lnTo>
                  <a:lnTo>
                    <a:pt x="57253" y="130505"/>
                  </a:lnTo>
                  <a:lnTo>
                    <a:pt x="57180" y="130834"/>
                  </a:lnTo>
                  <a:lnTo>
                    <a:pt x="57121" y="131170"/>
                  </a:lnTo>
                  <a:lnTo>
                    <a:pt x="57063" y="131506"/>
                  </a:lnTo>
                  <a:lnTo>
                    <a:pt x="57012" y="131842"/>
                  </a:lnTo>
                  <a:lnTo>
                    <a:pt x="56968" y="132178"/>
                  </a:lnTo>
                  <a:lnTo>
                    <a:pt x="56932" y="132514"/>
                  </a:lnTo>
                  <a:lnTo>
                    <a:pt x="56902" y="132850"/>
                  </a:lnTo>
                  <a:lnTo>
                    <a:pt x="56880" y="133193"/>
                  </a:lnTo>
                  <a:lnTo>
                    <a:pt x="56858" y="133529"/>
                  </a:lnTo>
                  <a:lnTo>
                    <a:pt x="56851" y="133873"/>
                  </a:lnTo>
                  <a:lnTo>
                    <a:pt x="56844" y="134209"/>
                  </a:lnTo>
                  <a:lnTo>
                    <a:pt x="56851" y="134545"/>
                  </a:lnTo>
                  <a:lnTo>
                    <a:pt x="56858" y="134888"/>
                  </a:lnTo>
                  <a:lnTo>
                    <a:pt x="56873" y="135224"/>
                  </a:lnTo>
                  <a:lnTo>
                    <a:pt x="56888" y="135568"/>
                  </a:lnTo>
                  <a:lnTo>
                    <a:pt x="56917" y="135904"/>
                  </a:lnTo>
                  <a:lnTo>
                    <a:pt x="56953" y="136240"/>
                  </a:lnTo>
                  <a:lnTo>
                    <a:pt x="56990" y="136576"/>
                  </a:lnTo>
                  <a:lnTo>
                    <a:pt x="57041" y="136912"/>
                  </a:lnTo>
                  <a:lnTo>
                    <a:pt x="57092" y="137248"/>
                  </a:lnTo>
                  <a:lnTo>
                    <a:pt x="57151" y="137584"/>
                  </a:lnTo>
                  <a:lnTo>
                    <a:pt x="57216" y="137920"/>
                  </a:lnTo>
                  <a:lnTo>
                    <a:pt x="57289" y="138249"/>
                  </a:lnTo>
                  <a:lnTo>
                    <a:pt x="57370" y="138585"/>
                  </a:lnTo>
                  <a:lnTo>
                    <a:pt x="57450" y="138913"/>
                  </a:lnTo>
                  <a:lnTo>
                    <a:pt x="57545" y="139242"/>
                  </a:lnTo>
                  <a:lnTo>
                    <a:pt x="57640" y="139571"/>
                  </a:lnTo>
                  <a:lnTo>
                    <a:pt x="57750" y="139892"/>
                  </a:lnTo>
                  <a:lnTo>
                    <a:pt x="57859" y="140221"/>
                  </a:lnTo>
                  <a:lnTo>
                    <a:pt x="57976" y="140543"/>
                  </a:lnTo>
                  <a:lnTo>
                    <a:pt x="58100" y="140864"/>
                  </a:lnTo>
                  <a:lnTo>
                    <a:pt x="58232" y="141178"/>
                  </a:lnTo>
                  <a:lnTo>
                    <a:pt x="58363" y="141500"/>
                  </a:lnTo>
                  <a:lnTo>
                    <a:pt x="58509" y="141814"/>
                  </a:lnTo>
                  <a:lnTo>
                    <a:pt x="58656" y="142128"/>
                  </a:lnTo>
                  <a:lnTo>
                    <a:pt x="40816" y="159968"/>
                  </a:lnTo>
                  <a:lnTo>
                    <a:pt x="49582" y="168734"/>
                  </a:lnTo>
                  <a:lnTo>
                    <a:pt x="67422" y="150894"/>
                  </a:lnTo>
                  <a:lnTo>
                    <a:pt x="67890" y="151114"/>
                  </a:lnTo>
                  <a:lnTo>
                    <a:pt x="68357" y="151318"/>
                  </a:lnTo>
                  <a:lnTo>
                    <a:pt x="68832" y="151508"/>
                  </a:lnTo>
                  <a:lnTo>
                    <a:pt x="69307" y="151683"/>
                  </a:lnTo>
                  <a:lnTo>
                    <a:pt x="69789" y="151844"/>
                  </a:lnTo>
                  <a:lnTo>
                    <a:pt x="70271" y="151998"/>
                  </a:lnTo>
                  <a:lnTo>
                    <a:pt x="70761" y="152129"/>
                  </a:lnTo>
                  <a:lnTo>
                    <a:pt x="71258" y="152253"/>
                  </a:lnTo>
                  <a:lnTo>
                    <a:pt x="71747" y="152356"/>
                  </a:lnTo>
                  <a:lnTo>
                    <a:pt x="72244" y="152450"/>
                  </a:lnTo>
                  <a:lnTo>
                    <a:pt x="72741" y="152531"/>
                  </a:lnTo>
                  <a:lnTo>
                    <a:pt x="73245" y="152589"/>
                  </a:lnTo>
                  <a:lnTo>
                    <a:pt x="73741" y="152640"/>
                  </a:lnTo>
                  <a:lnTo>
                    <a:pt x="74245" y="152677"/>
                  </a:lnTo>
                  <a:lnTo>
                    <a:pt x="74750" y="152699"/>
                  </a:lnTo>
                  <a:lnTo>
                    <a:pt x="75254" y="152706"/>
                  </a:lnTo>
                  <a:lnTo>
                    <a:pt x="75677" y="152699"/>
                  </a:lnTo>
                  <a:lnTo>
                    <a:pt x="76108" y="152684"/>
                  </a:lnTo>
                  <a:lnTo>
                    <a:pt x="76532" y="152662"/>
                  </a:lnTo>
                  <a:lnTo>
                    <a:pt x="76956" y="152626"/>
                  </a:lnTo>
                  <a:lnTo>
                    <a:pt x="77380" y="152582"/>
                  </a:lnTo>
                  <a:lnTo>
                    <a:pt x="77803" y="152524"/>
                  </a:lnTo>
                  <a:lnTo>
                    <a:pt x="78227" y="152458"/>
                  </a:lnTo>
                  <a:lnTo>
                    <a:pt x="78651" y="152385"/>
                  </a:lnTo>
                  <a:lnTo>
                    <a:pt x="79067" y="152297"/>
                  </a:lnTo>
                  <a:lnTo>
                    <a:pt x="79491" y="152202"/>
                  </a:lnTo>
                  <a:lnTo>
                    <a:pt x="79900" y="152093"/>
                  </a:lnTo>
                  <a:lnTo>
                    <a:pt x="80316" y="151976"/>
                  </a:lnTo>
                  <a:lnTo>
                    <a:pt x="80725" y="151851"/>
                  </a:lnTo>
                  <a:lnTo>
                    <a:pt x="81135" y="151713"/>
                  </a:lnTo>
                  <a:lnTo>
                    <a:pt x="81544" y="151567"/>
                  </a:lnTo>
                  <a:lnTo>
                    <a:pt x="81945" y="151406"/>
                  </a:lnTo>
                  <a:lnTo>
                    <a:pt x="82347" y="151238"/>
                  </a:lnTo>
                  <a:lnTo>
                    <a:pt x="82742" y="151062"/>
                  </a:lnTo>
                  <a:lnTo>
                    <a:pt x="83136" y="150873"/>
                  </a:lnTo>
                  <a:lnTo>
                    <a:pt x="83523" y="150675"/>
                  </a:lnTo>
                  <a:lnTo>
                    <a:pt x="83903" y="150471"/>
                  </a:lnTo>
                  <a:lnTo>
                    <a:pt x="84290" y="150252"/>
                  </a:lnTo>
                  <a:lnTo>
                    <a:pt x="84663" y="150018"/>
                  </a:lnTo>
                  <a:lnTo>
                    <a:pt x="85036" y="149784"/>
                  </a:lnTo>
                  <a:lnTo>
                    <a:pt x="85401" y="149536"/>
                  </a:lnTo>
                  <a:lnTo>
                    <a:pt x="85766" y="149273"/>
                  </a:lnTo>
                  <a:lnTo>
                    <a:pt x="86124" y="149002"/>
                  </a:lnTo>
                  <a:lnTo>
                    <a:pt x="86475" y="148725"/>
                  </a:lnTo>
                  <a:lnTo>
                    <a:pt x="86818" y="148440"/>
                  </a:lnTo>
                  <a:lnTo>
                    <a:pt x="87162" y="148140"/>
                  </a:lnTo>
                  <a:lnTo>
                    <a:pt x="87490" y="147826"/>
                  </a:lnTo>
                  <a:lnTo>
                    <a:pt x="87819" y="147512"/>
                  </a:lnTo>
                  <a:lnTo>
                    <a:pt x="95767" y="139564"/>
                  </a:lnTo>
                  <a:lnTo>
                    <a:pt x="106747" y="150551"/>
                  </a:lnTo>
                  <a:lnTo>
                    <a:pt x="66918" y="190380"/>
                  </a:lnTo>
                  <a:lnTo>
                    <a:pt x="66626" y="190665"/>
                  </a:lnTo>
                  <a:lnTo>
                    <a:pt x="66334" y="190943"/>
                  </a:lnTo>
                  <a:lnTo>
                    <a:pt x="66034" y="191213"/>
                  </a:lnTo>
                  <a:lnTo>
                    <a:pt x="65735" y="191484"/>
                  </a:lnTo>
                  <a:lnTo>
                    <a:pt x="65428" y="191747"/>
                  </a:lnTo>
                  <a:lnTo>
                    <a:pt x="65121" y="192002"/>
                  </a:lnTo>
                  <a:lnTo>
                    <a:pt x="64807" y="192251"/>
                  </a:lnTo>
                  <a:lnTo>
                    <a:pt x="64493" y="192492"/>
                  </a:lnTo>
                  <a:lnTo>
                    <a:pt x="64171" y="192726"/>
                  </a:lnTo>
                  <a:lnTo>
                    <a:pt x="63850" y="192959"/>
                  </a:lnTo>
                  <a:lnTo>
                    <a:pt x="63528" y="193186"/>
                  </a:lnTo>
                  <a:lnTo>
                    <a:pt x="63200" y="193405"/>
                  </a:lnTo>
                  <a:lnTo>
                    <a:pt x="62864" y="193617"/>
                  </a:lnTo>
                  <a:lnTo>
                    <a:pt x="62527" y="193821"/>
                  </a:lnTo>
                  <a:lnTo>
                    <a:pt x="62191" y="194026"/>
                  </a:lnTo>
                  <a:lnTo>
                    <a:pt x="61848" y="194223"/>
                  </a:lnTo>
                  <a:lnTo>
                    <a:pt x="61505" y="194406"/>
                  </a:lnTo>
                  <a:lnTo>
                    <a:pt x="61154" y="194596"/>
                  </a:lnTo>
                  <a:lnTo>
                    <a:pt x="60811" y="194771"/>
                  </a:lnTo>
                  <a:lnTo>
                    <a:pt x="60453" y="194939"/>
                  </a:lnTo>
                  <a:lnTo>
                    <a:pt x="60102" y="195100"/>
                  </a:lnTo>
                  <a:lnTo>
                    <a:pt x="59744" y="195261"/>
                  </a:lnTo>
                  <a:lnTo>
                    <a:pt x="59386" y="195414"/>
                  </a:lnTo>
                  <a:lnTo>
                    <a:pt x="59021" y="195560"/>
                  </a:lnTo>
                  <a:lnTo>
                    <a:pt x="58656" y="195699"/>
                  </a:lnTo>
                  <a:lnTo>
                    <a:pt x="58290" y="195830"/>
                  </a:lnTo>
                  <a:lnTo>
                    <a:pt x="57925" y="195962"/>
                  </a:lnTo>
                  <a:lnTo>
                    <a:pt x="57552" y="196079"/>
                  </a:lnTo>
                  <a:lnTo>
                    <a:pt x="57180" y="196196"/>
                  </a:lnTo>
                  <a:lnTo>
                    <a:pt x="56807" y="196298"/>
                  </a:lnTo>
                  <a:lnTo>
                    <a:pt x="56435" y="196400"/>
                  </a:lnTo>
                  <a:lnTo>
                    <a:pt x="56055" y="196495"/>
                  </a:lnTo>
                  <a:lnTo>
                    <a:pt x="55675" y="196583"/>
                  </a:lnTo>
                  <a:lnTo>
                    <a:pt x="55295" y="196670"/>
                  </a:lnTo>
                  <a:lnTo>
                    <a:pt x="54915" y="196744"/>
                  </a:lnTo>
                  <a:lnTo>
                    <a:pt x="54535" y="196809"/>
                  </a:lnTo>
                  <a:lnTo>
                    <a:pt x="54148" y="196875"/>
                  </a:lnTo>
                  <a:lnTo>
                    <a:pt x="53761" y="196933"/>
                  </a:lnTo>
                  <a:lnTo>
                    <a:pt x="53374" y="196985"/>
                  </a:lnTo>
                  <a:lnTo>
                    <a:pt x="52987" y="197021"/>
                  </a:lnTo>
                  <a:lnTo>
                    <a:pt x="52599" y="197058"/>
                  </a:lnTo>
                  <a:lnTo>
                    <a:pt x="52212" y="197087"/>
                  </a:lnTo>
                  <a:lnTo>
                    <a:pt x="51825" y="197116"/>
                  </a:lnTo>
                  <a:lnTo>
                    <a:pt x="51430" y="197131"/>
                  </a:lnTo>
                  <a:lnTo>
                    <a:pt x="51043" y="197138"/>
                  </a:lnTo>
                  <a:lnTo>
                    <a:pt x="50649" y="197145"/>
                  </a:lnTo>
                  <a:lnTo>
                    <a:pt x="50254" y="197138"/>
                  </a:lnTo>
                  <a:lnTo>
                    <a:pt x="49867" y="197131"/>
                  </a:lnTo>
                  <a:lnTo>
                    <a:pt x="49473" y="197116"/>
                  </a:lnTo>
                  <a:lnTo>
                    <a:pt x="49078" y="197087"/>
                  </a:lnTo>
                  <a:lnTo>
                    <a:pt x="48684" y="197058"/>
                  </a:lnTo>
                  <a:lnTo>
                    <a:pt x="48289" y="197021"/>
                  </a:lnTo>
                  <a:lnTo>
                    <a:pt x="47902" y="196977"/>
                  </a:lnTo>
                  <a:lnTo>
                    <a:pt x="47507" y="196926"/>
                  </a:lnTo>
                  <a:lnTo>
                    <a:pt x="47113" y="196868"/>
                  </a:lnTo>
                  <a:lnTo>
                    <a:pt x="46718" y="196809"/>
                  </a:lnTo>
                  <a:lnTo>
                    <a:pt x="46331" y="196736"/>
                  </a:lnTo>
                  <a:lnTo>
                    <a:pt x="45937" y="196656"/>
                  </a:lnTo>
                  <a:lnTo>
                    <a:pt x="45550" y="196575"/>
                  </a:lnTo>
                  <a:lnTo>
                    <a:pt x="45155" y="196481"/>
                  </a:lnTo>
                  <a:lnTo>
                    <a:pt x="44768" y="196378"/>
                  </a:lnTo>
                  <a:lnTo>
                    <a:pt x="44373" y="196276"/>
                  </a:lnTo>
                  <a:lnTo>
                    <a:pt x="43986" y="196159"/>
                  </a:lnTo>
                  <a:lnTo>
                    <a:pt x="43599" y="196042"/>
                  </a:lnTo>
                  <a:lnTo>
                    <a:pt x="20784" y="188766"/>
                  </a:lnTo>
                  <a:lnTo>
                    <a:pt x="13508" y="165951"/>
                  </a:lnTo>
                  <a:lnTo>
                    <a:pt x="13384" y="165564"/>
                  </a:lnTo>
                  <a:lnTo>
                    <a:pt x="13274" y="165169"/>
                  </a:lnTo>
                  <a:lnTo>
                    <a:pt x="13164" y="164782"/>
                  </a:lnTo>
                  <a:lnTo>
                    <a:pt x="13069" y="164395"/>
                  </a:lnTo>
                  <a:lnTo>
                    <a:pt x="12975" y="164000"/>
                  </a:lnTo>
                  <a:lnTo>
                    <a:pt x="12894" y="163613"/>
                  </a:lnTo>
                  <a:lnTo>
                    <a:pt x="12814" y="163219"/>
                  </a:lnTo>
                  <a:lnTo>
                    <a:pt x="12741" y="162824"/>
                  </a:lnTo>
                  <a:lnTo>
                    <a:pt x="12675" y="162437"/>
                  </a:lnTo>
                  <a:lnTo>
                    <a:pt x="12624" y="162043"/>
                  </a:lnTo>
                  <a:lnTo>
                    <a:pt x="12573" y="161648"/>
                  </a:lnTo>
                  <a:lnTo>
                    <a:pt x="12529" y="161254"/>
                  </a:lnTo>
                  <a:lnTo>
                    <a:pt x="12492" y="160866"/>
                  </a:lnTo>
                  <a:lnTo>
                    <a:pt x="12456" y="160472"/>
                  </a:lnTo>
                  <a:lnTo>
                    <a:pt x="12434" y="160077"/>
                  </a:lnTo>
                  <a:lnTo>
                    <a:pt x="12419" y="159683"/>
                  </a:lnTo>
                  <a:lnTo>
                    <a:pt x="12412" y="159296"/>
                  </a:lnTo>
                  <a:lnTo>
                    <a:pt x="12405" y="158901"/>
                  </a:lnTo>
                  <a:lnTo>
                    <a:pt x="12412" y="158507"/>
                  </a:lnTo>
                  <a:lnTo>
                    <a:pt x="12419" y="158120"/>
                  </a:lnTo>
                  <a:lnTo>
                    <a:pt x="12434" y="157725"/>
                  </a:lnTo>
                  <a:lnTo>
                    <a:pt x="12456" y="157338"/>
                  </a:lnTo>
                  <a:lnTo>
                    <a:pt x="12485" y="156951"/>
                  </a:lnTo>
                  <a:lnTo>
                    <a:pt x="12522" y="156556"/>
                  </a:lnTo>
                  <a:lnTo>
                    <a:pt x="12565" y="156169"/>
                  </a:lnTo>
                  <a:lnTo>
                    <a:pt x="12617" y="155789"/>
                  </a:lnTo>
                  <a:lnTo>
                    <a:pt x="12675" y="155402"/>
                  </a:lnTo>
                  <a:lnTo>
                    <a:pt x="12733" y="155015"/>
                  </a:lnTo>
                  <a:lnTo>
                    <a:pt x="12806" y="154635"/>
                  </a:lnTo>
                  <a:lnTo>
                    <a:pt x="12880" y="154255"/>
                  </a:lnTo>
                  <a:lnTo>
                    <a:pt x="12967" y="153875"/>
                  </a:lnTo>
                  <a:lnTo>
                    <a:pt x="13055" y="153495"/>
                  </a:lnTo>
                  <a:lnTo>
                    <a:pt x="13150" y="153115"/>
                  </a:lnTo>
                  <a:lnTo>
                    <a:pt x="13252" y="152743"/>
                  </a:lnTo>
                  <a:lnTo>
                    <a:pt x="13354" y="152370"/>
                  </a:lnTo>
                  <a:lnTo>
                    <a:pt x="13471" y="151998"/>
                  </a:lnTo>
                  <a:lnTo>
                    <a:pt x="13588" y="151625"/>
                  </a:lnTo>
                  <a:lnTo>
                    <a:pt x="13720" y="151260"/>
                  </a:lnTo>
                  <a:lnTo>
                    <a:pt x="13851" y="150887"/>
                  </a:lnTo>
                  <a:lnTo>
                    <a:pt x="13990" y="150529"/>
                  </a:lnTo>
                  <a:lnTo>
                    <a:pt x="14136" y="150164"/>
                  </a:lnTo>
                  <a:lnTo>
                    <a:pt x="14289" y="149806"/>
                  </a:lnTo>
                  <a:lnTo>
                    <a:pt x="14443" y="149448"/>
                  </a:lnTo>
                  <a:lnTo>
                    <a:pt x="14611" y="149090"/>
                  </a:lnTo>
                  <a:lnTo>
                    <a:pt x="14779" y="148739"/>
                  </a:lnTo>
                  <a:lnTo>
                    <a:pt x="14954" y="148389"/>
                  </a:lnTo>
                  <a:lnTo>
                    <a:pt x="15137" y="148045"/>
                  </a:lnTo>
                  <a:lnTo>
                    <a:pt x="15327" y="147702"/>
                  </a:lnTo>
                  <a:lnTo>
                    <a:pt x="15524" y="147359"/>
                  </a:lnTo>
                  <a:lnTo>
                    <a:pt x="15721" y="147023"/>
                  </a:lnTo>
                  <a:lnTo>
                    <a:pt x="15933" y="146686"/>
                  </a:lnTo>
                  <a:lnTo>
                    <a:pt x="16145" y="146350"/>
                  </a:lnTo>
                  <a:lnTo>
                    <a:pt x="16364" y="146022"/>
                  </a:lnTo>
                  <a:lnTo>
                    <a:pt x="16591" y="145700"/>
                  </a:lnTo>
                  <a:lnTo>
                    <a:pt x="16824" y="145379"/>
                  </a:lnTo>
                  <a:lnTo>
                    <a:pt x="17058" y="145057"/>
                  </a:lnTo>
                  <a:lnTo>
                    <a:pt x="17299" y="144743"/>
                  </a:lnTo>
                  <a:lnTo>
                    <a:pt x="17548" y="144429"/>
                  </a:lnTo>
                  <a:lnTo>
                    <a:pt x="17803" y="144122"/>
                  </a:lnTo>
                  <a:lnTo>
                    <a:pt x="18066" y="143815"/>
                  </a:lnTo>
                  <a:lnTo>
                    <a:pt x="18337" y="143516"/>
                  </a:lnTo>
                  <a:lnTo>
                    <a:pt x="18607" y="143216"/>
                  </a:lnTo>
                  <a:lnTo>
                    <a:pt x="18885" y="142924"/>
                  </a:lnTo>
                  <a:lnTo>
                    <a:pt x="19170" y="142632"/>
                  </a:lnTo>
                  <a:lnTo>
                    <a:pt x="58999" y="102803"/>
                  </a:lnTo>
                  <a:close/>
                  <a:moveTo>
                    <a:pt x="166367" y="0"/>
                  </a:moveTo>
                  <a:lnTo>
                    <a:pt x="150909" y="15458"/>
                  </a:lnTo>
                  <a:lnTo>
                    <a:pt x="150653" y="15721"/>
                  </a:lnTo>
                  <a:lnTo>
                    <a:pt x="150405" y="15992"/>
                  </a:lnTo>
                  <a:lnTo>
                    <a:pt x="150164" y="16262"/>
                  </a:lnTo>
                  <a:lnTo>
                    <a:pt x="149930" y="16540"/>
                  </a:lnTo>
                  <a:lnTo>
                    <a:pt x="149704" y="16817"/>
                  </a:lnTo>
                  <a:lnTo>
                    <a:pt x="149484" y="17102"/>
                  </a:lnTo>
                  <a:lnTo>
                    <a:pt x="149280" y="17394"/>
                  </a:lnTo>
                  <a:lnTo>
                    <a:pt x="149075" y="17687"/>
                  </a:lnTo>
                  <a:lnTo>
                    <a:pt x="148878" y="17986"/>
                  </a:lnTo>
                  <a:lnTo>
                    <a:pt x="148695" y="18293"/>
                  </a:lnTo>
                  <a:lnTo>
                    <a:pt x="148513" y="18600"/>
                  </a:lnTo>
                  <a:lnTo>
                    <a:pt x="148345" y="18914"/>
                  </a:lnTo>
                  <a:lnTo>
                    <a:pt x="148177" y="19228"/>
                  </a:lnTo>
                  <a:lnTo>
                    <a:pt x="148023" y="19542"/>
                  </a:lnTo>
                  <a:lnTo>
                    <a:pt x="147877" y="19871"/>
                  </a:lnTo>
                  <a:lnTo>
                    <a:pt x="147738" y="20192"/>
                  </a:lnTo>
                  <a:lnTo>
                    <a:pt x="147607" y="20521"/>
                  </a:lnTo>
                  <a:lnTo>
                    <a:pt x="147483" y="20857"/>
                  </a:lnTo>
                  <a:lnTo>
                    <a:pt x="147366" y="21193"/>
                  </a:lnTo>
                  <a:lnTo>
                    <a:pt x="147256" y="21529"/>
                  </a:lnTo>
                  <a:lnTo>
                    <a:pt x="147161" y="21873"/>
                  </a:lnTo>
                  <a:lnTo>
                    <a:pt x="147066" y="22216"/>
                  </a:lnTo>
                  <a:lnTo>
                    <a:pt x="146986" y="22567"/>
                  </a:lnTo>
                  <a:lnTo>
                    <a:pt x="146913" y="22910"/>
                  </a:lnTo>
                  <a:lnTo>
                    <a:pt x="146847" y="23268"/>
                  </a:lnTo>
                  <a:lnTo>
                    <a:pt x="146789" y="23619"/>
                  </a:lnTo>
                  <a:lnTo>
                    <a:pt x="146745" y="23977"/>
                  </a:lnTo>
                  <a:lnTo>
                    <a:pt x="146701" y="24335"/>
                  </a:lnTo>
                  <a:lnTo>
                    <a:pt x="146672" y="24692"/>
                  </a:lnTo>
                  <a:lnTo>
                    <a:pt x="146650" y="25050"/>
                  </a:lnTo>
                  <a:lnTo>
                    <a:pt x="146635" y="25416"/>
                  </a:lnTo>
                  <a:lnTo>
                    <a:pt x="146635" y="25781"/>
                  </a:lnTo>
                  <a:lnTo>
                    <a:pt x="146635" y="26073"/>
                  </a:lnTo>
                  <a:lnTo>
                    <a:pt x="146643" y="26365"/>
                  </a:lnTo>
                  <a:lnTo>
                    <a:pt x="146657" y="26658"/>
                  </a:lnTo>
                  <a:lnTo>
                    <a:pt x="146679" y="26943"/>
                  </a:lnTo>
                  <a:lnTo>
                    <a:pt x="146701" y="27235"/>
                  </a:lnTo>
                  <a:lnTo>
                    <a:pt x="146730" y="27520"/>
                  </a:lnTo>
                  <a:lnTo>
                    <a:pt x="146767" y="27805"/>
                  </a:lnTo>
                  <a:lnTo>
                    <a:pt x="146811" y="28090"/>
                  </a:lnTo>
                  <a:lnTo>
                    <a:pt x="146862" y="28374"/>
                  </a:lnTo>
                  <a:lnTo>
                    <a:pt x="146913" y="28652"/>
                  </a:lnTo>
                  <a:lnTo>
                    <a:pt x="146971" y="28937"/>
                  </a:lnTo>
                  <a:lnTo>
                    <a:pt x="147037" y="29215"/>
                  </a:lnTo>
                  <a:lnTo>
                    <a:pt x="147103" y="29492"/>
                  </a:lnTo>
                  <a:lnTo>
                    <a:pt x="147183" y="29762"/>
                  </a:lnTo>
                  <a:lnTo>
                    <a:pt x="147264" y="30040"/>
                  </a:lnTo>
                  <a:lnTo>
                    <a:pt x="147344" y="30310"/>
                  </a:lnTo>
                  <a:lnTo>
                    <a:pt x="147439" y="30581"/>
                  </a:lnTo>
                  <a:lnTo>
                    <a:pt x="147534" y="30844"/>
                  </a:lnTo>
                  <a:lnTo>
                    <a:pt x="147636" y="31114"/>
                  </a:lnTo>
                  <a:lnTo>
                    <a:pt x="147738" y="31377"/>
                  </a:lnTo>
                  <a:lnTo>
                    <a:pt x="147848" y="31640"/>
                  </a:lnTo>
                  <a:lnTo>
                    <a:pt x="147965" y="31896"/>
                  </a:lnTo>
                  <a:lnTo>
                    <a:pt x="148089" y="32151"/>
                  </a:lnTo>
                  <a:lnTo>
                    <a:pt x="148221" y="32407"/>
                  </a:lnTo>
                  <a:lnTo>
                    <a:pt x="148352" y="32663"/>
                  </a:lnTo>
                  <a:lnTo>
                    <a:pt x="148484" y="32911"/>
                  </a:lnTo>
                  <a:lnTo>
                    <a:pt x="148630" y="33160"/>
                  </a:lnTo>
                  <a:lnTo>
                    <a:pt x="148776" y="33401"/>
                  </a:lnTo>
                  <a:lnTo>
                    <a:pt x="148929" y="33642"/>
                  </a:lnTo>
                  <a:lnTo>
                    <a:pt x="149083" y="33883"/>
                  </a:lnTo>
                  <a:lnTo>
                    <a:pt x="149243" y="34117"/>
                  </a:lnTo>
                  <a:lnTo>
                    <a:pt x="149411" y="34350"/>
                  </a:lnTo>
                  <a:lnTo>
                    <a:pt x="78753" y="105016"/>
                  </a:lnTo>
                  <a:lnTo>
                    <a:pt x="58999" y="85269"/>
                  </a:lnTo>
                  <a:lnTo>
                    <a:pt x="10403" y="133865"/>
                  </a:lnTo>
                  <a:lnTo>
                    <a:pt x="9965" y="134311"/>
                  </a:lnTo>
                  <a:lnTo>
                    <a:pt x="9534" y="134764"/>
                  </a:lnTo>
                  <a:lnTo>
                    <a:pt x="9117" y="135217"/>
                  </a:lnTo>
                  <a:lnTo>
                    <a:pt x="8708" y="135684"/>
                  </a:lnTo>
                  <a:lnTo>
                    <a:pt x="8306" y="136152"/>
                  </a:lnTo>
                  <a:lnTo>
                    <a:pt x="7912" y="136627"/>
                  </a:lnTo>
                  <a:lnTo>
                    <a:pt x="7532" y="137109"/>
                  </a:lnTo>
                  <a:lnTo>
                    <a:pt x="7159" y="137591"/>
                  </a:lnTo>
                  <a:lnTo>
                    <a:pt x="6794" y="138081"/>
                  </a:lnTo>
                  <a:lnTo>
                    <a:pt x="6436" y="138577"/>
                  </a:lnTo>
                  <a:lnTo>
                    <a:pt x="6093" y="139081"/>
                  </a:lnTo>
                  <a:lnTo>
                    <a:pt x="5749" y="139586"/>
                  </a:lnTo>
                  <a:lnTo>
                    <a:pt x="5421" y="140097"/>
                  </a:lnTo>
                  <a:lnTo>
                    <a:pt x="5107" y="140616"/>
                  </a:lnTo>
                  <a:lnTo>
                    <a:pt x="4800" y="141134"/>
                  </a:lnTo>
                  <a:lnTo>
                    <a:pt x="4493" y="141660"/>
                  </a:lnTo>
                  <a:lnTo>
                    <a:pt x="4208" y="142186"/>
                  </a:lnTo>
                  <a:lnTo>
                    <a:pt x="3923" y="142720"/>
                  </a:lnTo>
                  <a:lnTo>
                    <a:pt x="3653" y="143260"/>
                  </a:lnTo>
                  <a:lnTo>
                    <a:pt x="3390" y="143801"/>
                  </a:lnTo>
                  <a:lnTo>
                    <a:pt x="3141" y="144349"/>
                  </a:lnTo>
                  <a:lnTo>
                    <a:pt x="2893" y="144897"/>
                  </a:lnTo>
                  <a:lnTo>
                    <a:pt x="2659" y="145445"/>
                  </a:lnTo>
                  <a:lnTo>
                    <a:pt x="2440" y="146007"/>
                  </a:lnTo>
                  <a:lnTo>
                    <a:pt x="2221" y="146562"/>
                  </a:lnTo>
                  <a:lnTo>
                    <a:pt x="2016" y="147125"/>
                  </a:lnTo>
                  <a:lnTo>
                    <a:pt x="1826" y="147695"/>
                  </a:lnTo>
                  <a:lnTo>
                    <a:pt x="1636" y="148264"/>
                  </a:lnTo>
                  <a:lnTo>
                    <a:pt x="1461" y="148834"/>
                  </a:lnTo>
                  <a:lnTo>
                    <a:pt x="1300" y="149411"/>
                  </a:lnTo>
                  <a:lnTo>
                    <a:pt x="1140" y="149989"/>
                  </a:lnTo>
                  <a:lnTo>
                    <a:pt x="994" y="150566"/>
                  </a:lnTo>
                  <a:lnTo>
                    <a:pt x="862" y="151150"/>
                  </a:lnTo>
                  <a:lnTo>
                    <a:pt x="731" y="151735"/>
                  </a:lnTo>
                  <a:lnTo>
                    <a:pt x="614" y="152319"/>
                  </a:lnTo>
                  <a:lnTo>
                    <a:pt x="511" y="152911"/>
                  </a:lnTo>
                  <a:lnTo>
                    <a:pt x="416" y="153495"/>
                  </a:lnTo>
                  <a:lnTo>
                    <a:pt x="329" y="154094"/>
                  </a:lnTo>
                  <a:lnTo>
                    <a:pt x="248" y="154686"/>
                  </a:lnTo>
                  <a:lnTo>
                    <a:pt x="183" y="155278"/>
                  </a:lnTo>
                  <a:lnTo>
                    <a:pt x="132" y="155877"/>
                  </a:lnTo>
                  <a:lnTo>
                    <a:pt x="80" y="156476"/>
                  </a:lnTo>
                  <a:lnTo>
                    <a:pt x="44" y="157075"/>
                  </a:lnTo>
                  <a:lnTo>
                    <a:pt x="22" y="157674"/>
                  </a:lnTo>
                  <a:lnTo>
                    <a:pt x="7" y="158280"/>
                  </a:lnTo>
                  <a:lnTo>
                    <a:pt x="0" y="158879"/>
                  </a:lnTo>
                  <a:lnTo>
                    <a:pt x="7" y="159486"/>
                  </a:lnTo>
                  <a:lnTo>
                    <a:pt x="22" y="160085"/>
                  </a:lnTo>
                  <a:lnTo>
                    <a:pt x="44" y="160691"/>
                  </a:lnTo>
                  <a:lnTo>
                    <a:pt x="80" y="161297"/>
                  </a:lnTo>
                  <a:lnTo>
                    <a:pt x="132" y="161896"/>
                  </a:lnTo>
                  <a:lnTo>
                    <a:pt x="190" y="162503"/>
                  </a:lnTo>
                  <a:lnTo>
                    <a:pt x="256" y="163109"/>
                  </a:lnTo>
                  <a:lnTo>
                    <a:pt x="329" y="163708"/>
                  </a:lnTo>
                  <a:lnTo>
                    <a:pt x="424" y="164315"/>
                  </a:lnTo>
                  <a:lnTo>
                    <a:pt x="519" y="164921"/>
                  </a:lnTo>
                  <a:lnTo>
                    <a:pt x="628" y="165520"/>
                  </a:lnTo>
                  <a:lnTo>
                    <a:pt x="752" y="166126"/>
                  </a:lnTo>
                  <a:lnTo>
                    <a:pt x="884" y="166725"/>
                  </a:lnTo>
                  <a:lnTo>
                    <a:pt x="1023" y="167324"/>
                  </a:lnTo>
                  <a:lnTo>
                    <a:pt x="1176" y="167923"/>
                  </a:lnTo>
                  <a:lnTo>
                    <a:pt x="1337" y="168523"/>
                  </a:lnTo>
                  <a:lnTo>
                    <a:pt x="1512" y="169122"/>
                  </a:lnTo>
                  <a:lnTo>
                    <a:pt x="1695" y="169713"/>
                  </a:lnTo>
                  <a:lnTo>
                    <a:pt x="10922" y="198628"/>
                  </a:lnTo>
                  <a:lnTo>
                    <a:pt x="39829" y="207855"/>
                  </a:lnTo>
                  <a:lnTo>
                    <a:pt x="40502" y="208060"/>
                  </a:lnTo>
                  <a:lnTo>
                    <a:pt x="41174" y="208257"/>
                  </a:lnTo>
                  <a:lnTo>
                    <a:pt x="41846" y="208432"/>
                  </a:lnTo>
                  <a:lnTo>
                    <a:pt x="42518" y="208600"/>
                  </a:lnTo>
                  <a:lnTo>
                    <a:pt x="43197" y="208754"/>
                  </a:lnTo>
                  <a:lnTo>
                    <a:pt x="43877" y="208893"/>
                  </a:lnTo>
                  <a:lnTo>
                    <a:pt x="44556" y="209017"/>
                  </a:lnTo>
                  <a:lnTo>
                    <a:pt x="45228" y="209126"/>
                  </a:lnTo>
                  <a:lnTo>
                    <a:pt x="45908" y="209229"/>
                  </a:lnTo>
                  <a:lnTo>
                    <a:pt x="46587" y="209316"/>
                  </a:lnTo>
                  <a:lnTo>
                    <a:pt x="47266" y="209382"/>
                  </a:lnTo>
                  <a:lnTo>
                    <a:pt x="47953" y="209440"/>
                  </a:lnTo>
                  <a:lnTo>
                    <a:pt x="48632" y="209492"/>
                  </a:lnTo>
                  <a:lnTo>
                    <a:pt x="49312" y="209521"/>
                  </a:lnTo>
                  <a:lnTo>
                    <a:pt x="49984" y="209543"/>
                  </a:lnTo>
                  <a:lnTo>
                    <a:pt x="50663" y="209550"/>
                  </a:lnTo>
                  <a:lnTo>
                    <a:pt x="51102" y="209543"/>
                  </a:lnTo>
                  <a:lnTo>
                    <a:pt x="51533" y="209535"/>
                  </a:lnTo>
                  <a:lnTo>
                    <a:pt x="51964" y="209528"/>
                  </a:lnTo>
                  <a:lnTo>
                    <a:pt x="52395" y="209506"/>
                  </a:lnTo>
                  <a:lnTo>
                    <a:pt x="52826" y="209484"/>
                  </a:lnTo>
                  <a:lnTo>
                    <a:pt x="53257" y="209455"/>
                  </a:lnTo>
                  <a:lnTo>
                    <a:pt x="53688" y="209419"/>
                  </a:lnTo>
                  <a:lnTo>
                    <a:pt x="54119" y="209382"/>
                  </a:lnTo>
                  <a:lnTo>
                    <a:pt x="54543" y="209331"/>
                  </a:lnTo>
                  <a:lnTo>
                    <a:pt x="54974" y="209287"/>
                  </a:lnTo>
                  <a:lnTo>
                    <a:pt x="55397" y="209229"/>
                  </a:lnTo>
                  <a:lnTo>
                    <a:pt x="55828" y="209170"/>
                  </a:lnTo>
                  <a:lnTo>
                    <a:pt x="56252" y="209104"/>
                  </a:lnTo>
                  <a:lnTo>
                    <a:pt x="56676" y="209031"/>
                  </a:lnTo>
                  <a:lnTo>
                    <a:pt x="57100" y="208958"/>
                  </a:lnTo>
                  <a:lnTo>
                    <a:pt x="57523" y="208878"/>
                  </a:lnTo>
                  <a:lnTo>
                    <a:pt x="57940" y="208790"/>
                  </a:lnTo>
                  <a:lnTo>
                    <a:pt x="58363" y="208695"/>
                  </a:lnTo>
                  <a:lnTo>
                    <a:pt x="58780" y="208600"/>
                  </a:lnTo>
                  <a:lnTo>
                    <a:pt x="59196" y="208498"/>
                  </a:lnTo>
                  <a:lnTo>
                    <a:pt x="59613" y="208396"/>
                  </a:lnTo>
                  <a:lnTo>
                    <a:pt x="60029" y="208279"/>
                  </a:lnTo>
                  <a:lnTo>
                    <a:pt x="60445" y="208162"/>
                  </a:lnTo>
                  <a:lnTo>
                    <a:pt x="60855" y="208045"/>
                  </a:lnTo>
                  <a:lnTo>
                    <a:pt x="61264" y="207914"/>
                  </a:lnTo>
                  <a:lnTo>
                    <a:pt x="61680" y="207782"/>
                  </a:lnTo>
                  <a:lnTo>
                    <a:pt x="62082" y="207651"/>
                  </a:lnTo>
                  <a:lnTo>
                    <a:pt x="62491" y="207504"/>
                  </a:lnTo>
                  <a:lnTo>
                    <a:pt x="62893" y="207358"/>
                  </a:lnTo>
                  <a:lnTo>
                    <a:pt x="63302" y="207205"/>
                  </a:lnTo>
                  <a:lnTo>
                    <a:pt x="63704" y="207052"/>
                  </a:lnTo>
                  <a:lnTo>
                    <a:pt x="64098" y="206891"/>
                  </a:lnTo>
                  <a:lnTo>
                    <a:pt x="64500" y="206723"/>
                  </a:lnTo>
                  <a:lnTo>
                    <a:pt x="64894" y="206547"/>
                  </a:lnTo>
                  <a:lnTo>
                    <a:pt x="65289" y="206372"/>
                  </a:lnTo>
                  <a:lnTo>
                    <a:pt x="65676" y="206189"/>
                  </a:lnTo>
                  <a:lnTo>
                    <a:pt x="66071" y="206007"/>
                  </a:lnTo>
                  <a:lnTo>
                    <a:pt x="66458" y="205810"/>
                  </a:lnTo>
                  <a:lnTo>
                    <a:pt x="66845" y="205620"/>
                  </a:lnTo>
                  <a:lnTo>
                    <a:pt x="67225" y="205415"/>
                  </a:lnTo>
                  <a:lnTo>
                    <a:pt x="67612" y="205211"/>
                  </a:lnTo>
                  <a:lnTo>
                    <a:pt x="67992" y="204999"/>
                  </a:lnTo>
                  <a:lnTo>
                    <a:pt x="68365" y="204780"/>
                  </a:lnTo>
                  <a:lnTo>
                    <a:pt x="68737" y="204560"/>
                  </a:lnTo>
                  <a:lnTo>
                    <a:pt x="69110" y="204334"/>
                  </a:lnTo>
                  <a:lnTo>
                    <a:pt x="69482" y="204107"/>
                  </a:lnTo>
                  <a:lnTo>
                    <a:pt x="69848" y="203874"/>
                  </a:lnTo>
                  <a:lnTo>
                    <a:pt x="70213" y="203633"/>
                  </a:lnTo>
                  <a:lnTo>
                    <a:pt x="70578" y="203384"/>
                  </a:lnTo>
                  <a:lnTo>
                    <a:pt x="70936" y="203136"/>
                  </a:lnTo>
                  <a:lnTo>
                    <a:pt x="71294" y="202880"/>
                  </a:lnTo>
                  <a:lnTo>
                    <a:pt x="71652" y="202624"/>
                  </a:lnTo>
                  <a:lnTo>
                    <a:pt x="72003" y="202361"/>
                  </a:lnTo>
                  <a:lnTo>
                    <a:pt x="72353" y="202091"/>
                  </a:lnTo>
                  <a:lnTo>
                    <a:pt x="72697" y="201814"/>
                  </a:lnTo>
                  <a:lnTo>
                    <a:pt x="73040" y="201536"/>
                  </a:lnTo>
                  <a:lnTo>
                    <a:pt x="73383" y="201258"/>
                  </a:lnTo>
                  <a:lnTo>
                    <a:pt x="73719" y="200966"/>
                  </a:lnTo>
                  <a:lnTo>
                    <a:pt x="74056" y="200674"/>
                  </a:lnTo>
                  <a:lnTo>
                    <a:pt x="74384" y="200382"/>
                  </a:lnTo>
                  <a:lnTo>
                    <a:pt x="74713" y="200082"/>
                  </a:lnTo>
                  <a:lnTo>
                    <a:pt x="75042" y="199775"/>
                  </a:lnTo>
                  <a:lnTo>
                    <a:pt x="75363" y="199461"/>
                  </a:lnTo>
                  <a:lnTo>
                    <a:pt x="75685" y="199147"/>
                  </a:lnTo>
                  <a:lnTo>
                    <a:pt x="124281" y="150551"/>
                  </a:lnTo>
                  <a:lnTo>
                    <a:pt x="104534" y="130797"/>
                  </a:lnTo>
                  <a:lnTo>
                    <a:pt x="175192" y="60139"/>
                  </a:lnTo>
                  <a:lnTo>
                    <a:pt x="175426" y="60299"/>
                  </a:lnTo>
                  <a:lnTo>
                    <a:pt x="175667" y="60467"/>
                  </a:lnTo>
                  <a:lnTo>
                    <a:pt x="175908" y="60621"/>
                  </a:lnTo>
                  <a:lnTo>
                    <a:pt x="176149" y="60774"/>
                  </a:lnTo>
                  <a:lnTo>
                    <a:pt x="176390" y="60920"/>
                  </a:lnTo>
                  <a:lnTo>
                    <a:pt x="176639" y="61059"/>
                  </a:lnTo>
                  <a:lnTo>
                    <a:pt x="176887" y="61198"/>
                  </a:lnTo>
                  <a:lnTo>
                    <a:pt x="177143" y="61329"/>
                  </a:lnTo>
                  <a:lnTo>
                    <a:pt x="177391" y="61461"/>
                  </a:lnTo>
                  <a:lnTo>
                    <a:pt x="177654" y="61578"/>
                  </a:lnTo>
                  <a:lnTo>
                    <a:pt x="177910" y="61695"/>
                  </a:lnTo>
                  <a:lnTo>
                    <a:pt x="178173" y="61812"/>
                  </a:lnTo>
                  <a:lnTo>
                    <a:pt x="178436" y="61914"/>
                  </a:lnTo>
                  <a:lnTo>
                    <a:pt x="178699" y="62016"/>
                  </a:lnTo>
                  <a:lnTo>
                    <a:pt x="178969" y="62111"/>
                  </a:lnTo>
                  <a:lnTo>
                    <a:pt x="179240" y="62206"/>
                  </a:lnTo>
                  <a:lnTo>
                    <a:pt x="179510" y="62286"/>
                  </a:lnTo>
                  <a:lnTo>
                    <a:pt x="179780" y="62367"/>
                  </a:lnTo>
                  <a:lnTo>
                    <a:pt x="180058" y="62447"/>
                  </a:lnTo>
                  <a:lnTo>
                    <a:pt x="180335" y="62513"/>
                  </a:lnTo>
                  <a:lnTo>
                    <a:pt x="180613" y="62579"/>
                  </a:lnTo>
                  <a:lnTo>
                    <a:pt x="180891" y="62637"/>
                  </a:lnTo>
                  <a:lnTo>
                    <a:pt x="181176" y="62688"/>
                  </a:lnTo>
                  <a:lnTo>
                    <a:pt x="181460" y="62739"/>
                  </a:lnTo>
                  <a:lnTo>
                    <a:pt x="181745" y="62776"/>
                  </a:lnTo>
                  <a:lnTo>
                    <a:pt x="182030" y="62812"/>
                  </a:lnTo>
                  <a:lnTo>
                    <a:pt x="182315" y="62849"/>
                  </a:lnTo>
                  <a:lnTo>
                    <a:pt x="182600" y="62871"/>
                  </a:lnTo>
                  <a:lnTo>
                    <a:pt x="182892" y="62893"/>
                  </a:lnTo>
                  <a:lnTo>
                    <a:pt x="183185" y="62907"/>
                  </a:lnTo>
                  <a:lnTo>
                    <a:pt x="183477" y="62915"/>
                  </a:lnTo>
                  <a:lnTo>
                    <a:pt x="184134" y="62915"/>
                  </a:lnTo>
                  <a:lnTo>
                    <a:pt x="184492" y="62900"/>
                  </a:lnTo>
                  <a:lnTo>
                    <a:pt x="184858" y="62878"/>
                  </a:lnTo>
                  <a:lnTo>
                    <a:pt x="185215" y="62849"/>
                  </a:lnTo>
                  <a:lnTo>
                    <a:pt x="185573" y="62805"/>
                  </a:lnTo>
                  <a:lnTo>
                    <a:pt x="185931" y="62761"/>
                  </a:lnTo>
                  <a:lnTo>
                    <a:pt x="186282" y="62703"/>
                  </a:lnTo>
                  <a:lnTo>
                    <a:pt x="186640" y="62637"/>
                  </a:lnTo>
                  <a:lnTo>
                    <a:pt x="186983" y="62564"/>
                  </a:lnTo>
                  <a:lnTo>
                    <a:pt x="187334" y="62484"/>
                  </a:lnTo>
                  <a:lnTo>
                    <a:pt x="187677" y="62389"/>
                  </a:lnTo>
                  <a:lnTo>
                    <a:pt x="188021" y="62294"/>
                  </a:lnTo>
                  <a:lnTo>
                    <a:pt x="188357" y="62184"/>
                  </a:lnTo>
                  <a:lnTo>
                    <a:pt x="188693" y="62067"/>
                  </a:lnTo>
                  <a:lnTo>
                    <a:pt x="189029" y="61943"/>
                  </a:lnTo>
                  <a:lnTo>
                    <a:pt x="189358" y="61812"/>
                  </a:lnTo>
                  <a:lnTo>
                    <a:pt x="189679" y="61673"/>
                  </a:lnTo>
                  <a:lnTo>
                    <a:pt x="190001" y="61527"/>
                  </a:lnTo>
                  <a:lnTo>
                    <a:pt x="190322" y="61373"/>
                  </a:lnTo>
                  <a:lnTo>
                    <a:pt x="190636" y="61205"/>
                  </a:lnTo>
                  <a:lnTo>
                    <a:pt x="190950" y="61037"/>
                  </a:lnTo>
                  <a:lnTo>
                    <a:pt x="191257" y="60855"/>
                  </a:lnTo>
                  <a:lnTo>
                    <a:pt x="191564" y="60672"/>
                  </a:lnTo>
                  <a:lnTo>
                    <a:pt x="191863" y="60475"/>
                  </a:lnTo>
                  <a:lnTo>
                    <a:pt x="192156" y="60270"/>
                  </a:lnTo>
                  <a:lnTo>
                    <a:pt x="192448" y="60058"/>
                  </a:lnTo>
                  <a:lnTo>
                    <a:pt x="192733" y="59846"/>
                  </a:lnTo>
                  <a:lnTo>
                    <a:pt x="193010" y="59620"/>
                  </a:lnTo>
                  <a:lnTo>
                    <a:pt x="193288" y="59386"/>
                  </a:lnTo>
                  <a:lnTo>
                    <a:pt x="193558" y="59145"/>
                  </a:lnTo>
                  <a:lnTo>
                    <a:pt x="193829" y="58897"/>
                  </a:lnTo>
                  <a:lnTo>
                    <a:pt x="194092" y="58641"/>
                  </a:lnTo>
                  <a:lnTo>
                    <a:pt x="209550" y="43183"/>
                  </a:lnTo>
                  <a:lnTo>
                    <a:pt x="1663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4" name="Google Shape;254;p46"/>
            <p:cNvSpPr/>
            <p:nvPr/>
          </p:nvSpPr>
          <p:spPr>
            <a:xfrm>
              <a:off x="1190625" y="238125"/>
              <a:ext cx="5238750" cy="5238750"/>
            </a:xfrm>
            <a:custGeom>
              <a:rect b="b" l="l" r="r" t="t"/>
              <a:pathLst>
                <a:path extrusionOk="0" fill="none" h="209550" w="209550">
                  <a:moveTo>
                    <a:pt x="166367" y="0"/>
                  </a:moveTo>
                  <a:lnTo>
                    <a:pt x="150909" y="15458"/>
                  </a:lnTo>
                  <a:lnTo>
                    <a:pt x="150909" y="15458"/>
                  </a:lnTo>
                  <a:lnTo>
                    <a:pt x="150653" y="15721"/>
                  </a:lnTo>
                  <a:lnTo>
                    <a:pt x="150405" y="15992"/>
                  </a:lnTo>
                  <a:lnTo>
                    <a:pt x="150164" y="16262"/>
                  </a:lnTo>
                  <a:lnTo>
                    <a:pt x="149930" y="16540"/>
                  </a:lnTo>
                  <a:lnTo>
                    <a:pt x="149704" y="16817"/>
                  </a:lnTo>
                  <a:lnTo>
                    <a:pt x="149484" y="17102"/>
                  </a:lnTo>
                  <a:lnTo>
                    <a:pt x="149280" y="17394"/>
                  </a:lnTo>
                  <a:lnTo>
                    <a:pt x="149075" y="17687"/>
                  </a:lnTo>
                  <a:lnTo>
                    <a:pt x="148878" y="17986"/>
                  </a:lnTo>
                  <a:lnTo>
                    <a:pt x="148695" y="18293"/>
                  </a:lnTo>
                  <a:lnTo>
                    <a:pt x="148513" y="18600"/>
                  </a:lnTo>
                  <a:lnTo>
                    <a:pt x="148345" y="18914"/>
                  </a:lnTo>
                  <a:lnTo>
                    <a:pt x="148177" y="19228"/>
                  </a:lnTo>
                  <a:lnTo>
                    <a:pt x="148023" y="19542"/>
                  </a:lnTo>
                  <a:lnTo>
                    <a:pt x="147877" y="19871"/>
                  </a:lnTo>
                  <a:lnTo>
                    <a:pt x="147738" y="20192"/>
                  </a:lnTo>
                  <a:lnTo>
                    <a:pt x="147607" y="20521"/>
                  </a:lnTo>
                  <a:lnTo>
                    <a:pt x="147483" y="20857"/>
                  </a:lnTo>
                  <a:lnTo>
                    <a:pt x="147366" y="21193"/>
                  </a:lnTo>
                  <a:lnTo>
                    <a:pt x="147256" y="21529"/>
                  </a:lnTo>
                  <a:lnTo>
                    <a:pt x="147161" y="21873"/>
                  </a:lnTo>
                  <a:lnTo>
                    <a:pt x="147066" y="22216"/>
                  </a:lnTo>
                  <a:lnTo>
                    <a:pt x="146986" y="22567"/>
                  </a:lnTo>
                  <a:lnTo>
                    <a:pt x="146913" y="22910"/>
                  </a:lnTo>
                  <a:lnTo>
                    <a:pt x="146847" y="23268"/>
                  </a:lnTo>
                  <a:lnTo>
                    <a:pt x="146789" y="23619"/>
                  </a:lnTo>
                  <a:lnTo>
                    <a:pt x="146745" y="23977"/>
                  </a:lnTo>
                  <a:lnTo>
                    <a:pt x="146701" y="24335"/>
                  </a:lnTo>
                  <a:lnTo>
                    <a:pt x="146672" y="24692"/>
                  </a:lnTo>
                  <a:lnTo>
                    <a:pt x="146650" y="25050"/>
                  </a:lnTo>
                  <a:lnTo>
                    <a:pt x="146635" y="25416"/>
                  </a:lnTo>
                  <a:lnTo>
                    <a:pt x="146635" y="25781"/>
                  </a:lnTo>
                  <a:lnTo>
                    <a:pt x="146635" y="25781"/>
                  </a:lnTo>
                  <a:lnTo>
                    <a:pt x="146635" y="26073"/>
                  </a:lnTo>
                  <a:lnTo>
                    <a:pt x="146643" y="26365"/>
                  </a:lnTo>
                  <a:lnTo>
                    <a:pt x="146657" y="26658"/>
                  </a:lnTo>
                  <a:lnTo>
                    <a:pt x="146679" y="26943"/>
                  </a:lnTo>
                  <a:lnTo>
                    <a:pt x="146701" y="27235"/>
                  </a:lnTo>
                  <a:lnTo>
                    <a:pt x="146730" y="27520"/>
                  </a:lnTo>
                  <a:lnTo>
                    <a:pt x="146767" y="27805"/>
                  </a:lnTo>
                  <a:lnTo>
                    <a:pt x="146811" y="28090"/>
                  </a:lnTo>
                  <a:lnTo>
                    <a:pt x="146862" y="28374"/>
                  </a:lnTo>
                  <a:lnTo>
                    <a:pt x="146913" y="28652"/>
                  </a:lnTo>
                  <a:lnTo>
                    <a:pt x="146971" y="28937"/>
                  </a:lnTo>
                  <a:lnTo>
                    <a:pt x="147037" y="29215"/>
                  </a:lnTo>
                  <a:lnTo>
                    <a:pt x="147103" y="29492"/>
                  </a:lnTo>
                  <a:lnTo>
                    <a:pt x="147183" y="29762"/>
                  </a:lnTo>
                  <a:lnTo>
                    <a:pt x="147264" y="30040"/>
                  </a:lnTo>
                  <a:lnTo>
                    <a:pt x="147344" y="30310"/>
                  </a:lnTo>
                  <a:lnTo>
                    <a:pt x="147439" y="30581"/>
                  </a:lnTo>
                  <a:lnTo>
                    <a:pt x="147534" y="30844"/>
                  </a:lnTo>
                  <a:lnTo>
                    <a:pt x="147636" y="31114"/>
                  </a:lnTo>
                  <a:lnTo>
                    <a:pt x="147738" y="31377"/>
                  </a:lnTo>
                  <a:lnTo>
                    <a:pt x="147848" y="31640"/>
                  </a:lnTo>
                  <a:lnTo>
                    <a:pt x="147965" y="31896"/>
                  </a:lnTo>
                  <a:lnTo>
                    <a:pt x="148089" y="32151"/>
                  </a:lnTo>
                  <a:lnTo>
                    <a:pt x="148221" y="32407"/>
                  </a:lnTo>
                  <a:lnTo>
                    <a:pt x="148352" y="32663"/>
                  </a:lnTo>
                  <a:lnTo>
                    <a:pt x="148484" y="32911"/>
                  </a:lnTo>
                  <a:lnTo>
                    <a:pt x="148630" y="33160"/>
                  </a:lnTo>
                  <a:lnTo>
                    <a:pt x="148776" y="33401"/>
                  </a:lnTo>
                  <a:lnTo>
                    <a:pt x="148929" y="33642"/>
                  </a:lnTo>
                  <a:lnTo>
                    <a:pt x="149083" y="33883"/>
                  </a:lnTo>
                  <a:lnTo>
                    <a:pt x="149243" y="34117"/>
                  </a:lnTo>
                  <a:lnTo>
                    <a:pt x="149411" y="34350"/>
                  </a:lnTo>
                  <a:lnTo>
                    <a:pt x="78753" y="105016"/>
                  </a:lnTo>
                  <a:lnTo>
                    <a:pt x="58999" y="85269"/>
                  </a:lnTo>
                  <a:lnTo>
                    <a:pt x="10403" y="133865"/>
                  </a:lnTo>
                  <a:lnTo>
                    <a:pt x="10403" y="133865"/>
                  </a:lnTo>
                  <a:lnTo>
                    <a:pt x="9965" y="134311"/>
                  </a:lnTo>
                  <a:lnTo>
                    <a:pt x="9534" y="134764"/>
                  </a:lnTo>
                  <a:lnTo>
                    <a:pt x="9117" y="135217"/>
                  </a:lnTo>
                  <a:lnTo>
                    <a:pt x="8708" y="135684"/>
                  </a:lnTo>
                  <a:lnTo>
                    <a:pt x="8306" y="136152"/>
                  </a:lnTo>
                  <a:lnTo>
                    <a:pt x="7912" y="136627"/>
                  </a:lnTo>
                  <a:lnTo>
                    <a:pt x="7532" y="137109"/>
                  </a:lnTo>
                  <a:lnTo>
                    <a:pt x="7159" y="137591"/>
                  </a:lnTo>
                  <a:lnTo>
                    <a:pt x="6794" y="138081"/>
                  </a:lnTo>
                  <a:lnTo>
                    <a:pt x="6436" y="138577"/>
                  </a:lnTo>
                  <a:lnTo>
                    <a:pt x="6093" y="139081"/>
                  </a:lnTo>
                  <a:lnTo>
                    <a:pt x="5749" y="139586"/>
                  </a:lnTo>
                  <a:lnTo>
                    <a:pt x="5421" y="140097"/>
                  </a:lnTo>
                  <a:lnTo>
                    <a:pt x="5107" y="140616"/>
                  </a:lnTo>
                  <a:lnTo>
                    <a:pt x="4800" y="141134"/>
                  </a:lnTo>
                  <a:lnTo>
                    <a:pt x="4493" y="141660"/>
                  </a:lnTo>
                  <a:lnTo>
                    <a:pt x="4208" y="142186"/>
                  </a:lnTo>
                  <a:lnTo>
                    <a:pt x="3923" y="142720"/>
                  </a:lnTo>
                  <a:lnTo>
                    <a:pt x="3653" y="143260"/>
                  </a:lnTo>
                  <a:lnTo>
                    <a:pt x="3390" y="143801"/>
                  </a:lnTo>
                  <a:lnTo>
                    <a:pt x="3141" y="144349"/>
                  </a:lnTo>
                  <a:lnTo>
                    <a:pt x="2893" y="144897"/>
                  </a:lnTo>
                  <a:lnTo>
                    <a:pt x="2659" y="145445"/>
                  </a:lnTo>
                  <a:lnTo>
                    <a:pt x="2440" y="146007"/>
                  </a:lnTo>
                  <a:lnTo>
                    <a:pt x="2221" y="146562"/>
                  </a:lnTo>
                  <a:lnTo>
                    <a:pt x="2016" y="147125"/>
                  </a:lnTo>
                  <a:lnTo>
                    <a:pt x="1826" y="147695"/>
                  </a:lnTo>
                  <a:lnTo>
                    <a:pt x="1636" y="148264"/>
                  </a:lnTo>
                  <a:lnTo>
                    <a:pt x="1461" y="148834"/>
                  </a:lnTo>
                  <a:lnTo>
                    <a:pt x="1300" y="149411"/>
                  </a:lnTo>
                  <a:lnTo>
                    <a:pt x="1140" y="149989"/>
                  </a:lnTo>
                  <a:lnTo>
                    <a:pt x="994" y="150566"/>
                  </a:lnTo>
                  <a:lnTo>
                    <a:pt x="862" y="151150"/>
                  </a:lnTo>
                  <a:lnTo>
                    <a:pt x="731" y="151735"/>
                  </a:lnTo>
                  <a:lnTo>
                    <a:pt x="614" y="152319"/>
                  </a:lnTo>
                  <a:lnTo>
                    <a:pt x="511" y="152911"/>
                  </a:lnTo>
                  <a:lnTo>
                    <a:pt x="416" y="153495"/>
                  </a:lnTo>
                  <a:lnTo>
                    <a:pt x="329" y="154094"/>
                  </a:lnTo>
                  <a:lnTo>
                    <a:pt x="248" y="154686"/>
                  </a:lnTo>
                  <a:lnTo>
                    <a:pt x="183" y="155278"/>
                  </a:lnTo>
                  <a:lnTo>
                    <a:pt x="132" y="155877"/>
                  </a:lnTo>
                  <a:lnTo>
                    <a:pt x="80" y="156476"/>
                  </a:lnTo>
                  <a:lnTo>
                    <a:pt x="44" y="157075"/>
                  </a:lnTo>
                  <a:lnTo>
                    <a:pt x="22" y="157674"/>
                  </a:lnTo>
                  <a:lnTo>
                    <a:pt x="7" y="158280"/>
                  </a:lnTo>
                  <a:lnTo>
                    <a:pt x="0" y="158879"/>
                  </a:lnTo>
                  <a:lnTo>
                    <a:pt x="7" y="159486"/>
                  </a:lnTo>
                  <a:lnTo>
                    <a:pt x="22" y="160085"/>
                  </a:lnTo>
                  <a:lnTo>
                    <a:pt x="44" y="160691"/>
                  </a:lnTo>
                  <a:lnTo>
                    <a:pt x="80" y="161297"/>
                  </a:lnTo>
                  <a:lnTo>
                    <a:pt x="132" y="161896"/>
                  </a:lnTo>
                  <a:lnTo>
                    <a:pt x="190" y="162503"/>
                  </a:lnTo>
                  <a:lnTo>
                    <a:pt x="256" y="163109"/>
                  </a:lnTo>
                  <a:lnTo>
                    <a:pt x="329" y="163708"/>
                  </a:lnTo>
                  <a:lnTo>
                    <a:pt x="424" y="164315"/>
                  </a:lnTo>
                  <a:lnTo>
                    <a:pt x="519" y="164921"/>
                  </a:lnTo>
                  <a:lnTo>
                    <a:pt x="628" y="165520"/>
                  </a:lnTo>
                  <a:lnTo>
                    <a:pt x="752" y="166126"/>
                  </a:lnTo>
                  <a:lnTo>
                    <a:pt x="884" y="166725"/>
                  </a:lnTo>
                  <a:lnTo>
                    <a:pt x="1023" y="167324"/>
                  </a:lnTo>
                  <a:lnTo>
                    <a:pt x="1176" y="167923"/>
                  </a:lnTo>
                  <a:lnTo>
                    <a:pt x="1337" y="168523"/>
                  </a:lnTo>
                  <a:lnTo>
                    <a:pt x="1512" y="169122"/>
                  </a:lnTo>
                  <a:lnTo>
                    <a:pt x="1695" y="169713"/>
                  </a:lnTo>
                  <a:lnTo>
                    <a:pt x="10922" y="198628"/>
                  </a:lnTo>
                  <a:lnTo>
                    <a:pt x="39829" y="207855"/>
                  </a:lnTo>
                  <a:lnTo>
                    <a:pt x="39829" y="207855"/>
                  </a:lnTo>
                  <a:lnTo>
                    <a:pt x="40502" y="208060"/>
                  </a:lnTo>
                  <a:lnTo>
                    <a:pt x="41174" y="208257"/>
                  </a:lnTo>
                  <a:lnTo>
                    <a:pt x="41846" y="208432"/>
                  </a:lnTo>
                  <a:lnTo>
                    <a:pt x="42518" y="208600"/>
                  </a:lnTo>
                  <a:lnTo>
                    <a:pt x="43197" y="208754"/>
                  </a:lnTo>
                  <a:lnTo>
                    <a:pt x="43877" y="208893"/>
                  </a:lnTo>
                  <a:lnTo>
                    <a:pt x="44556" y="209017"/>
                  </a:lnTo>
                  <a:lnTo>
                    <a:pt x="45228" y="209126"/>
                  </a:lnTo>
                  <a:lnTo>
                    <a:pt x="45908" y="209229"/>
                  </a:lnTo>
                  <a:lnTo>
                    <a:pt x="46587" y="209316"/>
                  </a:lnTo>
                  <a:lnTo>
                    <a:pt x="47266" y="209382"/>
                  </a:lnTo>
                  <a:lnTo>
                    <a:pt x="47953" y="209440"/>
                  </a:lnTo>
                  <a:lnTo>
                    <a:pt x="48632" y="209492"/>
                  </a:lnTo>
                  <a:lnTo>
                    <a:pt x="49312" y="209521"/>
                  </a:lnTo>
                  <a:lnTo>
                    <a:pt x="49984" y="209543"/>
                  </a:lnTo>
                  <a:lnTo>
                    <a:pt x="50663" y="209550"/>
                  </a:lnTo>
                  <a:lnTo>
                    <a:pt x="50663" y="209550"/>
                  </a:lnTo>
                  <a:lnTo>
                    <a:pt x="51102" y="209543"/>
                  </a:lnTo>
                  <a:lnTo>
                    <a:pt x="51533" y="209535"/>
                  </a:lnTo>
                  <a:lnTo>
                    <a:pt x="51964" y="209528"/>
                  </a:lnTo>
                  <a:lnTo>
                    <a:pt x="52395" y="209506"/>
                  </a:lnTo>
                  <a:lnTo>
                    <a:pt x="52826" y="209484"/>
                  </a:lnTo>
                  <a:lnTo>
                    <a:pt x="53257" y="209455"/>
                  </a:lnTo>
                  <a:lnTo>
                    <a:pt x="53688" y="209419"/>
                  </a:lnTo>
                  <a:lnTo>
                    <a:pt x="54119" y="209382"/>
                  </a:lnTo>
                  <a:lnTo>
                    <a:pt x="54543" y="209331"/>
                  </a:lnTo>
                  <a:lnTo>
                    <a:pt x="54974" y="209287"/>
                  </a:lnTo>
                  <a:lnTo>
                    <a:pt x="55397" y="209229"/>
                  </a:lnTo>
                  <a:lnTo>
                    <a:pt x="55828" y="209170"/>
                  </a:lnTo>
                  <a:lnTo>
                    <a:pt x="56252" y="209104"/>
                  </a:lnTo>
                  <a:lnTo>
                    <a:pt x="56676" y="209031"/>
                  </a:lnTo>
                  <a:lnTo>
                    <a:pt x="57100" y="208958"/>
                  </a:lnTo>
                  <a:lnTo>
                    <a:pt x="57523" y="208878"/>
                  </a:lnTo>
                  <a:lnTo>
                    <a:pt x="57940" y="208790"/>
                  </a:lnTo>
                  <a:lnTo>
                    <a:pt x="58363" y="208695"/>
                  </a:lnTo>
                  <a:lnTo>
                    <a:pt x="58780" y="208600"/>
                  </a:lnTo>
                  <a:lnTo>
                    <a:pt x="59196" y="208498"/>
                  </a:lnTo>
                  <a:lnTo>
                    <a:pt x="59613" y="208396"/>
                  </a:lnTo>
                  <a:lnTo>
                    <a:pt x="60029" y="208279"/>
                  </a:lnTo>
                  <a:lnTo>
                    <a:pt x="60445" y="208162"/>
                  </a:lnTo>
                  <a:lnTo>
                    <a:pt x="60855" y="208045"/>
                  </a:lnTo>
                  <a:lnTo>
                    <a:pt x="61264" y="207914"/>
                  </a:lnTo>
                  <a:lnTo>
                    <a:pt x="61680" y="207782"/>
                  </a:lnTo>
                  <a:lnTo>
                    <a:pt x="62082" y="207651"/>
                  </a:lnTo>
                  <a:lnTo>
                    <a:pt x="62491" y="207504"/>
                  </a:lnTo>
                  <a:lnTo>
                    <a:pt x="62893" y="207358"/>
                  </a:lnTo>
                  <a:lnTo>
                    <a:pt x="63302" y="207205"/>
                  </a:lnTo>
                  <a:lnTo>
                    <a:pt x="63704" y="207052"/>
                  </a:lnTo>
                  <a:lnTo>
                    <a:pt x="64098" y="206891"/>
                  </a:lnTo>
                  <a:lnTo>
                    <a:pt x="64500" y="206723"/>
                  </a:lnTo>
                  <a:lnTo>
                    <a:pt x="64894" y="206547"/>
                  </a:lnTo>
                  <a:lnTo>
                    <a:pt x="65289" y="206372"/>
                  </a:lnTo>
                  <a:lnTo>
                    <a:pt x="65676" y="206189"/>
                  </a:lnTo>
                  <a:lnTo>
                    <a:pt x="66071" y="206007"/>
                  </a:lnTo>
                  <a:lnTo>
                    <a:pt x="66458" y="205810"/>
                  </a:lnTo>
                  <a:lnTo>
                    <a:pt x="66845" y="205620"/>
                  </a:lnTo>
                  <a:lnTo>
                    <a:pt x="67225" y="205415"/>
                  </a:lnTo>
                  <a:lnTo>
                    <a:pt x="67612" y="205211"/>
                  </a:lnTo>
                  <a:lnTo>
                    <a:pt x="67992" y="204999"/>
                  </a:lnTo>
                  <a:lnTo>
                    <a:pt x="68365" y="204780"/>
                  </a:lnTo>
                  <a:lnTo>
                    <a:pt x="68737" y="204560"/>
                  </a:lnTo>
                  <a:lnTo>
                    <a:pt x="69110" y="204334"/>
                  </a:lnTo>
                  <a:lnTo>
                    <a:pt x="69482" y="204107"/>
                  </a:lnTo>
                  <a:lnTo>
                    <a:pt x="69848" y="203874"/>
                  </a:lnTo>
                  <a:lnTo>
                    <a:pt x="70213" y="203633"/>
                  </a:lnTo>
                  <a:lnTo>
                    <a:pt x="70578" y="203384"/>
                  </a:lnTo>
                  <a:lnTo>
                    <a:pt x="70936" y="203136"/>
                  </a:lnTo>
                  <a:lnTo>
                    <a:pt x="71294" y="202880"/>
                  </a:lnTo>
                  <a:lnTo>
                    <a:pt x="71652" y="202624"/>
                  </a:lnTo>
                  <a:lnTo>
                    <a:pt x="72003" y="202361"/>
                  </a:lnTo>
                  <a:lnTo>
                    <a:pt x="72353" y="202091"/>
                  </a:lnTo>
                  <a:lnTo>
                    <a:pt x="72697" y="201814"/>
                  </a:lnTo>
                  <a:lnTo>
                    <a:pt x="73040" y="201536"/>
                  </a:lnTo>
                  <a:lnTo>
                    <a:pt x="73383" y="201258"/>
                  </a:lnTo>
                  <a:lnTo>
                    <a:pt x="73719" y="200966"/>
                  </a:lnTo>
                  <a:lnTo>
                    <a:pt x="74056" y="200674"/>
                  </a:lnTo>
                  <a:lnTo>
                    <a:pt x="74384" y="200382"/>
                  </a:lnTo>
                  <a:lnTo>
                    <a:pt x="74713" y="200082"/>
                  </a:lnTo>
                  <a:lnTo>
                    <a:pt x="75042" y="199775"/>
                  </a:lnTo>
                  <a:lnTo>
                    <a:pt x="75363" y="199461"/>
                  </a:lnTo>
                  <a:lnTo>
                    <a:pt x="75685" y="199147"/>
                  </a:lnTo>
                  <a:lnTo>
                    <a:pt x="124281" y="150551"/>
                  </a:lnTo>
                  <a:lnTo>
                    <a:pt x="104534" y="130797"/>
                  </a:lnTo>
                  <a:lnTo>
                    <a:pt x="175192" y="60139"/>
                  </a:lnTo>
                  <a:lnTo>
                    <a:pt x="175192" y="60139"/>
                  </a:lnTo>
                  <a:lnTo>
                    <a:pt x="175426" y="60299"/>
                  </a:lnTo>
                  <a:lnTo>
                    <a:pt x="175667" y="60467"/>
                  </a:lnTo>
                  <a:lnTo>
                    <a:pt x="175908" y="60621"/>
                  </a:lnTo>
                  <a:lnTo>
                    <a:pt x="176149" y="60774"/>
                  </a:lnTo>
                  <a:lnTo>
                    <a:pt x="176390" y="60920"/>
                  </a:lnTo>
                  <a:lnTo>
                    <a:pt x="176639" y="61059"/>
                  </a:lnTo>
                  <a:lnTo>
                    <a:pt x="176887" y="61198"/>
                  </a:lnTo>
                  <a:lnTo>
                    <a:pt x="177143" y="61329"/>
                  </a:lnTo>
                  <a:lnTo>
                    <a:pt x="177391" y="61461"/>
                  </a:lnTo>
                  <a:lnTo>
                    <a:pt x="177654" y="61578"/>
                  </a:lnTo>
                  <a:lnTo>
                    <a:pt x="177910" y="61695"/>
                  </a:lnTo>
                  <a:lnTo>
                    <a:pt x="178173" y="61812"/>
                  </a:lnTo>
                  <a:lnTo>
                    <a:pt x="178436" y="61914"/>
                  </a:lnTo>
                  <a:lnTo>
                    <a:pt x="178699" y="62016"/>
                  </a:lnTo>
                  <a:lnTo>
                    <a:pt x="178969" y="62111"/>
                  </a:lnTo>
                  <a:lnTo>
                    <a:pt x="179240" y="62206"/>
                  </a:lnTo>
                  <a:lnTo>
                    <a:pt x="179510" y="62286"/>
                  </a:lnTo>
                  <a:lnTo>
                    <a:pt x="179780" y="62367"/>
                  </a:lnTo>
                  <a:lnTo>
                    <a:pt x="180058" y="62447"/>
                  </a:lnTo>
                  <a:lnTo>
                    <a:pt x="180335" y="62513"/>
                  </a:lnTo>
                  <a:lnTo>
                    <a:pt x="180613" y="62579"/>
                  </a:lnTo>
                  <a:lnTo>
                    <a:pt x="180891" y="62637"/>
                  </a:lnTo>
                  <a:lnTo>
                    <a:pt x="181176" y="62688"/>
                  </a:lnTo>
                  <a:lnTo>
                    <a:pt x="181460" y="62739"/>
                  </a:lnTo>
                  <a:lnTo>
                    <a:pt x="181745" y="62776"/>
                  </a:lnTo>
                  <a:lnTo>
                    <a:pt x="182030" y="62812"/>
                  </a:lnTo>
                  <a:lnTo>
                    <a:pt x="182315" y="62849"/>
                  </a:lnTo>
                  <a:lnTo>
                    <a:pt x="182600" y="62871"/>
                  </a:lnTo>
                  <a:lnTo>
                    <a:pt x="182892" y="62893"/>
                  </a:lnTo>
                  <a:lnTo>
                    <a:pt x="183185" y="62907"/>
                  </a:lnTo>
                  <a:lnTo>
                    <a:pt x="183477" y="62915"/>
                  </a:lnTo>
                  <a:lnTo>
                    <a:pt x="183769" y="62915"/>
                  </a:lnTo>
                  <a:lnTo>
                    <a:pt x="183769" y="62915"/>
                  </a:lnTo>
                  <a:lnTo>
                    <a:pt x="184134" y="62915"/>
                  </a:lnTo>
                  <a:lnTo>
                    <a:pt x="184492" y="62900"/>
                  </a:lnTo>
                  <a:lnTo>
                    <a:pt x="184858" y="62878"/>
                  </a:lnTo>
                  <a:lnTo>
                    <a:pt x="185215" y="62849"/>
                  </a:lnTo>
                  <a:lnTo>
                    <a:pt x="185573" y="62805"/>
                  </a:lnTo>
                  <a:lnTo>
                    <a:pt x="185931" y="62761"/>
                  </a:lnTo>
                  <a:lnTo>
                    <a:pt x="186282" y="62703"/>
                  </a:lnTo>
                  <a:lnTo>
                    <a:pt x="186640" y="62637"/>
                  </a:lnTo>
                  <a:lnTo>
                    <a:pt x="186983" y="62564"/>
                  </a:lnTo>
                  <a:lnTo>
                    <a:pt x="187334" y="62484"/>
                  </a:lnTo>
                  <a:lnTo>
                    <a:pt x="187677" y="62389"/>
                  </a:lnTo>
                  <a:lnTo>
                    <a:pt x="188021" y="62294"/>
                  </a:lnTo>
                  <a:lnTo>
                    <a:pt x="188357" y="62184"/>
                  </a:lnTo>
                  <a:lnTo>
                    <a:pt x="188693" y="62067"/>
                  </a:lnTo>
                  <a:lnTo>
                    <a:pt x="189029" y="61943"/>
                  </a:lnTo>
                  <a:lnTo>
                    <a:pt x="189358" y="61812"/>
                  </a:lnTo>
                  <a:lnTo>
                    <a:pt x="189679" y="61673"/>
                  </a:lnTo>
                  <a:lnTo>
                    <a:pt x="190001" y="61527"/>
                  </a:lnTo>
                  <a:lnTo>
                    <a:pt x="190322" y="61373"/>
                  </a:lnTo>
                  <a:lnTo>
                    <a:pt x="190636" y="61205"/>
                  </a:lnTo>
                  <a:lnTo>
                    <a:pt x="190950" y="61037"/>
                  </a:lnTo>
                  <a:lnTo>
                    <a:pt x="191257" y="60855"/>
                  </a:lnTo>
                  <a:lnTo>
                    <a:pt x="191564" y="60672"/>
                  </a:lnTo>
                  <a:lnTo>
                    <a:pt x="191863" y="60475"/>
                  </a:lnTo>
                  <a:lnTo>
                    <a:pt x="192156" y="60270"/>
                  </a:lnTo>
                  <a:lnTo>
                    <a:pt x="192448" y="60058"/>
                  </a:lnTo>
                  <a:lnTo>
                    <a:pt x="192733" y="59846"/>
                  </a:lnTo>
                  <a:lnTo>
                    <a:pt x="193010" y="59620"/>
                  </a:lnTo>
                  <a:lnTo>
                    <a:pt x="193288" y="59386"/>
                  </a:lnTo>
                  <a:lnTo>
                    <a:pt x="193558" y="59145"/>
                  </a:lnTo>
                  <a:lnTo>
                    <a:pt x="193829" y="58897"/>
                  </a:lnTo>
                  <a:lnTo>
                    <a:pt x="194092" y="58641"/>
                  </a:lnTo>
                  <a:lnTo>
                    <a:pt x="209550" y="43183"/>
                  </a:lnTo>
                  <a:lnTo>
                    <a:pt x="166367"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5" name="Google Shape;255;p46"/>
            <p:cNvSpPr/>
            <p:nvPr/>
          </p:nvSpPr>
          <p:spPr>
            <a:xfrm>
              <a:off x="1500725" y="2808175"/>
              <a:ext cx="2358600" cy="2358600"/>
            </a:xfrm>
            <a:custGeom>
              <a:rect b="b" l="l" r="r" t="t"/>
              <a:pathLst>
                <a:path extrusionOk="0" fill="none" h="94344" w="94344">
                  <a:moveTo>
                    <a:pt x="94343" y="47749"/>
                  </a:moveTo>
                  <a:lnTo>
                    <a:pt x="54514" y="87578"/>
                  </a:lnTo>
                  <a:lnTo>
                    <a:pt x="54514" y="87578"/>
                  </a:lnTo>
                  <a:lnTo>
                    <a:pt x="54222" y="87863"/>
                  </a:lnTo>
                  <a:lnTo>
                    <a:pt x="53930" y="88141"/>
                  </a:lnTo>
                  <a:lnTo>
                    <a:pt x="53630" y="88411"/>
                  </a:lnTo>
                  <a:lnTo>
                    <a:pt x="53331" y="88682"/>
                  </a:lnTo>
                  <a:lnTo>
                    <a:pt x="53024" y="88945"/>
                  </a:lnTo>
                  <a:lnTo>
                    <a:pt x="52717" y="89200"/>
                  </a:lnTo>
                  <a:lnTo>
                    <a:pt x="52403" y="89449"/>
                  </a:lnTo>
                  <a:lnTo>
                    <a:pt x="52089" y="89690"/>
                  </a:lnTo>
                  <a:lnTo>
                    <a:pt x="51767" y="89924"/>
                  </a:lnTo>
                  <a:lnTo>
                    <a:pt x="51446" y="90157"/>
                  </a:lnTo>
                  <a:lnTo>
                    <a:pt x="51124" y="90384"/>
                  </a:lnTo>
                  <a:lnTo>
                    <a:pt x="50796" y="90603"/>
                  </a:lnTo>
                  <a:lnTo>
                    <a:pt x="50460" y="90815"/>
                  </a:lnTo>
                  <a:lnTo>
                    <a:pt x="50123" y="91019"/>
                  </a:lnTo>
                  <a:lnTo>
                    <a:pt x="49787" y="91224"/>
                  </a:lnTo>
                  <a:lnTo>
                    <a:pt x="49444" y="91421"/>
                  </a:lnTo>
                  <a:lnTo>
                    <a:pt x="49101" y="91604"/>
                  </a:lnTo>
                  <a:lnTo>
                    <a:pt x="48750" y="91794"/>
                  </a:lnTo>
                  <a:lnTo>
                    <a:pt x="48407" y="91969"/>
                  </a:lnTo>
                  <a:lnTo>
                    <a:pt x="48049" y="92137"/>
                  </a:lnTo>
                  <a:lnTo>
                    <a:pt x="47698" y="92298"/>
                  </a:lnTo>
                  <a:lnTo>
                    <a:pt x="47340" y="92459"/>
                  </a:lnTo>
                  <a:lnTo>
                    <a:pt x="46982" y="92612"/>
                  </a:lnTo>
                  <a:lnTo>
                    <a:pt x="46617" y="92758"/>
                  </a:lnTo>
                  <a:lnTo>
                    <a:pt x="46252" y="92897"/>
                  </a:lnTo>
                  <a:lnTo>
                    <a:pt x="45886" y="93028"/>
                  </a:lnTo>
                  <a:lnTo>
                    <a:pt x="45521" y="93160"/>
                  </a:lnTo>
                  <a:lnTo>
                    <a:pt x="45148" y="93277"/>
                  </a:lnTo>
                  <a:lnTo>
                    <a:pt x="44776" y="93394"/>
                  </a:lnTo>
                  <a:lnTo>
                    <a:pt x="44403" y="93496"/>
                  </a:lnTo>
                  <a:lnTo>
                    <a:pt x="44031" y="93598"/>
                  </a:lnTo>
                  <a:lnTo>
                    <a:pt x="43651" y="93693"/>
                  </a:lnTo>
                  <a:lnTo>
                    <a:pt x="43271" y="93781"/>
                  </a:lnTo>
                  <a:lnTo>
                    <a:pt x="42891" y="93868"/>
                  </a:lnTo>
                  <a:lnTo>
                    <a:pt x="42511" y="93942"/>
                  </a:lnTo>
                  <a:lnTo>
                    <a:pt x="42131" y="94007"/>
                  </a:lnTo>
                  <a:lnTo>
                    <a:pt x="41744" y="94073"/>
                  </a:lnTo>
                  <a:lnTo>
                    <a:pt x="41357" y="94131"/>
                  </a:lnTo>
                  <a:lnTo>
                    <a:pt x="40970" y="94183"/>
                  </a:lnTo>
                  <a:lnTo>
                    <a:pt x="40583" y="94219"/>
                  </a:lnTo>
                  <a:lnTo>
                    <a:pt x="40195" y="94256"/>
                  </a:lnTo>
                  <a:lnTo>
                    <a:pt x="39808" y="94285"/>
                  </a:lnTo>
                  <a:lnTo>
                    <a:pt x="39421" y="94314"/>
                  </a:lnTo>
                  <a:lnTo>
                    <a:pt x="39026" y="94329"/>
                  </a:lnTo>
                  <a:lnTo>
                    <a:pt x="38639" y="94336"/>
                  </a:lnTo>
                  <a:lnTo>
                    <a:pt x="38245" y="94343"/>
                  </a:lnTo>
                  <a:lnTo>
                    <a:pt x="37850" y="94336"/>
                  </a:lnTo>
                  <a:lnTo>
                    <a:pt x="37463" y="94329"/>
                  </a:lnTo>
                  <a:lnTo>
                    <a:pt x="37069" y="94314"/>
                  </a:lnTo>
                  <a:lnTo>
                    <a:pt x="36674" y="94285"/>
                  </a:lnTo>
                  <a:lnTo>
                    <a:pt x="36280" y="94256"/>
                  </a:lnTo>
                  <a:lnTo>
                    <a:pt x="35885" y="94219"/>
                  </a:lnTo>
                  <a:lnTo>
                    <a:pt x="35498" y="94175"/>
                  </a:lnTo>
                  <a:lnTo>
                    <a:pt x="35103" y="94124"/>
                  </a:lnTo>
                  <a:lnTo>
                    <a:pt x="34709" y="94066"/>
                  </a:lnTo>
                  <a:lnTo>
                    <a:pt x="34314" y="94007"/>
                  </a:lnTo>
                  <a:lnTo>
                    <a:pt x="33927" y="93934"/>
                  </a:lnTo>
                  <a:lnTo>
                    <a:pt x="33533" y="93854"/>
                  </a:lnTo>
                  <a:lnTo>
                    <a:pt x="33146" y="93773"/>
                  </a:lnTo>
                  <a:lnTo>
                    <a:pt x="32751" y="93679"/>
                  </a:lnTo>
                  <a:lnTo>
                    <a:pt x="32364" y="93576"/>
                  </a:lnTo>
                  <a:lnTo>
                    <a:pt x="31969" y="93474"/>
                  </a:lnTo>
                  <a:lnTo>
                    <a:pt x="31582" y="93357"/>
                  </a:lnTo>
                  <a:lnTo>
                    <a:pt x="31195" y="93240"/>
                  </a:lnTo>
                  <a:lnTo>
                    <a:pt x="8380" y="85964"/>
                  </a:lnTo>
                  <a:lnTo>
                    <a:pt x="1104" y="63149"/>
                  </a:lnTo>
                  <a:lnTo>
                    <a:pt x="1104" y="63149"/>
                  </a:lnTo>
                  <a:lnTo>
                    <a:pt x="980" y="62762"/>
                  </a:lnTo>
                  <a:lnTo>
                    <a:pt x="870" y="62367"/>
                  </a:lnTo>
                  <a:lnTo>
                    <a:pt x="760" y="61980"/>
                  </a:lnTo>
                  <a:lnTo>
                    <a:pt x="665" y="61593"/>
                  </a:lnTo>
                  <a:lnTo>
                    <a:pt x="571" y="61198"/>
                  </a:lnTo>
                  <a:lnTo>
                    <a:pt x="490" y="60811"/>
                  </a:lnTo>
                  <a:lnTo>
                    <a:pt x="410" y="60417"/>
                  </a:lnTo>
                  <a:lnTo>
                    <a:pt x="337" y="60022"/>
                  </a:lnTo>
                  <a:lnTo>
                    <a:pt x="271" y="59635"/>
                  </a:lnTo>
                  <a:lnTo>
                    <a:pt x="220" y="59241"/>
                  </a:lnTo>
                  <a:lnTo>
                    <a:pt x="169" y="58846"/>
                  </a:lnTo>
                  <a:lnTo>
                    <a:pt x="125" y="58452"/>
                  </a:lnTo>
                  <a:lnTo>
                    <a:pt x="88" y="58064"/>
                  </a:lnTo>
                  <a:lnTo>
                    <a:pt x="52" y="57670"/>
                  </a:lnTo>
                  <a:lnTo>
                    <a:pt x="30" y="57275"/>
                  </a:lnTo>
                  <a:lnTo>
                    <a:pt x="15" y="56881"/>
                  </a:lnTo>
                  <a:lnTo>
                    <a:pt x="8" y="56494"/>
                  </a:lnTo>
                  <a:lnTo>
                    <a:pt x="1" y="56099"/>
                  </a:lnTo>
                  <a:lnTo>
                    <a:pt x="8" y="55705"/>
                  </a:lnTo>
                  <a:lnTo>
                    <a:pt x="15" y="55318"/>
                  </a:lnTo>
                  <a:lnTo>
                    <a:pt x="30" y="54923"/>
                  </a:lnTo>
                  <a:lnTo>
                    <a:pt x="52" y="54536"/>
                  </a:lnTo>
                  <a:lnTo>
                    <a:pt x="81" y="54149"/>
                  </a:lnTo>
                  <a:lnTo>
                    <a:pt x="118" y="53754"/>
                  </a:lnTo>
                  <a:lnTo>
                    <a:pt x="161" y="53367"/>
                  </a:lnTo>
                  <a:lnTo>
                    <a:pt x="213" y="52987"/>
                  </a:lnTo>
                  <a:lnTo>
                    <a:pt x="271" y="52600"/>
                  </a:lnTo>
                  <a:lnTo>
                    <a:pt x="329" y="52213"/>
                  </a:lnTo>
                  <a:lnTo>
                    <a:pt x="402" y="51833"/>
                  </a:lnTo>
                  <a:lnTo>
                    <a:pt x="476" y="51453"/>
                  </a:lnTo>
                  <a:lnTo>
                    <a:pt x="563" y="51073"/>
                  </a:lnTo>
                  <a:lnTo>
                    <a:pt x="651" y="50693"/>
                  </a:lnTo>
                  <a:lnTo>
                    <a:pt x="746" y="50313"/>
                  </a:lnTo>
                  <a:lnTo>
                    <a:pt x="848" y="49941"/>
                  </a:lnTo>
                  <a:lnTo>
                    <a:pt x="950" y="49568"/>
                  </a:lnTo>
                  <a:lnTo>
                    <a:pt x="1067" y="49196"/>
                  </a:lnTo>
                  <a:lnTo>
                    <a:pt x="1184" y="48823"/>
                  </a:lnTo>
                  <a:lnTo>
                    <a:pt x="1316" y="48458"/>
                  </a:lnTo>
                  <a:lnTo>
                    <a:pt x="1447" y="48085"/>
                  </a:lnTo>
                  <a:lnTo>
                    <a:pt x="1586" y="47727"/>
                  </a:lnTo>
                  <a:lnTo>
                    <a:pt x="1732" y="47362"/>
                  </a:lnTo>
                  <a:lnTo>
                    <a:pt x="1885" y="47004"/>
                  </a:lnTo>
                  <a:lnTo>
                    <a:pt x="2039" y="46646"/>
                  </a:lnTo>
                  <a:lnTo>
                    <a:pt x="2207" y="46288"/>
                  </a:lnTo>
                  <a:lnTo>
                    <a:pt x="2375" y="45937"/>
                  </a:lnTo>
                  <a:lnTo>
                    <a:pt x="2550" y="45587"/>
                  </a:lnTo>
                  <a:lnTo>
                    <a:pt x="2733" y="45243"/>
                  </a:lnTo>
                  <a:lnTo>
                    <a:pt x="2923" y="44900"/>
                  </a:lnTo>
                  <a:lnTo>
                    <a:pt x="3120" y="44557"/>
                  </a:lnTo>
                  <a:lnTo>
                    <a:pt x="3317" y="44221"/>
                  </a:lnTo>
                  <a:lnTo>
                    <a:pt x="3529" y="43884"/>
                  </a:lnTo>
                  <a:lnTo>
                    <a:pt x="3741" y="43548"/>
                  </a:lnTo>
                  <a:lnTo>
                    <a:pt x="3960" y="43220"/>
                  </a:lnTo>
                  <a:lnTo>
                    <a:pt x="4187" y="42898"/>
                  </a:lnTo>
                  <a:lnTo>
                    <a:pt x="4420" y="42577"/>
                  </a:lnTo>
                  <a:lnTo>
                    <a:pt x="4654" y="42255"/>
                  </a:lnTo>
                  <a:lnTo>
                    <a:pt x="4895" y="41941"/>
                  </a:lnTo>
                  <a:lnTo>
                    <a:pt x="5144" y="41627"/>
                  </a:lnTo>
                  <a:lnTo>
                    <a:pt x="5399" y="41320"/>
                  </a:lnTo>
                  <a:lnTo>
                    <a:pt x="5662" y="41013"/>
                  </a:lnTo>
                  <a:lnTo>
                    <a:pt x="5933" y="40714"/>
                  </a:lnTo>
                  <a:lnTo>
                    <a:pt x="6203" y="40414"/>
                  </a:lnTo>
                  <a:lnTo>
                    <a:pt x="6481" y="40122"/>
                  </a:lnTo>
                  <a:lnTo>
                    <a:pt x="6766" y="39830"/>
                  </a:lnTo>
                  <a:lnTo>
                    <a:pt x="46595" y="1"/>
                  </a:lnTo>
                  <a:lnTo>
                    <a:pt x="57575" y="10981"/>
                  </a:lnTo>
                  <a:lnTo>
                    <a:pt x="49634" y="18922"/>
                  </a:lnTo>
                  <a:lnTo>
                    <a:pt x="49634" y="18922"/>
                  </a:lnTo>
                  <a:lnTo>
                    <a:pt x="49378" y="19185"/>
                  </a:lnTo>
                  <a:lnTo>
                    <a:pt x="49130" y="19448"/>
                  </a:lnTo>
                  <a:lnTo>
                    <a:pt x="48889" y="19718"/>
                  </a:lnTo>
                  <a:lnTo>
                    <a:pt x="48655" y="19988"/>
                  </a:lnTo>
                  <a:lnTo>
                    <a:pt x="48421" y="20266"/>
                  </a:lnTo>
                  <a:lnTo>
                    <a:pt x="48202" y="20544"/>
                  </a:lnTo>
                  <a:lnTo>
                    <a:pt x="47983" y="20828"/>
                  </a:lnTo>
                  <a:lnTo>
                    <a:pt x="47771" y="21113"/>
                  </a:lnTo>
                  <a:lnTo>
                    <a:pt x="47574" y="21398"/>
                  </a:lnTo>
                  <a:lnTo>
                    <a:pt x="47377" y="21690"/>
                  </a:lnTo>
                  <a:lnTo>
                    <a:pt x="47179" y="21990"/>
                  </a:lnTo>
                  <a:lnTo>
                    <a:pt x="46997" y="22282"/>
                  </a:lnTo>
                  <a:lnTo>
                    <a:pt x="46821" y="22589"/>
                  </a:lnTo>
                  <a:lnTo>
                    <a:pt x="46646" y="22889"/>
                  </a:lnTo>
                  <a:lnTo>
                    <a:pt x="46485" y="23195"/>
                  </a:lnTo>
                  <a:lnTo>
                    <a:pt x="46325" y="23502"/>
                  </a:lnTo>
                  <a:lnTo>
                    <a:pt x="46171" y="23816"/>
                  </a:lnTo>
                  <a:lnTo>
                    <a:pt x="46025" y="24130"/>
                  </a:lnTo>
                  <a:lnTo>
                    <a:pt x="45886" y="24445"/>
                  </a:lnTo>
                  <a:lnTo>
                    <a:pt x="45755" y="24759"/>
                  </a:lnTo>
                  <a:lnTo>
                    <a:pt x="45631" y="25080"/>
                  </a:lnTo>
                  <a:lnTo>
                    <a:pt x="45506" y="25402"/>
                  </a:lnTo>
                  <a:lnTo>
                    <a:pt x="45397" y="25723"/>
                  </a:lnTo>
                  <a:lnTo>
                    <a:pt x="45287" y="26052"/>
                  </a:lnTo>
                  <a:lnTo>
                    <a:pt x="45185" y="26381"/>
                  </a:lnTo>
                  <a:lnTo>
                    <a:pt x="45090" y="26709"/>
                  </a:lnTo>
                  <a:lnTo>
                    <a:pt x="45002" y="27038"/>
                  </a:lnTo>
                  <a:lnTo>
                    <a:pt x="44922" y="27367"/>
                  </a:lnTo>
                  <a:lnTo>
                    <a:pt x="44849" y="27703"/>
                  </a:lnTo>
                  <a:lnTo>
                    <a:pt x="44776" y="28032"/>
                  </a:lnTo>
                  <a:lnTo>
                    <a:pt x="44717" y="28368"/>
                  </a:lnTo>
                  <a:lnTo>
                    <a:pt x="44659" y="28704"/>
                  </a:lnTo>
                  <a:lnTo>
                    <a:pt x="44608" y="29040"/>
                  </a:lnTo>
                  <a:lnTo>
                    <a:pt x="44564" y="29376"/>
                  </a:lnTo>
                  <a:lnTo>
                    <a:pt x="44528" y="29712"/>
                  </a:lnTo>
                  <a:lnTo>
                    <a:pt x="44498" y="30048"/>
                  </a:lnTo>
                  <a:lnTo>
                    <a:pt x="44476" y="30391"/>
                  </a:lnTo>
                  <a:lnTo>
                    <a:pt x="44454" y="30727"/>
                  </a:lnTo>
                  <a:lnTo>
                    <a:pt x="44447" y="31071"/>
                  </a:lnTo>
                  <a:lnTo>
                    <a:pt x="44440" y="31407"/>
                  </a:lnTo>
                  <a:lnTo>
                    <a:pt x="44447" y="31743"/>
                  </a:lnTo>
                  <a:lnTo>
                    <a:pt x="44454" y="32086"/>
                  </a:lnTo>
                  <a:lnTo>
                    <a:pt x="44469" y="32422"/>
                  </a:lnTo>
                  <a:lnTo>
                    <a:pt x="44484" y="32766"/>
                  </a:lnTo>
                  <a:lnTo>
                    <a:pt x="44513" y="33102"/>
                  </a:lnTo>
                  <a:lnTo>
                    <a:pt x="44549" y="33438"/>
                  </a:lnTo>
                  <a:lnTo>
                    <a:pt x="44586" y="33774"/>
                  </a:lnTo>
                  <a:lnTo>
                    <a:pt x="44637" y="34110"/>
                  </a:lnTo>
                  <a:lnTo>
                    <a:pt x="44688" y="34446"/>
                  </a:lnTo>
                  <a:lnTo>
                    <a:pt x="44747" y="34782"/>
                  </a:lnTo>
                  <a:lnTo>
                    <a:pt x="44812" y="35118"/>
                  </a:lnTo>
                  <a:lnTo>
                    <a:pt x="44885" y="35447"/>
                  </a:lnTo>
                  <a:lnTo>
                    <a:pt x="44966" y="35783"/>
                  </a:lnTo>
                  <a:lnTo>
                    <a:pt x="45046" y="36111"/>
                  </a:lnTo>
                  <a:lnTo>
                    <a:pt x="45141" y="36440"/>
                  </a:lnTo>
                  <a:lnTo>
                    <a:pt x="45236" y="36769"/>
                  </a:lnTo>
                  <a:lnTo>
                    <a:pt x="45346" y="37090"/>
                  </a:lnTo>
                  <a:lnTo>
                    <a:pt x="45455" y="37419"/>
                  </a:lnTo>
                  <a:lnTo>
                    <a:pt x="45572" y="37741"/>
                  </a:lnTo>
                  <a:lnTo>
                    <a:pt x="45696" y="38062"/>
                  </a:lnTo>
                  <a:lnTo>
                    <a:pt x="45828" y="38376"/>
                  </a:lnTo>
                  <a:lnTo>
                    <a:pt x="45959" y="38698"/>
                  </a:lnTo>
                  <a:lnTo>
                    <a:pt x="46105" y="39012"/>
                  </a:lnTo>
                  <a:lnTo>
                    <a:pt x="46252" y="39326"/>
                  </a:lnTo>
                  <a:lnTo>
                    <a:pt x="28412" y="57166"/>
                  </a:lnTo>
                  <a:lnTo>
                    <a:pt x="37178" y="65932"/>
                  </a:lnTo>
                  <a:lnTo>
                    <a:pt x="55018" y="48092"/>
                  </a:lnTo>
                  <a:lnTo>
                    <a:pt x="55018" y="48092"/>
                  </a:lnTo>
                  <a:lnTo>
                    <a:pt x="55486" y="48312"/>
                  </a:lnTo>
                  <a:lnTo>
                    <a:pt x="55953" y="48516"/>
                  </a:lnTo>
                  <a:lnTo>
                    <a:pt x="56428" y="48706"/>
                  </a:lnTo>
                  <a:lnTo>
                    <a:pt x="56903" y="48881"/>
                  </a:lnTo>
                  <a:lnTo>
                    <a:pt x="57385" y="49042"/>
                  </a:lnTo>
                  <a:lnTo>
                    <a:pt x="57867" y="49196"/>
                  </a:lnTo>
                  <a:lnTo>
                    <a:pt x="58357" y="49327"/>
                  </a:lnTo>
                  <a:lnTo>
                    <a:pt x="58854" y="49451"/>
                  </a:lnTo>
                  <a:lnTo>
                    <a:pt x="59343" y="49554"/>
                  </a:lnTo>
                  <a:lnTo>
                    <a:pt x="59840" y="49648"/>
                  </a:lnTo>
                  <a:lnTo>
                    <a:pt x="60337" y="49729"/>
                  </a:lnTo>
                  <a:lnTo>
                    <a:pt x="60841" y="49787"/>
                  </a:lnTo>
                  <a:lnTo>
                    <a:pt x="61337" y="49838"/>
                  </a:lnTo>
                  <a:lnTo>
                    <a:pt x="61841" y="49875"/>
                  </a:lnTo>
                  <a:lnTo>
                    <a:pt x="62346" y="49897"/>
                  </a:lnTo>
                  <a:lnTo>
                    <a:pt x="62850" y="49904"/>
                  </a:lnTo>
                  <a:lnTo>
                    <a:pt x="62850" y="49904"/>
                  </a:lnTo>
                  <a:lnTo>
                    <a:pt x="63273" y="49897"/>
                  </a:lnTo>
                  <a:lnTo>
                    <a:pt x="63704" y="49882"/>
                  </a:lnTo>
                  <a:lnTo>
                    <a:pt x="64128" y="49860"/>
                  </a:lnTo>
                  <a:lnTo>
                    <a:pt x="64552" y="49824"/>
                  </a:lnTo>
                  <a:lnTo>
                    <a:pt x="64976" y="49780"/>
                  </a:lnTo>
                  <a:lnTo>
                    <a:pt x="65399" y="49722"/>
                  </a:lnTo>
                  <a:lnTo>
                    <a:pt x="65823" y="49656"/>
                  </a:lnTo>
                  <a:lnTo>
                    <a:pt x="66247" y="49583"/>
                  </a:lnTo>
                  <a:lnTo>
                    <a:pt x="66663" y="49495"/>
                  </a:lnTo>
                  <a:lnTo>
                    <a:pt x="67087" y="49400"/>
                  </a:lnTo>
                  <a:lnTo>
                    <a:pt x="67496" y="49291"/>
                  </a:lnTo>
                  <a:lnTo>
                    <a:pt x="67912" y="49174"/>
                  </a:lnTo>
                  <a:lnTo>
                    <a:pt x="68321" y="49049"/>
                  </a:lnTo>
                  <a:lnTo>
                    <a:pt x="68731" y="48911"/>
                  </a:lnTo>
                  <a:lnTo>
                    <a:pt x="69140" y="48765"/>
                  </a:lnTo>
                  <a:lnTo>
                    <a:pt x="69541" y="48604"/>
                  </a:lnTo>
                  <a:lnTo>
                    <a:pt x="69943" y="48436"/>
                  </a:lnTo>
                  <a:lnTo>
                    <a:pt x="70338" y="48260"/>
                  </a:lnTo>
                  <a:lnTo>
                    <a:pt x="70732" y="48071"/>
                  </a:lnTo>
                  <a:lnTo>
                    <a:pt x="71119" y="47873"/>
                  </a:lnTo>
                  <a:lnTo>
                    <a:pt x="71499" y="47669"/>
                  </a:lnTo>
                  <a:lnTo>
                    <a:pt x="71886" y="47450"/>
                  </a:lnTo>
                  <a:lnTo>
                    <a:pt x="72259" y="47216"/>
                  </a:lnTo>
                  <a:lnTo>
                    <a:pt x="72632" y="46982"/>
                  </a:lnTo>
                  <a:lnTo>
                    <a:pt x="72997" y="46734"/>
                  </a:lnTo>
                  <a:lnTo>
                    <a:pt x="73362" y="46471"/>
                  </a:lnTo>
                  <a:lnTo>
                    <a:pt x="73720" y="46200"/>
                  </a:lnTo>
                  <a:lnTo>
                    <a:pt x="74071" y="45923"/>
                  </a:lnTo>
                  <a:lnTo>
                    <a:pt x="74414" y="45638"/>
                  </a:lnTo>
                  <a:lnTo>
                    <a:pt x="74758" y="45338"/>
                  </a:lnTo>
                  <a:lnTo>
                    <a:pt x="75086" y="45024"/>
                  </a:lnTo>
                  <a:lnTo>
                    <a:pt x="75415" y="44710"/>
                  </a:lnTo>
                  <a:lnTo>
                    <a:pt x="83363" y="36762"/>
                  </a:lnTo>
                  <a:lnTo>
                    <a:pt x="94343" y="47749"/>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6" name="Google Shape;256;p46"/>
            <p:cNvSpPr/>
            <p:nvPr/>
          </p:nvSpPr>
          <p:spPr>
            <a:xfrm>
              <a:off x="2921450" y="1319325"/>
              <a:ext cx="2426725" cy="2426725"/>
            </a:xfrm>
            <a:custGeom>
              <a:rect b="b" l="l" r="r" t="t"/>
              <a:pathLst>
                <a:path extrusionOk="0" fill="none" h="97069" w="97069">
                  <a:moveTo>
                    <a:pt x="9819" y="95490"/>
                  </a:moveTo>
                  <a:lnTo>
                    <a:pt x="9819" y="95490"/>
                  </a:lnTo>
                  <a:lnTo>
                    <a:pt x="9622" y="95687"/>
                  </a:lnTo>
                  <a:lnTo>
                    <a:pt x="9418" y="95863"/>
                  </a:lnTo>
                  <a:lnTo>
                    <a:pt x="9198" y="96031"/>
                  </a:lnTo>
                  <a:lnTo>
                    <a:pt x="8979" y="96184"/>
                  </a:lnTo>
                  <a:lnTo>
                    <a:pt x="8753" y="96323"/>
                  </a:lnTo>
                  <a:lnTo>
                    <a:pt x="8519" y="96454"/>
                  </a:lnTo>
                  <a:lnTo>
                    <a:pt x="8285" y="96571"/>
                  </a:lnTo>
                  <a:lnTo>
                    <a:pt x="8044" y="96674"/>
                  </a:lnTo>
                  <a:lnTo>
                    <a:pt x="7803" y="96761"/>
                  </a:lnTo>
                  <a:lnTo>
                    <a:pt x="7555" y="96842"/>
                  </a:lnTo>
                  <a:lnTo>
                    <a:pt x="7299" y="96915"/>
                  </a:lnTo>
                  <a:lnTo>
                    <a:pt x="7051" y="96966"/>
                  </a:lnTo>
                  <a:lnTo>
                    <a:pt x="6795" y="97010"/>
                  </a:lnTo>
                  <a:lnTo>
                    <a:pt x="6539" y="97039"/>
                  </a:lnTo>
                  <a:lnTo>
                    <a:pt x="6284" y="97061"/>
                  </a:lnTo>
                  <a:lnTo>
                    <a:pt x="6021" y="97068"/>
                  </a:lnTo>
                  <a:lnTo>
                    <a:pt x="5765" y="97061"/>
                  </a:lnTo>
                  <a:lnTo>
                    <a:pt x="5509" y="97039"/>
                  </a:lnTo>
                  <a:lnTo>
                    <a:pt x="5254" y="97010"/>
                  </a:lnTo>
                  <a:lnTo>
                    <a:pt x="4998" y="96966"/>
                  </a:lnTo>
                  <a:lnTo>
                    <a:pt x="4742" y="96915"/>
                  </a:lnTo>
                  <a:lnTo>
                    <a:pt x="4494" y="96842"/>
                  </a:lnTo>
                  <a:lnTo>
                    <a:pt x="4245" y="96761"/>
                  </a:lnTo>
                  <a:lnTo>
                    <a:pt x="3997" y="96674"/>
                  </a:lnTo>
                  <a:lnTo>
                    <a:pt x="3756" y="96571"/>
                  </a:lnTo>
                  <a:lnTo>
                    <a:pt x="3522" y="96454"/>
                  </a:lnTo>
                  <a:lnTo>
                    <a:pt x="3288" y="96323"/>
                  </a:lnTo>
                  <a:lnTo>
                    <a:pt x="3069" y="96184"/>
                  </a:lnTo>
                  <a:lnTo>
                    <a:pt x="2843" y="96031"/>
                  </a:lnTo>
                  <a:lnTo>
                    <a:pt x="2631" y="95863"/>
                  </a:lnTo>
                  <a:lnTo>
                    <a:pt x="2426" y="95687"/>
                  </a:lnTo>
                  <a:lnTo>
                    <a:pt x="2222" y="95490"/>
                  </a:lnTo>
                  <a:lnTo>
                    <a:pt x="1572" y="94847"/>
                  </a:lnTo>
                  <a:lnTo>
                    <a:pt x="1572" y="94847"/>
                  </a:lnTo>
                  <a:lnTo>
                    <a:pt x="1382" y="94643"/>
                  </a:lnTo>
                  <a:lnTo>
                    <a:pt x="1206" y="94438"/>
                  </a:lnTo>
                  <a:lnTo>
                    <a:pt x="1038" y="94219"/>
                  </a:lnTo>
                  <a:lnTo>
                    <a:pt x="885" y="94000"/>
                  </a:lnTo>
                  <a:lnTo>
                    <a:pt x="746" y="93773"/>
                  </a:lnTo>
                  <a:lnTo>
                    <a:pt x="615" y="93547"/>
                  </a:lnTo>
                  <a:lnTo>
                    <a:pt x="498" y="93306"/>
                  </a:lnTo>
                  <a:lnTo>
                    <a:pt x="395" y="93065"/>
                  </a:lnTo>
                  <a:lnTo>
                    <a:pt x="300" y="92824"/>
                  </a:lnTo>
                  <a:lnTo>
                    <a:pt x="227" y="92575"/>
                  </a:lnTo>
                  <a:lnTo>
                    <a:pt x="154" y="92327"/>
                  </a:lnTo>
                  <a:lnTo>
                    <a:pt x="103" y="92071"/>
                  </a:lnTo>
                  <a:lnTo>
                    <a:pt x="59" y="91815"/>
                  </a:lnTo>
                  <a:lnTo>
                    <a:pt x="30" y="91560"/>
                  </a:lnTo>
                  <a:lnTo>
                    <a:pt x="8" y="91304"/>
                  </a:lnTo>
                  <a:lnTo>
                    <a:pt x="1" y="91048"/>
                  </a:lnTo>
                  <a:lnTo>
                    <a:pt x="8" y="90785"/>
                  </a:lnTo>
                  <a:lnTo>
                    <a:pt x="30" y="90530"/>
                  </a:lnTo>
                  <a:lnTo>
                    <a:pt x="59" y="90274"/>
                  </a:lnTo>
                  <a:lnTo>
                    <a:pt x="103" y="90018"/>
                  </a:lnTo>
                  <a:lnTo>
                    <a:pt x="154" y="89763"/>
                  </a:lnTo>
                  <a:lnTo>
                    <a:pt x="227" y="89514"/>
                  </a:lnTo>
                  <a:lnTo>
                    <a:pt x="300" y="89266"/>
                  </a:lnTo>
                  <a:lnTo>
                    <a:pt x="395" y="89025"/>
                  </a:lnTo>
                  <a:lnTo>
                    <a:pt x="498" y="88784"/>
                  </a:lnTo>
                  <a:lnTo>
                    <a:pt x="615" y="88550"/>
                  </a:lnTo>
                  <a:lnTo>
                    <a:pt x="746" y="88316"/>
                  </a:lnTo>
                  <a:lnTo>
                    <a:pt x="885" y="88090"/>
                  </a:lnTo>
                  <a:lnTo>
                    <a:pt x="1038" y="87871"/>
                  </a:lnTo>
                  <a:lnTo>
                    <a:pt x="1206" y="87651"/>
                  </a:lnTo>
                  <a:lnTo>
                    <a:pt x="1382" y="87447"/>
                  </a:lnTo>
                  <a:lnTo>
                    <a:pt x="1572" y="87250"/>
                  </a:lnTo>
                  <a:lnTo>
                    <a:pt x="88821" y="0"/>
                  </a:lnTo>
                  <a:lnTo>
                    <a:pt x="97069" y="8248"/>
                  </a:lnTo>
                  <a:lnTo>
                    <a:pt x="9819" y="9549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7" name="Google Shape;257;p46"/>
            <p:cNvSpPr/>
            <p:nvPr/>
          </p:nvSpPr>
          <p:spPr>
            <a:xfrm>
              <a:off x="5166425" y="676450"/>
              <a:ext cx="824625" cy="824625"/>
            </a:xfrm>
            <a:custGeom>
              <a:rect b="b" l="l" r="r" t="t"/>
              <a:pathLst>
                <a:path extrusionOk="0" fill="none" h="32985" w="32985">
                  <a:moveTo>
                    <a:pt x="26286" y="32341"/>
                  </a:moveTo>
                  <a:lnTo>
                    <a:pt x="26286" y="32341"/>
                  </a:lnTo>
                  <a:lnTo>
                    <a:pt x="26183" y="32444"/>
                  </a:lnTo>
                  <a:lnTo>
                    <a:pt x="26074" y="32531"/>
                  </a:lnTo>
                  <a:lnTo>
                    <a:pt x="25964" y="32612"/>
                  </a:lnTo>
                  <a:lnTo>
                    <a:pt x="25855" y="32677"/>
                  </a:lnTo>
                  <a:lnTo>
                    <a:pt x="25745" y="32743"/>
                  </a:lnTo>
                  <a:lnTo>
                    <a:pt x="25643" y="32794"/>
                  </a:lnTo>
                  <a:lnTo>
                    <a:pt x="25533" y="32838"/>
                  </a:lnTo>
                  <a:lnTo>
                    <a:pt x="25431" y="32875"/>
                  </a:lnTo>
                  <a:lnTo>
                    <a:pt x="25329" y="32904"/>
                  </a:lnTo>
                  <a:lnTo>
                    <a:pt x="25226" y="32933"/>
                  </a:lnTo>
                  <a:lnTo>
                    <a:pt x="25044" y="32962"/>
                  </a:lnTo>
                  <a:lnTo>
                    <a:pt x="24876" y="32984"/>
                  </a:lnTo>
                  <a:lnTo>
                    <a:pt x="24737" y="32984"/>
                  </a:lnTo>
                  <a:lnTo>
                    <a:pt x="24737" y="32984"/>
                  </a:lnTo>
                  <a:lnTo>
                    <a:pt x="24591" y="32984"/>
                  </a:lnTo>
                  <a:lnTo>
                    <a:pt x="24430" y="32962"/>
                  </a:lnTo>
                  <a:lnTo>
                    <a:pt x="24240" y="32933"/>
                  </a:lnTo>
                  <a:lnTo>
                    <a:pt x="24145" y="32904"/>
                  </a:lnTo>
                  <a:lnTo>
                    <a:pt x="24043" y="32875"/>
                  </a:lnTo>
                  <a:lnTo>
                    <a:pt x="23941" y="32838"/>
                  </a:lnTo>
                  <a:lnTo>
                    <a:pt x="23831" y="32794"/>
                  </a:lnTo>
                  <a:lnTo>
                    <a:pt x="23722" y="32743"/>
                  </a:lnTo>
                  <a:lnTo>
                    <a:pt x="23612" y="32677"/>
                  </a:lnTo>
                  <a:lnTo>
                    <a:pt x="23502" y="32612"/>
                  </a:lnTo>
                  <a:lnTo>
                    <a:pt x="23400" y="32531"/>
                  </a:lnTo>
                  <a:lnTo>
                    <a:pt x="23291" y="32444"/>
                  </a:lnTo>
                  <a:lnTo>
                    <a:pt x="23181" y="32341"/>
                  </a:lnTo>
                  <a:lnTo>
                    <a:pt x="644" y="9804"/>
                  </a:lnTo>
                  <a:lnTo>
                    <a:pt x="644" y="9804"/>
                  </a:lnTo>
                  <a:lnTo>
                    <a:pt x="541" y="9694"/>
                  </a:lnTo>
                  <a:lnTo>
                    <a:pt x="454" y="9585"/>
                  </a:lnTo>
                  <a:lnTo>
                    <a:pt x="373" y="9483"/>
                  </a:lnTo>
                  <a:lnTo>
                    <a:pt x="308" y="9373"/>
                  </a:lnTo>
                  <a:lnTo>
                    <a:pt x="242" y="9263"/>
                  </a:lnTo>
                  <a:lnTo>
                    <a:pt x="191" y="9154"/>
                  </a:lnTo>
                  <a:lnTo>
                    <a:pt x="147" y="9044"/>
                  </a:lnTo>
                  <a:lnTo>
                    <a:pt x="110" y="8942"/>
                  </a:lnTo>
                  <a:lnTo>
                    <a:pt x="81" y="8840"/>
                  </a:lnTo>
                  <a:lnTo>
                    <a:pt x="52" y="8745"/>
                  </a:lnTo>
                  <a:lnTo>
                    <a:pt x="23" y="8555"/>
                  </a:lnTo>
                  <a:lnTo>
                    <a:pt x="1" y="8387"/>
                  </a:lnTo>
                  <a:lnTo>
                    <a:pt x="1" y="8248"/>
                  </a:lnTo>
                  <a:lnTo>
                    <a:pt x="1" y="8248"/>
                  </a:lnTo>
                  <a:lnTo>
                    <a:pt x="1" y="8109"/>
                  </a:lnTo>
                  <a:lnTo>
                    <a:pt x="23" y="7941"/>
                  </a:lnTo>
                  <a:lnTo>
                    <a:pt x="52" y="7759"/>
                  </a:lnTo>
                  <a:lnTo>
                    <a:pt x="81" y="7656"/>
                  </a:lnTo>
                  <a:lnTo>
                    <a:pt x="110" y="7554"/>
                  </a:lnTo>
                  <a:lnTo>
                    <a:pt x="147" y="7452"/>
                  </a:lnTo>
                  <a:lnTo>
                    <a:pt x="191" y="7342"/>
                  </a:lnTo>
                  <a:lnTo>
                    <a:pt x="242" y="7240"/>
                  </a:lnTo>
                  <a:lnTo>
                    <a:pt x="308" y="7130"/>
                  </a:lnTo>
                  <a:lnTo>
                    <a:pt x="373" y="7021"/>
                  </a:lnTo>
                  <a:lnTo>
                    <a:pt x="454" y="6911"/>
                  </a:lnTo>
                  <a:lnTo>
                    <a:pt x="541" y="6802"/>
                  </a:lnTo>
                  <a:lnTo>
                    <a:pt x="644" y="6699"/>
                  </a:lnTo>
                  <a:lnTo>
                    <a:pt x="7335" y="0"/>
                  </a:lnTo>
                  <a:lnTo>
                    <a:pt x="32985" y="25650"/>
                  </a:lnTo>
                  <a:lnTo>
                    <a:pt x="26286" y="3234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8" name="Google Shape;258;p46"/>
            <p:cNvSpPr/>
            <p:nvPr/>
          </p:nvSpPr>
          <p:spPr>
            <a:xfrm>
              <a:off x="5823550" y="1484975"/>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59" name="Google Shape;259;p46"/>
          <p:cNvGrpSpPr/>
          <p:nvPr/>
        </p:nvGrpSpPr>
        <p:grpSpPr>
          <a:xfrm>
            <a:off x="8539557" y="172430"/>
            <a:ext cx="200589" cy="134112"/>
            <a:chOff x="488975" y="238125"/>
            <a:chExt cx="6642025" cy="5238750"/>
          </a:xfrm>
        </p:grpSpPr>
        <p:sp>
          <p:nvSpPr>
            <p:cNvPr id="260" name="Google Shape;260;p46"/>
            <p:cNvSpPr/>
            <p:nvPr/>
          </p:nvSpPr>
          <p:spPr>
            <a:xfrm>
              <a:off x="488975" y="238125"/>
              <a:ext cx="6642025" cy="5238750"/>
            </a:xfrm>
            <a:custGeom>
              <a:rect b="b" l="l" r="r" t="t"/>
              <a:pathLst>
                <a:path extrusionOk="0" h="209550" w="265681">
                  <a:moveTo>
                    <a:pt x="146524" y="15568"/>
                  </a:moveTo>
                  <a:lnTo>
                    <a:pt x="146772" y="15577"/>
                  </a:lnTo>
                  <a:lnTo>
                    <a:pt x="147019" y="15595"/>
                  </a:lnTo>
                  <a:lnTo>
                    <a:pt x="147267" y="15622"/>
                  </a:lnTo>
                  <a:lnTo>
                    <a:pt x="147506" y="15666"/>
                  </a:lnTo>
                  <a:lnTo>
                    <a:pt x="147736" y="15719"/>
                  </a:lnTo>
                  <a:lnTo>
                    <a:pt x="147966" y="15790"/>
                  </a:lnTo>
                  <a:lnTo>
                    <a:pt x="148197" y="15861"/>
                  </a:lnTo>
                  <a:lnTo>
                    <a:pt x="148418" y="15949"/>
                  </a:lnTo>
                  <a:lnTo>
                    <a:pt x="148630" y="16046"/>
                  </a:lnTo>
                  <a:lnTo>
                    <a:pt x="148843" y="16153"/>
                  </a:lnTo>
                  <a:lnTo>
                    <a:pt x="149046" y="16277"/>
                  </a:lnTo>
                  <a:lnTo>
                    <a:pt x="149241" y="16400"/>
                  </a:lnTo>
                  <a:lnTo>
                    <a:pt x="149436" y="16533"/>
                  </a:lnTo>
                  <a:lnTo>
                    <a:pt x="149621" y="16684"/>
                  </a:lnTo>
                  <a:lnTo>
                    <a:pt x="149790" y="16834"/>
                  </a:lnTo>
                  <a:lnTo>
                    <a:pt x="149967" y="16993"/>
                  </a:lnTo>
                  <a:lnTo>
                    <a:pt x="150126" y="17162"/>
                  </a:lnTo>
                  <a:lnTo>
                    <a:pt x="150276" y="17339"/>
                  </a:lnTo>
                  <a:lnTo>
                    <a:pt x="150418" y="17524"/>
                  </a:lnTo>
                  <a:lnTo>
                    <a:pt x="150560" y="17719"/>
                  </a:lnTo>
                  <a:lnTo>
                    <a:pt x="150684" y="17914"/>
                  </a:lnTo>
                  <a:lnTo>
                    <a:pt x="150799" y="18117"/>
                  </a:lnTo>
                  <a:lnTo>
                    <a:pt x="150905" y="18330"/>
                  </a:lnTo>
                  <a:lnTo>
                    <a:pt x="151011" y="18542"/>
                  </a:lnTo>
                  <a:lnTo>
                    <a:pt x="151091" y="18764"/>
                  </a:lnTo>
                  <a:lnTo>
                    <a:pt x="151170" y="18985"/>
                  </a:lnTo>
                  <a:lnTo>
                    <a:pt x="151232" y="19215"/>
                  </a:lnTo>
                  <a:lnTo>
                    <a:pt x="151294" y="19454"/>
                  </a:lnTo>
                  <a:lnTo>
                    <a:pt x="151330" y="19693"/>
                  </a:lnTo>
                  <a:lnTo>
                    <a:pt x="151365" y="19932"/>
                  </a:lnTo>
                  <a:lnTo>
                    <a:pt x="151383" y="20180"/>
                  </a:lnTo>
                  <a:lnTo>
                    <a:pt x="151392" y="20436"/>
                  </a:lnTo>
                  <a:lnTo>
                    <a:pt x="151392" y="29057"/>
                  </a:lnTo>
                  <a:lnTo>
                    <a:pt x="114289" y="29057"/>
                  </a:lnTo>
                  <a:lnTo>
                    <a:pt x="114289" y="20436"/>
                  </a:lnTo>
                  <a:lnTo>
                    <a:pt x="114298" y="20180"/>
                  </a:lnTo>
                  <a:lnTo>
                    <a:pt x="114316" y="19932"/>
                  </a:lnTo>
                  <a:lnTo>
                    <a:pt x="114342" y="19693"/>
                  </a:lnTo>
                  <a:lnTo>
                    <a:pt x="114387" y="19454"/>
                  </a:lnTo>
                  <a:lnTo>
                    <a:pt x="114440" y="19215"/>
                  </a:lnTo>
                  <a:lnTo>
                    <a:pt x="114511" y="18985"/>
                  </a:lnTo>
                  <a:lnTo>
                    <a:pt x="114581" y="18764"/>
                  </a:lnTo>
                  <a:lnTo>
                    <a:pt x="114670" y="18542"/>
                  </a:lnTo>
                  <a:lnTo>
                    <a:pt x="114767" y="18330"/>
                  </a:lnTo>
                  <a:lnTo>
                    <a:pt x="114874" y="18117"/>
                  </a:lnTo>
                  <a:lnTo>
                    <a:pt x="114997" y="17914"/>
                  </a:lnTo>
                  <a:lnTo>
                    <a:pt x="115121" y="17719"/>
                  </a:lnTo>
                  <a:lnTo>
                    <a:pt x="115254" y="17524"/>
                  </a:lnTo>
                  <a:lnTo>
                    <a:pt x="115405" y="17339"/>
                  </a:lnTo>
                  <a:lnTo>
                    <a:pt x="115555" y="17162"/>
                  </a:lnTo>
                  <a:lnTo>
                    <a:pt x="115714" y="16993"/>
                  </a:lnTo>
                  <a:lnTo>
                    <a:pt x="115883" y="16834"/>
                  </a:lnTo>
                  <a:lnTo>
                    <a:pt x="116060" y="16684"/>
                  </a:lnTo>
                  <a:lnTo>
                    <a:pt x="116245" y="16533"/>
                  </a:lnTo>
                  <a:lnTo>
                    <a:pt x="116431" y="16400"/>
                  </a:lnTo>
                  <a:lnTo>
                    <a:pt x="116635" y="16277"/>
                  </a:lnTo>
                  <a:lnTo>
                    <a:pt x="116838" y="16153"/>
                  </a:lnTo>
                  <a:lnTo>
                    <a:pt x="117042" y="16046"/>
                  </a:lnTo>
                  <a:lnTo>
                    <a:pt x="117263" y="15949"/>
                  </a:lnTo>
                  <a:lnTo>
                    <a:pt x="117485" y="15861"/>
                  </a:lnTo>
                  <a:lnTo>
                    <a:pt x="117706" y="15790"/>
                  </a:lnTo>
                  <a:lnTo>
                    <a:pt x="117936" y="15719"/>
                  </a:lnTo>
                  <a:lnTo>
                    <a:pt x="118175" y="15666"/>
                  </a:lnTo>
                  <a:lnTo>
                    <a:pt x="118414" y="15622"/>
                  </a:lnTo>
                  <a:lnTo>
                    <a:pt x="118653" y="15595"/>
                  </a:lnTo>
                  <a:lnTo>
                    <a:pt x="118901" y="15577"/>
                  </a:lnTo>
                  <a:lnTo>
                    <a:pt x="119148" y="15568"/>
                  </a:lnTo>
                  <a:close/>
                  <a:moveTo>
                    <a:pt x="162154" y="44625"/>
                  </a:moveTo>
                  <a:lnTo>
                    <a:pt x="162154" y="55220"/>
                  </a:lnTo>
                  <a:lnTo>
                    <a:pt x="162145" y="55618"/>
                  </a:lnTo>
                  <a:lnTo>
                    <a:pt x="162119" y="56007"/>
                  </a:lnTo>
                  <a:lnTo>
                    <a:pt x="162066" y="56397"/>
                  </a:lnTo>
                  <a:lnTo>
                    <a:pt x="162004" y="56777"/>
                  </a:lnTo>
                  <a:lnTo>
                    <a:pt x="161915" y="57149"/>
                  </a:lnTo>
                  <a:lnTo>
                    <a:pt x="161809" y="57512"/>
                  </a:lnTo>
                  <a:lnTo>
                    <a:pt x="161685" y="57875"/>
                  </a:lnTo>
                  <a:lnTo>
                    <a:pt x="161552" y="58229"/>
                  </a:lnTo>
                  <a:lnTo>
                    <a:pt x="161393" y="58565"/>
                  </a:lnTo>
                  <a:lnTo>
                    <a:pt x="161225" y="58902"/>
                  </a:lnTo>
                  <a:lnTo>
                    <a:pt x="161039" y="59229"/>
                  </a:lnTo>
                  <a:lnTo>
                    <a:pt x="160835" y="59539"/>
                  </a:lnTo>
                  <a:lnTo>
                    <a:pt x="160623" y="59840"/>
                  </a:lnTo>
                  <a:lnTo>
                    <a:pt x="160393" y="60132"/>
                  </a:lnTo>
                  <a:lnTo>
                    <a:pt x="160145" y="60415"/>
                  </a:lnTo>
                  <a:lnTo>
                    <a:pt x="159888" y="60689"/>
                  </a:lnTo>
                  <a:lnTo>
                    <a:pt x="159623" y="60946"/>
                  </a:lnTo>
                  <a:lnTo>
                    <a:pt x="159340" y="61185"/>
                  </a:lnTo>
                  <a:lnTo>
                    <a:pt x="159047" y="61415"/>
                  </a:lnTo>
                  <a:lnTo>
                    <a:pt x="158747" y="61628"/>
                  </a:lnTo>
                  <a:lnTo>
                    <a:pt x="158428" y="61831"/>
                  </a:lnTo>
                  <a:lnTo>
                    <a:pt x="158109" y="62017"/>
                  </a:lnTo>
                  <a:lnTo>
                    <a:pt x="157773" y="62194"/>
                  </a:lnTo>
                  <a:lnTo>
                    <a:pt x="157428" y="62345"/>
                  </a:lnTo>
                  <a:lnTo>
                    <a:pt x="157083" y="62486"/>
                  </a:lnTo>
                  <a:lnTo>
                    <a:pt x="156720" y="62601"/>
                  </a:lnTo>
                  <a:lnTo>
                    <a:pt x="156357" y="62707"/>
                  </a:lnTo>
                  <a:lnTo>
                    <a:pt x="155976" y="62796"/>
                  </a:lnTo>
                  <a:lnTo>
                    <a:pt x="155596" y="62867"/>
                  </a:lnTo>
                  <a:lnTo>
                    <a:pt x="155215" y="62911"/>
                  </a:lnTo>
                  <a:lnTo>
                    <a:pt x="154817" y="62946"/>
                  </a:lnTo>
                  <a:lnTo>
                    <a:pt x="154419" y="62955"/>
                  </a:lnTo>
                  <a:lnTo>
                    <a:pt x="111254" y="62955"/>
                  </a:lnTo>
                  <a:lnTo>
                    <a:pt x="110855" y="62946"/>
                  </a:lnTo>
                  <a:lnTo>
                    <a:pt x="110466" y="62911"/>
                  </a:lnTo>
                  <a:lnTo>
                    <a:pt x="110076" y="62867"/>
                  </a:lnTo>
                  <a:lnTo>
                    <a:pt x="109696" y="62796"/>
                  </a:lnTo>
                  <a:lnTo>
                    <a:pt x="109324" y="62707"/>
                  </a:lnTo>
                  <a:lnTo>
                    <a:pt x="108961" y="62601"/>
                  </a:lnTo>
                  <a:lnTo>
                    <a:pt x="108598" y="62486"/>
                  </a:lnTo>
                  <a:lnTo>
                    <a:pt x="108244" y="62345"/>
                  </a:lnTo>
                  <a:lnTo>
                    <a:pt x="107908" y="62194"/>
                  </a:lnTo>
                  <a:lnTo>
                    <a:pt x="107572" y="62017"/>
                  </a:lnTo>
                  <a:lnTo>
                    <a:pt x="107244" y="61831"/>
                  </a:lnTo>
                  <a:lnTo>
                    <a:pt x="106934" y="61628"/>
                  </a:lnTo>
                  <a:lnTo>
                    <a:pt x="106634" y="61415"/>
                  </a:lnTo>
                  <a:lnTo>
                    <a:pt x="106341" y="61185"/>
                  </a:lnTo>
                  <a:lnTo>
                    <a:pt x="106058" y="60946"/>
                  </a:lnTo>
                  <a:lnTo>
                    <a:pt x="105793" y="60689"/>
                  </a:lnTo>
                  <a:lnTo>
                    <a:pt x="105536" y="60415"/>
                  </a:lnTo>
                  <a:lnTo>
                    <a:pt x="105288" y="60132"/>
                  </a:lnTo>
                  <a:lnTo>
                    <a:pt x="105058" y="59840"/>
                  </a:lnTo>
                  <a:lnTo>
                    <a:pt x="104846" y="59539"/>
                  </a:lnTo>
                  <a:lnTo>
                    <a:pt x="104642" y="59229"/>
                  </a:lnTo>
                  <a:lnTo>
                    <a:pt x="104456" y="58902"/>
                  </a:lnTo>
                  <a:lnTo>
                    <a:pt x="104288" y="58565"/>
                  </a:lnTo>
                  <a:lnTo>
                    <a:pt x="104129" y="58229"/>
                  </a:lnTo>
                  <a:lnTo>
                    <a:pt x="103987" y="57875"/>
                  </a:lnTo>
                  <a:lnTo>
                    <a:pt x="103872" y="57512"/>
                  </a:lnTo>
                  <a:lnTo>
                    <a:pt x="103766" y="57149"/>
                  </a:lnTo>
                  <a:lnTo>
                    <a:pt x="103677" y="56777"/>
                  </a:lnTo>
                  <a:lnTo>
                    <a:pt x="103607" y="56397"/>
                  </a:lnTo>
                  <a:lnTo>
                    <a:pt x="103562" y="56007"/>
                  </a:lnTo>
                  <a:lnTo>
                    <a:pt x="103527" y="55618"/>
                  </a:lnTo>
                  <a:lnTo>
                    <a:pt x="103518" y="55220"/>
                  </a:lnTo>
                  <a:lnTo>
                    <a:pt x="103518" y="44625"/>
                  </a:lnTo>
                  <a:close/>
                  <a:moveTo>
                    <a:pt x="180422" y="78524"/>
                  </a:moveTo>
                  <a:lnTo>
                    <a:pt x="194574" y="121512"/>
                  </a:lnTo>
                  <a:lnTo>
                    <a:pt x="71098" y="121512"/>
                  </a:lnTo>
                  <a:lnTo>
                    <a:pt x="85250" y="78524"/>
                  </a:lnTo>
                  <a:close/>
                  <a:moveTo>
                    <a:pt x="119148" y="0"/>
                  </a:moveTo>
                  <a:lnTo>
                    <a:pt x="118626" y="9"/>
                  </a:lnTo>
                  <a:lnTo>
                    <a:pt x="118104" y="27"/>
                  </a:lnTo>
                  <a:lnTo>
                    <a:pt x="117582" y="62"/>
                  </a:lnTo>
                  <a:lnTo>
                    <a:pt x="117069" y="106"/>
                  </a:lnTo>
                  <a:lnTo>
                    <a:pt x="116555" y="168"/>
                  </a:lnTo>
                  <a:lnTo>
                    <a:pt x="116042" y="239"/>
                  </a:lnTo>
                  <a:lnTo>
                    <a:pt x="115537" y="319"/>
                  </a:lnTo>
                  <a:lnTo>
                    <a:pt x="115042" y="416"/>
                  </a:lnTo>
                  <a:lnTo>
                    <a:pt x="114546" y="522"/>
                  </a:lnTo>
                  <a:lnTo>
                    <a:pt x="114050" y="646"/>
                  </a:lnTo>
                  <a:lnTo>
                    <a:pt x="113564" y="779"/>
                  </a:lnTo>
                  <a:lnTo>
                    <a:pt x="113086" y="920"/>
                  </a:lnTo>
                  <a:lnTo>
                    <a:pt x="112608" y="1071"/>
                  </a:lnTo>
                  <a:lnTo>
                    <a:pt x="112130" y="1239"/>
                  </a:lnTo>
                  <a:lnTo>
                    <a:pt x="111670" y="1416"/>
                  </a:lnTo>
                  <a:lnTo>
                    <a:pt x="111209" y="1611"/>
                  </a:lnTo>
                  <a:lnTo>
                    <a:pt x="110749" y="1806"/>
                  </a:lnTo>
                  <a:lnTo>
                    <a:pt x="110298" y="2018"/>
                  </a:lnTo>
                  <a:lnTo>
                    <a:pt x="109855" y="2239"/>
                  </a:lnTo>
                  <a:lnTo>
                    <a:pt x="109421" y="2469"/>
                  </a:lnTo>
                  <a:lnTo>
                    <a:pt x="108988" y="2708"/>
                  </a:lnTo>
                  <a:lnTo>
                    <a:pt x="108563" y="2965"/>
                  </a:lnTo>
                  <a:lnTo>
                    <a:pt x="108147" y="3222"/>
                  </a:lnTo>
                  <a:lnTo>
                    <a:pt x="107740" y="3496"/>
                  </a:lnTo>
                  <a:lnTo>
                    <a:pt x="107333" y="3779"/>
                  </a:lnTo>
                  <a:lnTo>
                    <a:pt x="106934" y="4062"/>
                  </a:lnTo>
                  <a:lnTo>
                    <a:pt x="106545" y="4363"/>
                  </a:lnTo>
                  <a:lnTo>
                    <a:pt x="106164" y="4673"/>
                  </a:lnTo>
                  <a:lnTo>
                    <a:pt x="105784" y="4992"/>
                  </a:lnTo>
                  <a:lnTo>
                    <a:pt x="105421" y="5310"/>
                  </a:lnTo>
                  <a:lnTo>
                    <a:pt x="105058" y="5647"/>
                  </a:lnTo>
                  <a:lnTo>
                    <a:pt x="104713" y="5992"/>
                  </a:lnTo>
                  <a:lnTo>
                    <a:pt x="104368" y="6346"/>
                  </a:lnTo>
                  <a:lnTo>
                    <a:pt x="104031" y="6700"/>
                  </a:lnTo>
                  <a:lnTo>
                    <a:pt x="103713" y="7072"/>
                  </a:lnTo>
                  <a:lnTo>
                    <a:pt x="103394" y="7443"/>
                  </a:lnTo>
                  <a:lnTo>
                    <a:pt x="103084" y="7824"/>
                  </a:lnTo>
                  <a:lnTo>
                    <a:pt x="102783" y="8213"/>
                  </a:lnTo>
                  <a:lnTo>
                    <a:pt x="102491" y="8612"/>
                  </a:lnTo>
                  <a:lnTo>
                    <a:pt x="102217" y="9019"/>
                  </a:lnTo>
                  <a:lnTo>
                    <a:pt x="101943" y="9426"/>
                  </a:lnTo>
                  <a:lnTo>
                    <a:pt x="101686" y="9842"/>
                  </a:lnTo>
                  <a:lnTo>
                    <a:pt x="101429" y="10267"/>
                  </a:lnTo>
                  <a:lnTo>
                    <a:pt x="101190" y="10701"/>
                  </a:lnTo>
                  <a:lnTo>
                    <a:pt x="100960" y="11143"/>
                  </a:lnTo>
                  <a:lnTo>
                    <a:pt x="100739" y="11586"/>
                  </a:lnTo>
                  <a:lnTo>
                    <a:pt x="100527" y="12028"/>
                  </a:lnTo>
                  <a:lnTo>
                    <a:pt x="100332" y="12488"/>
                  </a:lnTo>
                  <a:lnTo>
                    <a:pt x="100137" y="12949"/>
                  </a:lnTo>
                  <a:lnTo>
                    <a:pt x="99960" y="13418"/>
                  </a:lnTo>
                  <a:lnTo>
                    <a:pt x="99792" y="13887"/>
                  </a:lnTo>
                  <a:lnTo>
                    <a:pt x="99641" y="14365"/>
                  </a:lnTo>
                  <a:lnTo>
                    <a:pt x="99500" y="14843"/>
                  </a:lnTo>
                  <a:lnTo>
                    <a:pt x="99367" y="15329"/>
                  </a:lnTo>
                  <a:lnTo>
                    <a:pt x="99243" y="15825"/>
                  </a:lnTo>
                  <a:lnTo>
                    <a:pt x="99137" y="16321"/>
                  </a:lnTo>
                  <a:lnTo>
                    <a:pt x="99040" y="16816"/>
                  </a:lnTo>
                  <a:lnTo>
                    <a:pt x="98960" y="17330"/>
                  </a:lnTo>
                  <a:lnTo>
                    <a:pt x="98889" y="17834"/>
                  </a:lnTo>
                  <a:lnTo>
                    <a:pt x="98827" y="18348"/>
                  </a:lnTo>
                  <a:lnTo>
                    <a:pt x="98783" y="18861"/>
                  </a:lnTo>
                  <a:lnTo>
                    <a:pt x="98748" y="19383"/>
                  </a:lnTo>
                  <a:lnTo>
                    <a:pt x="98730" y="19905"/>
                  </a:lnTo>
                  <a:lnTo>
                    <a:pt x="98721" y="20436"/>
                  </a:lnTo>
                  <a:lnTo>
                    <a:pt x="98721" y="29057"/>
                  </a:lnTo>
                  <a:lnTo>
                    <a:pt x="87950" y="29057"/>
                  </a:lnTo>
                  <a:lnTo>
                    <a:pt x="87950" y="55220"/>
                  </a:lnTo>
                  <a:lnTo>
                    <a:pt x="87958" y="55724"/>
                  </a:lnTo>
                  <a:lnTo>
                    <a:pt x="87976" y="56229"/>
                  </a:lnTo>
                  <a:lnTo>
                    <a:pt x="88003" y="56733"/>
                  </a:lnTo>
                  <a:lnTo>
                    <a:pt x="88038" y="57229"/>
                  </a:lnTo>
                  <a:lnTo>
                    <a:pt x="88091" y="57724"/>
                  </a:lnTo>
                  <a:lnTo>
                    <a:pt x="88144" y="58220"/>
                  </a:lnTo>
                  <a:lnTo>
                    <a:pt x="88215" y="58707"/>
                  </a:lnTo>
                  <a:lnTo>
                    <a:pt x="88295" y="59194"/>
                  </a:lnTo>
                  <a:lnTo>
                    <a:pt x="88383" y="59681"/>
                  </a:lnTo>
                  <a:lnTo>
                    <a:pt x="88481" y="60158"/>
                  </a:lnTo>
                  <a:lnTo>
                    <a:pt x="88596" y="60636"/>
                  </a:lnTo>
                  <a:lnTo>
                    <a:pt x="88711" y="61105"/>
                  </a:lnTo>
                  <a:lnTo>
                    <a:pt x="88835" y="61575"/>
                  </a:lnTo>
                  <a:lnTo>
                    <a:pt x="88976" y="62035"/>
                  </a:lnTo>
                  <a:lnTo>
                    <a:pt x="89118" y="62495"/>
                  </a:lnTo>
                  <a:lnTo>
                    <a:pt x="89277" y="62955"/>
                  </a:lnTo>
                  <a:lnTo>
                    <a:pt x="25393" y="62955"/>
                  </a:lnTo>
                  <a:lnTo>
                    <a:pt x="25393" y="78524"/>
                  </a:lnTo>
                  <a:lnTo>
                    <a:pt x="68867" y="78524"/>
                  </a:lnTo>
                  <a:lnTo>
                    <a:pt x="54706" y="121512"/>
                  </a:lnTo>
                  <a:lnTo>
                    <a:pt x="0" y="121512"/>
                  </a:lnTo>
                  <a:lnTo>
                    <a:pt x="0" y="137080"/>
                  </a:lnTo>
                  <a:lnTo>
                    <a:pt x="49582" y="137080"/>
                  </a:lnTo>
                  <a:lnTo>
                    <a:pt x="30854" y="193982"/>
                  </a:lnTo>
                  <a:lnTo>
                    <a:pt x="16276" y="193982"/>
                  </a:lnTo>
                  <a:lnTo>
                    <a:pt x="16276" y="209550"/>
                  </a:lnTo>
                  <a:lnTo>
                    <a:pt x="56689" y="209550"/>
                  </a:lnTo>
                  <a:lnTo>
                    <a:pt x="56689" y="193982"/>
                  </a:lnTo>
                  <a:lnTo>
                    <a:pt x="47236" y="193982"/>
                  </a:lnTo>
                  <a:lnTo>
                    <a:pt x="65973" y="137080"/>
                  </a:lnTo>
                  <a:lnTo>
                    <a:pt x="199708" y="137080"/>
                  </a:lnTo>
                  <a:lnTo>
                    <a:pt x="218436" y="193982"/>
                  </a:lnTo>
                  <a:lnTo>
                    <a:pt x="208983" y="193982"/>
                  </a:lnTo>
                  <a:lnTo>
                    <a:pt x="208983" y="209550"/>
                  </a:lnTo>
                  <a:lnTo>
                    <a:pt x="249405" y="209550"/>
                  </a:lnTo>
                  <a:lnTo>
                    <a:pt x="249405" y="193982"/>
                  </a:lnTo>
                  <a:lnTo>
                    <a:pt x="234827" y="193982"/>
                  </a:lnTo>
                  <a:lnTo>
                    <a:pt x="216099" y="137080"/>
                  </a:lnTo>
                  <a:lnTo>
                    <a:pt x="265681" y="137080"/>
                  </a:lnTo>
                  <a:lnTo>
                    <a:pt x="265681" y="121512"/>
                  </a:lnTo>
                  <a:lnTo>
                    <a:pt x="210966" y="121512"/>
                  </a:lnTo>
                  <a:lnTo>
                    <a:pt x="196814" y="78524"/>
                  </a:lnTo>
                  <a:lnTo>
                    <a:pt x="240279" y="78524"/>
                  </a:lnTo>
                  <a:lnTo>
                    <a:pt x="240279" y="62955"/>
                  </a:lnTo>
                  <a:lnTo>
                    <a:pt x="176404" y="62955"/>
                  </a:lnTo>
                  <a:lnTo>
                    <a:pt x="176554" y="62495"/>
                  </a:lnTo>
                  <a:lnTo>
                    <a:pt x="176705" y="62035"/>
                  </a:lnTo>
                  <a:lnTo>
                    <a:pt x="176837" y="61575"/>
                  </a:lnTo>
                  <a:lnTo>
                    <a:pt x="176970" y="61105"/>
                  </a:lnTo>
                  <a:lnTo>
                    <a:pt x="177085" y="60636"/>
                  </a:lnTo>
                  <a:lnTo>
                    <a:pt x="177191" y="60158"/>
                  </a:lnTo>
                  <a:lnTo>
                    <a:pt x="177298" y="59681"/>
                  </a:lnTo>
                  <a:lnTo>
                    <a:pt x="177386" y="59194"/>
                  </a:lnTo>
                  <a:lnTo>
                    <a:pt x="177466" y="58707"/>
                  </a:lnTo>
                  <a:lnTo>
                    <a:pt x="177528" y="58220"/>
                  </a:lnTo>
                  <a:lnTo>
                    <a:pt x="177590" y="57724"/>
                  </a:lnTo>
                  <a:lnTo>
                    <a:pt x="177634" y="57229"/>
                  </a:lnTo>
                  <a:lnTo>
                    <a:pt x="177678" y="56733"/>
                  </a:lnTo>
                  <a:lnTo>
                    <a:pt x="177705" y="56229"/>
                  </a:lnTo>
                  <a:lnTo>
                    <a:pt x="177723" y="55724"/>
                  </a:lnTo>
                  <a:lnTo>
                    <a:pt x="177723" y="55220"/>
                  </a:lnTo>
                  <a:lnTo>
                    <a:pt x="177723" y="29057"/>
                  </a:lnTo>
                  <a:lnTo>
                    <a:pt x="166960" y="29057"/>
                  </a:lnTo>
                  <a:lnTo>
                    <a:pt x="166960" y="20436"/>
                  </a:lnTo>
                  <a:lnTo>
                    <a:pt x="166951" y="19905"/>
                  </a:lnTo>
                  <a:lnTo>
                    <a:pt x="166933" y="19383"/>
                  </a:lnTo>
                  <a:lnTo>
                    <a:pt x="166898" y="18861"/>
                  </a:lnTo>
                  <a:lnTo>
                    <a:pt x="166854" y="18348"/>
                  </a:lnTo>
                  <a:lnTo>
                    <a:pt x="166792" y="17834"/>
                  </a:lnTo>
                  <a:lnTo>
                    <a:pt x="166721" y="17330"/>
                  </a:lnTo>
                  <a:lnTo>
                    <a:pt x="166641" y="16816"/>
                  </a:lnTo>
                  <a:lnTo>
                    <a:pt x="166544" y="16321"/>
                  </a:lnTo>
                  <a:lnTo>
                    <a:pt x="166429" y="15825"/>
                  </a:lnTo>
                  <a:lnTo>
                    <a:pt x="166314" y="15329"/>
                  </a:lnTo>
                  <a:lnTo>
                    <a:pt x="166181" y="14843"/>
                  </a:lnTo>
                  <a:lnTo>
                    <a:pt x="166040" y="14365"/>
                  </a:lnTo>
                  <a:lnTo>
                    <a:pt x="165880" y="13887"/>
                  </a:lnTo>
                  <a:lnTo>
                    <a:pt x="165712" y="13418"/>
                  </a:lnTo>
                  <a:lnTo>
                    <a:pt x="165535" y="12949"/>
                  </a:lnTo>
                  <a:lnTo>
                    <a:pt x="165349" y="12488"/>
                  </a:lnTo>
                  <a:lnTo>
                    <a:pt x="165146" y="12028"/>
                  </a:lnTo>
                  <a:lnTo>
                    <a:pt x="164942" y="11586"/>
                  </a:lnTo>
                  <a:lnTo>
                    <a:pt x="164721" y="11143"/>
                  </a:lnTo>
                  <a:lnTo>
                    <a:pt x="164491" y="10701"/>
                  </a:lnTo>
                  <a:lnTo>
                    <a:pt x="164243" y="10267"/>
                  </a:lnTo>
                  <a:lnTo>
                    <a:pt x="163995" y="9842"/>
                  </a:lnTo>
                  <a:lnTo>
                    <a:pt x="163738" y="9426"/>
                  </a:lnTo>
                  <a:lnTo>
                    <a:pt x="163464" y="9019"/>
                  </a:lnTo>
                  <a:lnTo>
                    <a:pt x="163181" y="8612"/>
                  </a:lnTo>
                  <a:lnTo>
                    <a:pt x="162889" y="8213"/>
                  </a:lnTo>
                  <a:lnTo>
                    <a:pt x="162597" y="7824"/>
                  </a:lnTo>
                  <a:lnTo>
                    <a:pt x="162287" y="7443"/>
                  </a:lnTo>
                  <a:lnTo>
                    <a:pt x="161968" y="7072"/>
                  </a:lnTo>
                  <a:lnTo>
                    <a:pt x="161641" y="6700"/>
                  </a:lnTo>
                  <a:lnTo>
                    <a:pt x="161313" y="6346"/>
                  </a:lnTo>
                  <a:lnTo>
                    <a:pt x="160968" y="5992"/>
                  </a:lnTo>
                  <a:lnTo>
                    <a:pt x="160614" y="5647"/>
                  </a:lnTo>
                  <a:lnTo>
                    <a:pt x="160260" y="5310"/>
                  </a:lnTo>
                  <a:lnTo>
                    <a:pt x="159888" y="4992"/>
                  </a:lnTo>
                  <a:lnTo>
                    <a:pt x="159517" y="4673"/>
                  </a:lnTo>
                  <a:lnTo>
                    <a:pt x="159136" y="4363"/>
                  </a:lnTo>
                  <a:lnTo>
                    <a:pt x="158747" y="4062"/>
                  </a:lnTo>
                  <a:lnTo>
                    <a:pt x="158348" y="3779"/>
                  </a:lnTo>
                  <a:lnTo>
                    <a:pt x="157941" y="3496"/>
                  </a:lnTo>
                  <a:lnTo>
                    <a:pt x="157534" y="3222"/>
                  </a:lnTo>
                  <a:lnTo>
                    <a:pt x="157109" y="2965"/>
                  </a:lnTo>
                  <a:lnTo>
                    <a:pt x="156684" y="2708"/>
                  </a:lnTo>
                  <a:lnTo>
                    <a:pt x="156260" y="2469"/>
                  </a:lnTo>
                  <a:lnTo>
                    <a:pt x="155817" y="2239"/>
                  </a:lnTo>
                  <a:lnTo>
                    <a:pt x="155374" y="2018"/>
                  </a:lnTo>
                  <a:lnTo>
                    <a:pt x="154923" y="1806"/>
                  </a:lnTo>
                  <a:lnTo>
                    <a:pt x="154472" y="1611"/>
                  </a:lnTo>
                  <a:lnTo>
                    <a:pt x="154011" y="1416"/>
                  </a:lnTo>
                  <a:lnTo>
                    <a:pt x="153542" y="1239"/>
                  </a:lnTo>
                  <a:lnTo>
                    <a:pt x="153073" y="1071"/>
                  </a:lnTo>
                  <a:lnTo>
                    <a:pt x="152595" y="920"/>
                  </a:lnTo>
                  <a:lnTo>
                    <a:pt x="152109" y="779"/>
                  </a:lnTo>
                  <a:lnTo>
                    <a:pt x="151622" y="646"/>
                  </a:lnTo>
                  <a:lnTo>
                    <a:pt x="151135" y="522"/>
                  </a:lnTo>
                  <a:lnTo>
                    <a:pt x="150639" y="416"/>
                  </a:lnTo>
                  <a:lnTo>
                    <a:pt x="150135" y="319"/>
                  </a:lnTo>
                  <a:lnTo>
                    <a:pt x="149630" y="239"/>
                  </a:lnTo>
                  <a:lnTo>
                    <a:pt x="149126" y="168"/>
                  </a:lnTo>
                  <a:lnTo>
                    <a:pt x="148612" y="106"/>
                  </a:lnTo>
                  <a:lnTo>
                    <a:pt x="148099" y="62"/>
                  </a:lnTo>
                  <a:lnTo>
                    <a:pt x="147577" y="27"/>
                  </a:lnTo>
                  <a:lnTo>
                    <a:pt x="147055" y="9"/>
                  </a:lnTo>
                  <a:lnTo>
                    <a:pt x="1465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1" name="Google Shape;261;p46"/>
            <p:cNvSpPr/>
            <p:nvPr/>
          </p:nvSpPr>
          <p:spPr>
            <a:xfrm>
              <a:off x="488975" y="238125"/>
              <a:ext cx="6642025" cy="5238750"/>
            </a:xfrm>
            <a:custGeom>
              <a:rect b="b" l="l" r="r" t="t"/>
              <a:pathLst>
                <a:path extrusionOk="0" fill="none" h="209550" w="265681">
                  <a:moveTo>
                    <a:pt x="265681" y="137080"/>
                  </a:moveTo>
                  <a:lnTo>
                    <a:pt x="265681" y="121512"/>
                  </a:lnTo>
                  <a:lnTo>
                    <a:pt x="210966" y="121512"/>
                  </a:lnTo>
                  <a:lnTo>
                    <a:pt x="196814" y="78524"/>
                  </a:lnTo>
                  <a:lnTo>
                    <a:pt x="240279" y="78524"/>
                  </a:lnTo>
                  <a:lnTo>
                    <a:pt x="240279" y="62955"/>
                  </a:lnTo>
                  <a:lnTo>
                    <a:pt x="176404" y="62955"/>
                  </a:lnTo>
                  <a:lnTo>
                    <a:pt x="176404" y="62955"/>
                  </a:lnTo>
                  <a:lnTo>
                    <a:pt x="176554" y="62495"/>
                  </a:lnTo>
                  <a:lnTo>
                    <a:pt x="176705" y="62035"/>
                  </a:lnTo>
                  <a:lnTo>
                    <a:pt x="176837" y="61575"/>
                  </a:lnTo>
                  <a:lnTo>
                    <a:pt x="176970" y="61105"/>
                  </a:lnTo>
                  <a:lnTo>
                    <a:pt x="177085" y="60636"/>
                  </a:lnTo>
                  <a:lnTo>
                    <a:pt x="177191" y="60158"/>
                  </a:lnTo>
                  <a:lnTo>
                    <a:pt x="177298" y="59681"/>
                  </a:lnTo>
                  <a:lnTo>
                    <a:pt x="177386" y="59194"/>
                  </a:lnTo>
                  <a:lnTo>
                    <a:pt x="177466" y="58707"/>
                  </a:lnTo>
                  <a:lnTo>
                    <a:pt x="177528" y="58220"/>
                  </a:lnTo>
                  <a:lnTo>
                    <a:pt x="177590" y="57724"/>
                  </a:lnTo>
                  <a:lnTo>
                    <a:pt x="177634" y="57229"/>
                  </a:lnTo>
                  <a:lnTo>
                    <a:pt x="177678" y="56733"/>
                  </a:lnTo>
                  <a:lnTo>
                    <a:pt x="177705" y="56229"/>
                  </a:lnTo>
                  <a:lnTo>
                    <a:pt x="177723" y="55724"/>
                  </a:lnTo>
                  <a:lnTo>
                    <a:pt x="177723" y="55220"/>
                  </a:lnTo>
                  <a:lnTo>
                    <a:pt x="177723" y="29057"/>
                  </a:lnTo>
                  <a:lnTo>
                    <a:pt x="166960" y="29057"/>
                  </a:lnTo>
                  <a:lnTo>
                    <a:pt x="166960" y="20436"/>
                  </a:lnTo>
                  <a:lnTo>
                    <a:pt x="166960" y="20436"/>
                  </a:lnTo>
                  <a:lnTo>
                    <a:pt x="166951" y="19905"/>
                  </a:lnTo>
                  <a:lnTo>
                    <a:pt x="166933" y="19383"/>
                  </a:lnTo>
                  <a:lnTo>
                    <a:pt x="166898" y="18861"/>
                  </a:lnTo>
                  <a:lnTo>
                    <a:pt x="166854" y="18348"/>
                  </a:lnTo>
                  <a:lnTo>
                    <a:pt x="166792" y="17834"/>
                  </a:lnTo>
                  <a:lnTo>
                    <a:pt x="166721" y="17330"/>
                  </a:lnTo>
                  <a:lnTo>
                    <a:pt x="166641" y="16816"/>
                  </a:lnTo>
                  <a:lnTo>
                    <a:pt x="166544" y="16321"/>
                  </a:lnTo>
                  <a:lnTo>
                    <a:pt x="166429" y="15825"/>
                  </a:lnTo>
                  <a:lnTo>
                    <a:pt x="166314" y="15329"/>
                  </a:lnTo>
                  <a:lnTo>
                    <a:pt x="166181" y="14843"/>
                  </a:lnTo>
                  <a:lnTo>
                    <a:pt x="166040" y="14365"/>
                  </a:lnTo>
                  <a:lnTo>
                    <a:pt x="165880" y="13887"/>
                  </a:lnTo>
                  <a:lnTo>
                    <a:pt x="165712" y="13418"/>
                  </a:lnTo>
                  <a:lnTo>
                    <a:pt x="165535" y="12949"/>
                  </a:lnTo>
                  <a:lnTo>
                    <a:pt x="165349" y="12488"/>
                  </a:lnTo>
                  <a:lnTo>
                    <a:pt x="165146" y="12028"/>
                  </a:lnTo>
                  <a:lnTo>
                    <a:pt x="164942" y="11586"/>
                  </a:lnTo>
                  <a:lnTo>
                    <a:pt x="164721" y="11143"/>
                  </a:lnTo>
                  <a:lnTo>
                    <a:pt x="164491" y="10701"/>
                  </a:lnTo>
                  <a:lnTo>
                    <a:pt x="164243" y="10267"/>
                  </a:lnTo>
                  <a:lnTo>
                    <a:pt x="163995" y="9842"/>
                  </a:lnTo>
                  <a:lnTo>
                    <a:pt x="163738" y="9426"/>
                  </a:lnTo>
                  <a:lnTo>
                    <a:pt x="163464" y="9019"/>
                  </a:lnTo>
                  <a:lnTo>
                    <a:pt x="163181" y="8612"/>
                  </a:lnTo>
                  <a:lnTo>
                    <a:pt x="162889" y="8213"/>
                  </a:lnTo>
                  <a:lnTo>
                    <a:pt x="162597" y="7824"/>
                  </a:lnTo>
                  <a:lnTo>
                    <a:pt x="162287" y="7443"/>
                  </a:lnTo>
                  <a:lnTo>
                    <a:pt x="161968" y="7072"/>
                  </a:lnTo>
                  <a:lnTo>
                    <a:pt x="161641" y="6700"/>
                  </a:lnTo>
                  <a:lnTo>
                    <a:pt x="161313" y="6346"/>
                  </a:lnTo>
                  <a:lnTo>
                    <a:pt x="160968" y="5992"/>
                  </a:lnTo>
                  <a:lnTo>
                    <a:pt x="160614" y="5647"/>
                  </a:lnTo>
                  <a:lnTo>
                    <a:pt x="160260" y="5310"/>
                  </a:lnTo>
                  <a:lnTo>
                    <a:pt x="159888" y="4992"/>
                  </a:lnTo>
                  <a:lnTo>
                    <a:pt x="159517" y="4673"/>
                  </a:lnTo>
                  <a:lnTo>
                    <a:pt x="159136" y="4363"/>
                  </a:lnTo>
                  <a:lnTo>
                    <a:pt x="158747" y="4062"/>
                  </a:lnTo>
                  <a:lnTo>
                    <a:pt x="158348" y="3779"/>
                  </a:lnTo>
                  <a:lnTo>
                    <a:pt x="157941" y="3496"/>
                  </a:lnTo>
                  <a:lnTo>
                    <a:pt x="157534" y="3222"/>
                  </a:lnTo>
                  <a:lnTo>
                    <a:pt x="157109" y="2965"/>
                  </a:lnTo>
                  <a:lnTo>
                    <a:pt x="156684" y="2708"/>
                  </a:lnTo>
                  <a:lnTo>
                    <a:pt x="156260" y="2469"/>
                  </a:lnTo>
                  <a:lnTo>
                    <a:pt x="155817" y="2239"/>
                  </a:lnTo>
                  <a:lnTo>
                    <a:pt x="155374" y="2018"/>
                  </a:lnTo>
                  <a:lnTo>
                    <a:pt x="154923" y="1806"/>
                  </a:lnTo>
                  <a:lnTo>
                    <a:pt x="154472" y="1611"/>
                  </a:lnTo>
                  <a:lnTo>
                    <a:pt x="154011" y="1416"/>
                  </a:lnTo>
                  <a:lnTo>
                    <a:pt x="153542" y="1239"/>
                  </a:lnTo>
                  <a:lnTo>
                    <a:pt x="153073" y="1071"/>
                  </a:lnTo>
                  <a:lnTo>
                    <a:pt x="152595" y="920"/>
                  </a:lnTo>
                  <a:lnTo>
                    <a:pt x="152109" y="779"/>
                  </a:lnTo>
                  <a:lnTo>
                    <a:pt x="151622" y="646"/>
                  </a:lnTo>
                  <a:lnTo>
                    <a:pt x="151135" y="522"/>
                  </a:lnTo>
                  <a:lnTo>
                    <a:pt x="150639" y="416"/>
                  </a:lnTo>
                  <a:lnTo>
                    <a:pt x="150135" y="319"/>
                  </a:lnTo>
                  <a:lnTo>
                    <a:pt x="149630" y="239"/>
                  </a:lnTo>
                  <a:lnTo>
                    <a:pt x="149126" y="168"/>
                  </a:lnTo>
                  <a:lnTo>
                    <a:pt x="148612" y="106"/>
                  </a:lnTo>
                  <a:lnTo>
                    <a:pt x="148099" y="62"/>
                  </a:lnTo>
                  <a:lnTo>
                    <a:pt x="147577" y="27"/>
                  </a:lnTo>
                  <a:lnTo>
                    <a:pt x="147055" y="9"/>
                  </a:lnTo>
                  <a:lnTo>
                    <a:pt x="146524" y="0"/>
                  </a:lnTo>
                  <a:lnTo>
                    <a:pt x="119148" y="0"/>
                  </a:lnTo>
                  <a:lnTo>
                    <a:pt x="119148" y="0"/>
                  </a:lnTo>
                  <a:lnTo>
                    <a:pt x="118626" y="9"/>
                  </a:lnTo>
                  <a:lnTo>
                    <a:pt x="118104" y="27"/>
                  </a:lnTo>
                  <a:lnTo>
                    <a:pt x="117582" y="62"/>
                  </a:lnTo>
                  <a:lnTo>
                    <a:pt x="117069" y="106"/>
                  </a:lnTo>
                  <a:lnTo>
                    <a:pt x="116555" y="168"/>
                  </a:lnTo>
                  <a:lnTo>
                    <a:pt x="116042" y="239"/>
                  </a:lnTo>
                  <a:lnTo>
                    <a:pt x="115537" y="319"/>
                  </a:lnTo>
                  <a:lnTo>
                    <a:pt x="115042" y="416"/>
                  </a:lnTo>
                  <a:lnTo>
                    <a:pt x="114546" y="522"/>
                  </a:lnTo>
                  <a:lnTo>
                    <a:pt x="114050" y="646"/>
                  </a:lnTo>
                  <a:lnTo>
                    <a:pt x="113564" y="779"/>
                  </a:lnTo>
                  <a:lnTo>
                    <a:pt x="113086" y="920"/>
                  </a:lnTo>
                  <a:lnTo>
                    <a:pt x="112608" y="1071"/>
                  </a:lnTo>
                  <a:lnTo>
                    <a:pt x="112130" y="1239"/>
                  </a:lnTo>
                  <a:lnTo>
                    <a:pt x="111670" y="1416"/>
                  </a:lnTo>
                  <a:lnTo>
                    <a:pt x="111209" y="1611"/>
                  </a:lnTo>
                  <a:lnTo>
                    <a:pt x="110749" y="1806"/>
                  </a:lnTo>
                  <a:lnTo>
                    <a:pt x="110298" y="2018"/>
                  </a:lnTo>
                  <a:lnTo>
                    <a:pt x="109855" y="2239"/>
                  </a:lnTo>
                  <a:lnTo>
                    <a:pt x="109421" y="2469"/>
                  </a:lnTo>
                  <a:lnTo>
                    <a:pt x="108988" y="2708"/>
                  </a:lnTo>
                  <a:lnTo>
                    <a:pt x="108563" y="2965"/>
                  </a:lnTo>
                  <a:lnTo>
                    <a:pt x="108147" y="3222"/>
                  </a:lnTo>
                  <a:lnTo>
                    <a:pt x="107740" y="3496"/>
                  </a:lnTo>
                  <a:lnTo>
                    <a:pt x="107333" y="3779"/>
                  </a:lnTo>
                  <a:lnTo>
                    <a:pt x="106934" y="4062"/>
                  </a:lnTo>
                  <a:lnTo>
                    <a:pt x="106545" y="4363"/>
                  </a:lnTo>
                  <a:lnTo>
                    <a:pt x="106164" y="4673"/>
                  </a:lnTo>
                  <a:lnTo>
                    <a:pt x="105784" y="4992"/>
                  </a:lnTo>
                  <a:lnTo>
                    <a:pt x="105421" y="5310"/>
                  </a:lnTo>
                  <a:lnTo>
                    <a:pt x="105058" y="5647"/>
                  </a:lnTo>
                  <a:lnTo>
                    <a:pt x="104713" y="5992"/>
                  </a:lnTo>
                  <a:lnTo>
                    <a:pt x="104368" y="6346"/>
                  </a:lnTo>
                  <a:lnTo>
                    <a:pt x="104031" y="6700"/>
                  </a:lnTo>
                  <a:lnTo>
                    <a:pt x="103713" y="7072"/>
                  </a:lnTo>
                  <a:lnTo>
                    <a:pt x="103394" y="7443"/>
                  </a:lnTo>
                  <a:lnTo>
                    <a:pt x="103084" y="7824"/>
                  </a:lnTo>
                  <a:lnTo>
                    <a:pt x="102783" y="8213"/>
                  </a:lnTo>
                  <a:lnTo>
                    <a:pt x="102491" y="8612"/>
                  </a:lnTo>
                  <a:lnTo>
                    <a:pt x="102217" y="9019"/>
                  </a:lnTo>
                  <a:lnTo>
                    <a:pt x="101943" y="9426"/>
                  </a:lnTo>
                  <a:lnTo>
                    <a:pt x="101686" y="9842"/>
                  </a:lnTo>
                  <a:lnTo>
                    <a:pt x="101429" y="10267"/>
                  </a:lnTo>
                  <a:lnTo>
                    <a:pt x="101190" y="10701"/>
                  </a:lnTo>
                  <a:lnTo>
                    <a:pt x="100960" y="11143"/>
                  </a:lnTo>
                  <a:lnTo>
                    <a:pt x="100739" y="11586"/>
                  </a:lnTo>
                  <a:lnTo>
                    <a:pt x="100527" y="12028"/>
                  </a:lnTo>
                  <a:lnTo>
                    <a:pt x="100332" y="12488"/>
                  </a:lnTo>
                  <a:lnTo>
                    <a:pt x="100137" y="12949"/>
                  </a:lnTo>
                  <a:lnTo>
                    <a:pt x="99960" y="13418"/>
                  </a:lnTo>
                  <a:lnTo>
                    <a:pt x="99792" y="13887"/>
                  </a:lnTo>
                  <a:lnTo>
                    <a:pt x="99641" y="14365"/>
                  </a:lnTo>
                  <a:lnTo>
                    <a:pt x="99500" y="14843"/>
                  </a:lnTo>
                  <a:lnTo>
                    <a:pt x="99367" y="15329"/>
                  </a:lnTo>
                  <a:lnTo>
                    <a:pt x="99243" y="15825"/>
                  </a:lnTo>
                  <a:lnTo>
                    <a:pt x="99137" y="16321"/>
                  </a:lnTo>
                  <a:lnTo>
                    <a:pt x="99040" y="16816"/>
                  </a:lnTo>
                  <a:lnTo>
                    <a:pt x="98960" y="17330"/>
                  </a:lnTo>
                  <a:lnTo>
                    <a:pt x="98889" y="17834"/>
                  </a:lnTo>
                  <a:lnTo>
                    <a:pt x="98827" y="18348"/>
                  </a:lnTo>
                  <a:lnTo>
                    <a:pt x="98783" y="18861"/>
                  </a:lnTo>
                  <a:lnTo>
                    <a:pt x="98748" y="19383"/>
                  </a:lnTo>
                  <a:lnTo>
                    <a:pt x="98730" y="19905"/>
                  </a:lnTo>
                  <a:lnTo>
                    <a:pt x="98721" y="20436"/>
                  </a:lnTo>
                  <a:lnTo>
                    <a:pt x="98721" y="29057"/>
                  </a:lnTo>
                  <a:lnTo>
                    <a:pt x="87950" y="29057"/>
                  </a:lnTo>
                  <a:lnTo>
                    <a:pt x="87950" y="55220"/>
                  </a:lnTo>
                  <a:lnTo>
                    <a:pt x="87950" y="55220"/>
                  </a:lnTo>
                  <a:lnTo>
                    <a:pt x="87958" y="55724"/>
                  </a:lnTo>
                  <a:lnTo>
                    <a:pt x="87976" y="56229"/>
                  </a:lnTo>
                  <a:lnTo>
                    <a:pt x="88003" y="56733"/>
                  </a:lnTo>
                  <a:lnTo>
                    <a:pt x="88038" y="57229"/>
                  </a:lnTo>
                  <a:lnTo>
                    <a:pt x="88091" y="57724"/>
                  </a:lnTo>
                  <a:lnTo>
                    <a:pt x="88144" y="58220"/>
                  </a:lnTo>
                  <a:lnTo>
                    <a:pt x="88215" y="58707"/>
                  </a:lnTo>
                  <a:lnTo>
                    <a:pt x="88295" y="59194"/>
                  </a:lnTo>
                  <a:lnTo>
                    <a:pt x="88383" y="59681"/>
                  </a:lnTo>
                  <a:lnTo>
                    <a:pt x="88481" y="60158"/>
                  </a:lnTo>
                  <a:lnTo>
                    <a:pt x="88596" y="60636"/>
                  </a:lnTo>
                  <a:lnTo>
                    <a:pt x="88711" y="61105"/>
                  </a:lnTo>
                  <a:lnTo>
                    <a:pt x="88835" y="61575"/>
                  </a:lnTo>
                  <a:lnTo>
                    <a:pt x="88976" y="62035"/>
                  </a:lnTo>
                  <a:lnTo>
                    <a:pt x="89118" y="62495"/>
                  </a:lnTo>
                  <a:lnTo>
                    <a:pt x="89277" y="62955"/>
                  </a:lnTo>
                  <a:lnTo>
                    <a:pt x="25393" y="62955"/>
                  </a:lnTo>
                  <a:lnTo>
                    <a:pt x="25393" y="78524"/>
                  </a:lnTo>
                  <a:lnTo>
                    <a:pt x="68867" y="78524"/>
                  </a:lnTo>
                  <a:lnTo>
                    <a:pt x="54706" y="121512"/>
                  </a:lnTo>
                  <a:lnTo>
                    <a:pt x="0" y="121512"/>
                  </a:lnTo>
                  <a:lnTo>
                    <a:pt x="0" y="137080"/>
                  </a:lnTo>
                  <a:lnTo>
                    <a:pt x="49582" y="137080"/>
                  </a:lnTo>
                  <a:lnTo>
                    <a:pt x="30854" y="193982"/>
                  </a:lnTo>
                  <a:lnTo>
                    <a:pt x="16276" y="193982"/>
                  </a:lnTo>
                  <a:lnTo>
                    <a:pt x="16276" y="209550"/>
                  </a:lnTo>
                  <a:lnTo>
                    <a:pt x="56689" y="209550"/>
                  </a:lnTo>
                  <a:lnTo>
                    <a:pt x="56689" y="193982"/>
                  </a:lnTo>
                  <a:lnTo>
                    <a:pt x="47236" y="193982"/>
                  </a:lnTo>
                  <a:lnTo>
                    <a:pt x="65973" y="137080"/>
                  </a:lnTo>
                  <a:lnTo>
                    <a:pt x="199708" y="137080"/>
                  </a:lnTo>
                  <a:lnTo>
                    <a:pt x="218436" y="193982"/>
                  </a:lnTo>
                  <a:lnTo>
                    <a:pt x="208983" y="193982"/>
                  </a:lnTo>
                  <a:lnTo>
                    <a:pt x="208983" y="209550"/>
                  </a:lnTo>
                  <a:lnTo>
                    <a:pt x="249405" y="209550"/>
                  </a:lnTo>
                  <a:lnTo>
                    <a:pt x="249405" y="193982"/>
                  </a:lnTo>
                  <a:lnTo>
                    <a:pt x="234827" y="193982"/>
                  </a:lnTo>
                  <a:lnTo>
                    <a:pt x="216099" y="137080"/>
                  </a:lnTo>
                  <a:lnTo>
                    <a:pt x="265681" y="13708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2" name="Google Shape;262;p46"/>
            <p:cNvSpPr/>
            <p:nvPr/>
          </p:nvSpPr>
          <p:spPr>
            <a:xfrm>
              <a:off x="3346200" y="627325"/>
              <a:ext cx="927575" cy="337225"/>
            </a:xfrm>
            <a:custGeom>
              <a:rect b="b" l="l" r="r" t="t"/>
              <a:pathLst>
                <a:path extrusionOk="0" fill="none" h="13489" w="37103">
                  <a:moveTo>
                    <a:pt x="0" y="4868"/>
                  </a:moveTo>
                  <a:lnTo>
                    <a:pt x="0" y="4868"/>
                  </a:lnTo>
                  <a:lnTo>
                    <a:pt x="9" y="4612"/>
                  </a:lnTo>
                  <a:lnTo>
                    <a:pt x="27" y="4364"/>
                  </a:lnTo>
                  <a:lnTo>
                    <a:pt x="53" y="4125"/>
                  </a:lnTo>
                  <a:lnTo>
                    <a:pt x="98" y="3886"/>
                  </a:lnTo>
                  <a:lnTo>
                    <a:pt x="151" y="3647"/>
                  </a:lnTo>
                  <a:lnTo>
                    <a:pt x="222" y="3417"/>
                  </a:lnTo>
                  <a:lnTo>
                    <a:pt x="292" y="3196"/>
                  </a:lnTo>
                  <a:lnTo>
                    <a:pt x="381" y="2974"/>
                  </a:lnTo>
                  <a:lnTo>
                    <a:pt x="478" y="2762"/>
                  </a:lnTo>
                  <a:lnTo>
                    <a:pt x="585" y="2549"/>
                  </a:lnTo>
                  <a:lnTo>
                    <a:pt x="708" y="2346"/>
                  </a:lnTo>
                  <a:lnTo>
                    <a:pt x="832" y="2151"/>
                  </a:lnTo>
                  <a:lnTo>
                    <a:pt x="965" y="1956"/>
                  </a:lnTo>
                  <a:lnTo>
                    <a:pt x="1116" y="1771"/>
                  </a:lnTo>
                  <a:lnTo>
                    <a:pt x="1266" y="1594"/>
                  </a:lnTo>
                  <a:lnTo>
                    <a:pt x="1425" y="1425"/>
                  </a:lnTo>
                  <a:lnTo>
                    <a:pt x="1594" y="1266"/>
                  </a:lnTo>
                  <a:lnTo>
                    <a:pt x="1771" y="1116"/>
                  </a:lnTo>
                  <a:lnTo>
                    <a:pt x="1956" y="965"/>
                  </a:lnTo>
                  <a:lnTo>
                    <a:pt x="2142" y="832"/>
                  </a:lnTo>
                  <a:lnTo>
                    <a:pt x="2346" y="709"/>
                  </a:lnTo>
                  <a:lnTo>
                    <a:pt x="2549" y="585"/>
                  </a:lnTo>
                  <a:lnTo>
                    <a:pt x="2753" y="478"/>
                  </a:lnTo>
                  <a:lnTo>
                    <a:pt x="2974" y="381"/>
                  </a:lnTo>
                  <a:lnTo>
                    <a:pt x="3196" y="293"/>
                  </a:lnTo>
                  <a:lnTo>
                    <a:pt x="3417" y="222"/>
                  </a:lnTo>
                  <a:lnTo>
                    <a:pt x="3647" y="151"/>
                  </a:lnTo>
                  <a:lnTo>
                    <a:pt x="3886" y="98"/>
                  </a:lnTo>
                  <a:lnTo>
                    <a:pt x="4125" y="54"/>
                  </a:lnTo>
                  <a:lnTo>
                    <a:pt x="4364" y="27"/>
                  </a:lnTo>
                  <a:lnTo>
                    <a:pt x="4612" y="9"/>
                  </a:lnTo>
                  <a:lnTo>
                    <a:pt x="4859" y="0"/>
                  </a:lnTo>
                  <a:lnTo>
                    <a:pt x="32235" y="0"/>
                  </a:lnTo>
                  <a:lnTo>
                    <a:pt x="32235" y="0"/>
                  </a:lnTo>
                  <a:lnTo>
                    <a:pt x="32483" y="9"/>
                  </a:lnTo>
                  <a:lnTo>
                    <a:pt x="32730" y="27"/>
                  </a:lnTo>
                  <a:lnTo>
                    <a:pt x="32978" y="54"/>
                  </a:lnTo>
                  <a:lnTo>
                    <a:pt x="33217" y="98"/>
                  </a:lnTo>
                  <a:lnTo>
                    <a:pt x="33447" y="151"/>
                  </a:lnTo>
                  <a:lnTo>
                    <a:pt x="33677" y="222"/>
                  </a:lnTo>
                  <a:lnTo>
                    <a:pt x="33908" y="293"/>
                  </a:lnTo>
                  <a:lnTo>
                    <a:pt x="34129" y="381"/>
                  </a:lnTo>
                  <a:lnTo>
                    <a:pt x="34341" y="478"/>
                  </a:lnTo>
                  <a:lnTo>
                    <a:pt x="34554" y="585"/>
                  </a:lnTo>
                  <a:lnTo>
                    <a:pt x="34757" y="709"/>
                  </a:lnTo>
                  <a:lnTo>
                    <a:pt x="34952" y="832"/>
                  </a:lnTo>
                  <a:lnTo>
                    <a:pt x="35147" y="965"/>
                  </a:lnTo>
                  <a:lnTo>
                    <a:pt x="35332" y="1116"/>
                  </a:lnTo>
                  <a:lnTo>
                    <a:pt x="35501" y="1266"/>
                  </a:lnTo>
                  <a:lnTo>
                    <a:pt x="35678" y="1425"/>
                  </a:lnTo>
                  <a:lnTo>
                    <a:pt x="35837" y="1594"/>
                  </a:lnTo>
                  <a:lnTo>
                    <a:pt x="35987" y="1771"/>
                  </a:lnTo>
                  <a:lnTo>
                    <a:pt x="36129" y="1956"/>
                  </a:lnTo>
                  <a:lnTo>
                    <a:pt x="36271" y="2151"/>
                  </a:lnTo>
                  <a:lnTo>
                    <a:pt x="36395" y="2346"/>
                  </a:lnTo>
                  <a:lnTo>
                    <a:pt x="36510" y="2549"/>
                  </a:lnTo>
                  <a:lnTo>
                    <a:pt x="36616" y="2762"/>
                  </a:lnTo>
                  <a:lnTo>
                    <a:pt x="36722" y="2974"/>
                  </a:lnTo>
                  <a:lnTo>
                    <a:pt x="36802" y="3196"/>
                  </a:lnTo>
                  <a:lnTo>
                    <a:pt x="36881" y="3417"/>
                  </a:lnTo>
                  <a:lnTo>
                    <a:pt x="36943" y="3647"/>
                  </a:lnTo>
                  <a:lnTo>
                    <a:pt x="37005" y="3886"/>
                  </a:lnTo>
                  <a:lnTo>
                    <a:pt x="37041" y="4125"/>
                  </a:lnTo>
                  <a:lnTo>
                    <a:pt x="37076" y="4364"/>
                  </a:lnTo>
                  <a:lnTo>
                    <a:pt x="37094" y="4612"/>
                  </a:lnTo>
                  <a:lnTo>
                    <a:pt x="37103" y="4868"/>
                  </a:lnTo>
                  <a:lnTo>
                    <a:pt x="37103" y="13489"/>
                  </a:lnTo>
                  <a:lnTo>
                    <a:pt x="0" y="13489"/>
                  </a:lnTo>
                  <a:lnTo>
                    <a:pt x="0" y="4868"/>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3" name="Google Shape;263;p46"/>
            <p:cNvSpPr/>
            <p:nvPr/>
          </p:nvSpPr>
          <p:spPr>
            <a:xfrm>
              <a:off x="3076925" y="1353750"/>
              <a:ext cx="1465925" cy="458275"/>
            </a:xfrm>
            <a:custGeom>
              <a:rect b="b" l="l" r="r" t="t"/>
              <a:pathLst>
                <a:path extrusionOk="0" fill="none" h="18331" w="58637">
                  <a:moveTo>
                    <a:pt x="0" y="10595"/>
                  </a:moveTo>
                  <a:lnTo>
                    <a:pt x="0" y="0"/>
                  </a:lnTo>
                  <a:lnTo>
                    <a:pt x="58636" y="0"/>
                  </a:lnTo>
                  <a:lnTo>
                    <a:pt x="58636" y="10595"/>
                  </a:lnTo>
                  <a:lnTo>
                    <a:pt x="58636" y="10595"/>
                  </a:lnTo>
                  <a:lnTo>
                    <a:pt x="58627" y="10993"/>
                  </a:lnTo>
                  <a:lnTo>
                    <a:pt x="58601" y="11382"/>
                  </a:lnTo>
                  <a:lnTo>
                    <a:pt x="58548" y="11772"/>
                  </a:lnTo>
                  <a:lnTo>
                    <a:pt x="58486" y="12152"/>
                  </a:lnTo>
                  <a:lnTo>
                    <a:pt x="58397" y="12524"/>
                  </a:lnTo>
                  <a:lnTo>
                    <a:pt x="58291" y="12887"/>
                  </a:lnTo>
                  <a:lnTo>
                    <a:pt x="58167" y="13250"/>
                  </a:lnTo>
                  <a:lnTo>
                    <a:pt x="58034" y="13604"/>
                  </a:lnTo>
                  <a:lnTo>
                    <a:pt x="57875" y="13940"/>
                  </a:lnTo>
                  <a:lnTo>
                    <a:pt x="57707" y="14277"/>
                  </a:lnTo>
                  <a:lnTo>
                    <a:pt x="57521" y="14604"/>
                  </a:lnTo>
                  <a:lnTo>
                    <a:pt x="57317" y="14914"/>
                  </a:lnTo>
                  <a:lnTo>
                    <a:pt x="57105" y="15215"/>
                  </a:lnTo>
                  <a:lnTo>
                    <a:pt x="56875" y="15507"/>
                  </a:lnTo>
                  <a:lnTo>
                    <a:pt x="56627" y="15790"/>
                  </a:lnTo>
                  <a:lnTo>
                    <a:pt x="56370" y="16064"/>
                  </a:lnTo>
                  <a:lnTo>
                    <a:pt x="56105" y="16321"/>
                  </a:lnTo>
                  <a:lnTo>
                    <a:pt x="55822" y="16560"/>
                  </a:lnTo>
                  <a:lnTo>
                    <a:pt x="55529" y="16790"/>
                  </a:lnTo>
                  <a:lnTo>
                    <a:pt x="55229" y="17003"/>
                  </a:lnTo>
                  <a:lnTo>
                    <a:pt x="54910" y="17206"/>
                  </a:lnTo>
                  <a:lnTo>
                    <a:pt x="54591" y="17392"/>
                  </a:lnTo>
                  <a:lnTo>
                    <a:pt x="54255" y="17569"/>
                  </a:lnTo>
                  <a:lnTo>
                    <a:pt x="53910" y="17720"/>
                  </a:lnTo>
                  <a:lnTo>
                    <a:pt x="53565" y="17861"/>
                  </a:lnTo>
                  <a:lnTo>
                    <a:pt x="53202" y="17976"/>
                  </a:lnTo>
                  <a:lnTo>
                    <a:pt x="52839" y="18082"/>
                  </a:lnTo>
                  <a:lnTo>
                    <a:pt x="52458" y="18171"/>
                  </a:lnTo>
                  <a:lnTo>
                    <a:pt x="52078" y="18242"/>
                  </a:lnTo>
                  <a:lnTo>
                    <a:pt x="51697" y="18286"/>
                  </a:lnTo>
                  <a:lnTo>
                    <a:pt x="51299" y="18321"/>
                  </a:lnTo>
                  <a:lnTo>
                    <a:pt x="50901" y="18330"/>
                  </a:lnTo>
                  <a:lnTo>
                    <a:pt x="7736" y="18330"/>
                  </a:lnTo>
                  <a:lnTo>
                    <a:pt x="7736" y="18330"/>
                  </a:lnTo>
                  <a:lnTo>
                    <a:pt x="7337" y="18321"/>
                  </a:lnTo>
                  <a:lnTo>
                    <a:pt x="6948" y="18286"/>
                  </a:lnTo>
                  <a:lnTo>
                    <a:pt x="6558" y="18242"/>
                  </a:lnTo>
                  <a:lnTo>
                    <a:pt x="6178" y="18171"/>
                  </a:lnTo>
                  <a:lnTo>
                    <a:pt x="5806" y="18082"/>
                  </a:lnTo>
                  <a:lnTo>
                    <a:pt x="5443" y="17976"/>
                  </a:lnTo>
                  <a:lnTo>
                    <a:pt x="5080" y="17861"/>
                  </a:lnTo>
                  <a:lnTo>
                    <a:pt x="4726" y="17720"/>
                  </a:lnTo>
                  <a:lnTo>
                    <a:pt x="4390" y="17569"/>
                  </a:lnTo>
                  <a:lnTo>
                    <a:pt x="4054" y="17392"/>
                  </a:lnTo>
                  <a:lnTo>
                    <a:pt x="3726" y="17206"/>
                  </a:lnTo>
                  <a:lnTo>
                    <a:pt x="3416" y="17003"/>
                  </a:lnTo>
                  <a:lnTo>
                    <a:pt x="3116" y="16790"/>
                  </a:lnTo>
                  <a:lnTo>
                    <a:pt x="2823" y="16560"/>
                  </a:lnTo>
                  <a:lnTo>
                    <a:pt x="2540" y="16321"/>
                  </a:lnTo>
                  <a:lnTo>
                    <a:pt x="2275" y="16064"/>
                  </a:lnTo>
                  <a:lnTo>
                    <a:pt x="2018" y="15790"/>
                  </a:lnTo>
                  <a:lnTo>
                    <a:pt x="1770" y="15507"/>
                  </a:lnTo>
                  <a:lnTo>
                    <a:pt x="1540" y="15215"/>
                  </a:lnTo>
                  <a:lnTo>
                    <a:pt x="1328" y="14914"/>
                  </a:lnTo>
                  <a:lnTo>
                    <a:pt x="1124" y="14604"/>
                  </a:lnTo>
                  <a:lnTo>
                    <a:pt x="938" y="14277"/>
                  </a:lnTo>
                  <a:lnTo>
                    <a:pt x="770" y="13940"/>
                  </a:lnTo>
                  <a:lnTo>
                    <a:pt x="611" y="13604"/>
                  </a:lnTo>
                  <a:lnTo>
                    <a:pt x="469" y="13250"/>
                  </a:lnTo>
                  <a:lnTo>
                    <a:pt x="354" y="12887"/>
                  </a:lnTo>
                  <a:lnTo>
                    <a:pt x="248" y="12524"/>
                  </a:lnTo>
                  <a:lnTo>
                    <a:pt x="159" y="12152"/>
                  </a:lnTo>
                  <a:lnTo>
                    <a:pt x="89" y="11772"/>
                  </a:lnTo>
                  <a:lnTo>
                    <a:pt x="44" y="11382"/>
                  </a:lnTo>
                  <a:lnTo>
                    <a:pt x="9" y="10993"/>
                  </a:lnTo>
                  <a:lnTo>
                    <a:pt x="0" y="10595"/>
                  </a:lnTo>
                  <a:lnTo>
                    <a:pt x="0" y="10595"/>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4" name="Google Shape;264;p46"/>
            <p:cNvSpPr/>
            <p:nvPr/>
          </p:nvSpPr>
          <p:spPr>
            <a:xfrm>
              <a:off x="2266400" y="2201200"/>
              <a:ext cx="3086950" cy="1074725"/>
            </a:xfrm>
            <a:custGeom>
              <a:rect b="b" l="l" r="r" t="t"/>
              <a:pathLst>
                <a:path extrusionOk="0" fill="none" h="42989" w="123478">
                  <a:moveTo>
                    <a:pt x="1" y="42989"/>
                  </a:moveTo>
                  <a:lnTo>
                    <a:pt x="14153" y="1"/>
                  </a:lnTo>
                  <a:lnTo>
                    <a:pt x="109325" y="1"/>
                  </a:lnTo>
                  <a:lnTo>
                    <a:pt x="123477" y="42989"/>
                  </a:lnTo>
                  <a:lnTo>
                    <a:pt x="1" y="42989"/>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5" name="Google Shape;265;p46"/>
            <p:cNvSpPr/>
            <p:nvPr/>
          </p:nvSpPr>
          <p:spPr>
            <a:xfrm>
              <a:off x="2266400" y="3275900"/>
              <a:ext cx="25" cy="25"/>
            </a:xfrm>
            <a:custGeom>
              <a:rect b="b" l="l" r="r" t="t"/>
              <a:pathLst>
                <a:path extrusionOk="0" fill="none" h="1" w="1">
                  <a:moveTo>
                    <a:pt x="1" y="1"/>
                  </a:moveTo>
                  <a:lnTo>
                    <a:pt x="1"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cxnSp>
        <p:nvCxnSpPr>
          <p:cNvPr id="266" name="Google Shape;266;p46"/>
          <p:cNvCxnSpPr>
            <a:stCxn id="248" idx="3"/>
            <a:endCxn id="249" idx="1"/>
          </p:cNvCxnSpPr>
          <p:nvPr/>
        </p:nvCxnSpPr>
        <p:spPr>
          <a:xfrm>
            <a:off x="7273644" y="234874"/>
            <a:ext cx="475500" cy="0"/>
          </a:xfrm>
          <a:prstGeom prst="straightConnector1">
            <a:avLst/>
          </a:prstGeom>
          <a:noFill/>
          <a:ln cap="flat" cmpd="sng" w="19050">
            <a:solidFill>
              <a:schemeClr val="accent6"/>
            </a:solidFill>
            <a:prstDash val="solid"/>
            <a:round/>
            <a:headEnd len="med" w="med" type="none"/>
            <a:tailEnd len="med" w="med" type="none"/>
          </a:ln>
        </p:spPr>
      </p:cxnSp>
      <p:cxnSp>
        <p:nvCxnSpPr>
          <p:cNvPr id="267" name="Google Shape;267;p46"/>
          <p:cNvCxnSpPr>
            <a:stCxn id="249" idx="3"/>
            <a:endCxn id="250" idx="1"/>
          </p:cNvCxnSpPr>
          <p:nvPr/>
        </p:nvCxnSpPr>
        <p:spPr>
          <a:xfrm>
            <a:off x="8025566" y="234874"/>
            <a:ext cx="475800" cy="0"/>
          </a:xfrm>
          <a:prstGeom prst="straightConnector1">
            <a:avLst/>
          </a:prstGeom>
          <a:noFill/>
          <a:ln cap="flat" cmpd="sng" w="19050">
            <a:solidFill>
              <a:schemeClr val="accent6"/>
            </a:solidFill>
            <a:prstDash val="solid"/>
            <a:round/>
            <a:headEnd len="med" w="med" type="none"/>
            <a:tailEnd len="med" w="med" type="none"/>
          </a:ln>
        </p:spPr>
      </p:cxnSp>
      <p:sp>
        <p:nvSpPr>
          <p:cNvPr id="268" name="Google Shape;268;p46"/>
          <p:cNvSpPr txBox="1"/>
          <p:nvPr>
            <p:ph idx="1" type="subTitle"/>
          </p:nvPr>
        </p:nvSpPr>
        <p:spPr>
          <a:xfrm>
            <a:off x="4414750" y="1041625"/>
            <a:ext cx="2969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Darker Grotesque"/>
                <a:ea typeface="Darker Grotesque"/>
                <a:cs typeface="Darker Grotesque"/>
                <a:sym typeface="Darker Grotesque"/>
              </a:rPr>
              <a:t>Navigation</a:t>
            </a:r>
            <a:endParaRPr b="1">
              <a:solidFill>
                <a:schemeClr val="dk1"/>
              </a:solidFill>
              <a:latin typeface="Darker Grotesque"/>
              <a:ea typeface="Darker Grotesque"/>
              <a:cs typeface="Darker Grotesque"/>
              <a:sym typeface="Darker Grotesque"/>
            </a:endParaRPr>
          </a:p>
          <a:p>
            <a:pPr indent="0" lvl="0" marL="0" rtl="0" algn="ctr">
              <a:spcBef>
                <a:spcPts val="1600"/>
              </a:spcBef>
              <a:spcAft>
                <a:spcPts val="1600"/>
              </a:spcAft>
              <a:buNone/>
            </a:pPr>
            <a:r>
              <a:t/>
            </a:r>
            <a:endParaRPr sz="1200"/>
          </a:p>
        </p:txBody>
      </p:sp>
      <p:sp>
        <p:nvSpPr>
          <p:cNvPr id="269" name="Google Shape;269;p46"/>
          <p:cNvSpPr txBox="1"/>
          <p:nvPr>
            <p:ph idx="1" type="subTitle"/>
          </p:nvPr>
        </p:nvSpPr>
        <p:spPr>
          <a:xfrm>
            <a:off x="4414750" y="1389325"/>
            <a:ext cx="3416100" cy="734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dk1"/>
                </a:solidFill>
                <a:latin typeface="Darker Grotesque"/>
                <a:ea typeface="Darker Grotesque"/>
                <a:cs typeface="Darker Grotesque"/>
                <a:sym typeface="Darker Grotesque"/>
              </a:rPr>
              <a:t>1. While Loop:</a:t>
            </a:r>
            <a:endParaRPr b="1" sz="1200" u="sng">
              <a:solidFill>
                <a:schemeClr val="dk1"/>
              </a:solidFill>
              <a:latin typeface="Darker Grotesque"/>
              <a:ea typeface="Darker Grotesque"/>
              <a:cs typeface="Darker Grotesque"/>
              <a:sym typeface="Darker Grotesque"/>
            </a:endParaRPr>
          </a:p>
          <a:p>
            <a:pPr indent="0" lvl="0" marL="0" rtl="0" algn="l">
              <a:spcBef>
                <a:spcPts val="0"/>
              </a:spcBef>
              <a:spcAft>
                <a:spcPts val="0"/>
              </a:spcAft>
              <a:buNone/>
            </a:pPr>
            <a:r>
              <a:rPr lang="en-GB" sz="1200">
                <a:solidFill>
                  <a:schemeClr val="dk1"/>
                </a:solidFill>
              </a:rPr>
              <a:t>To make sure that the code doesn’t call get_elevation more times than the limit allows.</a:t>
            </a:r>
            <a:endParaRPr sz="1200">
              <a:solidFill>
                <a:schemeClr val="dk1"/>
              </a:solidFill>
            </a:endParaRPr>
          </a:p>
          <a:p>
            <a:pPr indent="0" lvl="0" marL="0" rtl="0" algn="ctr">
              <a:spcBef>
                <a:spcPts val="0"/>
              </a:spcBef>
              <a:spcAft>
                <a:spcPts val="1600"/>
              </a:spcAft>
              <a:buNone/>
            </a:pPr>
            <a:r>
              <a:t/>
            </a:r>
            <a:endParaRPr sz="1200"/>
          </a:p>
        </p:txBody>
      </p:sp>
      <p:pic>
        <p:nvPicPr>
          <p:cNvPr id="270" name="Google Shape;270;p46"/>
          <p:cNvPicPr preferRelativeResize="0"/>
          <p:nvPr/>
        </p:nvPicPr>
        <p:blipFill>
          <a:blip r:embed="rId3">
            <a:alphaModFix/>
          </a:blip>
          <a:stretch>
            <a:fillRect/>
          </a:stretch>
        </p:blipFill>
        <p:spPr>
          <a:xfrm>
            <a:off x="741238" y="1076225"/>
            <a:ext cx="3154252" cy="3119475"/>
          </a:xfrm>
          <a:prstGeom prst="rect">
            <a:avLst/>
          </a:prstGeom>
          <a:noFill/>
          <a:ln>
            <a:noFill/>
          </a:ln>
        </p:spPr>
      </p:pic>
      <p:sp>
        <p:nvSpPr>
          <p:cNvPr id="271" name="Google Shape;271;p46"/>
          <p:cNvSpPr txBox="1"/>
          <p:nvPr>
            <p:ph idx="1" type="subTitle"/>
          </p:nvPr>
        </p:nvSpPr>
        <p:spPr>
          <a:xfrm>
            <a:off x="4414750" y="2021525"/>
            <a:ext cx="3182700" cy="11826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dk1"/>
                </a:solidFill>
                <a:latin typeface="Darker Grotesque"/>
                <a:ea typeface="Darker Grotesque"/>
                <a:cs typeface="Darker Grotesque"/>
                <a:sym typeface="Darker Grotesque"/>
              </a:rPr>
              <a:t>2</a:t>
            </a:r>
            <a:r>
              <a:rPr b="1" lang="en-GB" sz="1200" u="sng">
                <a:solidFill>
                  <a:schemeClr val="dk1"/>
                </a:solidFill>
                <a:latin typeface="Darker Grotesque"/>
                <a:ea typeface="Darker Grotesque"/>
                <a:cs typeface="Darker Grotesque"/>
                <a:sym typeface="Darker Grotesque"/>
              </a:rPr>
              <a:t>. Checking the surrounding points:</a:t>
            </a:r>
            <a:endParaRPr b="1" sz="1200" u="sng">
              <a:solidFill>
                <a:schemeClr val="dk1"/>
              </a:solidFill>
              <a:latin typeface="Darker Grotesque"/>
              <a:ea typeface="Darker Grotesque"/>
              <a:cs typeface="Darker Grotesque"/>
              <a:sym typeface="Darker Grotesque"/>
            </a:endParaRPr>
          </a:p>
          <a:p>
            <a:pPr indent="0" lvl="0" marL="0" rtl="0" algn="l">
              <a:spcBef>
                <a:spcPts val="0"/>
              </a:spcBef>
              <a:spcAft>
                <a:spcPts val="0"/>
              </a:spcAft>
              <a:buNone/>
            </a:pPr>
            <a:r>
              <a:rPr lang="en-GB" sz="1200">
                <a:solidFill>
                  <a:schemeClr val="dk1"/>
                </a:solidFill>
              </a:rPr>
              <a:t>Check the points one coordinate to the north, east, south, and west direction of the highest point so far. Compare them to find the highest point among them, setting it to the variable </a:t>
            </a:r>
            <a:r>
              <a:rPr b="1" i="1" lang="en-GB" sz="1200">
                <a:solidFill>
                  <a:schemeClr val="dk1"/>
                </a:solidFill>
                <a:latin typeface="Darker Grotesque"/>
                <a:ea typeface="Darker Grotesque"/>
                <a:cs typeface="Darker Grotesque"/>
                <a:sym typeface="Darker Grotesque"/>
              </a:rPr>
              <a:t>max_point</a:t>
            </a:r>
            <a:r>
              <a:rPr lang="en-GB" sz="1200">
                <a:solidFill>
                  <a:schemeClr val="dk1"/>
                </a:solidFill>
              </a:rPr>
              <a:t>.</a:t>
            </a:r>
            <a:endParaRPr sz="1200">
              <a:solidFill>
                <a:schemeClr val="dk1"/>
              </a:solidFill>
            </a:endParaRPr>
          </a:p>
          <a:p>
            <a:pPr indent="0" lvl="0" marL="0" rtl="0" algn="ctr">
              <a:spcBef>
                <a:spcPts val="0"/>
              </a:spcBef>
              <a:spcAft>
                <a:spcPts val="1600"/>
              </a:spcAft>
              <a:buNone/>
            </a:pPr>
            <a:r>
              <a:t/>
            </a:r>
            <a:endParaRPr sz="1200"/>
          </a:p>
        </p:txBody>
      </p:sp>
      <p:sp>
        <p:nvSpPr>
          <p:cNvPr id="272" name="Google Shape;272;p46"/>
          <p:cNvSpPr/>
          <p:nvPr/>
        </p:nvSpPr>
        <p:spPr>
          <a:xfrm>
            <a:off x="3941400" y="1318763"/>
            <a:ext cx="200700" cy="1739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46"/>
          <p:cNvPicPr preferRelativeResize="0"/>
          <p:nvPr/>
        </p:nvPicPr>
        <p:blipFill rotWithShape="1">
          <a:blip r:embed="rId4">
            <a:alphaModFix/>
          </a:blip>
          <a:srcRect b="8406" l="9237" r="77183" t="78756"/>
          <a:stretch/>
        </p:blipFill>
        <p:spPr>
          <a:xfrm>
            <a:off x="7793118" y="1378688"/>
            <a:ext cx="923057" cy="595450"/>
          </a:xfrm>
          <a:prstGeom prst="rect">
            <a:avLst/>
          </a:prstGeom>
          <a:noFill/>
          <a:ln>
            <a:noFill/>
          </a:ln>
        </p:spPr>
      </p:pic>
      <p:sp>
        <p:nvSpPr>
          <p:cNvPr id="274" name="Google Shape;274;p46"/>
          <p:cNvSpPr txBox="1"/>
          <p:nvPr>
            <p:ph idx="1" type="subTitle"/>
          </p:nvPr>
        </p:nvSpPr>
        <p:spPr>
          <a:xfrm>
            <a:off x="8085568" y="1378688"/>
            <a:ext cx="338100" cy="188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i="1" lang="en-GB" sz="500">
                <a:solidFill>
                  <a:schemeClr val="dk1"/>
                </a:solidFill>
                <a:latin typeface="Darker Grotesque"/>
                <a:ea typeface="Darker Grotesque"/>
                <a:cs typeface="Darker Grotesque"/>
                <a:sym typeface="Darker Grotesque"/>
              </a:rPr>
              <a:t>North</a:t>
            </a:r>
            <a:endParaRPr b="1" i="1" sz="500">
              <a:solidFill>
                <a:schemeClr val="dk1"/>
              </a:solidFill>
              <a:latin typeface="Darker Grotesque"/>
              <a:ea typeface="Darker Grotesque"/>
              <a:cs typeface="Darker Grotesque"/>
              <a:sym typeface="Darker Grotesque"/>
            </a:endParaRPr>
          </a:p>
          <a:p>
            <a:pPr indent="0" lvl="0" marL="0" rtl="0" algn="ctr">
              <a:spcBef>
                <a:spcPts val="0"/>
              </a:spcBef>
              <a:spcAft>
                <a:spcPts val="1600"/>
              </a:spcAft>
              <a:buNone/>
            </a:pPr>
            <a:r>
              <a:t/>
            </a:r>
            <a:endParaRPr sz="500"/>
          </a:p>
        </p:txBody>
      </p:sp>
      <p:sp>
        <p:nvSpPr>
          <p:cNvPr id="275" name="Google Shape;275;p46"/>
          <p:cNvSpPr txBox="1"/>
          <p:nvPr>
            <p:ph idx="1" type="subTitle"/>
          </p:nvPr>
        </p:nvSpPr>
        <p:spPr>
          <a:xfrm>
            <a:off x="8423726" y="1582151"/>
            <a:ext cx="338100" cy="188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i="1" lang="en-GB" sz="500">
                <a:solidFill>
                  <a:schemeClr val="dk1"/>
                </a:solidFill>
                <a:latin typeface="Darker Grotesque"/>
                <a:ea typeface="Darker Grotesque"/>
                <a:cs typeface="Darker Grotesque"/>
                <a:sym typeface="Darker Grotesque"/>
              </a:rPr>
              <a:t>East</a:t>
            </a:r>
            <a:endParaRPr b="1" i="1" sz="500">
              <a:solidFill>
                <a:schemeClr val="dk1"/>
              </a:solidFill>
              <a:latin typeface="Darker Grotesque"/>
              <a:ea typeface="Darker Grotesque"/>
              <a:cs typeface="Darker Grotesque"/>
              <a:sym typeface="Darker Grotesque"/>
            </a:endParaRPr>
          </a:p>
          <a:p>
            <a:pPr indent="0" lvl="0" marL="0" rtl="0" algn="ctr">
              <a:spcBef>
                <a:spcPts val="0"/>
              </a:spcBef>
              <a:spcAft>
                <a:spcPts val="1600"/>
              </a:spcAft>
              <a:buNone/>
            </a:pPr>
            <a:r>
              <a:t/>
            </a:r>
            <a:endParaRPr sz="500"/>
          </a:p>
        </p:txBody>
      </p:sp>
      <p:sp>
        <p:nvSpPr>
          <p:cNvPr id="276" name="Google Shape;276;p46"/>
          <p:cNvSpPr txBox="1"/>
          <p:nvPr>
            <p:ph idx="1" type="subTitle"/>
          </p:nvPr>
        </p:nvSpPr>
        <p:spPr>
          <a:xfrm>
            <a:off x="8085568" y="1753025"/>
            <a:ext cx="338100" cy="188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i="1" lang="en-GB" sz="500">
                <a:solidFill>
                  <a:schemeClr val="dk1"/>
                </a:solidFill>
                <a:latin typeface="Darker Grotesque"/>
                <a:ea typeface="Darker Grotesque"/>
                <a:cs typeface="Darker Grotesque"/>
                <a:sym typeface="Darker Grotesque"/>
              </a:rPr>
              <a:t>South</a:t>
            </a:r>
            <a:endParaRPr b="1" i="1" sz="500">
              <a:solidFill>
                <a:schemeClr val="dk1"/>
              </a:solidFill>
              <a:latin typeface="Darker Grotesque"/>
              <a:ea typeface="Darker Grotesque"/>
              <a:cs typeface="Darker Grotesque"/>
              <a:sym typeface="Darker Grotesque"/>
            </a:endParaRPr>
          </a:p>
          <a:p>
            <a:pPr indent="0" lvl="0" marL="0" rtl="0" algn="ctr">
              <a:spcBef>
                <a:spcPts val="0"/>
              </a:spcBef>
              <a:spcAft>
                <a:spcPts val="1600"/>
              </a:spcAft>
              <a:buNone/>
            </a:pPr>
            <a:r>
              <a:t/>
            </a:r>
            <a:endParaRPr sz="500"/>
          </a:p>
        </p:txBody>
      </p:sp>
      <p:sp>
        <p:nvSpPr>
          <p:cNvPr id="277" name="Google Shape;277;p46"/>
          <p:cNvSpPr txBox="1"/>
          <p:nvPr>
            <p:ph idx="1" type="subTitle"/>
          </p:nvPr>
        </p:nvSpPr>
        <p:spPr>
          <a:xfrm>
            <a:off x="7765125" y="1552205"/>
            <a:ext cx="338100" cy="188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i="1" lang="en-GB" sz="500">
                <a:solidFill>
                  <a:schemeClr val="dk1"/>
                </a:solidFill>
                <a:latin typeface="Darker Grotesque"/>
                <a:ea typeface="Darker Grotesque"/>
                <a:cs typeface="Darker Grotesque"/>
                <a:sym typeface="Darker Grotesque"/>
              </a:rPr>
              <a:t>West</a:t>
            </a:r>
            <a:endParaRPr b="1" i="1" sz="500">
              <a:solidFill>
                <a:schemeClr val="dk1"/>
              </a:solidFill>
              <a:latin typeface="Darker Grotesque"/>
              <a:ea typeface="Darker Grotesque"/>
              <a:cs typeface="Darker Grotesque"/>
              <a:sym typeface="Darker Grotesque"/>
            </a:endParaRPr>
          </a:p>
          <a:p>
            <a:pPr indent="0" lvl="0" marL="0" rtl="0" algn="ctr">
              <a:spcBef>
                <a:spcPts val="0"/>
              </a:spcBef>
              <a:spcAft>
                <a:spcPts val="1600"/>
              </a:spcAft>
              <a:buNone/>
            </a:pPr>
            <a:r>
              <a:t/>
            </a:r>
            <a:endParaRPr sz="500"/>
          </a:p>
        </p:txBody>
      </p:sp>
      <p:sp>
        <p:nvSpPr>
          <p:cNvPr id="278" name="Google Shape;278;p46"/>
          <p:cNvSpPr txBox="1"/>
          <p:nvPr>
            <p:ph idx="1" type="subTitle"/>
          </p:nvPr>
        </p:nvSpPr>
        <p:spPr>
          <a:xfrm>
            <a:off x="4414750" y="3007688"/>
            <a:ext cx="3511500" cy="8418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dk1"/>
                </a:solidFill>
                <a:latin typeface="Darker Grotesque"/>
                <a:ea typeface="Darker Grotesque"/>
                <a:cs typeface="Darker Grotesque"/>
                <a:sym typeface="Darker Grotesque"/>
              </a:rPr>
              <a:t>3</a:t>
            </a:r>
            <a:r>
              <a:rPr b="1" lang="en-GB" sz="1200" u="sng">
                <a:solidFill>
                  <a:schemeClr val="dk1"/>
                </a:solidFill>
                <a:latin typeface="Darker Grotesque"/>
                <a:ea typeface="Darker Grotesque"/>
                <a:cs typeface="Darker Grotesque"/>
                <a:sym typeface="Darker Grotesque"/>
              </a:rPr>
              <a:t>. If scenario where height is the same:</a:t>
            </a:r>
            <a:endParaRPr b="1" sz="1200" u="sng">
              <a:solidFill>
                <a:schemeClr val="dk1"/>
              </a:solidFill>
              <a:latin typeface="Darker Grotesque"/>
              <a:ea typeface="Darker Grotesque"/>
              <a:cs typeface="Darker Grotesque"/>
              <a:sym typeface="Darker Grotesque"/>
            </a:endParaRPr>
          </a:p>
          <a:p>
            <a:pPr indent="0" lvl="0" marL="0" rtl="0" algn="l">
              <a:spcBef>
                <a:spcPts val="0"/>
              </a:spcBef>
              <a:spcAft>
                <a:spcPts val="0"/>
              </a:spcAft>
              <a:buNone/>
            </a:pPr>
            <a:r>
              <a:rPr lang="en-GB" sz="1200">
                <a:solidFill>
                  <a:schemeClr val="dk1"/>
                </a:solidFill>
              </a:rPr>
              <a:t>If height is the same, the </a:t>
            </a:r>
            <a:r>
              <a:rPr b="1" lang="en-GB" sz="1200">
                <a:solidFill>
                  <a:schemeClr val="dk1"/>
                </a:solidFill>
                <a:latin typeface="Darker Grotesque"/>
                <a:ea typeface="Darker Grotesque"/>
                <a:cs typeface="Darker Grotesque"/>
                <a:sym typeface="Darker Grotesque"/>
              </a:rPr>
              <a:t>surrounding coordinates will take priority</a:t>
            </a:r>
            <a:r>
              <a:rPr lang="en-GB" sz="1200">
                <a:solidFill>
                  <a:schemeClr val="dk1"/>
                </a:solidFill>
              </a:rPr>
              <a:t> over current coordinates (due to order of list), so as to increase the odds of finding the highest point.</a:t>
            </a:r>
            <a:endParaRPr sz="1200"/>
          </a:p>
        </p:txBody>
      </p:sp>
      <p:sp>
        <p:nvSpPr>
          <p:cNvPr id="279" name="Google Shape;279;p46"/>
          <p:cNvSpPr/>
          <p:nvPr/>
        </p:nvSpPr>
        <p:spPr>
          <a:xfrm>
            <a:off x="3941400" y="3086638"/>
            <a:ext cx="200700" cy="942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6"/>
          <p:cNvSpPr txBox="1"/>
          <p:nvPr>
            <p:ph idx="1" type="subTitle"/>
          </p:nvPr>
        </p:nvSpPr>
        <p:spPr>
          <a:xfrm>
            <a:off x="4414750" y="3792738"/>
            <a:ext cx="3573900" cy="8418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dk1"/>
                </a:solidFill>
                <a:latin typeface="Darker Grotesque"/>
                <a:ea typeface="Darker Grotesque"/>
                <a:cs typeface="Darker Grotesque"/>
                <a:sym typeface="Darker Grotesque"/>
              </a:rPr>
              <a:t>4</a:t>
            </a:r>
            <a:r>
              <a:rPr b="1" lang="en-GB" sz="1200" u="sng">
                <a:solidFill>
                  <a:schemeClr val="dk1"/>
                </a:solidFill>
                <a:latin typeface="Darker Grotesque"/>
                <a:ea typeface="Darker Grotesque"/>
                <a:cs typeface="Darker Grotesque"/>
                <a:sym typeface="Darker Grotesque"/>
              </a:rPr>
              <a:t>. Return Function</a:t>
            </a:r>
            <a:endParaRPr b="1" sz="1200" u="sng">
              <a:solidFill>
                <a:schemeClr val="dk1"/>
              </a:solidFill>
              <a:latin typeface="Darker Grotesque"/>
              <a:ea typeface="Darker Grotesque"/>
              <a:cs typeface="Darker Grotesque"/>
              <a:sym typeface="Darker Grotesque"/>
            </a:endParaRPr>
          </a:p>
          <a:p>
            <a:pPr indent="0" lvl="0" marL="0" rtl="0" algn="l">
              <a:spcBef>
                <a:spcPts val="0"/>
              </a:spcBef>
              <a:spcAft>
                <a:spcPts val="0"/>
              </a:spcAft>
              <a:buNone/>
            </a:pPr>
            <a:r>
              <a:rPr lang="en-GB" sz="1200">
                <a:solidFill>
                  <a:schemeClr val="dk1"/>
                </a:solidFill>
              </a:rPr>
              <a:t>If current point is the highest, function returns current point. Else, we will move to the next point and continue our search until we find the highest point.</a:t>
            </a:r>
            <a:endParaRPr sz="1200">
              <a:solidFill>
                <a:schemeClr val="dk1"/>
              </a:solidFill>
            </a:endParaRPr>
          </a:p>
          <a:p>
            <a:pPr indent="0" lvl="0" marL="0" rtl="0" algn="ctr">
              <a:spcBef>
                <a:spcPts val="0"/>
              </a:spcBef>
              <a:spcAft>
                <a:spcPts val="1600"/>
              </a:spcAft>
              <a:buNone/>
            </a:pPr>
            <a:r>
              <a:t/>
            </a:r>
            <a:endParaRPr sz="1200"/>
          </a:p>
        </p:txBody>
      </p:sp>
      <p:cxnSp>
        <p:nvCxnSpPr>
          <p:cNvPr id="281" name="Google Shape;281;p46"/>
          <p:cNvCxnSpPr/>
          <p:nvPr/>
        </p:nvCxnSpPr>
        <p:spPr>
          <a:xfrm>
            <a:off x="8258218" y="1990588"/>
            <a:ext cx="10500" cy="236400"/>
          </a:xfrm>
          <a:prstGeom prst="straightConnector1">
            <a:avLst/>
          </a:prstGeom>
          <a:noFill/>
          <a:ln cap="flat" cmpd="sng" w="9525">
            <a:solidFill>
              <a:schemeClr val="dk2"/>
            </a:solidFill>
            <a:prstDash val="solid"/>
            <a:round/>
            <a:headEnd len="med" w="med" type="none"/>
            <a:tailEnd len="med" w="med" type="triangle"/>
          </a:ln>
        </p:spPr>
      </p:cxnSp>
      <p:pic>
        <p:nvPicPr>
          <p:cNvPr id="282" name="Google Shape;282;p46"/>
          <p:cNvPicPr preferRelativeResize="0"/>
          <p:nvPr/>
        </p:nvPicPr>
        <p:blipFill rotWithShape="1">
          <a:blip r:embed="rId4">
            <a:alphaModFix/>
          </a:blip>
          <a:srcRect b="8406" l="9238" r="72641" t="78756"/>
          <a:stretch/>
        </p:blipFill>
        <p:spPr>
          <a:xfrm>
            <a:off x="7597327" y="2256975"/>
            <a:ext cx="1231800" cy="595450"/>
          </a:xfrm>
          <a:prstGeom prst="rect">
            <a:avLst/>
          </a:prstGeom>
          <a:noFill/>
          <a:ln>
            <a:noFill/>
          </a:ln>
        </p:spPr>
      </p:pic>
      <p:sp>
        <p:nvSpPr>
          <p:cNvPr id="283" name="Google Shape;283;p46"/>
          <p:cNvSpPr txBox="1"/>
          <p:nvPr>
            <p:ph idx="1" type="subTitle"/>
          </p:nvPr>
        </p:nvSpPr>
        <p:spPr>
          <a:xfrm>
            <a:off x="8169118" y="2243413"/>
            <a:ext cx="338100" cy="188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i="1" lang="en-GB" sz="500">
                <a:solidFill>
                  <a:schemeClr val="dk1"/>
                </a:solidFill>
                <a:latin typeface="Darker Grotesque"/>
                <a:ea typeface="Darker Grotesque"/>
                <a:cs typeface="Darker Grotesque"/>
                <a:sym typeface="Darker Grotesque"/>
              </a:rPr>
              <a:t>North</a:t>
            </a:r>
            <a:endParaRPr b="1" i="1" sz="500">
              <a:solidFill>
                <a:schemeClr val="dk1"/>
              </a:solidFill>
              <a:latin typeface="Darker Grotesque"/>
              <a:ea typeface="Darker Grotesque"/>
              <a:cs typeface="Darker Grotesque"/>
              <a:sym typeface="Darker Grotesque"/>
            </a:endParaRPr>
          </a:p>
          <a:p>
            <a:pPr indent="0" lvl="0" marL="0" rtl="0" algn="ctr">
              <a:spcBef>
                <a:spcPts val="0"/>
              </a:spcBef>
              <a:spcAft>
                <a:spcPts val="1600"/>
              </a:spcAft>
              <a:buNone/>
            </a:pPr>
            <a:r>
              <a:t/>
            </a:r>
            <a:endParaRPr sz="500"/>
          </a:p>
        </p:txBody>
      </p:sp>
      <p:sp>
        <p:nvSpPr>
          <p:cNvPr id="284" name="Google Shape;284;p46"/>
          <p:cNvSpPr txBox="1"/>
          <p:nvPr>
            <p:ph idx="1" type="subTitle"/>
          </p:nvPr>
        </p:nvSpPr>
        <p:spPr>
          <a:xfrm>
            <a:off x="8507276" y="2446876"/>
            <a:ext cx="338100" cy="188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i="1" lang="en-GB" sz="500">
                <a:solidFill>
                  <a:schemeClr val="dk1"/>
                </a:solidFill>
                <a:latin typeface="Darker Grotesque"/>
                <a:ea typeface="Darker Grotesque"/>
                <a:cs typeface="Darker Grotesque"/>
                <a:sym typeface="Darker Grotesque"/>
              </a:rPr>
              <a:t>East</a:t>
            </a:r>
            <a:endParaRPr b="1" i="1" sz="500">
              <a:solidFill>
                <a:schemeClr val="dk1"/>
              </a:solidFill>
              <a:latin typeface="Darker Grotesque"/>
              <a:ea typeface="Darker Grotesque"/>
              <a:cs typeface="Darker Grotesque"/>
              <a:sym typeface="Darker Grotesque"/>
            </a:endParaRPr>
          </a:p>
          <a:p>
            <a:pPr indent="0" lvl="0" marL="0" rtl="0" algn="ctr">
              <a:spcBef>
                <a:spcPts val="0"/>
              </a:spcBef>
              <a:spcAft>
                <a:spcPts val="1600"/>
              </a:spcAft>
              <a:buNone/>
            </a:pPr>
            <a:r>
              <a:t/>
            </a:r>
            <a:endParaRPr sz="500"/>
          </a:p>
        </p:txBody>
      </p:sp>
      <p:sp>
        <p:nvSpPr>
          <p:cNvPr id="285" name="Google Shape;285;p46"/>
          <p:cNvSpPr txBox="1"/>
          <p:nvPr>
            <p:ph idx="1" type="subTitle"/>
          </p:nvPr>
        </p:nvSpPr>
        <p:spPr>
          <a:xfrm>
            <a:off x="8169118" y="2617750"/>
            <a:ext cx="338100" cy="188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i="1" lang="en-GB" sz="500">
                <a:solidFill>
                  <a:schemeClr val="dk1"/>
                </a:solidFill>
                <a:latin typeface="Darker Grotesque"/>
                <a:ea typeface="Darker Grotesque"/>
                <a:cs typeface="Darker Grotesque"/>
                <a:sym typeface="Darker Grotesque"/>
              </a:rPr>
              <a:t>South</a:t>
            </a:r>
            <a:endParaRPr b="1" i="1" sz="500">
              <a:solidFill>
                <a:schemeClr val="dk1"/>
              </a:solidFill>
              <a:latin typeface="Darker Grotesque"/>
              <a:ea typeface="Darker Grotesque"/>
              <a:cs typeface="Darker Grotesque"/>
              <a:sym typeface="Darker Grotesque"/>
            </a:endParaRPr>
          </a:p>
          <a:p>
            <a:pPr indent="0" lvl="0" marL="0" rtl="0" algn="ctr">
              <a:spcBef>
                <a:spcPts val="0"/>
              </a:spcBef>
              <a:spcAft>
                <a:spcPts val="1600"/>
              </a:spcAft>
              <a:buNone/>
            </a:pPr>
            <a:r>
              <a:t/>
            </a:r>
            <a:endParaRPr sz="500"/>
          </a:p>
        </p:txBody>
      </p:sp>
      <p:pic>
        <p:nvPicPr>
          <p:cNvPr id="286" name="Google Shape;286;p46"/>
          <p:cNvPicPr preferRelativeResize="0"/>
          <p:nvPr/>
        </p:nvPicPr>
        <p:blipFill rotWithShape="1">
          <a:blip r:embed="rId4">
            <a:alphaModFix/>
          </a:blip>
          <a:srcRect b="13709" l="14390" r="82198" t="83173"/>
          <a:stretch/>
        </p:blipFill>
        <p:spPr>
          <a:xfrm>
            <a:off x="8270450" y="2482713"/>
            <a:ext cx="200600" cy="144575"/>
          </a:xfrm>
          <a:prstGeom prst="rect">
            <a:avLst/>
          </a:prstGeom>
          <a:noFill/>
          <a:ln>
            <a:noFill/>
          </a:ln>
        </p:spPr>
      </p:pic>
      <p:sp>
        <p:nvSpPr>
          <p:cNvPr id="287" name="Google Shape;287;p46"/>
          <p:cNvSpPr/>
          <p:nvPr/>
        </p:nvSpPr>
        <p:spPr>
          <a:xfrm>
            <a:off x="2564775" y="1941625"/>
            <a:ext cx="52500" cy="301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6"/>
          <p:cNvSpPr txBox="1"/>
          <p:nvPr>
            <p:ph idx="1" type="subTitle"/>
          </p:nvPr>
        </p:nvSpPr>
        <p:spPr>
          <a:xfrm>
            <a:off x="2664950" y="1725175"/>
            <a:ext cx="1003800" cy="734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dk1"/>
                </a:solidFill>
              </a:rPr>
              <a:t>Remove </a:t>
            </a:r>
            <a:r>
              <a:rPr lang="en-GB" sz="800">
                <a:solidFill>
                  <a:schemeClr val="dk1"/>
                </a:solidFill>
              </a:rPr>
              <a:t>previous</a:t>
            </a:r>
            <a:r>
              <a:rPr lang="en-GB" sz="800">
                <a:solidFill>
                  <a:schemeClr val="dk1"/>
                </a:solidFill>
              </a:rPr>
              <a:t> point so as to prevent going back to it if current point and previous point are the same height</a:t>
            </a:r>
            <a:endParaRPr sz="800">
              <a:solidFill>
                <a:schemeClr val="dk1"/>
              </a:solidFill>
            </a:endParaRPr>
          </a:p>
          <a:p>
            <a:pPr indent="0" lvl="0" marL="0" rtl="0" algn="ctr">
              <a:spcBef>
                <a:spcPts val="0"/>
              </a:spcBef>
              <a:spcAft>
                <a:spcPts val="1600"/>
              </a:spcAft>
              <a:buNone/>
            </a:pPr>
            <a:r>
              <a:t/>
            </a:r>
            <a:endParaRPr sz="800"/>
          </a:p>
        </p:txBody>
      </p:sp>
      <p:pic>
        <p:nvPicPr>
          <p:cNvPr id="289" name="Google Shape;289;p46"/>
          <p:cNvPicPr preferRelativeResize="0"/>
          <p:nvPr/>
        </p:nvPicPr>
        <p:blipFill>
          <a:blip r:embed="rId5">
            <a:alphaModFix/>
          </a:blip>
          <a:stretch>
            <a:fillRect/>
          </a:stretch>
        </p:blipFill>
        <p:spPr>
          <a:xfrm>
            <a:off x="741098" y="4241600"/>
            <a:ext cx="3154403" cy="692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720000" y="195101"/>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BIG-O TIME COMPLEXITY</a:t>
            </a:r>
            <a:endParaRPr/>
          </a:p>
        </p:txBody>
      </p:sp>
      <p:sp>
        <p:nvSpPr>
          <p:cNvPr id="295" name="Google Shape;295;p47"/>
          <p:cNvSpPr txBox="1"/>
          <p:nvPr/>
        </p:nvSpPr>
        <p:spPr>
          <a:xfrm>
            <a:off x="6802250" y="396395"/>
            <a:ext cx="666600" cy="17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800">
                <a:solidFill>
                  <a:schemeClr val="accent2"/>
                </a:solidFill>
                <a:latin typeface="Bebas Neue"/>
                <a:ea typeface="Bebas Neue"/>
                <a:cs typeface="Bebas Neue"/>
                <a:sym typeface="Bebas Neue"/>
              </a:rPr>
              <a:t>OUR ALGORITHM</a:t>
            </a:r>
            <a:endParaRPr sz="800">
              <a:solidFill>
                <a:schemeClr val="accent2"/>
              </a:solidFill>
              <a:latin typeface="Bebas Neue"/>
              <a:ea typeface="Bebas Neue"/>
              <a:cs typeface="Bebas Neue"/>
              <a:sym typeface="Bebas Neue"/>
            </a:endParaRPr>
          </a:p>
        </p:txBody>
      </p:sp>
      <p:sp>
        <p:nvSpPr>
          <p:cNvPr id="296" name="Google Shape;296;p47"/>
          <p:cNvSpPr txBox="1"/>
          <p:nvPr/>
        </p:nvSpPr>
        <p:spPr>
          <a:xfrm>
            <a:off x="7554152" y="396395"/>
            <a:ext cx="666600" cy="17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800" u="sng">
                <a:solidFill>
                  <a:schemeClr val="accent2"/>
                </a:solidFill>
                <a:latin typeface="Bebas Neue"/>
                <a:ea typeface="Bebas Neue"/>
                <a:cs typeface="Bebas Neue"/>
                <a:sym typeface="Bebas Neue"/>
              </a:rPr>
              <a:t>BIG-O TIME COMPLEXITY</a:t>
            </a:r>
            <a:endParaRPr b="1" i="1" sz="800" u="sng">
              <a:solidFill>
                <a:schemeClr val="accent2"/>
              </a:solidFill>
              <a:latin typeface="Bebas Neue"/>
              <a:ea typeface="Bebas Neue"/>
              <a:cs typeface="Bebas Neue"/>
              <a:sym typeface="Bebas Neue"/>
            </a:endParaRPr>
          </a:p>
        </p:txBody>
      </p:sp>
      <p:sp>
        <p:nvSpPr>
          <p:cNvPr id="297" name="Google Shape;297;p47"/>
          <p:cNvSpPr txBox="1"/>
          <p:nvPr/>
        </p:nvSpPr>
        <p:spPr>
          <a:xfrm>
            <a:off x="8306083" y="396395"/>
            <a:ext cx="666600" cy="17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800">
                <a:solidFill>
                  <a:schemeClr val="accent2"/>
                </a:solidFill>
                <a:latin typeface="Bebas Neue"/>
                <a:ea typeface="Bebas Neue"/>
                <a:cs typeface="Bebas Neue"/>
                <a:sym typeface="Bebas Neue"/>
              </a:rPr>
              <a:t>CONTRIBUTIONS</a:t>
            </a:r>
            <a:endParaRPr sz="800">
              <a:solidFill>
                <a:schemeClr val="accent2"/>
              </a:solidFill>
              <a:latin typeface="Bebas Neue"/>
              <a:ea typeface="Bebas Neue"/>
              <a:cs typeface="Bebas Neue"/>
              <a:sym typeface="Bebas Neue"/>
            </a:endParaRPr>
          </a:p>
        </p:txBody>
      </p:sp>
      <p:sp>
        <p:nvSpPr>
          <p:cNvPr id="298" name="Google Shape;298;p47"/>
          <p:cNvSpPr/>
          <p:nvPr/>
        </p:nvSpPr>
        <p:spPr>
          <a:xfrm>
            <a:off x="6997344" y="124624"/>
            <a:ext cx="276300" cy="220500"/>
          </a:xfrm>
          <a:prstGeom prst="roundRect">
            <a:avLst>
              <a:gd fmla="val 16667" name="adj"/>
            </a:avLst>
          </a:prstGeom>
          <a:solidFill>
            <a:srgbClr val="FFFFFF">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7"/>
          <p:cNvSpPr/>
          <p:nvPr/>
        </p:nvSpPr>
        <p:spPr>
          <a:xfrm>
            <a:off x="7749266" y="124624"/>
            <a:ext cx="276300" cy="220500"/>
          </a:xfrm>
          <a:prstGeom prst="roundRect">
            <a:avLst>
              <a:gd fmla="val 16667" name="adj"/>
            </a:avLst>
          </a:prstGeom>
          <a:solidFill>
            <a:srgbClr val="FFFFFF">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7"/>
          <p:cNvSpPr/>
          <p:nvPr/>
        </p:nvSpPr>
        <p:spPr>
          <a:xfrm>
            <a:off x="8501244" y="124624"/>
            <a:ext cx="276300" cy="220500"/>
          </a:xfrm>
          <a:prstGeom prst="roundRect">
            <a:avLst>
              <a:gd fmla="val 16667" name="adj"/>
            </a:avLst>
          </a:prstGeom>
          <a:solidFill>
            <a:srgbClr val="FFFFFF">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7"/>
          <p:cNvSpPr/>
          <p:nvPr/>
        </p:nvSpPr>
        <p:spPr>
          <a:xfrm>
            <a:off x="7830944" y="165940"/>
            <a:ext cx="113162" cy="137779"/>
          </a:xfrm>
          <a:custGeom>
            <a:rect b="b" l="l" r="r" t="t"/>
            <a:pathLst>
              <a:path extrusionOk="0" h="209550" w="146488">
                <a:moveTo>
                  <a:pt x="87648" y="12267"/>
                </a:moveTo>
                <a:lnTo>
                  <a:pt x="87648" y="23808"/>
                </a:lnTo>
                <a:lnTo>
                  <a:pt x="59266" y="23808"/>
                </a:lnTo>
                <a:lnTo>
                  <a:pt x="59266" y="12267"/>
                </a:lnTo>
                <a:close/>
                <a:moveTo>
                  <a:pt x="86458" y="36075"/>
                </a:moveTo>
                <a:lnTo>
                  <a:pt x="86458" y="66241"/>
                </a:lnTo>
                <a:lnTo>
                  <a:pt x="90826" y="67555"/>
                </a:lnTo>
                <a:lnTo>
                  <a:pt x="91773" y="67848"/>
                </a:lnTo>
                <a:lnTo>
                  <a:pt x="92713" y="68157"/>
                </a:lnTo>
                <a:lnTo>
                  <a:pt x="93645" y="68472"/>
                </a:lnTo>
                <a:lnTo>
                  <a:pt x="94570" y="68810"/>
                </a:lnTo>
                <a:lnTo>
                  <a:pt x="95481" y="69155"/>
                </a:lnTo>
                <a:lnTo>
                  <a:pt x="96391" y="69515"/>
                </a:lnTo>
                <a:lnTo>
                  <a:pt x="97287" y="69889"/>
                </a:lnTo>
                <a:lnTo>
                  <a:pt x="98175" y="70278"/>
                </a:lnTo>
                <a:lnTo>
                  <a:pt x="99063" y="70682"/>
                </a:lnTo>
                <a:lnTo>
                  <a:pt x="99930" y="71093"/>
                </a:lnTo>
                <a:lnTo>
                  <a:pt x="100796" y="71526"/>
                </a:lnTo>
                <a:lnTo>
                  <a:pt x="101655" y="71967"/>
                </a:lnTo>
                <a:lnTo>
                  <a:pt x="102499" y="72415"/>
                </a:lnTo>
                <a:lnTo>
                  <a:pt x="103336" y="72877"/>
                </a:lnTo>
                <a:lnTo>
                  <a:pt x="104166" y="73354"/>
                </a:lnTo>
                <a:lnTo>
                  <a:pt x="104988" y="73846"/>
                </a:lnTo>
                <a:lnTo>
                  <a:pt x="105795" y="74345"/>
                </a:lnTo>
                <a:lnTo>
                  <a:pt x="106595" y="74859"/>
                </a:lnTo>
                <a:lnTo>
                  <a:pt x="107388" y="75388"/>
                </a:lnTo>
                <a:lnTo>
                  <a:pt x="108174" y="75924"/>
                </a:lnTo>
                <a:lnTo>
                  <a:pt x="108945" y="76467"/>
                </a:lnTo>
                <a:lnTo>
                  <a:pt x="109708" y="77025"/>
                </a:lnTo>
                <a:lnTo>
                  <a:pt x="110464" y="77598"/>
                </a:lnTo>
                <a:lnTo>
                  <a:pt x="111206" y="78177"/>
                </a:lnTo>
                <a:lnTo>
                  <a:pt x="111940" y="78772"/>
                </a:lnTo>
                <a:lnTo>
                  <a:pt x="112659" y="79374"/>
                </a:lnTo>
                <a:lnTo>
                  <a:pt x="113379" y="79983"/>
                </a:lnTo>
                <a:lnTo>
                  <a:pt x="114076" y="80607"/>
                </a:lnTo>
                <a:lnTo>
                  <a:pt x="114774" y="81239"/>
                </a:lnTo>
                <a:lnTo>
                  <a:pt x="115456" y="81885"/>
                </a:lnTo>
                <a:lnTo>
                  <a:pt x="116124" y="82538"/>
                </a:lnTo>
                <a:lnTo>
                  <a:pt x="116785" y="83206"/>
                </a:lnTo>
                <a:lnTo>
                  <a:pt x="73361" y="130514"/>
                </a:lnTo>
                <a:lnTo>
                  <a:pt x="29908" y="82993"/>
                </a:lnTo>
                <a:lnTo>
                  <a:pt x="30569" y="82340"/>
                </a:lnTo>
                <a:lnTo>
                  <a:pt x="31237" y="81694"/>
                </a:lnTo>
                <a:lnTo>
                  <a:pt x="31913" y="81063"/>
                </a:lnTo>
                <a:lnTo>
                  <a:pt x="32603" y="80439"/>
                </a:lnTo>
                <a:lnTo>
                  <a:pt x="33300" y="79822"/>
                </a:lnTo>
                <a:lnTo>
                  <a:pt x="34012" y="79220"/>
                </a:lnTo>
                <a:lnTo>
                  <a:pt x="34732" y="78625"/>
                </a:lnTo>
                <a:lnTo>
                  <a:pt x="35458" y="78038"/>
                </a:lnTo>
                <a:lnTo>
                  <a:pt x="36200" y="77465"/>
                </a:lnTo>
                <a:lnTo>
                  <a:pt x="36949" y="76907"/>
                </a:lnTo>
                <a:lnTo>
                  <a:pt x="37705" y="76357"/>
                </a:lnTo>
                <a:lnTo>
                  <a:pt x="38468" y="75814"/>
                </a:lnTo>
                <a:lnTo>
                  <a:pt x="39247" y="75285"/>
                </a:lnTo>
                <a:lnTo>
                  <a:pt x="40032" y="74771"/>
                </a:lnTo>
                <a:lnTo>
                  <a:pt x="40825" y="74265"/>
                </a:lnTo>
                <a:lnTo>
                  <a:pt x="41632" y="73773"/>
                </a:lnTo>
                <a:lnTo>
                  <a:pt x="42447" y="73288"/>
                </a:lnTo>
                <a:lnTo>
                  <a:pt x="43270" y="72818"/>
                </a:lnTo>
                <a:lnTo>
                  <a:pt x="44099" y="72356"/>
                </a:lnTo>
                <a:lnTo>
                  <a:pt x="44936" y="71908"/>
                </a:lnTo>
                <a:lnTo>
                  <a:pt x="45788" y="71475"/>
                </a:lnTo>
                <a:lnTo>
                  <a:pt x="46639" y="71056"/>
                </a:lnTo>
                <a:lnTo>
                  <a:pt x="47505" y="70645"/>
                </a:lnTo>
                <a:lnTo>
                  <a:pt x="48379" y="70249"/>
                </a:lnTo>
                <a:lnTo>
                  <a:pt x="49260" y="69867"/>
                </a:lnTo>
                <a:lnTo>
                  <a:pt x="50156" y="69493"/>
                </a:lnTo>
                <a:lnTo>
                  <a:pt x="51051" y="69140"/>
                </a:lnTo>
                <a:lnTo>
                  <a:pt x="51954" y="68795"/>
                </a:lnTo>
                <a:lnTo>
                  <a:pt x="52872" y="68465"/>
                </a:lnTo>
                <a:lnTo>
                  <a:pt x="53790" y="68149"/>
                </a:lnTo>
                <a:lnTo>
                  <a:pt x="54722" y="67841"/>
                </a:lnTo>
                <a:lnTo>
                  <a:pt x="55662" y="67555"/>
                </a:lnTo>
                <a:lnTo>
                  <a:pt x="60030" y="66241"/>
                </a:lnTo>
                <a:lnTo>
                  <a:pt x="60030" y="36075"/>
                </a:lnTo>
                <a:close/>
                <a:moveTo>
                  <a:pt x="124530" y="92904"/>
                </a:moveTo>
                <a:lnTo>
                  <a:pt x="124883" y="93447"/>
                </a:lnTo>
                <a:lnTo>
                  <a:pt x="125220" y="93991"/>
                </a:lnTo>
                <a:lnTo>
                  <a:pt x="125551" y="94541"/>
                </a:lnTo>
                <a:lnTo>
                  <a:pt x="125881" y="95099"/>
                </a:lnTo>
                <a:lnTo>
                  <a:pt x="126204" y="95657"/>
                </a:lnTo>
                <a:lnTo>
                  <a:pt x="126520" y="96215"/>
                </a:lnTo>
                <a:lnTo>
                  <a:pt x="126835" y="96780"/>
                </a:lnTo>
                <a:lnTo>
                  <a:pt x="127136" y="97353"/>
                </a:lnTo>
                <a:lnTo>
                  <a:pt x="127437" y="97918"/>
                </a:lnTo>
                <a:lnTo>
                  <a:pt x="127731" y="98498"/>
                </a:lnTo>
                <a:lnTo>
                  <a:pt x="128017" y="99078"/>
                </a:lnTo>
                <a:lnTo>
                  <a:pt x="128296" y="99658"/>
                </a:lnTo>
                <a:lnTo>
                  <a:pt x="128575" y="100238"/>
                </a:lnTo>
                <a:lnTo>
                  <a:pt x="128840" y="100825"/>
                </a:lnTo>
                <a:lnTo>
                  <a:pt x="129104" y="101420"/>
                </a:lnTo>
                <a:lnTo>
                  <a:pt x="129361" y="102015"/>
                </a:lnTo>
                <a:lnTo>
                  <a:pt x="129610" y="102609"/>
                </a:lnTo>
                <a:lnTo>
                  <a:pt x="129853" y="103204"/>
                </a:lnTo>
                <a:lnTo>
                  <a:pt x="130095" y="103806"/>
                </a:lnTo>
                <a:lnTo>
                  <a:pt x="130322" y="104415"/>
                </a:lnTo>
                <a:lnTo>
                  <a:pt x="130550" y="105025"/>
                </a:lnTo>
                <a:lnTo>
                  <a:pt x="130770" y="105634"/>
                </a:lnTo>
                <a:lnTo>
                  <a:pt x="130983" y="106243"/>
                </a:lnTo>
                <a:lnTo>
                  <a:pt x="131189" y="106860"/>
                </a:lnTo>
                <a:lnTo>
                  <a:pt x="131387" y="107477"/>
                </a:lnTo>
                <a:lnTo>
                  <a:pt x="131578" y="108101"/>
                </a:lnTo>
                <a:lnTo>
                  <a:pt x="131769" y="108725"/>
                </a:lnTo>
                <a:lnTo>
                  <a:pt x="131945" y="109349"/>
                </a:lnTo>
                <a:lnTo>
                  <a:pt x="132121" y="109980"/>
                </a:lnTo>
                <a:lnTo>
                  <a:pt x="132290" y="110604"/>
                </a:lnTo>
                <a:lnTo>
                  <a:pt x="132451" y="111243"/>
                </a:lnTo>
                <a:lnTo>
                  <a:pt x="132598" y="111874"/>
                </a:lnTo>
                <a:lnTo>
                  <a:pt x="132745" y="112513"/>
                </a:lnTo>
                <a:lnTo>
                  <a:pt x="132892" y="113151"/>
                </a:lnTo>
                <a:lnTo>
                  <a:pt x="133024" y="113790"/>
                </a:lnTo>
                <a:lnTo>
                  <a:pt x="133149" y="114436"/>
                </a:lnTo>
                <a:lnTo>
                  <a:pt x="133266" y="115082"/>
                </a:lnTo>
                <a:lnTo>
                  <a:pt x="133384" y="115728"/>
                </a:lnTo>
                <a:lnTo>
                  <a:pt x="133487" y="116382"/>
                </a:lnTo>
                <a:lnTo>
                  <a:pt x="133589" y="117028"/>
                </a:lnTo>
                <a:lnTo>
                  <a:pt x="133677" y="117681"/>
                </a:lnTo>
                <a:lnTo>
                  <a:pt x="133766" y="118334"/>
                </a:lnTo>
                <a:lnTo>
                  <a:pt x="133839" y="118995"/>
                </a:lnTo>
                <a:lnTo>
                  <a:pt x="133912" y="119648"/>
                </a:lnTo>
                <a:lnTo>
                  <a:pt x="133978" y="120309"/>
                </a:lnTo>
                <a:lnTo>
                  <a:pt x="134030" y="120970"/>
                </a:lnTo>
                <a:lnTo>
                  <a:pt x="134081" y="121638"/>
                </a:lnTo>
                <a:lnTo>
                  <a:pt x="134125" y="122299"/>
                </a:lnTo>
                <a:lnTo>
                  <a:pt x="134162" y="122967"/>
                </a:lnTo>
                <a:lnTo>
                  <a:pt x="134191" y="123635"/>
                </a:lnTo>
                <a:lnTo>
                  <a:pt x="134213" y="124303"/>
                </a:lnTo>
                <a:lnTo>
                  <a:pt x="134221" y="124971"/>
                </a:lnTo>
                <a:lnTo>
                  <a:pt x="134228" y="125639"/>
                </a:lnTo>
                <a:lnTo>
                  <a:pt x="134228" y="126314"/>
                </a:lnTo>
                <a:lnTo>
                  <a:pt x="134221" y="126990"/>
                </a:lnTo>
                <a:lnTo>
                  <a:pt x="134206" y="127665"/>
                </a:lnTo>
                <a:lnTo>
                  <a:pt x="134184" y="128341"/>
                </a:lnTo>
                <a:lnTo>
                  <a:pt x="134147" y="129016"/>
                </a:lnTo>
                <a:lnTo>
                  <a:pt x="134111" y="129691"/>
                </a:lnTo>
                <a:lnTo>
                  <a:pt x="134067" y="130367"/>
                </a:lnTo>
                <a:lnTo>
                  <a:pt x="134015" y="131050"/>
                </a:lnTo>
                <a:lnTo>
                  <a:pt x="133949" y="131732"/>
                </a:lnTo>
                <a:lnTo>
                  <a:pt x="133883" y="132408"/>
                </a:lnTo>
                <a:lnTo>
                  <a:pt x="133810" y="133090"/>
                </a:lnTo>
                <a:lnTo>
                  <a:pt x="127180" y="189383"/>
                </a:lnTo>
                <a:lnTo>
                  <a:pt x="81672" y="139602"/>
                </a:lnTo>
                <a:lnTo>
                  <a:pt x="124530" y="92904"/>
                </a:lnTo>
                <a:close/>
                <a:moveTo>
                  <a:pt x="22119" y="92647"/>
                </a:moveTo>
                <a:lnTo>
                  <a:pt x="65036" y="139587"/>
                </a:lnTo>
                <a:lnTo>
                  <a:pt x="19308" y="189413"/>
                </a:lnTo>
                <a:lnTo>
                  <a:pt x="12678" y="133090"/>
                </a:lnTo>
                <a:lnTo>
                  <a:pt x="12605" y="132408"/>
                </a:lnTo>
                <a:lnTo>
                  <a:pt x="12539" y="131718"/>
                </a:lnTo>
                <a:lnTo>
                  <a:pt x="12473" y="131035"/>
                </a:lnTo>
                <a:lnTo>
                  <a:pt x="12421" y="130352"/>
                </a:lnTo>
                <a:lnTo>
                  <a:pt x="12377" y="129669"/>
                </a:lnTo>
                <a:lnTo>
                  <a:pt x="12333" y="128987"/>
                </a:lnTo>
                <a:lnTo>
                  <a:pt x="12304" y="128304"/>
                </a:lnTo>
                <a:lnTo>
                  <a:pt x="12282" y="127621"/>
                </a:lnTo>
                <a:lnTo>
                  <a:pt x="12267" y="126946"/>
                </a:lnTo>
                <a:lnTo>
                  <a:pt x="12260" y="126263"/>
                </a:lnTo>
                <a:lnTo>
                  <a:pt x="12260" y="125588"/>
                </a:lnTo>
                <a:lnTo>
                  <a:pt x="12267" y="124912"/>
                </a:lnTo>
                <a:lnTo>
                  <a:pt x="12282" y="124237"/>
                </a:lnTo>
                <a:lnTo>
                  <a:pt x="12304" y="123561"/>
                </a:lnTo>
                <a:lnTo>
                  <a:pt x="12333" y="122893"/>
                </a:lnTo>
                <a:lnTo>
                  <a:pt x="12370" y="122218"/>
                </a:lnTo>
                <a:lnTo>
                  <a:pt x="12407" y="121550"/>
                </a:lnTo>
                <a:lnTo>
                  <a:pt x="12458" y="120882"/>
                </a:lnTo>
                <a:lnTo>
                  <a:pt x="12517" y="120221"/>
                </a:lnTo>
                <a:lnTo>
                  <a:pt x="12583" y="119553"/>
                </a:lnTo>
                <a:lnTo>
                  <a:pt x="12656" y="118892"/>
                </a:lnTo>
                <a:lnTo>
                  <a:pt x="12737" y="118232"/>
                </a:lnTo>
                <a:lnTo>
                  <a:pt x="12825" y="117571"/>
                </a:lnTo>
                <a:lnTo>
                  <a:pt x="12921" y="116910"/>
                </a:lnTo>
                <a:lnTo>
                  <a:pt x="13016" y="116257"/>
                </a:lnTo>
                <a:lnTo>
                  <a:pt x="13126" y="115603"/>
                </a:lnTo>
                <a:lnTo>
                  <a:pt x="13244" y="114950"/>
                </a:lnTo>
                <a:lnTo>
                  <a:pt x="13361" y="114304"/>
                </a:lnTo>
                <a:lnTo>
                  <a:pt x="13493" y="113658"/>
                </a:lnTo>
                <a:lnTo>
                  <a:pt x="13633" y="113012"/>
                </a:lnTo>
                <a:lnTo>
                  <a:pt x="13772" y="112366"/>
                </a:lnTo>
                <a:lnTo>
                  <a:pt x="13919" y="111727"/>
                </a:lnTo>
                <a:lnTo>
                  <a:pt x="14081" y="111089"/>
                </a:lnTo>
                <a:lnTo>
                  <a:pt x="14242" y="110450"/>
                </a:lnTo>
                <a:lnTo>
                  <a:pt x="14411" y="109811"/>
                </a:lnTo>
                <a:lnTo>
                  <a:pt x="14587" y="109180"/>
                </a:lnTo>
                <a:lnTo>
                  <a:pt x="14771" y="108548"/>
                </a:lnTo>
                <a:lnTo>
                  <a:pt x="14962" y="107924"/>
                </a:lnTo>
                <a:lnTo>
                  <a:pt x="15152" y="107300"/>
                </a:lnTo>
                <a:lnTo>
                  <a:pt x="15358" y="106676"/>
                </a:lnTo>
                <a:lnTo>
                  <a:pt x="15571" y="106060"/>
                </a:lnTo>
                <a:lnTo>
                  <a:pt x="15784" y="105443"/>
                </a:lnTo>
                <a:lnTo>
                  <a:pt x="16004" y="104826"/>
                </a:lnTo>
                <a:lnTo>
                  <a:pt x="16239" y="104217"/>
                </a:lnTo>
                <a:lnTo>
                  <a:pt x="16474" y="103608"/>
                </a:lnTo>
                <a:lnTo>
                  <a:pt x="16716" y="103006"/>
                </a:lnTo>
                <a:lnTo>
                  <a:pt x="16958" y="102396"/>
                </a:lnTo>
                <a:lnTo>
                  <a:pt x="17215" y="101802"/>
                </a:lnTo>
                <a:lnTo>
                  <a:pt x="17472" y="101200"/>
                </a:lnTo>
                <a:lnTo>
                  <a:pt x="17744" y="100612"/>
                </a:lnTo>
                <a:lnTo>
                  <a:pt x="18016" y="100018"/>
                </a:lnTo>
                <a:lnTo>
                  <a:pt x="18294" y="99431"/>
                </a:lnTo>
                <a:lnTo>
                  <a:pt x="18581" y="98851"/>
                </a:lnTo>
                <a:lnTo>
                  <a:pt x="18874" y="98263"/>
                </a:lnTo>
                <a:lnTo>
                  <a:pt x="19168" y="97691"/>
                </a:lnTo>
                <a:lnTo>
                  <a:pt x="19476" y="97111"/>
                </a:lnTo>
                <a:lnTo>
                  <a:pt x="19785" y="96545"/>
                </a:lnTo>
                <a:lnTo>
                  <a:pt x="20100" y="95973"/>
                </a:lnTo>
                <a:lnTo>
                  <a:pt x="20423" y="95415"/>
                </a:lnTo>
                <a:lnTo>
                  <a:pt x="20746" y="94850"/>
                </a:lnTo>
                <a:lnTo>
                  <a:pt x="21084" y="94292"/>
                </a:lnTo>
                <a:lnTo>
                  <a:pt x="21422" y="93741"/>
                </a:lnTo>
                <a:lnTo>
                  <a:pt x="21767" y="93190"/>
                </a:lnTo>
                <a:lnTo>
                  <a:pt x="22119" y="92647"/>
                </a:lnTo>
                <a:close/>
                <a:moveTo>
                  <a:pt x="73347" y="148676"/>
                </a:moveTo>
                <a:lnTo>
                  <a:pt x="117791" y="197283"/>
                </a:lnTo>
                <a:lnTo>
                  <a:pt x="28734" y="197283"/>
                </a:lnTo>
                <a:lnTo>
                  <a:pt x="73347" y="148676"/>
                </a:lnTo>
                <a:close/>
                <a:moveTo>
                  <a:pt x="47006" y="0"/>
                </a:moveTo>
                <a:lnTo>
                  <a:pt x="47006" y="23808"/>
                </a:lnTo>
                <a:lnTo>
                  <a:pt x="41933" y="23808"/>
                </a:lnTo>
                <a:lnTo>
                  <a:pt x="41933" y="36075"/>
                </a:lnTo>
                <a:lnTo>
                  <a:pt x="47770" y="36075"/>
                </a:lnTo>
                <a:lnTo>
                  <a:pt x="47770" y="57277"/>
                </a:lnTo>
                <a:lnTo>
                  <a:pt x="47094" y="57526"/>
                </a:lnTo>
                <a:lnTo>
                  <a:pt x="46426" y="57783"/>
                </a:lnTo>
                <a:lnTo>
                  <a:pt x="45758" y="58055"/>
                </a:lnTo>
                <a:lnTo>
                  <a:pt x="45098" y="58327"/>
                </a:lnTo>
                <a:lnTo>
                  <a:pt x="44437" y="58606"/>
                </a:lnTo>
                <a:lnTo>
                  <a:pt x="43776" y="58892"/>
                </a:lnTo>
                <a:lnTo>
                  <a:pt x="43123" y="59178"/>
                </a:lnTo>
                <a:lnTo>
                  <a:pt x="42469" y="59479"/>
                </a:lnTo>
                <a:lnTo>
                  <a:pt x="41823" y="59788"/>
                </a:lnTo>
                <a:lnTo>
                  <a:pt x="41177" y="60096"/>
                </a:lnTo>
                <a:lnTo>
                  <a:pt x="40539" y="60412"/>
                </a:lnTo>
                <a:lnTo>
                  <a:pt x="39900" y="60735"/>
                </a:lnTo>
                <a:lnTo>
                  <a:pt x="39261" y="61065"/>
                </a:lnTo>
                <a:lnTo>
                  <a:pt x="38630" y="61403"/>
                </a:lnTo>
                <a:lnTo>
                  <a:pt x="38006" y="61740"/>
                </a:lnTo>
                <a:lnTo>
                  <a:pt x="37382" y="62093"/>
                </a:lnTo>
                <a:lnTo>
                  <a:pt x="36758" y="62445"/>
                </a:lnTo>
                <a:lnTo>
                  <a:pt x="36141" y="62805"/>
                </a:lnTo>
                <a:lnTo>
                  <a:pt x="35524" y="63172"/>
                </a:lnTo>
                <a:lnTo>
                  <a:pt x="34915" y="63546"/>
                </a:lnTo>
                <a:lnTo>
                  <a:pt x="34306" y="63921"/>
                </a:lnTo>
                <a:lnTo>
                  <a:pt x="33704" y="64302"/>
                </a:lnTo>
                <a:lnTo>
                  <a:pt x="33109" y="64692"/>
                </a:lnTo>
                <a:lnTo>
                  <a:pt x="32507" y="65088"/>
                </a:lnTo>
                <a:lnTo>
                  <a:pt x="31920" y="65492"/>
                </a:lnTo>
                <a:lnTo>
                  <a:pt x="31333" y="65895"/>
                </a:lnTo>
                <a:lnTo>
                  <a:pt x="30745" y="66307"/>
                </a:lnTo>
                <a:lnTo>
                  <a:pt x="30165" y="66725"/>
                </a:lnTo>
                <a:lnTo>
                  <a:pt x="29593" y="67151"/>
                </a:lnTo>
                <a:lnTo>
                  <a:pt x="29020" y="67584"/>
                </a:lnTo>
                <a:lnTo>
                  <a:pt x="28455" y="68017"/>
                </a:lnTo>
                <a:lnTo>
                  <a:pt x="27890" y="68458"/>
                </a:lnTo>
                <a:lnTo>
                  <a:pt x="27332" y="68905"/>
                </a:lnTo>
                <a:lnTo>
                  <a:pt x="26774" y="69353"/>
                </a:lnTo>
                <a:lnTo>
                  <a:pt x="26223" y="69816"/>
                </a:lnTo>
                <a:lnTo>
                  <a:pt x="25680" y="70278"/>
                </a:lnTo>
                <a:lnTo>
                  <a:pt x="25137" y="70741"/>
                </a:lnTo>
                <a:lnTo>
                  <a:pt x="24601" y="71218"/>
                </a:lnTo>
                <a:lnTo>
                  <a:pt x="24065" y="71695"/>
                </a:lnTo>
                <a:lnTo>
                  <a:pt x="23536" y="72180"/>
                </a:lnTo>
                <a:lnTo>
                  <a:pt x="23015" y="72672"/>
                </a:lnTo>
                <a:lnTo>
                  <a:pt x="22494" y="73163"/>
                </a:lnTo>
                <a:lnTo>
                  <a:pt x="21980" y="73663"/>
                </a:lnTo>
                <a:lnTo>
                  <a:pt x="21466" y="74169"/>
                </a:lnTo>
                <a:lnTo>
                  <a:pt x="20967" y="74676"/>
                </a:lnTo>
                <a:lnTo>
                  <a:pt x="20460" y="75190"/>
                </a:lnTo>
                <a:lnTo>
                  <a:pt x="19968" y="75711"/>
                </a:lnTo>
                <a:lnTo>
                  <a:pt x="19476" y="76239"/>
                </a:lnTo>
                <a:lnTo>
                  <a:pt x="18992" y="76768"/>
                </a:lnTo>
                <a:lnTo>
                  <a:pt x="18507" y="77304"/>
                </a:lnTo>
                <a:lnTo>
                  <a:pt x="18038" y="77840"/>
                </a:lnTo>
                <a:lnTo>
                  <a:pt x="17568" y="78383"/>
                </a:lnTo>
                <a:lnTo>
                  <a:pt x="17098" y="78934"/>
                </a:lnTo>
                <a:lnTo>
                  <a:pt x="16635" y="79492"/>
                </a:lnTo>
                <a:lnTo>
                  <a:pt x="16180" y="80050"/>
                </a:lnTo>
                <a:lnTo>
                  <a:pt x="15732" y="80615"/>
                </a:lnTo>
                <a:lnTo>
                  <a:pt x="15292" y="81180"/>
                </a:lnTo>
                <a:lnTo>
                  <a:pt x="14851" y="81753"/>
                </a:lnTo>
                <a:lnTo>
                  <a:pt x="14418" y="82333"/>
                </a:lnTo>
                <a:lnTo>
                  <a:pt x="13985" y="82913"/>
                </a:lnTo>
                <a:lnTo>
                  <a:pt x="13567" y="83500"/>
                </a:lnTo>
                <a:lnTo>
                  <a:pt x="13148" y="84095"/>
                </a:lnTo>
                <a:lnTo>
                  <a:pt x="12737" y="84689"/>
                </a:lnTo>
                <a:lnTo>
                  <a:pt x="12326" y="85291"/>
                </a:lnTo>
                <a:lnTo>
                  <a:pt x="11878" y="85974"/>
                </a:lnTo>
                <a:lnTo>
                  <a:pt x="11438" y="86657"/>
                </a:lnTo>
                <a:lnTo>
                  <a:pt x="11005" y="87339"/>
                </a:lnTo>
                <a:lnTo>
                  <a:pt x="10579" y="88037"/>
                </a:lnTo>
                <a:lnTo>
                  <a:pt x="10160" y="88727"/>
                </a:lnTo>
                <a:lnTo>
                  <a:pt x="9757" y="89432"/>
                </a:lnTo>
                <a:lnTo>
                  <a:pt x="9353" y="90136"/>
                </a:lnTo>
                <a:lnTo>
                  <a:pt x="8964" y="90841"/>
                </a:lnTo>
                <a:lnTo>
                  <a:pt x="8575" y="91553"/>
                </a:lnTo>
                <a:lnTo>
                  <a:pt x="8200" y="92273"/>
                </a:lnTo>
                <a:lnTo>
                  <a:pt x="7833" y="92992"/>
                </a:lnTo>
                <a:lnTo>
                  <a:pt x="7473" y="93712"/>
                </a:lnTo>
                <a:lnTo>
                  <a:pt x="7121" y="94438"/>
                </a:lnTo>
                <a:lnTo>
                  <a:pt x="6776" y="95173"/>
                </a:lnTo>
                <a:lnTo>
                  <a:pt x="6446" y="95907"/>
                </a:lnTo>
                <a:lnTo>
                  <a:pt x="6115" y="96641"/>
                </a:lnTo>
                <a:lnTo>
                  <a:pt x="5800" y="97382"/>
                </a:lnTo>
                <a:lnTo>
                  <a:pt x="5491" y="98124"/>
                </a:lnTo>
                <a:lnTo>
                  <a:pt x="5190" y="98873"/>
                </a:lnTo>
                <a:lnTo>
                  <a:pt x="4897" y="99621"/>
                </a:lnTo>
                <a:lnTo>
                  <a:pt x="4610" y="100378"/>
                </a:lnTo>
                <a:lnTo>
                  <a:pt x="4331" y="101134"/>
                </a:lnTo>
                <a:lnTo>
                  <a:pt x="4060" y="101890"/>
                </a:lnTo>
                <a:lnTo>
                  <a:pt x="3803" y="102653"/>
                </a:lnTo>
                <a:lnTo>
                  <a:pt x="3553" y="103417"/>
                </a:lnTo>
                <a:lnTo>
                  <a:pt x="3311" y="104180"/>
                </a:lnTo>
                <a:lnTo>
                  <a:pt x="3076" y="104951"/>
                </a:lnTo>
                <a:lnTo>
                  <a:pt x="2848" y="105722"/>
                </a:lnTo>
                <a:lnTo>
                  <a:pt x="2628" y="106493"/>
                </a:lnTo>
                <a:lnTo>
                  <a:pt x="2423" y="107271"/>
                </a:lnTo>
                <a:lnTo>
                  <a:pt x="2217" y="108049"/>
                </a:lnTo>
                <a:lnTo>
                  <a:pt x="2026" y="108835"/>
                </a:lnTo>
                <a:lnTo>
                  <a:pt x="1843" y="109613"/>
                </a:lnTo>
                <a:lnTo>
                  <a:pt x="1666" y="110398"/>
                </a:lnTo>
                <a:lnTo>
                  <a:pt x="1505" y="111184"/>
                </a:lnTo>
                <a:lnTo>
                  <a:pt x="1343" y="111977"/>
                </a:lnTo>
                <a:lnTo>
                  <a:pt x="1197" y="112770"/>
                </a:lnTo>
                <a:lnTo>
                  <a:pt x="1057" y="113555"/>
                </a:lnTo>
                <a:lnTo>
                  <a:pt x="925" y="114355"/>
                </a:lnTo>
                <a:lnTo>
                  <a:pt x="800" y="115148"/>
                </a:lnTo>
                <a:lnTo>
                  <a:pt x="690" y="115948"/>
                </a:lnTo>
                <a:lnTo>
                  <a:pt x="580" y="116741"/>
                </a:lnTo>
                <a:lnTo>
                  <a:pt x="485" y="117542"/>
                </a:lnTo>
                <a:lnTo>
                  <a:pt x="396" y="118342"/>
                </a:lnTo>
                <a:lnTo>
                  <a:pt x="316" y="119149"/>
                </a:lnTo>
                <a:lnTo>
                  <a:pt x="250" y="119949"/>
                </a:lnTo>
                <a:lnTo>
                  <a:pt x="184" y="120757"/>
                </a:lnTo>
                <a:lnTo>
                  <a:pt x="132" y="121557"/>
                </a:lnTo>
                <a:lnTo>
                  <a:pt x="88" y="122365"/>
                </a:lnTo>
                <a:lnTo>
                  <a:pt x="51" y="123172"/>
                </a:lnTo>
                <a:lnTo>
                  <a:pt x="29" y="123980"/>
                </a:lnTo>
                <a:lnTo>
                  <a:pt x="7" y="124787"/>
                </a:lnTo>
                <a:lnTo>
                  <a:pt x="0" y="125602"/>
                </a:lnTo>
                <a:lnTo>
                  <a:pt x="0" y="126410"/>
                </a:lnTo>
                <a:lnTo>
                  <a:pt x="7" y="127217"/>
                </a:lnTo>
                <a:lnTo>
                  <a:pt x="29" y="128032"/>
                </a:lnTo>
                <a:lnTo>
                  <a:pt x="59" y="128840"/>
                </a:lnTo>
                <a:lnTo>
                  <a:pt x="95" y="129655"/>
                </a:lnTo>
                <a:lnTo>
                  <a:pt x="139" y="130470"/>
                </a:lnTo>
                <a:lnTo>
                  <a:pt x="191" y="131277"/>
                </a:lnTo>
                <a:lnTo>
                  <a:pt x="257" y="132092"/>
                </a:lnTo>
                <a:lnTo>
                  <a:pt x="330" y="132900"/>
                </a:lnTo>
                <a:lnTo>
                  <a:pt x="411" y="133714"/>
                </a:lnTo>
                <a:lnTo>
                  <a:pt x="499" y="134522"/>
                </a:lnTo>
                <a:lnTo>
                  <a:pt x="9331" y="209550"/>
                </a:lnTo>
                <a:lnTo>
                  <a:pt x="137157" y="209550"/>
                </a:lnTo>
                <a:lnTo>
                  <a:pt x="145989" y="134522"/>
                </a:lnTo>
                <a:lnTo>
                  <a:pt x="146077" y="133714"/>
                </a:lnTo>
                <a:lnTo>
                  <a:pt x="146158" y="132900"/>
                </a:lnTo>
                <a:lnTo>
                  <a:pt x="146231" y="132092"/>
                </a:lnTo>
                <a:lnTo>
                  <a:pt x="146297" y="131277"/>
                </a:lnTo>
                <a:lnTo>
                  <a:pt x="146349" y="130470"/>
                </a:lnTo>
                <a:lnTo>
                  <a:pt x="146393" y="129655"/>
                </a:lnTo>
                <a:lnTo>
                  <a:pt x="146429" y="128847"/>
                </a:lnTo>
                <a:lnTo>
                  <a:pt x="146459" y="128032"/>
                </a:lnTo>
                <a:lnTo>
                  <a:pt x="146481" y="127225"/>
                </a:lnTo>
                <a:lnTo>
                  <a:pt x="146488" y="126410"/>
                </a:lnTo>
                <a:lnTo>
                  <a:pt x="146488" y="125602"/>
                </a:lnTo>
                <a:lnTo>
                  <a:pt x="146481" y="124795"/>
                </a:lnTo>
                <a:lnTo>
                  <a:pt x="146459" y="123980"/>
                </a:lnTo>
                <a:lnTo>
                  <a:pt x="146437" y="123172"/>
                </a:lnTo>
                <a:lnTo>
                  <a:pt x="146400" y="122365"/>
                </a:lnTo>
                <a:lnTo>
                  <a:pt x="146356" y="121565"/>
                </a:lnTo>
                <a:lnTo>
                  <a:pt x="146304" y="120757"/>
                </a:lnTo>
                <a:lnTo>
                  <a:pt x="146238" y="119949"/>
                </a:lnTo>
                <a:lnTo>
                  <a:pt x="146172" y="119149"/>
                </a:lnTo>
                <a:lnTo>
                  <a:pt x="146092" y="118342"/>
                </a:lnTo>
                <a:lnTo>
                  <a:pt x="146003" y="117542"/>
                </a:lnTo>
                <a:lnTo>
                  <a:pt x="145908" y="116741"/>
                </a:lnTo>
                <a:lnTo>
                  <a:pt x="145798" y="115948"/>
                </a:lnTo>
                <a:lnTo>
                  <a:pt x="145688" y="115148"/>
                </a:lnTo>
                <a:lnTo>
                  <a:pt x="145563" y="114355"/>
                </a:lnTo>
                <a:lnTo>
                  <a:pt x="145431" y="113563"/>
                </a:lnTo>
                <a:lnTo>
                  <a:pt x="145291" y="112770"/>
                </a:lnTo>
                <a:lnTo>
                  <a:pt x="145145" y="111977"/>
                </a:lnTo>
                <a:lnTo>
                  <a:pt x="144983" y="111191"/>
                </a:lnTo>
                <a:lnTo>
                  <a:pt x="144822" y="110398"/>
                </a:lnTo>
                <a:lnTo>
                  <a:pt x="144645" y="109613"/>
                </a:lnTo>
                <a:lnTo>
                  <a:pt x="144462" y="108835"/>
                </a:lnTo>
                <a:lnTo>
                  <a:pt x="144271" y="108049"/>
                </a:lnTo>
                <a:lnTo>
                  <a:pt x="144065" y="107271"/>
                </a:lnTo>
                <a:lnTo>
                  <a:pt x="143860" y="106500"/>
                </a:lnTo>
                <a:lnTo>
                  <a:pt x="143640" y="105722"/>
                </a:lnTo>
                <a:lnTo>
                  <a:pt x="143412" y="104951"/>
                </a:lnTo>
                <a:lnTo>
                  <a:pt x="143177" y="104180"/>
                </a:lnTo>
                <a:lnTo>
                  <a:pt x="142935" y="103417"/>
                </a:lnTo>
                <a:lnTo>
                  <a:pt x="142685" y="102653"/>
                </a:lnTo>
                <a:lnTo>
                  <a:pt x="142428" y="101890"/>
                </a:lnTo>
                <a:lnTo>
                  <a:pt x="142157" y="101134"/>
                </a:lnTo>
                <a:lnTo>
                  <a:pt x="141878" y="100378"/>
                </a:lnTo>
                <a:lnTo>
                  <a:pt x="141591" y="99621"/>
                </a:lnTo>
                <a:lnTo>
                  <a:pt x="141298" y="98873"/>
                </a:lnTo>
                <a:lnTo>
                  <a:pt x="140997" y="98124"/>
                </a:lnTo>
                <a:lnTo>
                  <a:pt x="140688" y="97382"/>
                </a:lnTo>
                <a:lnTo>
                  <a:pt x="140373" y="96641"/>
                </a:lnTo>
                <a:lnTo>
                  <a:pt x="140042" y="95907"/>
                </a:lnTo>
                <a:lnTo>
                  <a:pt x="139712" y="95173"/>
                </a:lnTo>
                <a:lnTo>
                  <a:pt x="139367" y="94438"/>
                </a:lnTo>
                <a:lnTo>
                  <a:pt x="139015" y="93712"/>
                </a:lnTo>
                <a:lnTo>
                  <a:pt x="138655" y="92992"/>
                </a:lnTo>
                <a:lnTo>
                  <a:pt x="138288" y="92273"/>
                </a:lnTo>
                <a:lnTo>
                  <a:pt x="137913" y="91553"/>
                </a:lnTo>
                <a:lnTo>
                  <a:pt x="137524" y="90841"/>
                </a:lnTo>
                <a:lnTo>
                  <a:pt x="137135" y="90136"/>
                </a:lnTo>
                <a:lnTo>
                  <a:pt x="136731" y="89432"/>
                </a:lnTo>
                <a:lnTo>
                  <a:pt x="136328" y="88727"/>
                </a:lnTo>
                <a:lnTo>
                  <a:pt x="135909" y="88037"/>
                </a:lnTo>
                <a:lnTo>
                  <a:pt x="135483" y="87339"/>
                </a:lnTo>
                <a:lnTo>
                  <a:pt x="135050" y="86657"/>
                </a:lnTo>
                <a:lnTo>
                  <a:pt x="134610" y="85974"/>
                </a:lnTo>
                <a:lnTo>
                  <a:pt x="134162" y="85291"/>
                </a:lnTo>
                <a:lnTo>
                  <a:pt x="133751" y="84689"/>
                </a:lnTo>
                <a:lnTo>
                  <a:pt x="133340" y="84095"/>
                </a:lnTo>
                <a:lnTo>
                  <a:pt x="132921" y="83500"/>
                </a:lnTo>
                <a:lnTo>
                  <a:pt x="132503" y="82913"/>
                </a:lnTo>
                <a:lnTo>
                  <a:pt x="132070" y="82333"/>
                </a:lnTo>
                <a:lnTo>
                  <a:pt x="131637" y="81753"/>
                </a:lnTo>
                <a:lnTo>
                  <a:pt x="131196" y="81180"/>
                </a:lnTo>
                <a:lnTo>
                  <a:pt x="130756" y="80615"/>
                </a:lnTo>
                <a:lnTo>
                  <a:pt x="130308" y="80050"/>
                </a:lnTo>
                <a:lnTo>
                  <a:pt x="129853" y="79492"/>
                </a:lnTo>
                <a:lnTo>
                  <a:pt x="129390" y="78934"/>
                </a:lnTo>
                <a:lnTo>
                  <a:pt x="128920" y="78383"/>
                </a:lnTo>
                <a:lnTo>
                  <a:pt x="128450" y="77840"/>
                </a:lnTo>
                <a:lnTo>
                  <a:pt x="127981" y="77304"/>
                </a:lnTo>
                <a:lnTo>
                  <a:pt x="127496" y="76768"/>
                </a:lnTo>
                <a:lnTo>
                  <a:pt x="127012" y="76239"/>
                </a:lnTo>
                <a:lnTo>
                  <a:pt x="126520" y="75711"/>
                </a:lnTo>
                <a:lnTo>
                  <a:pt x="126028" y="75190"/>
                </a:lnTo>
                <a:lnTo>
                  <a:pt x="125521" y="74676"/>
                </a:lnTo>
                <a:lnTo>
                  <a:pt x="125022" y="74169"/>
                </a:lnTo>
                <a:lnTo>
                  <a:pt x="124508" y="73663"/>
                </a:lnTo>
                <a:lnTo>
                  <a:pt x="123994" y="73163"/>
                </a:lnTo>
                <a:lnTo>
                  <a:pt x="123473" y="72672"/>
                </a:lnTo>
                <a:lnTo>
                  <a:pt x="122952" y="72180"/>
                </a:lnTo>
                <a:lnTo>
                  <a:pt x="122423" y="71695"/>
                </a:lnTo>
                <a:lnTo>
                  <a:pt x="121887" y="71218"/>
                </a:lnTo>
                <a:lnTo>
                  <a:pt x="121351" y="70741"/>
                </a:lnTo>
                <a:lnTo>
                  <a:pt x="120808" y="70278"/>
                </a:lnTo>
                <a:lnTo>
                  <a:pt x="120265" y="69816"/>
                </a:lnTo>
                <a:lnTo>
                  <a:pt x="119714" y="69353"/>
                </a:lnTo>
                <a:lnTo>
                  <a:pt x="119156" y="68905"/>
                </a:lnTo>
                <a:lnTo>
                  <a:pt x="118598" y="68458"/>
                </a:lnTo>
                <a:lnTo>
                  <a:pt x="118033" y="68017"/>
                </a:lnTo>
                <a:lnTo>
                  <a:pt x="117468" y="67584"/>
                </a:lnTo>
                <a:lnTo>
                  <a:pt x="116895" y="67151"/>
                </a:lnTo>
                <a:lnTo>
                  <a:pt x="116323" y="66725"/>
                </a:lnTo>
                <a:lnTo>
                  <a:pt x="115743" y="66307"/>
                </a:lnTo>
                <a:lnTo>
                  <a:pt x="115155" y="65895"/>
                </a:lnTo>
                <a:lnTo>
                  <a:pt x="114568" y="65492"/>
                </a:lnTo>
                <a:lnTo>
                  <a:pt x="113981" y="65088"/>
                </a:lnTo>
                <a:lnTo>
                  <a:pt x="113379" y="64692"/>
                </a:lnTo>
                <a:lnTo>
                  <a:pt x="112784" y="64302"/>
                </a:lnTo>
                <a:lnTo>
                  <a:pt x="112182" y="63921"/>
                </a:lnTo>
                <a:lnTo>
                  <a:pt x="111573" y="63546"/>
                </a:lnTo>
                <a:lnTo>
                  <a:pt x="110964" y="63172"/>
                </a:lnTo>
                <a:lnTo>
                  <a:pt x="110347" y="62805"/>
                </a:lnTo>
                <a:lnTo>
                  <a:pt x="109730" y="62445"/>
                </a:lnTo>
                <a:lnTo>
                  <a:pt x="109106" y="62093"/>
                </a:lnTo>
                <a:lnTo>
                  <a:pt x="108482" y="61740"/>
                </a:lnTo>
                <a:lnTo>
                  <a:pt x="107858" y="61403"/>
                </a:lnTo>
                <a:lnTo>
                  <a:pt x="107227" y="61065"/>
                </a:lnTo>
                <a:lnTo>
                  <a:pt x="106588" y="60735"/>
                </a:lnTo>
                <a:lnTo>
                  <a:pt x="105949" y="60412"/>
                </a:lnTo>
                <a:lnTo>
                  <a:pt x="105311" y="60096"/>
                </a:lnTo>
                <a:lnTo>
                  <a:pt x="104665" y="59788"/>
                </a:lnTo>
                <a:lnTo>
                  <a:pt x="104019" y="59479"/>
                </a:lnTo>
                <a:lnTo>
                  <a:pt x="103365" y="59178"/>
                </a:lnTo>
                <a:lnTo>
                  <a:pt x="102712" y="58892"/>
                </a:lnTo>
                <a:lnTo>
                  <a:pt x="102051" y="58606"/>
                </a:lnTo>
                <a:lnTo>
                  <a:pt x="101390" y="58327"/>
                </a:lnTo>
                <a:lnTo>
                  <a:pt x="100730" y="58055"/>
                </a:lnTo>
                <a:lnTo>
                  <a:pt x="100062" y="57783"/>
                </a:lnTo>
                <a:lnTo>
                  <a:pt x="99394" y="57526"/>
                </a:lnTo>
                <a:lnTo>
                  <a:pt x="98718" y="57277"/>
                </a:lnTo>
                <a:lnTo>
                  <a:pt x="98718" y="36075"/>
                </a:lnTo>
                <a:lnTo>
                  <a:pt x="104555" y="36075"/>
                </a:lnTo>
                <a:lnTo>
                  <a:pt x="104555" y="23808"/>
                </a:lnTo>
                <a:lnTo>
                  <a:pt x="99908" y="23808"/>
                </a:lnTo>
                <a:lnTo>
                  <a:pt x="999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302" name="Google Shape;302;p47"/>
          <p:cNvGrpSpPr/>
          <p:nvPr/>
        </p:nvGrpSpPr>
        <p:grpSpPr>
          <a:xfrm>
            <a:off x="7051034" y="162998"/>
            <a:ext cx="168164" cy="144590"/>
            <a:chOff x="1190625" y="238125"/>
            <a:chExt cx="5238750" cy="5238750"/>
          </a:xfrm>
        </p:grpSpPr>
        <p:sp>
          <p:nvSpPr>
            <p:cNvPr id="303" name="Google Shape;303;p47"/>
            <p:cNvSpPr/>
            <p:nvPr/>
          </p:nvSpPr>
          <p:spPr>
            <a:xfrm>
              <a:off x="1190625" y="238125"/>
              <a:ext cx="5238750" cy="5238750"/>
            </a:xfrm>
            <a:custGeom>
              <a:rect b="b" l="l" r="r" t="t"/>
              <a:pathLst>
                <a:path extrusionOk="0" h="209550" w="209550">
                  <a:moveTo>
                    <a:pt x="166367" y="17533"/>
                  </a:moveTo>
                  <a:lnTo>
                    <a:pt x="192017" y="43183"/>
                  </a:lnTo>
                  <a:lnTo>
                    <a:pt x="185318" y="49874"/>
                  </a:lnTo>
                  <a:lnTo>
                    <a:pt x="185215" y="49977"/>
                  </a:lnTo>
                  <a:lnTo>
                    <a:pt x="185106" y="50064"/>
                  </a:lnTo>
                  <a:lnTo>
                    <a:pt x="184996" y="50145"/>
                  </a:lnTo>
                  <a:lnTo>
                    <a:pt x="184887" y="50210"/>
                  </a:lnTo>
                  <a:lnTo>
                    <a:pt x="184777" y="50276"/>
                  </a:lnTo>
                  <a:lnTo>
                    <a:pt x="184675" y="50327"/>
                  </a:lnTo>
                  <a:lnTo>
                    <a:pt x="184565" y="50371"/>
                  </a:lnTo>
                  <a:lnTo>
                    <a:pt x="184463" y="50408"/>
                  </a:lnTo>
                  <a:lnTo>
                    <a:pt x="184361" y="50437"/>
                  </a:lnTo>
                  <a:lnTo>
                    <a:pt x="184258" y="50466"/>
                  </a:lnTo>
                  <a:lnTo>
                    <a:pt x="184076" y="50495"/>
                  </a:lnTo>
                  <a:lnTo>
                    <a:pt x="183908" y="50517"/>
                  </a:lnTo>
                  <a:lnTo>
                    <a:pt x="183623" y="50517"/>
                  </a:lnTo>
                  <a:lnTo>
                    <a:pt x="183462" y="50495"/>
                  </a:lnTo>
                  <a:lnTo>
                    <a:pt x="183272" y="50466"/>
                  </a:lnTo>
                  <a:lnTo>
                    <a:pt x="183177" y="50437"/>
                  </a:lnTo>
                  <a:lnTo>
                    <a:pt x="183075" y="50408"/>
                  </a:lnTo>
                  <a:lnTo>
                    <a:pt x="182973" y="50371"/>
                  </a:lnTo>
                  <a:lnTo>
                    <a:pt x="182863" y="50327"/>
                  </a:lnTo>
                  <a:lnTo>
                    <a:pt x="182754" y="50276"/>
                  </a:lnTo>
                  <a:lnTo>
                    <a:pt x="182644" y="50210"/>
                  </a:lnTo>
                  <a:lnTo>
                    <a:pt x="182534" y="50145"/>
                  </a:lnTo>
                  <a:lnTo>
                    <a:pt x="182432" y="50064"/>
                  </a:lnTo>
                  <a:lnTo>
                    <a:pt x="182323" y="49977"/>
                  </a:lnTo>
                  <a:lnTo>
                    <a:pt x="182213" y="49874"/>
                  </a:lnTo>
                  <a:lnTo>
                    <a:pt x="159676" y="27337"/>
                  </a:lnTo>
                  <a:lnTo>
                    <a:pt x="159573" y="27227"/>
                  </a:lnTo>
                  <a:lnTo>
                    <a:pt x="159486" y="27118"/>
                  </a:lnTo>
                  <a:lnTo>
                    <a:pt x="159405" y="27016"/>
                  </a:lnTo>
                  <a:lnTo>
                    <a:pt x="159340" y="26906"/>
                  </a:lnTo>
                  <a:lnTo>
                    <a:pt x="159274" y="26796"/>
                  </a:lnTo>
                  <a:lnTo>
                    <a:pt x="159223" y="26687"/>
                  </a:lnTo>
                  <a:lnTo>
                    <a:pt x="159179" y="26577"/>
                  </a:lnTo>
                  <a:lnTo>
                    <a:pt x="159142" y="26475"/>
                  </a:lnTo>
                  <a:lnTo>
                    <a:pt x="159113" y="26373"/>
                  </a:lnTo>
                  <a:lnTo>
                    <a:pt x="159084" y="26278"/>
                  </a:lnTo>
                  <a:lnTo>
                    <a:pt x="159055" y="26088"/>
                  </a:lnTo>
                  <a:lnTo>
                    <a:pt x="159033" y="25920"/>
                  </a:lnTo>
                  <a:lnTo>
                    <a:pt x="159033" y="25781"/>
                  </a:lnTo>
                  <a:lnTo>
                    <a:pt x="159033" y="25642"/>
                  </a:lnTo>
                  <a:lnTo>
                    <a:pt x="159055" y="25474"/>
                  </a:lnTo>
                  <a:lnTo>
                    <a:pt x="159084" y="25292"/>
                  </a:lnTo>
                  <a:lnTo>
                    <a:pt x="159113" y="25189"/>
                  </a:lnTo>
                  <a:lnTo>
                    <a:pt x="159142" y="25087"/>
                  </a:lnTo>
                  <a:lnTo>
                    <a:pt x="159179" y="24985"/>
                  </a:lnTo>
                  <a:lnTo>
                    <a:pt x="159223" y="24875"/>
                  </a:lnTo>
                  <a:lnTo>
                    <a:pt x="159274" y="24773"/>
                  </a:lnTo>
                  <a:lnTo>
                    <a:pt x="159340" y="24663"/>
                  </a:lnTo>
                  <a:lnTo>
                    <a:pt x="159405" y="24554"/>
                  </a:lnTo>
                  <a:lnTo>
                    <a:pt x="159486" y="24444"/>
                  </a:lnTo>
                  <a:lnTo>
                    <a:pt x="159573" y="24335"/>
                  </a:lnTo>
                  <a:lnTo>
                    <a:pt x="159676" y="24232"/>
                  </a:lnTo>
                  <a:lnTo>
                    <a:pt x="166367" y="17533"/>
                  </a:lnTo>
                  <a:close/>
                  <a:moveTo>
                    <a:pt x="158054" y="43248"/>
                  </a:moveTo>
                  <a:lnTo>
                    <a:pt x="166302" y="51496"/>
                  </a:lnTo>
                  <a:lnTo>
                    <a:pt x="79052" y="138738"/>
                  </a:lnTo>
                  <a:lnTo>
                    <a:pt x="78855" y="138935"/>
                  </a:lnTo>
                  <a:lnTo>
                    <a:pt x="78651" y="139111"/>
                  </a:lnTo>
                  <a:lnTo>
                    <a:pt x="78431" y="139279"/>
                  </a:lnTo>
                  <a:lnTo>
                    <a:pt x="78212" y="139432"/>
                  </a:lnTo>
                  <a:lnTo>
                    <a:pt x="77986" y="139571"/>
                  </a:lnTo>
                  <a:lnTo>
                    <a:pt x="77752" y="139702"/>
                  </a:lnTo>
                  <a:lnTo>
                    <a:pt x="77518" y="139819"/>
                  </a:lnTo>
                  <a:lnTo>
                    <a:pt x="77277" y="139922"/>
                  </a:lnTo>
                  <a:lnTo>
                    <a:pt x="77036" y="140009"/>
                  </a:lnTo>
                  <a:lnTo>
                    <a:pt x="76788" y="140090"/>
                  </a:lnTo>
                  <a:lnTo>
                    <a:pt x="76532" y="140163"/>
                  </a:lnTo>
                  <a:lnTo>
                    <a:pt x="76284" y="140214"/>
                  </a:lnTo>
                  <a:lnTo>
                    <a:pt x="76028" y="140258"/>
                  </a:lnTo>
                  <a:lnTo>
                    <a:pt x="75772" y="140287"/>
                  </a:lnTo>
                  <a:lnTo>
                    <a:pt x="75517" y="140309"/>
                  </a:lnTo>
                  <a:lnTo>
                    <a:pt x="75254" y="140316"/>
                  </a:lnTo>
                  <a:lnTo>
                    <a:pt x="74998" y="140309"/>
                  </a:lnTo>
                  <a:lnTo>
                    <a:pt x="74742" y="140287"/>
                  </a:lnTo>
                  <a:lnTo>
                    <a:pt x="74487" y="140258"/>
                  </a:lnTo>
                  <a:lnTo>
                    <a:pt x="74231" y="140214"/>
                  </a:lnTo>
                  <a:lnTo>
                    <a:pt x="73975" y="140163"/>
                  </a:lnTo>
                  <a:lnTo>
                    <a:pt x="73727" y="140090"/>
                  </a:lnTo>
                  <a:lnTo>
                    <a:pt x="73478" y="140009"/>
                  </a:lnTo>
                  <a:lnTo>
                    <a:pt x="73230" y="139922"/>
                  </a:lnTo>
                  <a:lnTo>
                    <a:pt x="72989" y="139819"/>
                  </a:lnTo>
                  <a:lnTo>
                    <a:pt x="72755" y="139702"/>
                  </a:lnTo>
                  <a:lnTo>
                    <a:pt x="72521" y="139571"/>
                  </a:lnTo>
                  <a:lnTo>
                    <a:pt x="72302" y="139432"/>
                  </a:lnTo>
                  <a:lnTo>
                    <a:pt x="72076" y="139279"/>
                  </a:lnTo>
                  <a:lnTo>
                    <a:pt x="71864" y="139111"/>
                  </a:lnTo>
                  <a:lnTo>
                    <a:pt x="71659" y="138935"/>
                  </a:lnTo>
                  <a:lnTo>
                    <a:pt x="71455" y="138738"/>
                  </a:lnTo>
                  <a:lnTo>
                    <a:pt x="70805" y="138095"/>
                  </a:lnTo>
                  <a:lnTo>
                    <a:pt x="70615" y="137891"/>
                  </a:lnTo>
                  <a:lnTo>
                    <a:pt x="70439" y="137686"/>
                  </a:lnTo>
                  <a:lnTo>
                    <a:pt x="70271" y="137467"/>
                  </a:lnTo>
                  <a:lnTo>
                    <a:pt x="70118" y="137248"/>
                  </a:lnTo>
                  <a:lnTo>
                    <a:pt x="69979" y="137021"/>
                  </a:lnTo>
                  <a:lnTo>
                    <a:pt x="69848" y="136795"/>
                  </a:lnTo>
                  <a:lnTo>
                    <a:pt x="69731" y="136554"/>
                  </a:lnTo>
                  <a:lnTo>
                    <a:pt x="69628" y="136313"/>
                  </a:lnTo>
                  <a:lnTo>
                    <a:pt x="69533" y="136072"/>
                  </a:lnTo>
                  <a:lnTo>
                    <a:pt x="69460" y="135823"/>
                  </a:lnTo>
                  <a:lnTo>
                    <a:pt x="69387" y="135575"/>
                  </a:lnTo>
                  <a:lnTo>
                    <a:pt x="69336" y="135319"/>
                  </a:lnTo>
                  <a:lnTo>
                    <a:pt x="69292" y="135063"/>
                  </a:lnTo>
                  <a:lnTo>
                    <a:pt x="69263" y="134808"/>
                  </a:lnTo>
                  <a:lnTo>
                    <a:pt x="69241" y="134552"/>
                  </a:lnTo>
                  <a:lnTo>
                    <a:pt x="69234" y="134296"/>
                  </a:lnTo>
                  <a:lnTo>
                    <a:pt x="69241" y="134033"/>
                  </a:lnTo>
                  <a:lnTo>
                    <a:pt x="69263" y="133778"/>
                  </a:lnTo>
                  <a:lnTo>
                    <a:pt x="69292" y="133522"/>
                  </a:lnTo>
                  <a:lnTo>
                    <a:pt x="69336" y="133266"/>
                  </a:lnTo>
                  <a:lnTo>
                    <a:pt x="69387" y="133011"/>
                  </a:lnTo>
                  <a:lnTo>
                    <a:pt x="69460" y="132762"/>
                  </a:lnTo>
                  <a:lnTo>
                    <a:pt x="69533" y="132514"/>
                  </a:lnTo>
                  <a:lnTo>
                    <a:pt x="69628" y="132273"/>
                  </a:lnTo>
                  <a:lnTo>
                    <a:pt x="69731" y="132032"/>
                  </a:lnTo>
                  <a:lnTo>
                    <a:pt x="69848" y="131798"/>
                  </a:lnTo>
                  <a:lnTo>
                    <a:pt x="69979" y="131564"/>
                  </a:lnTo>
                  <a:lnTo>
                    <a:pt x="70118" y="131338"/>
                  </a:lnTo>
                  <a:lnTo>
                    <a:pt x="70271" y="131119"/>
                  </a:lnTo>
                  <a:lnTo>
                    <a:pt x="70439" y="130899"/>
                  </a:lnTo>
                  <a:lnTo>
                    <a:pt x="70615" y="130695"/>
                  </a:lnTo>
                  <a:lnTo>
                    <a:pt x="70805" y="130498"/>
                  </a:lnTo>
                  <a:lnTo>
                    <a:pt x="158054" y="43248"/>
                  </a:lnTo>
                  <a:close/>
                  <a:moveTo>
                    <a:pt x="58999" y="102803"/>
                  </a:moveTo>
                  <a:lnTo>
                    <a:pt x="69979" y="113783"/>
                  </a:lnTo>
                  <a:lnTo>
                    <a:pt x="62038" y="121724"/>
                  </a:lnTo>
                  <a:lnTo>
                    <a:pt x="61782" y="121987"/>
                  </a:lnTo>
                  <a:lnTo>
                    <a:pt x="61534" y="122250"/>
                  </a:lnTo>
                  <a:lnTo>
                    <a:pt x="61293" y="122520"/>
                  </a:lnTo>
                  <a:lnTo>
                    <a:pt x="61059" y="122790"/>
                  </a:lnTo>
                  <a:lnTo>
                    <a:pt x="60825" y="123068"/>
                  </a:lnTo>
                  <a:lnTo>
                    <a:pt x="60606" y="123346"/>
                  </a:lnTo>
                  <a:lnTo>
                    <a:pt x="60387" y="123630"/>
                  </a:lnTo>
                  <a:lnTo>
                    <a:pt x="60175" y="123915"/>
                  </a:lnTo>
                  <a:lnTo>
                    <a:pt x="59978" y="124200"/>
                  </a:lnTo>
                  <a:lnTo>
                    <a:pt x="59781" y="124492"/>
                  </a:lnTo>
                  <a:lnTo>
                    <a:pt x="59583" y="124792"/>
                  </a:lnTo>
                  <a:lnTo>
                    <a:pt x="59401" y="125084"/>
                  </a:lnTo>
                  <a:lnTo>
                    <a:pt x="59225" y="125391"/>
                  </a:lnTo>
                  <a:lnTo>
                    <a:pt x="59050" y="125691"/>
                  </a:lnTo>
                  <a:lnTo>
                    <a:pt x="58889" y="125997"/>
                  </a:lnTo>
                  <a:lnTo>
                    <a:pt x="58729" y="126304"/>
                  </a:lnTo>
                  <a:lnTo>
                    <a:pt x="58575" y="126618"/>
                  </a:lnTo>
                  <a:lnTo>
                    <a:pt x="58429" y="126932"/>
                  </a:lnTo>
                  <a:lnTo>
                    <a:pt x="58290" y="127247"/>
                  </a:lnTo>
                  <a:lnTo>
                    <a:pt x="58159" y="127561"/>
                  </a:lnTo>
                  <a:lnTo>
                    <a:pt x="58035" y="127882"/>
                  </a:lnTo>
                  <a:lnTo>
                    <a:pt x="57910" y="128204"/>
                  </a:lnTo>
                  <a:lnTo>
                    <a:pt x="57801" y="128525"/>
                  </a:lnTo>
                  <a:lnTo>
                    <a:pt x="57691" y="128854"/>
                  </a:lnTo>
                  <a:lnTo>
                    <a:pt x="57589" y="129183"/>
                  </a:lnTo>
                  <a:lnTo>
                    <a:pt x="57494" y="129511"/>
                  </a:lnTo>
                  <a:lnTo>
                    <a:pt x="57406" y="129840"/>
                  </a:lnTo>
                  <a:lnTo>
                    <a:pt x="57326" y="130169"/>
                  </a:lnTo>
                  <a:lnTo>
                    <a:pt x="57253" y="130505"/>
                  </a:lnTo>
                  <a:lnTo>
                    <a:pt x="57180" y="130834"/>
                  </a:lnTo>
                  <a:lnTo>
                    <a:pt x="57121" y="131170"/>
                  </a:lnTo>
                  <a:lnTo>
                    <a:pt x="57063" y="131506"/>
                  </a:lnTo>
                  <a:lnTo>
                    <a:pt x="57012" y="131842"/>
                  </a:lnTo>
                  <a:lnTo>
                    <a:pt x="56968" y="132178"/>
                  </a:lnTo>
                  <a:lnTo>
                    <a:pt x="56932" y="132514"/>
                  </a:lnTo>
                  <a:lnTo>
                    <a:pt x="56902" y="132850"/>
                  </a:lnTo>
                  <a:lnTo>
                    <a:pt x="56880" y="133193"/>
                  </a:lnTo>
                  <a:lnTo>
                    <a:pt x="56858" y="133529"/>
                  </a:lnTo>
                  <a:lnTo>
                    <a:pt x="56851" y="133873"/>
                  </a:lnTo>
                  <a:lnTo>
                    <a:pt x="56844" y="134209"/>
                  </a:lnTo>
                  <a:lnTo>
                    <a:pt x="56851" y="134545"/>
                  </a:lnTo>
                  <a:lnTo>
                    <a:pt x="56858" y="134888"/>
                  </a:lnTo>
                  <a:lnTo>
                    <a:pt x="56873" y="135224"/>
                  </a:lnTo>
                  <a:lnTo>
                    <a:pt x="56888" y="135568"/>
                  </a:lnTo>
                  <a:lnTo>
                    <a:pt x="56917" y="135904"/>
                  </a:lnTo>
                  <a:lnTo>
                    <a:pt x="56953" y="136240"/>
                  </a:lnTo>
                  <a:lnTo>
                    <a:pt x="56990" y="136576"/>
                  </a:lnTo>
                  <a:lnTo>
                    <a:pt x="57041" y="136912"/>
                  </a:lnTo>
                  <a:lnTo>
                    <a:pt x="57092" y="137248"/>
                  </a:lnTo>
                  <a:lnTo>
                    <a:pt x="57151" y="137584"/>
                  </a:lnTo>
                  <a:lnTo>
                    <a:pt x="57216" y="137920"/>
                  </a:lnTo>
                  <a:lnTo>
                    <a:pt x="57289" y="138249"/>
                  </a:lnTo>
                  <a:lnTo>
                    <a:pt x="57370" y="138585"/>
                  </a:lnTo>
                  <a:lnTo>
                    <a:pt x="57450" y="138913"/>
                  </a:lnTo>
                  <a:lnTo>
                    <a:pt x="57545" y="139242"/>
                  </a:lnTo>
                  <a:lnTo>
                    <a:pt x="57640" y="139571"/>
                  </a:lnTo>
                  <a:lnTo>
                    <a:pt x="57750" y="139892"/>
                  </a:lnTo>
                  <a:lnTo>
                    <a:pt x="57859" y="140221"/>
                  </a:lnTo>
                  <a:lnTo>
                    <a:pt x="57976" y="140543"/>
                  </a:lnTo>
                  <a:lnTo>
                    <a:pt x="58100" y="140864"/>
                  </a:lnTo>
                  <a:lnTo>
                    <a:pt x="58232" y="141178"/>
                  </a:lnTo>
                  <a:lnTo>
                    <a:pt x="58363" y="141500"/>
                  </a:lnTo>
                  <a:lnTo>
                    <a:pt x="58509" y="141814"/>
                  </a:lnTo>
                  <a:lnTo>
                    <a:pt x="58656" y="142128"/>
                  </a:lnTo>
                  <a:lnTo>
                    <a:pt x="40816" y="159968"/>
                  </a:lnTo>
                  <a:lnTo>
                    <a:pt x="49582" y="168734"/>
                  </a:lnTo>
                  <a:lnTo>
                    <a:pt x="67422" y="150894"/>
                  </a:lnTo>
                  <a:lnTo>
                    <a:pt x="67890" y="151114"/>
                  </a:lnTo>
                  <a:lnTo>
                    <a:pt x="68357" y="151318"/>
                  </a:lnTo>
                  <a:lnTo>
                    <a:pt x="68832" y="151508"/>
                  </a:lnTo>
                  <a:lnTo>
                    <a:pt x="69307" y="151683"/>
                  </a:lnTo>
                  <a:lnTo>
                    <a:pt x="69789" y="151844"/>
                  </a:lnTo>
                  <a:lnTo>
                    <a:pt x="70271" y="151998"/>
                  </a:lnTo>
                  <a:lnTo>
                    <a:pt x="70761" y="152129"/>
                  </a:lnTo>
                  <a:lnTo>
                    <a:pt x="71258" y="152253"/>
                  </a:lnTo>
                  <a:lnTo>
                    <a:pt x="71747" y="152356"/>
                  </a:lnTo>
                  <a:lnTo>
                    <a:pt x="72244" y="152450"/>
                  </a:lnTo>
                  <a:lnTo>
                    <a:pt x="72741" y="152531"/>
                  </a:lnTo>
                  <a:lnTo>
                    <a:pt x="73245" y="152589"/>
                  </a:lnTo>
                  <a:lnTo>
                    <a:pt x="73741" y="152640"/>
                  </a:lnTo>
                  <a:lnTo>
                    <a:pt x="74245" y="152677"/>
                  </a:lnTo>
                  <a:lnTo>
                    <a:pt x="74750" y="152699"/>
                  </a:lnTo>
                  <a:lnTo>
                    <a:pt x="75254" y="152706"/>
                  </a:lnTo>
                  <a:lnTo>
                    <a:pt x="75677" y="152699"/>
                  </a:lnTo>
                  <a:lnTo>
                    <a:pt x="76108" y="152684"/>
                  </a:lnTo>
                  <a:lnTo>
                    <a:pt x="76532" y="152662"/>
                  </a:lnTo>
                  <a:lnTo>
                    <a:pt x="76956" y="152626"/>
                  </a:lnTo>
                  <a:lnTo>
                    <a:pt x="77380" y="152582"/>
                  </a:lnTo>
                  <a:lnTo>
                    <a:pt x="77803" y="152524"/>
                  </a:lnTo>
                  <a:lnTo>
                    <a:pt x="78227" y="152458"/>
                  </a:lnTo>
                  <a:lnTo>
                    <a:pt x="78651" y="152385"/>
                  </a:lnTo>
                  <a:lnTo>
                    <a:pt x="79067" y="152297"/>
                  </a:lnTo>
                  <a:lnTo>
                    <a:pt x="79491" y="152202"/>
                  </a:lnTo>
                  <a:lnTo>
                    <a:pt x="79900" y="152093"/>
                  </a:lnTo>
                  <a:lnTo>
                    <a:pt x="80316" y="151976"/>
                  </a:lnTo>
                  <a:lnTo>
                    <a:pt x="80725" y="151851"/>
                  </a:lnTo>
                  <a:lnTo>
                    <a:pt x="81135" y="151713"/>
                  </a:lnTo>
                  <a:lnTo>
                    <a:pt x="81544" y="151567"/>
                  </a:lnTo>
                  <a:lnTo>
                    <a:pt x="81945" y="151406"/>
                  </a:lnTo>
                  <a:lnTo>
                    <a:pt x="82347" y="151238"/>
                  </a:lnTo>
                  <a:lnTo>
                    <a:pt x="82742" y="151062"/>
                  </a:lnTo>
                  <a:lnTo>
                    <a:pt x="83136" y="150873"/>
                  </a:lnTo>
                  <a:lnTo>
                    <a:pt x="83523" y="150675"/>
                  </a:lnTo>
                  <a:lnTo>
                    <a:pt x="83903" y="150471"/>
                  </a:lnTo>
                  <a:lnTo>
                    <a:pt x="84290" y="150252"/>
                  </a:lnTo>
                  <a:lnTo>
                    <a:pt x="84663" y="150018"/>
                  </a:lnTo>
                  <a:lnTo>
                    <a:pt x="85036" y="149784"/>
                  </a:lnTo>
                  <a:lnTo>
                    <a:pt x="85401" y="149536"/>
                  </a:lnTo>
                  <a:lnTo>
                    <a:pt x="85766" y="149273"/>
                  </a:lnTo>
                  <a:lnTo>
                    <a:pt x="86124" y="149002"/>
                  </a:lnTo>
                  <a:lnTo>
                    <a:pt x="86475" y="148725"/>
                  </a:lnTo>
                  <a:lnTo>
                    <a:pt x="86818" y="148440"/>
                  </a:lnTo>
                  <a:lnTo>
                    <a:pt x="87162" y="148140"/>
                  </a:lnTo>
                  <a:lnTo>
                    <a:pt x="87490" y="147826"/>
                  </a:lnTo>
                  <a:lnTo>
                    <a:pt x="87819" y="147512"/>
                  </a:lnTo>
                  <a:lnTo>
                    <a:pt x="95767" y="139564"/>
                  </a:lnTo>
                  <a:lnTo>
                    <a:pt x="106747" y="150551"/>
                  </a:lnTo>
                  <a:lnTo>
                    <a:pt x="66918" y="190380"/>
                  </a:lnTo>
                  <a:lnTo>
                    <a:pt x="66626" y="190665"/>
                  </a:lnTo>
                  <a:lnTo>
                    <a:pt x="66334" y="190943"/>
                  </a:lnTo>
                  <a:lnTo>
                    <a:pt x="66034" y="191213"/>
                  </a:lnTo>
                  <a:lnTo>
                    <a:pt x="65735" y="191484"/>
                  </a:lnTo>
                  <a:lnTo>
                    <a:pt x="65428" y="191747"/>
                  </a:lnTo>
                  <a:lnTo>
                    <a:pt x="65121" y="192002"/>
                  </a:lnTo>
                  <a:lnTo>
                    <a:pt x="64807" y="192251"/>
                  </a:lnTo>
                  <a:lnTo>
                    <a:pt x="64493" y="192492"/>
                  </a:lnTo>
                  <a:lnTo>
                    <a:pt x="64171" y="192726"/>
                  </a:lnTo>
                  <a:lnTo>
                    <a:pt x="63850" y="192959"/>
                  </a:lnTo>
                  <a:lnTo>
                    <a:pt x="63528" y="193186"/>
                  </a:lnTo>
                  <a:lnTo>
                    <a:pt x="63200" y="193405"/>
                  </a:lnTo>
                  <a:lnTo>
                    <a:pt x="62864" y="193617"/>
                  </a:lnTo>
                  <a:lnTo>
                    <a:pt x="62527" y="193821"/>
                  </a:lnTo>
                  <a:lnTo>
                    <a:pt x="62191" y="194026"/>
                  </a:lnTo>
                  <a:lnTo>
                    <a:pt x="61848" y="194223"/>
                  </a:lnTo>
                  <a:lnTo>
                    <a:pt x="61505" y="194406"/>
                  </a:lnTo>
                  <a:lnTo>
                    <a:pt x="61154" y="194596"/>
                  </a:lnTo>
                  <a:lnTo>
                    <a:pt x="60811" y="194771"/>
                  </a:lnTo>
                  <a:lnTo>
                    <a:pt x="60453" y="194939"/>
                  </a:lnTo>
                  <a:lnTo>
                    <a:pt x="60102" y="195100"/>
                  </a:lnTo>
                  <a:lnTo>
                    <a:pt x="59744" y="195261"/>
                  </a:lnTo>
                  <a:lnTo>
                    <a:pt x="59386" y="195414"/>
                  </a:lnTo>
                  <a:lnTo>
                    <a:pt x="59021" y="195560"/>
                  </a:lnTo>
                  <a:lnTo>
                    <a:pt x="58656" y="195699"/>
                  </a:lnTo>
                  <a:lnTo>
                    <a:pt x="58290" y="195830"/>
                  </a:lnTo>
                  <a:lnTo>
                    <a:pt x="57925" y="195962"/>
                  </a:lnTo>
                  <a:lnTo>
                    <a:pt x="57552" y="196079"/>
                  </a:lnTo>
                  <a:lnTo>
                    <a:pt x="57180" y="196196"/>
                  </a:lnTo>
                  <a:lnTo>
                    <a:pt x="56807" y="196298"/>
                  </a:lnTo>
                  <a:lnTo>
                    <a:pt x="56435" y="196400"/>
                  </a:lnTo>
                  <a:lnTo>
                    <a:pt x="56055" y="196495"/>
                  </a:lnTo>
                  <a:lnTo>
                    <a:pt x="55675" y="196583"/>
                  </a:lnTo>
                  <a:lnTo>
                    <a:pt x="55295" y="196670"/>
                  </a:lnTo>
                  <a:lnTo>
                    <a:pt x="54915" y="196744"/>
                  </a:lnTo>
                  <a:lnTo>
                    <a:pt x="54535" y="196809"/>
                  </a:lnTo>
                  <a:lnTo>
                    <a:pt x="54148" y="196875"/>
                  </a:lnTo>
                  <a:lnTo>
                    <a:pt x="53761" y="196933"/>
                  </a:lnTo>
                  <a:lnTo>
                    <a:pt x="53374" y="196985"/>
                  </a:lnTo>
                  <a:lnTo>
                    <a:pt x="52987" y="197021"/>
                  </a:lnTo>
                  <a:lnTo>
                    <a:pt x="52599" y="197058"/>
                  </a:lnTo>
                  <a:lnTo>
                    <a:pt x="52212" y="197087"/>
                  </a:lnTo>
                  <a:lnTo>
                    <a:pt x="51825" y="197116"/>
                  </a:lnTo>
                  <a:lnTo>
                    <a:pt x="51430" y="197131"/>
                  </a:lnTo>
                  <a:lnTo>
                    <a:pt x="51043" y="197138"/>
                  </a:lnTo>
                  <a:lnTo>
                    <a:pt x="50649" y="197145"/>
                  </a:lnTo>
                  <a:lnTo>
                    <a:pt x="50254" y="197138"/>
                  </a:lnTo>
                  <a:lnTo>
                    <a:pt x="49867" y="197131"/>
                  </a:lnTo>
                  <a:lnTo>
                    <a:pt x="49473" y="197116"/>
                  </a:lnTo>
                  <a:lnTo>
                    <a:pt x="49078" y="197087"/>
                  </a:lnTo>
                  <a:lnTo>
                    <a:pt x="48684" y="197058"/>
                  </a:lnTo>
                  <a:lnTo>
                    <a:pt x="48289" y="197021"/>
                  </a:lnTo>
                  <a:lnTo>
                    <a:pt x="47902" y="196977"/>
                  </a:lnTo>
                  <a:lnTo>
                    <a:pt x="47507" y="196926"/>
                  </a:lnTo>
                  <a:lnTo>
                    <a:pt x="47113" y="196868"/>
                  </a:lnTo>
                  <a:lnTo>
                    <a:pt x="46718" y="196809"/>
                  </a:lnTo>
                  <a:lnTo>
                    <a:pt x="46331" y="196736"/>
                  </a:lnTo>
                  <a:lnTo>
                    <a:pt x="45937" y="196656"/>
                  </a:lnTo>
                  <a:lnTo>
                    <a:pt x="45550" y="196575"/>
                  </a:lnTo>
                  <a:lnTo>
                    <a:pt x="45155" y="196481"/>
                  </a:lnTo>
                  <a:lnTo>
                    <a:pt x="44768" y="196378"/>
                  </a:lnTo>
                  <a:lnTo>
                    <a:pt x="44373" y="196276"/>
                  </a:lnTo>
                  <a:lnTo>
                    <a:pt x="43986" y="196159"/>
                  </a:lnTo>
                  <a:lnTo>
                    <a:pt x="43599" y="196042"/>
                  </a:lnTo>
                  <a:lnTo>
                    <a:pt x="20784" y="188766"/>
                  </a:lnTo>
                  <a:lnTo>
                    <a:pt x="13508" y="165951"/>
                  </a:lnTo>
                  <a:lnTo>
                    <a:pt x="13384" y="165564"/>
                  </a:lnTo>
                  <a:lnTo>
                    <a:pt x="13274" y="165169"/>
                  </a:lnTo>
                  <a:lnTo>
                    <a:pt x="13164" y="164782"/>
                  </a:lnTo>
                  <a:lnTo>
                    <a:pt x="13069" y="164395"/>
                  </a:lnTo>
                  <a:lnTo>
                    <a:pt x="12975" y="164000"/>
                  </a:lnTo>
                  <a:lnTo>
                    <a:pt x="12894" y="163613"/>
                  </a:lnTo>
                  <a:lnTo>
                    <a:pt x="12814" y="163219"/>
                  </a:lnTo>
                  <a:lnTo>
                    <a:pt x="12741" y="162824"/>
                  </a:lnTo>
                  <a:lnTo>
                    <a:pt x="12675" y="162437"/>
                  </a:lnTo>
                  <a:lnTo>
                    <a:pt x="12624" y="162043"/>
                  </a:lnTo>
                  <a:lnTo>
                    <a:pt x="12573" y="161648"/>
                  </a:lnTo>
                  <a:lnTo>
                    <a:pt x="12529" y="161254"/>
                  </a:lnTo>
                  <a:lnTo>
                    <a:pt x="12492" y="160866"/>
                  </a:lnTo>
                  <a:lnTo>
                    <a:pt x="12456" y="160472"/>
                  </a:lnTo>
                  <a:lnTo>
                    <a:pt x="12434" y="160077"/>
                  </a:lnTo>
                  <a:lnTo>
                    <a:pt x="12419" y="159683"/>
                  </a:lnTo>
                  <a:lnTo>
                    <a:pt x="12412" y="159296"/>
                  </a:lnTo>
                  <a:lnTo>
                    <a:pt x="12405" y="158901"/>
                  </a:lnTo>
                  <a:lnTo>
                    <a:pt x="12412" y="158507"/>
                  </a:lnTo>
                  <a:lnTo>
                    <a:pt x="12419" y="158120"/>
                  </a:lnTo>
                  <a:lnTo>
                    <a:pt x="12434" y="157725"/>
                  </a:lnTo>
                  <a:lnTo>
                    <a:pt x="12456" y="157338"/>
                  </a:lnTo>
                  <a:lnTo>
                    <a:pt x="12485" y="156951"/>
                  </a:lnTo>
                  <a:lnTo>
                    <a:pt x="12522" y="156556"/>
                  </a:lnTo>
                  <a:lnTo>
                    <a:pt x="12565" y="156169"/>
                  </a:lnTo>
                  <a:lnTo>
                    <a:pt x="12617" y="155789"/>
                  </a:lnTo>
                  <a:lnTo>
                    <a:pt x="12675" y="155402"/>
                  </a:lnTo>
                  <a:lnTo>
                    <a:pt x="12733" y="155015"/>
                  </a:lnTo>
                  <a:lnTo>
                    <a:pt x="12806" y="154635"/>
                  </a:lnTo>
                  <a:lnTo>
                    <a:pt x="12880" y="154255"/>
                  </a:lnTo>
                  <a:lnTo>
                    <a:pt x="12967" y="153875"/>
                  </a:lnTo>
                  <a:lnTo>
                    <a:pt x="13055" y="153495"/>
                  </a:lnTo>
                  <a:lnTo>
                    <a:pt x="13150" y="153115"/>
                  </a:lnTo>
                  <a:lnTo>
                    <a:pt x="13252" y="152743"/>
                  </a:lnTo>
                  <a:lnTo>
                    <a:pt x="13354" y="152370"/>
                  </a:lnTo>
                  <a:lnTo>
                    <a:pt x="13471" y="151998"/>
                  </a:lnTo>
                  <a:lnTo>
                    <a:pt x="13588" y="151625"/>
                  </a:lnTo>
                  <a:lnTo>
                    <a:pt x="13720" y="151260"/>
                  </a:lnTo>
                  <a:lnTo>
                    <a:pt x="13851" y="150887"/>
                  </a:lnTo>
                  <a:lnTo>
                    <a:pt x="13990" y="150529"/>
                  </a:lnTo>
                  <a:lnTo>
                    <a:pt x="14136" y="150164"/>
                  </a:lnTo>
                  <a:lnTo>
                    <a:pt x="14289" y="149806"/>
                  </a:lnTo>
                  <a:lnTo>
                    <a:pt x="14443" y="149448"/>
                  </a:lnTo>
                  <a:lnTo>
                    <a:pt x="14611" y="149090"/>
                  </a:lnTo>
                  <a:lnTo>
                    <a:pt x="14779" y="148739"/>
                  </a:lnTo>
                  <a:lnTo>
                    <a:pt x="14954" y="148389"/>
                  </a:lnTo>
                  <a:lnTo>
                    <a:pt x="15137" y="148045"/>
                  </a:lnTo>
                  <a:lnTo>
                    <a:pt x="15327" y="147702"/>
                  </a:lnTo>
                  <a:lnTo>
                    <a:pt x="15524" y="147359"/>
                  </a:lnTo>
                  <a:lnTo>
                    <a:pt x="15721" y="147023"/>
                  </a:lnTo>
                  <a:lnTo>
                    <a:pt x="15933" y="146686"/>
                  </a:lnTo>
                  <a:lnTo>
                    <a:pt x="16145" y="146350"/>
                  </a:lnTo>
                  <a:lnTo>
                    <a:pt x="16364" y="146022"/>
                  </a:lnTo>
                  <a:lnTo>
                    <a:pt x="16591" y="145700"/>
                  </a:lnTo>
                  <a:lnTo>
                    <a:pt x="16824" y="145379"/>
                  </a:lnTo>
                  <a:lnTo>
                    <a:pt x="17058" y="145057"/>
                  </a:lnTo>
                  <a:lnTo>
                    <a:pt x="17299" y="144743"/>
                  </a:lnTo>
                  <a:lnTo>
                    <a:pt x="17548" y="144429"/>
                  </a:lnTo>
                  <a:lnTo>
                    <a:pt x="17803" y="144122"/>
                  </a:lnTo>
                  <a:lnTo>
                    <a:pt x="18066" y="143815"/>
                  </a:lnTo>
                  <a:lnTo>
                    <a:pt x="18337" y="143516"/>
                  </a:lnTo>
                  <a:lnTo>
                    <a:pt x="18607" y="143216"/>
                  </a:lnTo>
                  <a:lnTo>
                    <a:pt x="18885" y="142924"/>
                  </a:lnTo>
                  <a:lnTo>
                    <a:pt x="19170" y="142632"/>
                  </a:lnTo>
                  <a:lnTo>
                    <a:pt x="58999" y="102803"/>
                  </a:lnTo>
                  <a:close/>
                  <a:moveTo>
                    <a:pt x="166367" y="0"/>
                  </a:moveTo>
                  <a:lnTo>
                    <a:pt x="150909" y="15458"/>
                  </a:lnTo>
                  <a:lnTo>
                    <a:pt x="150653" y="15721"/>
                  </a:lnTo>
                  <a:lnTo>
                    <a:pt x="150405" y="15992"/>
                  </a:lnTo>
                  <a:lnTo>
                    <a:pt x="150164" y="16262"/>
                  </a:lnTo>
                  <a:lnTo>
                    <a:pt x="149930" y="16540"/>
                  </a:lnTo>
                  <a:lnTo>
                    <a:pt x="149704" y="16817"/>
                  </a:lnTo>
                  <a:lnTo>
                    <a:pt x="149484" y="17102"/>
                  </a:lnTo>
                  <a:lnTo>
                    <a:pt x="149280" y="17394"/>
                  </a:lnTo>
                  <a:lnTo>
                    <a:pt x="149075" y="17687"/>
                  </a:lnTo>
                  <a:lnTo>
                    <a:pt x="148878" y="17986"/>
                  </a:lnTo>
                  <a:lnTo>
                    <a:pt x="148695" y="18293"/>
                  </a:lnTo>
                  <a:lnTo>
                    <a:pt x="148513" y="18600"/>
                  </a:lnTo>
                  <a:lnTo>
                    <a:pt x="148345" y="18914"/>
                  </a:lnTo>
                  <a:lnTo>
                    <a:pt x="148177" y="19228"/>
                  </a:lnTo>
                  <a:lnTo>
                    <a:pt x="148023" y="19542"/>
                  </a:lnTo>
                  <a:lnTo>
                    <a:pt x="147877" y="19871"/>
                  </a:lnTo>
                  <a:lnTo>
                    <a:pt x="147738" y="20192"/>
                  </a:lnTo>
                  <a:lnTo>
                    <a:pt x="147607" y="20521"/>
                  </a:lnTo>
                  <a:lnTo>
                    <a:pt x="147483" y="20857"/>
                  </a:lnTo>
                  <a:lnTo>
                    <a:pt x="147366" y="21193"/>
                  </a:lnTo>
                  <a:lnTo>
                    <a:pt x="147256" y="21529"/>
                  </a:lnTo>
                  <a:lnTo>
                    <a:pt x="147161" y="21873"/>
                  </a:lnTo>
                  <a:lnTo>
                    <a:pt x="147066" y="22216"/>
                  </a:lnTo>
                  <a:lnTo>
                    <a:pt x="146986" y="22567"/>
                  </a:lnTo>
                  <a:lnTo>
                    <a:pt x="146913" y="22910"/>
                  </a:lnTo>
                  <a:lnTo>
                    <a:pt x="146847" y="23268"/>
                  </a:lnTo>
                  <a:lnTo>
                    <a:pt x="146789" y="23619"/>
                  </a:lnTo>
                  <a:lnTo>
                    <a:pt x="146745" y="23977"/>
                  </a:lnTo>
                  <a:lnTo>
                    <a:pt x="146701" y="24335"/>
                  </a:lnTo>
                  <a:lnTo>
                    <a:pt x="146672" y="24692"/>
                  </a:lnTo>
                  <a:lnTo>
                    <a:pt x="146650" y="25050"/>
                  </a:lnTo>
                  <a:lnTo>
                    <a:pt x="146635" y="25416"/>
                  </a:lnTo>
                  <a:lnTo>
                    <a:pt x="146635" y="25781"/>
                  </a:lnTo>
                  <a:lnTo>
                    <a:pt x="146635" y="26073"/>
                  </a:lnTo>
                  <a:lnTo>
                    <a:pt x="146643" y="26365"/>
                  </a:lnTo>
                  <a:lnTo>
                    <a:pt x="146657" y="26658"/>
                  </a:lnTo>
                  <a:lnTo>
                    <a:pt x="146679" y="26943"/>
                  </a:lnTo>
                  <a:lnTo>
                    <a:pt x="146701" y="27235"/>
                  </a:lnTo>
                  <a:lnTo>
                    <a:pt x="146730" y="27520"/>
                  </a:lnTo>
                  <a:lnTo>
                    <a:pt x="146767" y="27805"/>
                  </a:lnTo>
                  <a:lnTo>
                    <a:pt x="146811" y="28090"/>
                  </a:lnTo>
                  <a:lnTo>
                    <a:pt x="146862" y="28374"/>
                  </a:lnTo>
                  <a:lnTo>
                    <a:pt x="146913" y="28652"/>
                  </a:lnTo>
                  <a:lnTo>
                    <a:pt x="146971" y="28937"/>
                  </a:lnTo>
                  <a:lnTo>
                    <a:pt x="147037" y="29215"/>
                  </a:lnTo>
                  <a:lnTo>
                    <a:pt x="147103" y="29492"/>
                  </a:lnTo>
                  <a:lnTo>
                    <a:pt x="147183" y="29762"/>
                  </a:lnTo>
                  <a:lnTo>
                    <a:pt x="147264" y="30040"/>
                  </a:lnTo>
                  <a:lnTo>
                    <a:pt x="147344" y="30310"/>
                  </a:lnTo>
                  <a:lnTo>
                    <a:pt x="147439" y="30581"/>
                  </a:lnTo>
                  <a:lnTo>
                    <a:pt x="147534" y="30844"/>
                  </a:lnTo>
                  <a:lnTo>
                    <a:pt x="147636" y="31114"/>
                  </a:lnTo>
                  <a:lnTo>
                    <a:pt x="147738" y="31377"/>
                  </a:lnTo>
                  <a:lnTo>
                    <a:pt x="147848" y="31640"/>
                  </a:lnTo>
                  <a:lnTo>
                    <a:pt x="147965" y="31896"/>
                  </a:lnTo>
                  <a:lnTo>
                    <a:pt x="148089" y="32151"/>
                  </a:lnTo>
                  <a:lnTo>
                    <a:pt x="148221" y="32407"/>
                  </a:lnTo>
                  <a:lnTo>
                    <a:pt x="148352" y="32663"/>
                  </a:lnTo>
                  <a:lnTo>
                    <a:pt x="148484" y="32911"/>
                  </a:lnTo>
                  <a:lnTo>
                    <a:pt x="148630" y="33160"/>
                  </a:lnTo>
                  <a:lnTo>
                    <a:pt x="148776" y="33401"/>
                  </a:lnTo>
                  <a:lnTo>
                    <a:pt x="148929" y="33642"/>
                  </a:lnTo>
                  <a:lnTo>
                    <a:pt x="149083" y="33883"/>
                  </a:lnTo>
                  <a:lnTo>
                    <a:pt x="149243" y="34117"/>
                  </a:lnTo>
                  <a:lnTo>
                    <a:pt x="149411" y="34350"/>
                  </a:lnTo>
                  <a:lnTo>
                    <a:pt x="78753" y="105016"/>
                  </a:lnTo>
                  <a:lnTo>
                    <a:pt x="58999" y="85269"/>
                  </a:lnTo>
                  <a:lnTo>
                    <a:pt x="10403" y="133865"/>
                  </a:lnTo>
                  <a:lnTo>
                    <a:pt x="9965" y="134311"/>
                  </a:lnTo>
                  <a:lnTo>
                    <a:pt x="9534" y="134764"/>
                  </a:lnTo>
                  <a:lnTo>
                    <a:pt x="9117" y="135217"/>
                  </a:lnTo>
                  <a:lnTo>
                    <a:pt x="8708" y="135684"/>
                  </a:lnTo>
                  <a:lnTo>
                    <a:pt x="8306" y="136152"/>
                  </a:lnTo>
                  <a:lnTo>
                    <a:pt x="7912" y="136627"/>
                  </a:lnTo>
                  <a:lnTo>
                    <a:pt x="7532" y="137109"/>
                  </a:lnTo>
                  <a:lnTo>
                    <a:pt x="7159" y="137591"/>
                  </a:lnTo>
                  <a:lnTo>
                    <a:pt x="6794" y="138081"/>
                  </a:lnTo>
                  <a:lnTo>
                    <a:pt x="6436" y="138577"/>
                  </a:lnTo>
                  <a:lnTo>
                    <a:pt x="6093" y="139081"/>
                  </a:lnTo>
                  <a:lnTo>
                    <a:pt x="5749" y="139586"/>
                  </a:lnTo>
                  <a:lnTo>
                    <a:pt x="5421" y="140097"/>
                  </a:lnTo>
                  <a:lnTo>
                    <a:pt x="5107" y="140616"/>
                  </a:lnTo>
                  <a:lnTo>
                    <a:pt x="4800" y="141134"/>
                  </a:lnTo>
                  <a:lnTo>
                    <a:pt x="4493" y="141660"/>
                  </a:lnTo>
                  <a:lnTo>
                    <a:pt x="4208" y="142186"/>
                  </a:lnTo>
                  <a:lnTo>
                    <a:pt x="3923" y="142720"/>
                  </a:lnTo>
                  <a:lnTo>
                    <a:pt x="3653" y="143260"/>
                  </a:lnTo>
                  <a:lnTo>
                    <a:pt x="3390" y="143801"/>
                  </a:lnTo>
                  <a:lnTo>
                    <a:pt x="3141" y="144349"/>
                  </a:lnTo>
                  <a:lnTo>
                    <a:pt x="2893" y="144897"/>
                  </a:lnTo>
                  <a:lnTo>
                    <a:pt x="2659" y="145445"/>
                  </a:lnTo>
                  <a:lnTo>
                    <a:pt x="2440" y="146007"/>
                  </a:lnTo>
                  <a:lnTo>
                    <a:pt x="2221" y="146562"/>
                  </a:lnTo>
                  <a:lnTo>
                    <a:pt x="2016" y="147125"/>
                  </a:lnTo>
                  <a:lnTo>
                    <a:pt x="1826" y="147695"/>
                  </a:lnTo>
                  <a:lnTo>
                    <a:pt x="1636" y="148264"/>
                  </a:lnTo>
                  <a:lnTo>
                    <a:pt x="1461" y="148834"/>
                  </a:lnTo>
                  <a:lnTo>
                    <a:pt x="1300" y="149411"/>
                  </a:lnTo>
                  <a:lnTo>
                    <a:pt x="1140" y="149989"/>
                  </a:lnTo>
                  <a:lnTo>
                    <a:pt x="994" y="150566"/>
                  </a:lnTo>
                  <a:lnTo>
                    <a:pt x="862" y="151150"/>
                  </a:lnTo>
                  <a:lnTo>
                    <a:pt x="731" y="151735"/>
                  </a:lnTo>
                  <a:lnTo>
                    <a:pt x="614" y="152319"/>
                  </a:lnTo>
                  <a:lnTo>
                    <a:pt x="511" y="152911"/>
                  </a:lnTo>
                  <a:lnTo>
                    <a:pt x="416" y="153495"/>
                  </a:lnTo>
                  <a:lnTo>
                    <a:pt x="329" y="154094"/>
                  </a:lnTo>
                  <a:lnTo>
                    <a:pt x="248" y="154686"/>
                  </a:lnTo>
                  <a:lnTo>
                    <a:pt x="183" y="155278"/>
                  </a:lnTo>
                  <a:lnTo>
                    <a:pt x="132" y="155877"/>
                  </a:lnTo>
                  <a:lnTo>
                    <a:pt x="80" y="156476"/>
                  </a:lnTo>
                  <a:lnTo>
                    <a:pt x="44" y="157075"/>
                  </a:lnTo>
                  <a:lnTo>
                    <a:pt x="22" y="157674"/>
                  </a:lnTo>
                  <a:lnTo>
                    <a:pt x="7" y="158280"/>
                  </a:lnTo>
                  <a:lnTo>
                    <a:pt x="0" y="158879"/>
                  </a:lnTo>
                  <a:lnTo>
                    <a:pt x="7" y="159486"/>
                  </a:lnTo>
                  <a:lnTo>
                    <a:pt x="22" y="160085"/>
                  </a:lnTo>
                  <a:lnTo>
                    <a:pt x="44" y="160691"/>
                  </a:lnTo>
                  <a:lnTo>
                    <a:pt x="80" y="161297"/>
                  </a:lnTo>
                  <a:lnTo>
                    <a:pt x="132" y="161896"/>
                  </a:lnTo>
                  <a:lnTo>
                    <a:pt x="190" y="162503"/>
                  </a:lnTo>
                  <a:lnTo>
                    <a:pt x="256" y="163109"/>
                  </a:lnTo>
                  <a:lnTo>
                    <a:pt x="329" y="163708"/>
                  </a:lnTo>
                  <a:lnTo>
                    <a:pt x="424" y="164315"/>
                  </a:lnTo>
                  <a:lnTo>
                    <a:pt x="519" y="164921"/>
                  </a:lnTo>
                  <a:lnTo>
                    <a:pt x="628" y="165520"/>
                  </a:lnTo>
                  <a:lnTo>
                    <a:pt x="752" y="166126"/>
                  </a:lnTo>
                  <a:lnTo>
                    <a:pt x="884" y="166725"/>
                  </a:lnTo>
                  <a:lnTo>
                    <a:pt x="1023" y="167324"/>
                  </a:lnTo>
                  <a:lnTo>
                    <a:pt x="1176" y="167923"/>
                  </a:lnTo>
                  <a:lnTo>
                    <a:pt x="1337" y="168523"/>
                  </a:lnTo>
                  <a:lnTo>
                    <a:pt x="1512" y="169122"/>
                  </a:lnTo>
                  <a:lnTo>
                    <a:pt x="1695" y="169713"/>
                  </a:lnTo>
                  <a:lnTo>
                    <a:pt x="10922" y="198628"/>
                  </a:lnTo>
                  <a:lnTo>
                    <a:pt x="39829" y="207855"/>
                  </a:lnTo>
                  <a:lnTo>
                    <a:pt x="40502" y="208060"/>
                  </a:lnTo>
                  <a:lnTo>
                    <a:pt x="41174" y="208257"/>
                  </a:lnTo>
                  <a:lnTo>
                    <a:pt x="41846" y="208432"/>
                  </a:lnTo>
                  <a:lnTo>
                    <a:pt x="42518" y="208600"/>
                  </a:lnTo>
                  <a:lnTo>
                    <a:pt x="43197" y="208754"/>
                  </a:lnTo>
                  <a:lnTo>
                    <a:pt x="43877" y="208893"/>
                  </a:lnTo>
                  <a:lnTo>
                    <a:pt x="44556" y="209017"/>
                  </a:lnTo>
                  <a:lnTo>
                    <a:pt x="45228" y="209126"/>
                  </a:lnTo>
                  <a:lnTo>
                    <a:pt x="45908" y="209229"/>
                  </a:lnTo>
                  <a:lnTo>
                    <a:pt x="46587" y="209316"/>
                  </a:lnTo>
                  <a:lnTo>
                    <a:pt x="47266" y="209382"/>
                  </a:lnTo>
                  <a:lnTo>
                    <a:pt x="47953" y="209440"/>
                  </a:lnTo>
                  <a:lnTo>
                    <a:pt x="48632" y="209492"/>
                  </a:lnTo>
                  <a:lnTo>
                    <a:pt x="49312" y="209521"/>
                  </a:lnTo>
                  <a:lnTo>
                    <a:pt x="49984" y="209543"/>
                  </a:lnTo>
                  <a:lnTo>
                    <a:pt x="50663" y="209550"/>
                  </a:lnTo>
                  <a:lnTo>
                    <a:pt x="51102" y="209543"/>
                  </a:lnTo>
                  <a:lnTo>
                    <a:pt x="51533" y="209535"/>
                  </a:lnTo>
                  <a:lnTo>
                    <a:pt x="51964" y="209528"/>
                  </a:lnTo>
                  <a:lnTo>
                    <a:pt x="52395" y="209506"/>
                  </a:lnTo>
                  <a:lnTo>
                    <a:pt x="52826" y="209484"/>
                  </a:lnTo>
                  <a:lnTo>
                    <a:pt x="53257" y="209455"/>
                  </a:lnTo>
                  <a:lnTo>
                    <a:pt x="53688" y="209419"/>
                  </a:lnTo>
                  <a:lnTo>
                    <a:pt x="54119" y="209382"/>
                  </a:lnTo>
                  <a:lnTo>
                    <a:pt x="54543" y="209331"/>
                  </a:lnTo>
                  <a:lnTo>
                    <a:pt x="54974" y="209287"/>
                  </a:lnTo>
                  <a:lnTo>
                    <a:pt x="55397" y="209229"/>
                  </a:lnTo>
                  <a:lnTo>
                    <a:pt x="55828" y="209170"/>
                  </a:lnTo>
                  <a:lnTo>
                    <a:pt x="56252" y="209104"/>
                  </a:lnTo>
                  <a:lnTo>
                    <a:pt x="56676" y="209031"/>
                  </a:lnTo>
                  <a:lnTo>
                    <a:pt x="57100" y="208958"/>
                  </a:lnTo>
                  <a:lnTo>
                    <a:pt x="57523" y="208878"/>
                  </a:lnTo>
                  <a:lnTo>
                    <a:pt x="57940" y="208790"/>
                  </a:lnTo>
                  <a:lnTo>
                    <a:pt x="58363" y="208695"/>
                  </a:lnTo>
                  <a:lnTo>
                    <a:pt x="58780" y="208600"/>
                  </a:lnTo>
                  <a:lnTo>
                    <a:pt x="59196" y="208498"/>
                  </a:lnTo>
                  <a:lnTo>
                    <a:pt x="59613" y="208396"/>
                  </a:lnTo>
                  <a:lnTo>
                    <a:pt x="60029" y="208279"/>
                  </a:lnTo>
                  <a:lnTo>
                    <a:pt x="60445" y="208162"/>
                  </a:lnTo>
                  <a:lnTo>
                    <a:pt x="60855" y="208045"/>
                  </a:lnTo>
                  <a:lnTo>
                    <a:pt x="61264" y="207914"/>
                  </a:lnTo>
                  <a:lnTo>
                    <a:pt x="61680" y="207782"/>
                  </a:lnTo>
                  <a:lnTo>
                    <a:pt x="62082" y="207651"/>
                  </a:lnTo>
                  <a:lnTo>
                    <a:pt x="62491" y="207504"/>
                  </a:lnTo>
                  <a:lnTo>
                    <a:pt x="62893" y="207358"/>
                  </a:lnTo>
                  <a:lnTo>
                    <a:pt x="63302" y="207205"/>
                  </a:lnTo>
                  <a:lnTo>
                    <a:pt x="63704" y="207052"/>
                  </a:lnTo>
                  <a:lnTo>
                    <a:pt x="64098" y="206891"/>
                  </a:lnTo>
                  <a:lnTo>
                    <a:pt x="64500" y="206723"/>
                  </a:lnTo>
                  <a:lnTo>
                    <a:pt x="64894" y="206547"/>
                  </a:lnTo>
                  <a:lnTo>
                    <a:pt x="65289" y="206372"/>
                  </a:lnTo>
                  <a:lnTo>
                    <a:pt x="65676" y="206189"/>
                  </a:lnTo>
                  <a:lnTo>
                    <a:pt x="66071" y="206007"/>
                  </a:lnTo>
                  <a:lnTo>
                    <a:pt x="66458" y="205810"/>
                  </a:lnTo>
                  <a:lnTo>
                    <a:pt x="66845" y="205620"/>
                  </a:lnTo>
                  <a:lnTo>
                    <a:pt x="67225" y="205415"/>
                  </a:lnTo>
                  <a:lnTo>
                    <a:pt x="67612" y="205211"/>
                  </a:lnTo>
                  <a:lnTo>
                    <a:pt x="67992" y="204999"/>
                  </a:lnTo>
                  <a:lnTo>
                    <a:pt x="68365" y="204780"/>
                  </a:lnTo>
                  <a:lnTo>
                    <a:pt x="68737" y="204560"/>
                  </a:lnTo>
                  <a:lnTo>
                    <a:pt x="69110" y="204334"/>
                  </a:lnTo>
                  <a:lnTo>
                    <a:pt x="69482" y="204107"/>
                  </a:lnTo>
                  <a:lnTo>
                    <a:pt x="69848" y="203874"/>
                  </a:lnTo>
                  <a:lnTo>
                    <a:pt x="70213" y="203633"/>
                  </a:lnTo>
                  <a:lnTo>
                    <a:pt x="70578" y="203384"/>
                  </a:lnTo>
                  <a:lnTo>
                    <a:pt x="70936" y="203136"/>
                  </a:lnTo>
                  <a:lnTo>
                    <a:pt x="71294" y="202880"/>
                  </a:lnTo>
                  <a:lnTo>
                    <a:pt x="71652" y="202624"/>
                  </a:lnTo>
                  <a:lnTo>
                    <a:pt x="72003" y="202361"/>
                  </a:lnTo>
                  <a:lnTo>
                    <a:pt x="72353" y="202091"/>
                  </a:lnTo>
                  <a:lnTo>
                    <a:pt x="72697" y="201814"/>
                  </a:lnTo>
                  <a:lnTo>
                    <a:pt x="73040" y="201536"/>
                  </a:lnTo>
                  <a:lnTo>
                    <a:pt x="73383" y="201258"/>
                  </a:lnTo>
                  <a:lnTo>
                    <a:pt x="73719" y="200966"/>
                  </a:lnTo>
                  <a:lnTo>
                    <a:pt x="74056" y="200674"/>
                  </a:lnTo>
                  <a:lnTo>
                    <a:pt x="74384" y="200382"/>
                  </a:lnTo>
                  <a:lnTo>
                    <a:pt x="74713" y="200082"/>
                  </a:lnTo>
                  <a:lnTo>
                    <a:pt x="75042" y="199775"/>
                  </a:lnTo>
                  <a:lnTo>
                    <a:pt x="75363" y="199461"/>
                  </a:lnTo>
                  <a:lnTo>
                    <a:pt x="75685" y="199147"/>
                  </a:lnTo>
                  <a:lnTo>
                    <a:pt x="124281" y="150551"/>
                  </a:lnTo>
                  <a:lnTo>
                    <a:pt x="104534" y="130797"/>
                  </a:lnTo>
                  <a:lnTo>
                    <a:pt x="175192" y="60139"/>
                  </a:lnTo>
                  <a:lnTo>
                    <a:pt x="175426" y="60299"/>
                  </a:lnTo>
                  <a:lnTo>
                    <a:pt x="175667" y="60467"/>
                  </a:lnTo>
                  <a:lnTo>
                    <a:pt x="175908" y="60621"/>
                  </a:lnTo>
                  <a:lnTo>
                    <a:pt x="176149" y="60774"/>
                  </a:lnTo>
                  <a:lnTo>
                    <a:pt x="176390" y="60920"/>
                  </a:lnTo>
                  <a:lnTo>
                    <a:pt x="176639" y="61059"/>
                  </a:lnTo>
                  <a:lnTo>
                    <a:pt x="176887" y="61198"/>
                  </a:lnTo>
                  <a:lnTo>
                    <a:pt x="177143" y="61329"/>
                  </a:lnTo>
                  <a:lnTo>
                    <a:pt x="177391" y="61461"/>
                  </a:lnTo>
                  <a:lnTo>
                    <a:pt x="177654" y="61578"/>
                  </a:lnTo>
                  <a:lnTo>
                    <a:pt x="177910" y="61695"/>
                  </a:lnTo>
                  <a:lnTo>
                    <a:pt x="178173" y="61812"/>
                  </a:lnTo>
                  <a:lnTo>
                    <a:pt x="178436" y="61914"/>
                  </a:lnTo>
                  <a:lnTo>
                    <a:pt x="178699" y="62016"/>
                  </a:lnTo>
                  <a:lnTo>
                    <a:pt x="178969" y="62111"/>
                  </a:lnTo>
                  <a:lnTo>
                    <a:pt x="179240" y="62206"/>
                  </a:lnTo>
                  <a:lnTo>
                    <a:pt x="179510" y="62286"/>
                  </a:lnTo>
                  <a:lnTo>
                    <a:pt x="179780" y="62367"/>
                  </a:lnTo>
                  <a:lnTo>
                    <a:pt x="180058" y="62447"/>
                  </a:lnTo>
                  <a:lnTo>
                    <a:pt x="180335" y="62513"/>
                  </a:lnTo>
                  <a:lnTo>
                    <a:pt x="180613" y="62579"/>
                  </a:lnTo>
                  <a:lnTo>
                    <a:pt x="180891" y="62637"/>
                  </a:lnTo>
                  <a:lnTo>
                    <a:pt x="181176" y="62688"/>
                  </a:lnTo>
                  <a:lnTo>
                    <a:pt x="181460" y="62739"/>
                  </a:lnTo>
                  <a:lnTo>
                    <a:pt x="181745" y="62776"/>
                  </a:lnTo>
                  <a:lnTo>
                    <a:pt x="182030" y="62812"/>
                  </a:lnTo>
                  <a:lnTo>
                    <a:pt x="182315" y="62849"/>
                  </a:lnTo>
                  <a:lnTo>
                    <a:pt x="182600" y="62871"/>
                  </a:lnTo>
                  <a:lnTo>
                    <a:pt x="182892" y="62893"/>
                  </a:lnTo>
                  <a:lnTo>
                    <a:pt x="183185" y="62907"/>
                  </a:lnTo>
                  <a:lnTo>
                    <a:pt x="183477" y="62915"/>
                  </a:lnTo>
                  <a:lnTo>
                    <a:pt x="184134" y="62915"/>
                  </a:lnTo>
                  <a:lnTo>
                    <a:pt x="184492" y="62900"/>
                  </a:lnTo>
                  <a:lnTo>
                    <a:pt x="184858" y="62878"/>
                  </a:lnTo>
                  <a:lnTo>
                    <a:pt x="185215" y="62849"/>
                  </a:lnTo>
                  <a:lnTo>
                    <a:pt x="185573" y="62805"/>
                  </a:lnTo>
                  <a:lnTo>
                    <a:pt x="185931" y="62761"/>
                  </a:lnTo>
                  <a:lnTo>
                    <a:pt x="186282" y="62703"/>
                  </a:lnTo>
                  <a:lnTo>
                    <a:pt x="186640" y="62637"/>
                  </a:lnTo>
                  <a:lnTo>
                    <a:pt x="186983" y="62564"/>
                  </a:lnTo>
                  <a:lnTo>
                    <a:pt x="187334" y="62484"/>
                  </a:lnTo>
                  <a:lnTo>
                    <a:pt x="187677" y="62389"/>
                  </a:lnTo>
                  <a:lnTo>
                    <a:pt x="188021" y="62294"/>
                  </a:lnTo>
                  <a:lnTo>
                    <a:pt x="188357" y="62184"/>
                  </a:lnTo>
                  <a:lnTo>
                    <a:pt x="188693" y="62067"/>
                  </a:lnTo>
                  <a:lnTo>
                    <a:pt x="189029" y="61943"/>
                  </a:lnTo>
                  <a:lnTo>
                    <a:pt x="189358" y="61812"/>
                  </a:lnTo>
                  <a:lnTo>
                    <a:pt x="189679" y="61673"/>
                  </a:lnTo>
                  <a:lnTo>
                    <a:pt x="190001" y="61527"/>
                  </a:lnTo>
                  <a:lnTo>
                    <a:pt x="190322" y="61373"/>
                  </a:lnTo>
                  <a:lnTo>
                    <a:pt x="190636" y="61205"/>
                  </a:lnTo>
                  <a:lnTo>
                    <a:pt x="190950" y="61037"/>
                  </a:lnTo>
                  <a:lnTo>
                    <a:pt x="191257" y="60855"/>
                  </a:lnTo>
                  <a:lnTo>
                    <a:pt x="191564" y="60672"/>
                  </a:lnTo>
                  <a:lnTo>
                    <a:pt x="191863" y="60475"/>
                  </a:lnTo>
                  <a:lnTo>
                    <a:pt x="192156" y="60270"/>
                  </a:lnTo>
                  <a:lnTo>
                    <a:pt x="192448" y="60058"/>
                  </a:lnTo>
                  <a:lnTo>
                    <a:pt x="192733" y="59846"/>
                  </a:lnTo>
                  <a:lnTo>
                    <a:pt x="193010" y="59620"/>
                  </a:lnTo>
                  <a:lnTo>
                    <a:pt x="193288" y="59386"/>
                  </a:lnTo>
                  <a:lnTo>
                    <a:pt x="193558" y="59145"/>
                  </a:lnTo>
                  <a:lnTo>
                    <a:pt x="193829" y="58897"/>
                  </a:lnTo>
                  <a:lnTo>
                    <a:pt x="194092" y="58641"/>
                  </a:lnTo>
                  <a:lnTo>
                    <a:pt x="209550" y="43183"/>
                  </a:lnTo>
                  <a:lnTo>
                    <a:pt x="1663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4" name="Google Shape;304;p47"/>
            <p:cNvSpPr/>
            <p:nvPr/>
          </p:nvSpPr>
          <p:spPr>
            <a:xfrm>
              <a:off x="1190625" y="238125"/>
              <a:ext cx="5238750" cy="5238750"/>
            </a:xfrm>
            <a:custGeom>
              <a:rect b="b" l="l" r="r" t="t"/>
              <a:pathLst>
                <a:path extrusionOk="0" fill="none" h="209550" w="209550">
                  <a:moveTo>
                    <a:pt x="166367" y="0"/>
                  </a:moveTo>
                  <a:lnTo>
                    <a:pt x="150909" y="15458"/>
                  </a:lnTo>
                  <a:lnTo>
                    <a:pt x="150909" y="15458"/>
                  </a:lnTo>
                  <a:lnTo>
                    <a:pt x="150653" y="15721"/>
                  </a:lnTo>
                  <a:lnTo>
                    <a:pt x="150405" y="15992"/>
                  </a:lnTo>
                  <a:lnTo>
                    <a:pt x="150164" y="16262"/>
                  </a:lnTo>
                  <a:lnTo>
                    <a:pt x="149930" y="16540"/>
                  </a:lnTo>
                  <a:lnTo>
                    <a:pt x="149704" y="16817"/>
                  </a:lnTo>
                  <a:lnTo>
                    <a:pt x="149484" y="17102"/>
                  </a:lnTo>
                  <a:lnTo>
                    <a:pt x="149280" y="17394"/>
                  </a:lnTo>
                  <a:lnTo>
                    <a:pt x="149075" y="17687"/>
                  </a:lnTo>
                  <a:lnTo>
                    <a:pt x="148878" y="17986"/>
                  </a:lnTo>
                  <a:lnTo>
                    <a:pt x="148695" y="18293"/>
                  </a:lnTo>
                  <a:lnTo>
                    <a:pt x="148513" y="18600"/>
                  </a:lnTo>
                  <a:lnTo>
                    <a:pt x="148345" y="18914"/>
                  </a:lnTo>
                  <a:lnTo>
                    <a:pt x="148177" y="19228"/>
                  </a:lnTo>
                  <a:lnTo>
                    <a:pt x="148023" y="19542"/>
                  </a:lnTo>
                  <a:lnTo>
                    <a:pt x="147877" y="19871"/>
                  </a:lnTo>
                  <a:lnTo>
                    <a:pt x="147738" y="20192"/>
                  </a:lnTo>
                  <a:lnTo>
                    <a:pt x="147607" y="20521"/>
                  </a:lnTo>
                  <a:lnTo>
                    <a:pt x="147483" y="20857"/>
                  </a:lnTo>
                  <a:lnTo>
                    <a:pt x="147366" y="21193"/>
                  </a:lnTo>
                  <a:lnTo>
                    <a:pt x="147256" y="21529"/>
                  </a:lnTo>
                  <a:lnTo>
                    <a:pt x="147161" y="21873"/>
                  </a:lnTo>
                  <a:lnTo>
                    <a:pt x="147066" y="22216"/>
                  </a:lnTo>
                  <a:lnTo>
                    <a:pt x="146986" y="22567"/>
                  </a:lnTo>
                  <a:lnTo>
                    <a:pt x="146913" y="22910"/>
                  </a:lnTo>
                  <a:lnTo>
                    <a:pt x="146847" y="23268"/>
                  </a:lnTo>
                  <a:lnTo>
                    <a:pt x="146789" y="23619"/>
                  </a:lnTo>
                  <a:lnTo>
                    <a:pt x="146745" y="23977"/>
                  </a:lnTo>
                  <a:lnTo>
                    <a:pt x="146701" y="24335"/>
                  </a:lnTo>
                  <a:lnTo>
                    <a:pt x="146672" y="24692"/>
                  </a:lnTo>
                  <a:lnTo>
                    <a:pt x="146650" y="25050"/>
                  </a:lnTo>
                  <a:lnTo>
                    <a:pt x="146635" y="25416"/>
                  </a:lnTo>
                  <a:lnTo>
                    <a:pt x="146635" y="25781"/>
                  </a:lnTo>
                  <a:lnTo>
                    <a:pt x="146635" y="25781"/>
                  </a:lnTo>
                  <a:lnTo>
                    <a:pt x="146635" y="26073"/>
                  </a:lnTo>
                  <a:lnTo>
                    <a:pt x="146643" y="26365"/>
                  </a:lnTo>
                  <a:lnTo>
                    <a:pt x="146657" y="26658"/>
                  </a:lnTo>
                  <a:lnTo>
                    <a:pt x="146679" y="26943"/>
                  </a:lnTo>
                  <a:lnTo>
                    <a:pt x="146701" y="27235"/>
                  </a:lnTo>
                  <a:lnTo>
                    <a:pt x="146730" y="27520"/>
                  </a:lnTo>
                  <a:lnTo>
                    <a:pt x="146767" y="27805"/>
                  </a:lnTo>
                  <a:lnTo>
                    <a:pt x="146811" y="28090"/>
                  </a:lnTo>
                  <a:lnTo>
                    <a:pt x="146862" y="28374"/>
                  </a:lnTo>
                  <a:lnTo>
                    <a:pt x="146913" y="28652"/>
                  </a:lnTo>
                  <a:lnTo>
                    <a:pt x="146971" y="28937"/>
                  </a:lnTo>
                  <a:lnTo>
                    <a:pt x="147037" y="29215"/>
                  </a:lnTo>
                  <a:lnTo>
                    <a:pt x="147103" y="29492"/>
                  </a:lnTo>
                  <a:lnTo>
                    <a:pt x="147183" y="29762"/>
                  </a:lnTo>
                  <a:lnTo>
                    <a:pt x="147264" y="30040"/>
                  </a:lnTo>
                  <a:lnTo>
                    <a:pt x="147344" y="30310"/>
                  </a:lnTo>
                  <a:lnTo>
                    <a:pt x="147439" y="30581"/>
                  </a:lnTo>
                  <a:lnTo>
                    <a:pt x="147534" y="30844"/>
                  </a:lnTo>
                  <a:lnTo>
                    <a:pt x="147636" y="31114"/>
                  </a:lnTo>
                  <a:lnTo>
                    <a:pt x="147738" y="31377"/>
                  </a:lnTo>
                  <a:lnTo>
                    <a:pt x="147848" y="31640"/>
                  </a:lnTo>
                  <a:lnTo>
                    <a:pt x="147965" y="31896"/>
                  </a:lnTo>
                  <a:lnTo>
                    <a:pt x="148089" y="32151"/>
                  </a:lnTo>
                  <a:lnTo>
                    <a:pt x="148221" y="32407"/>
                  </a:lnTo>
                  <a:lnTo>
                    <a:pt x="148352" y="32663"/>
                  </a:lnTo>
                  <a:lnTo>
                    <a:pt x="148484" y="32911"/>
                  </a:lnTo>
                  <a:lnTo>
                    <a:pt x="148630" y="33160"/>
                  </a:lnTo>
                  <a:lnTo>
                    <a:pt x="148776" y="33401"/>
                  </a:lnTo>
                  <a:lnTo>
                    <a:pt x="148929" y="33642"/>
                  </a:lnTo>
                  <a:lnTo>
                    <a:pt x="149083" y="33883"/>
                  </a:lnTo>
                  <a:lnTo>
                    <a:pt x="149243" y="34117"/>
                  </a:lnTo>
                  <a:lnTo>
                    <a:pt x="149411" y="34350"/>
                  </a:lnTo>
                  <a:lnTo>
                    <a:pt x="78753" y="105016"/>
                  </a:lnTo>
                  <a:lnTo>
                    <a:pt x="58999" y="85269"/>
                  </a:lnTo>
                  <a:lnTo>
                    <a:pt x="10403" y="133865"/>
                  </a:lnTo>
                  <a:lnTo>
                    <a:pt x="10403" y="133865"/>
                  </a:lnTo>
                  <a:lnTo>
                    <a:pt x="9965" y="134311"/>
                  </a:lnTo>
                  <a:lnTo>
                    <a:pt x="9534" y="134764"/>
                  </a:lnTo>
                  <a:lnTo>
                    <a:pt x="9117" y="135217"/>
                  </a:lnTo>
                  <a:lnTo>
                    <a:pt x="8708" y="135684"/>
                  </a:lnTo>
                  <a:lnTo>
                    <a:pt x="8306" y="136152"/>
                  </a:lnTo>
                  <a:lnTo>
                    <a:pt x="7912" y="136627"/>
                  </a:lnTo>
                  <a:lnTo>
                    <a:pt x="7532" y="137109"/>
                  </a:lnTo>
                  <a:lnTo>
                    <a:pt x="7159" y="137591"/>
                  </a:lnTo>
                  <a:lnTo>
                    <a:pt x="6794" y="138081"/>
                  </a:lnTo>
                  <a:lnTo>
                    <a:pt x="6436" y="138577"/>
                  </a:lnTo>
                  <a:lnTo>
                    <a:pt x="6093" y="139081"/>
                  </a:lnTo>
                  <a:lnTo>
                    <a:pt x="5749" y="139586"/>
                  </a:lnTo>
                  <a:lnTo>
                    <a:pt x="5421" y="140097"/>
                  </a:lnTo>
                  <a:lnTo>
                    <a:pt x="5107" y="140616"/>
                  </a:lnTo>
                  <a:lnTo>
                    <a:pt x="4800" y="141134"/>
                  </a:lnTo>
                  <a:lnTo>
                    <a:pt x="4493" y="141660"/>
                  </a:lnTo>
                  <a:lnTo>
                    <a:pt x="4208" y="142186"/>
                  </a:lnTo>
                  <a:lnTo>
                    <a:pt x="3923" y="142720"/>
                  </a:lnTo>
                  <a:lnTo>
                    <a:pt x="3653" y="143260"/>
                  </a:lnTo>
                  <a:lnTo>
                    <a:pt x="3390" y="143801"/>
                  </a:lnTo>
                  <a:lnTo>
                    <a:pt x="3141" y="144349"/>
                  </a:lnTo>
                  <a:lnTo>
                    <a:pt x="2893" y="144897"/>
                  </a:lnTo>
                  <a:lnTo>
                    <a:pt x="2659" y="145445"/>
                  </a:lnTo>
                  <a:lnTo>
                    <a:pt x="2440" y="146007"/>
                  </a:lnTo>
                  <a:lnTo>
                    <a:pt x="2221" y="146562"/>
                  </a:lnTo>
                  <a:lnTo>
                    <a:pt x="2016" y="147125"/>
                  </a:lnTo>
                  <a:lnTo>
                    <a:pt x="1826" y="147695"/>
                  </a:lnTo>
                  <a:lnTo>
                    <a:pt x="1636" y="148264"/>
                  </a:lnTo>
                  <a:lnTo>
                    <a:pt x="1461" y="148834"/>
                  </a:lnTo>
                  <a:lnTo>
                    <a:pt x="1300" y="149411"/>
                  </a:lnTo>
                  <a:lnTo>
                    <a:pt x="1140" y="149989"/>
                  </a:lnTo>
                  <a:lnTo>
                    <a:pt x="994" y="150566"/>
                  </a:lnTo>
                  <a:lnTo>
                    <a:pt x="862" y="151150"/>
                  </a:lnTo>
                  <a:lnTo>
                    <a:pt x="731" y="151735"/>
                  </a:lnTo>
                  <a:lnTo>
                    <a:pt x="614" y="152319"/>
                  </a:lnTo>
                  <a:lnTo>
                    <a:pt x="511" y="152911"/>
                  </a:lnTo>
                  <a:lnTo>
                    <a:pt x="416" y="153495"/>
                  </a:lnTo>
                  <a:lnTo>
                    <a:pt x="329" y="154094"/>
                  </a:lnTo>
                  <a:lnTo>
                    <a:pt x="248" y="154686"/>
                  </a:lnTo>
                  <a:lnTo>
                    <a:pt x="183" y="155278"/>
                  </a:lnTo>
                  <a:lnTo>
                    <a:pt x="132" y="155877"/>
                  </a:lnTo>
                  <a:lnTo>
                    <a:pt x="80" y="156476"/>
                  </a:lnTo>
                  <a:lnTo>
                    <a:pt x="44" y="157075"/>
                  </a:lnTo>
                  <a:lnTo>
                    <a:pt x="22" y="157674"/>
                  </a:lnTo>
                  <a:lnTo>
                    <a:pt x="7" y="158280"/>
                  </a:lnTo>
                  <a:lnTo>
                    <a:pt x="0" y="158879"/>
                  </a:lnTo>
                  <a:lnTo>
                    <a:pt x="7" y="159486"/>
                  </a:lnTo>
                  <a:lnTo>
                    <a:pt x="22" y="160085"/>
                  </a:lnTo>
                  <a:lnTo>
                    <a:pt x="44" y="160691"/>
                  </a:lnTo>
                  <a:lnTo>
                    <a:pt x="80" y="161297"/>
                  </a:lnTo>
                  <a:lnTo>
                    <a:pt x="132" y="161896"/>
                  </a:lnTo>
                  <a:lnTo>
                    <a:pt x="190" y="162503"/>
                  </a:lnTo>
                  <a:lnTo>
                    <a:pt x="256" y="163109"/>
                  </a:lnTo>
                  <a:lnTo>
                    <a:pt x="329" y="163708"/>
                  </a:lnTo>
                  <a:lnTo>
                    <a:pt x="424" y="164315"/>
                  </a:lnTo>
                  <a:lnTo>
                    <a:pt x="519" y="164921"/>
                  </a:lnTo>
                  <a:lnTo>
                    <a:pt x="628" y="165520"/>
                  </a:lnTo>
                  <a:lnTo>
                    <a:pt x="752" y="166126"/>
                  </a:lnTo>
                  <a:lnTo>
                    <a:pt x="884" y="166725"/>
                  </a:lnTo>
                  <a:lnTo>
                    <a:pt x="1023" y="167324"/>
                  </a:lnTo>
                  <a:lnTo>
                    <a:pt x="1176" y="167923"/>
                  </a:lnTo>
                  <a:lnTo>
                    <a:pt x="1337" y="168523"/>
                  </a:lnTo>
                  <a:lnTo>
                    <a:pt x="1512" y="169122"/>
                  </a:lnTo>
                  <a:lnTo>
                    <a:pt x="1695" y="169713"/>
                  </a:lnTo>
                  <a:lnTo>
                    <a:pt x="10922" y="198628"/>
                  </a:lnTo>
                  <a:lnTo>
                    <a:pt x="39829" y="207855"/>
                  </a:lnTo>
                  <a:lnTo>
                    <a:pt x="39829" y="207855"/>
                  </a:lnTo>
                  <a:lnTo>
                    <a:pt x="40502" y="208060"/>
                  </a:lnTo>
                  <a:lnTo>
                    <a:pt x="41174" y="208257"/>
                  </a:lnTo>
                  <a:lnTo>
                    <a:pt x="41846" y="208432"/>
                  </a:lnTo>
                  <a:lnTo>
                    <a:pt x="42518" y="208600"/>
                  </a:lnTo>
                  <a:lnTo>
                    <a:pt x="43197" y="208754"/>
                  </a:lnTo>
                  <a:lnTo>
                    <a:pt x="43877" y="208893"/>
                  </a:lnTo>
                  <a:lnTo>
                    <a:pt x="44556" y="209017"/>
                  </a:lnTo>
                  <a:lnTo>
                    <a:pt x="45228" y="209126"/>
                  </a:lnTo>
                  <a:lnTo>
                    <a:pt x="45908" y="209229"/>
                  </a:lnTo>
                  <a:lnTo>
                    <a:pt x="46587" y="209316"/>
                  </a:lnTo>
                  <a:lnTo>
                    <a:pt x="47266" y="209382"/>
                  </a:lnTo>
                  <a:lnTo>
                    <a:pt x="47953" y="209440"/>
                  </a:lnTo>
                  <a:lnTo>
                    <a:pt x="48632" y="209492"/>
                  </a:lnTo>
                  <a:lnTo>
                    <a:pt x="49312" y="209521"/>
                  </a:lnTo>
                  <a:lnTo>
                    <a:pt x="49984" y="209543"/>
                  </a:lnTo>
                  <a:lnTo>
                    <a:pt x="50663" y="209550"/>
                  </a:lnTo>
                  <a:lnTo>
                    <a:pt x="50663" y="209550"/>
                  </a:lnTo>
                  <a:lnTo>
                    <a:pt x="51102" y="209543"/>
                  </a:lnTo>
                  <a:lnTo>
                    <a:pt x="51533" y="209535"/>
                  </a:lnTo>
                  <a:lnTo>
                    <a:pt x="51964" y="209528"/>
                  </a:lnTo>
                  <a:lnTo>
                    <a:pt x="52395" y="209506"/>
                  </a:lnTo>
                  <a:lnTo>
                    <a:pt x="52826" y="209484"/>
                  </a:lnTo>
                  <a:lnTo>
                    <a:pt x="53257" y="209455"/>
                  </a:lnTo>
                  <a:lnTo>
                    <a:pt x="53688" y="209419"/>
                  </a:lnTo>
                  <a:lnTo>
                    <a:pt x="54119" y="209382"/>
                  </a:lnTo>
                  <a:lnTo>
                    <a:pt x="54543" y="209331"/>
                  </a:lnTo>
                  <a:lnTo>
                    <a:pt x="54974" y="209287"/>
                  </a:lnTo>
                  <a:lnTo>
                    <a:pt x="55397" y="209229"/>
                  </a:lnTo>
                  <a:lnTo>
                    <a:pt x="55828" y="209170"/>
                  </a:lnTo>
                  <a:lnTo>
                    <a:pt x="56252" y="209104"/>
                  </a:lnTo>
                  <a:lnTo>
                    <a:pt x="56676" y="209031"/>
                  </a:lnTo>
                  <a:lnTo>
                    <a:pt x="57100" y="208958"/>
                  </a:lnTo>
                  <a:lnTo>
                    <a:pt x="57523" y="208878"/>
                  </a:lnTo>
                  <a:lnTo>
                    <a:pt x="57940" y="208790"/>
                  </a:lnTo>
                  <a:lnTo>
                    <a:pt x="58363" y="208695"/>
                  </a:lnTo>
                  <a:lnTo>
                    <a:pt x="58780" y="208600"/>
                  </a:lnTo>
                  <a:lnTo>
                    <a:pt x="59196" y="208498"/>
                  </a:lnTo>
                  <a:lnTo>
                    <a:pt x="59613" y="208396"/>
                  </a:lnTo>
                  <a:lnTo>
                    <a:pt x="60029" y="208279"/>
                  </a:lnTo>
                  <a:lnTo>
                    <a:pt x="60445" y="208162"/>
                  </a:lnTo>
                  <a:lnTo>
                    <a:pt x="60855" y="208045"/>
                  </a:lnTo>
                  <a:lnTo>
                    <a:pt x="61264" y="207914"/>
                  </a:lnTo>
                  <a:lnTo>
                    <a:pt x="61680" y="207782"/>
                  </a:lnTo>
                  <a:lnTo>
                    <a:pt x="62082" y="207651"/>
                  </a:lnTo>
                  <a:lnTo>
                    <a:pt x="62491" y="207504"/>
                  </a:lnTo>
                  <a:lnTo>
                    <a:pt x="62893" y="207358"/>
                  </a:lnTo>
                  <a:lnTo>
                    <a:pt x="63302" y="207205"/>
                  </a:lnTo>
                  <a:lnTo>
                    <a:pt x="63704" y="207052"/>
                  </a:lnTo>
                  <a:lnTo>
                    <a:pt x="64098" y="206891"/>
                  </a:lnTo>
                  <a:lnTo>
                    <a:pt x="64500" y="206723"/>
                  </a:lnTo>
                  <a:lnTo>
                    <a:pt x="64894" y="206547"/>
                  </a:lnTo>
                  <a:lnTo>
                    <a:pt x="65289" y="206372"/>
                  </a:lnTo>
                  <a:lnTo>
                    <a:pt x="65676" y="206189"/>
                  </a:lnTo>
                  <a:lnTo>
                    <a:pt x="66071" y="206007"/>
                  </a:lnTo>
                  <a:lnTo>
                    <a:pt x="66458" y="205810"/>
                  </a:lnTo>
                  <a:lnTo>
                    <a:pt x="66845" y="205620"/>
                  </a:lnTo>
                  <a:lnTo>
                    <a:pt x="67225" y="205415"/>
                  </a:lnTo>
                  <a:lnTo>
                    <a:pt x="67612" y="205211"/>
                  </a:lnTo>
                  <a:lnTo>
                    <a:pt x="67992" y="204999"/>
                  </a:lnTo>
                  <a:lnTo>
                    <a:pt x="68365" y="204780"/>
                  </a:lnTo>
                  <a:lnTo>
                    <a:pt x="68737" y="204560"/>
                  </a:lnTo>
                  <a:lnTo>
                    <a:pt x="69110" y="204334"/>
                  </a:lnTo>
                  <a:lnTo>
                    <a:pt x="69482" y="204107"/>
                  </a:lnTo>
                  <a:lnTo>
                    <a:pt x="69848" y="203874"/>
                  </a:lnTo>
                  <a:lnTo>
                    <a:pt x="70213" y="203633"/>
                  </a:lnTo>
                  <a:lnTo>
                    <a:pt x="70578" y="203384"/>
                  </a:lnTo>
                  <a:lnTo>
                    <a:pt x="70936" y="203136"/>
                  </a:lnTo>
                  <a:lnTo>
                    <a:pt x="71294" y="202880"/>
                  </a:lnTo>
                  <a:lnTo>
                    <a:pt x="71652" y="202624"/>
                  </a:lnTo>
                  <a:lnTo>
                    <a:pt x="72003" y="202361"/>
                  </a:lnTo>
                  <a:lnTo>
                    <a:pt x="72353" y="202091"/>
                  </a:lnTo>
                  <a:lnTo>
                    <a:pt x="72697" y="201814"/>
                  </a:lnTo>
                  <a:lnTo>
                    <a:pt x="73040" y="201536"/>
                  </a:lnTo>
                  <a:lnTo>
                    <a:pt x="73383" y="201258"/>
                  </a:lnTo>
                  <a:lnTo>
                    <a:pt x="73719" y="200966"/>
                  </a:lnTo>
                  <a:lnTo>
                    <a:pt x="74056" y="200674"/>
                  </a:lnTo>
                  <a:lnTo>
                    <a:pt x="74384" y="200382"/>
                  </a:lnTo>
                  <a:lnTo>
                    <a:pt x="74713" y="200082"/>
                  </a:lnTo>
                  <a:lnTo>
                    <a:pt x="75042" y="199775"/>
                  </a:lnTo>
                  <a:lnTo>
                    <a:pt x="75363" y="199461"/>
                  </a:lnTo>
                  <a:lnTo>
                    <a:pt x="75685" y="199147"/>
                  </a:lnTo>
                  <a:lnTo>
                    <a:pt x="124281" y="150551"/>
                  </a:lnTo>
                  <a:lnTo>
                    <a:pt x="104534" y="130797"/>
                  </a:lnTo>
                  <a:lnTo>
                    <a:pt x="175192" y="60139"/>
                  </a:lnTo>
                  <a:lnTo>
                    <a:pt x="175192" y="60139"/>
                  </a:lnTo>
                  <a:lnTo>
                    <a:pt x="175426" y="60299"/>
                  </a:lnTo>
                  <a:lnTo>
                    <a:pt x="175667" y="60467"/>
                  </a:lnTo>
                  <a:lnTo>
                    <a:pt x="175908" y="60621"/>
                  </a:lnTo>
                  <a:lnTo>
                    <a:pt x="176149" y="60774"/>
                  </a:lnTo>
                  <a:lnTo>
                    <a:pt x="176390" y="60920"/>
                  </a:lnTo>
                  <a:lnTo>
                    <a:pt x="176639" y="61059"/>
                  </a:lnTo>
                  <a:lnTo>
                    <a:pt x="176887" y="61198"/>
                  </a:lnTo>
                  <a:lnTo>
                    <a:pt x="177143" y="61329"/>
                  </a:lnTo>
                  <a:lnTo>
                    <a:pt x="177391" y="61461"/>
                  </a:lnTo>
                  <a:lnTo>
                    <a:pt x="177654" y="61578"/>
                  </a:lnTo>
                  <a:lnTo>
                    <a:pt x="177910" y="61695"/>
                  </a:lnTo>
                  <a:lnTo>
                    <a:pt x="178173" y="61812"/>
                  </a:lnTo>
                  <a:lnTo>
                    <a:pt x="178436" y="61914"/>
                  </a:lnTo>
                  <a:lnTo>
                    <a:pt x="178699" y="62016"/>
                  </a:lnTo>
                  <a:lnTo>
                    <a:pt x="178969" y="62111"/>
                  </a:lnTo>
                  <a:lnTo>
                    <a:pt x="179240" y="62206"/>
                  </a:lnTo>
                  <a:lnTo>
                    <a:pt x="179510" y="62286"/>
                  </a:lnTo>
                  <a:lnTo>
                    <a:pt x="179780" y="62367"/>
                  </a:lnTo>
                  <a:lnTo>
                    <a:pt x="180058" y="62447"/>
                  </a:lnTo>
                  <a:lnTo>
                    <a:pt x="180335" y="62513"/>
                  </a:lnTo>
                  <a:lnTo>
                    <a:pt x="180613" y="62579"/>
                  </a:lnTo>
                  <a:lnTo>
                    <a:pt x="180891" y="62637"/>
                  </a:lnTo>
                  <a:lnTo>
                    <a:pt x="181176" y="62688"/>
                  </a:lnTo>
                  <a:lnTo>
                    <a:pt x="181460" y="62739"/>
                  </a:lnTo>
                  <a:lnTo>
                    <a:pt x="181745" y="62776"/>
                  </a:lnTo>
                  <a:lnTo>
                    <a:pt x="182030" y="62812"/>
                  </a:lnTo>
                  <a:lnTo>
                    <a:pt x="182315" y="62849"/>
                  </a:lnTo>
                  <a:lnTo>
                    <a:pt x="182600" y="62871"/>
                  </a:lnTo>
                  <a:lnTo>
                    <a:pt x="182892" y="62893"/>
                  </a:lnTo>
                  <a:lnTo>
                    <a:pt x="183185" y="62907"/>
                  </a:lnTo>
                  <a:lnTo>
                    <a:pt x="183477" y="62915"/>
                  </a:lnTo>
                  <a:lnTo>
                    <a:pt x="183769" y="62915"/>
                  </a:lnTo>
                  <a:lnTo>
                    <a:pt x="183769" y="62915"/>
                  </a:lnTo>
                  <a:lnTo>
                    <a:pt x="184134" y="62915"/>
                  </a:lnTo>
                  <a:lnTo>
                    <a:pt x="184492" y="62900"/>
                  </a:lnTo>
                  <a:lnTo>
                    <a:pt x="184858" y="62878"/>
                  </a:lnTo>
                  <a:lnTo>
                    <a:pt x="185215" y="62849"/>
                  </a:lnTo>
                  <a:lnTo>
                    <a:pt x="185573" y="62805"/>
                  </a:lnTo>
                  <a:lnTo>
                    <a:pt x="185931" y="62761"/>
                  </a:lnTo>
                  <a:lnTo>
                    <a:pt x="186282" y="62703"/>
                  </a:lnTo>
                  <a:lnTo>
                    <a:pt x="186640" y="62637"/>
                  </a:lnTo>
                  <a:lnTo>
                    <a:pt x="186983" y="62564"/>
                  </a:lnTo>
                  <a:lnTo>
                    <a:pt x="187334" y="62484"/>
                  </a:lnTo>
                  <a:lnTo>
                    <a:pt x="187677" y="62389"/>
                  </a:lnTo>
                  <a:lnTo>
                    <a:pt x="188021" y="62294"/>
                  </a:lnTo>
                  <a:lnTo>
                    <a:pt x="188357" y="62184"/>
                  </a:lnTo>
                  <a:lnTo>
                    <a:pt x="188693" y="62067"/>
                  </a:lnTo>
                  <a:lnTo>
                    <a:pt x="189029" y="61943"/>
                  </a:lnTo>
                  <a:lnTo>
                    <a:pt x="189358" y="61812"/>
                  </a:lnTo>
                  <a:lnTo>
                    <a:pt x="189679" y="61673"/>
                  </a:lnTo>
                  <a:lnTo>
                    <a:pt x="190001" y="61527"/>
                  </a:lnTo>
                  <a:lnTo>
                    <a:pt x="190322" y="61373"/>
                  </a:lnTo>
                  <a:lnTo>
                    <a:pt x="190636" y="61205"/>
                  </a:lnTo>
                  <a:lnTo>
                    <a:pt x="190950" y="61037"/>
                  </a:lnTo>
                  <a:lnTo>
                    <a:pt x="191257" y="60855"/>
                  </a:lnTo>
                  <a:lnTo>
                    <a:pt x="191564" y="60672"/>
                  </a:lnTo>
                  <a:lnTo>
                    <a:pt x="191863" y="60475"/>
                  </a:lnTo>
                  <a:lnTo>
                    <a:pt x="192156" y="60270"/>
                  </a:lnTo>
                  <a:lnTo>
                    <a:pt x="192448" y="60058"/>
                  </a:lnTo>
                  <a:lnTo>
                    <a:pt x="192733" y="59846"/>
                  </a:lnTo>
                  <a:lnTo>
                    <a:pt x="193010" y="59620"/>
                  </a:lnTo>
                  <a:lnTo>
                    <a:pt x="193288" y="59386"/>
                  </a:lnTo>
                  <a:lnTo>
                    <a:pt x="193558" y="59145"/>
                  </a:lnTo>
                  <a:lnTo>
                    <a:pt x="193829" y="58897"/>
                  </a:lnTo>
                  <a:lnTo>
                    <a:pt x="194092" y="58641"/>
                  </a:lnTo>
                  <a:lnTo>
                    <a:pt x="209550" y="43183"/>
                  </a:lnTo>
                  <a:lnTo>
                    <a:pt x="166367"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5" name="Google Shape;305;p47"/>
            <p:cNvSpPr/>
            <p:nvPr/>
          </p:nvSpPr>
          <p:spPr>
            <a:xfrm>
              <a:off x="1500725" y="2808175"/>
              <a:ext cx="2358600" cy="2358600"/>
            </a:xfrm>
            <a:custGeom>
              <a:rect b="b" l="l" r="r" t="t"/>
              <a:pathLst>
                <a:path extrusionOk="0" fill="none" h="94344" w="94344">
                  <a:moveTo>
                    <a:pt x="94343" y="47749"/>
                  </a:moveTo>
                  <a:lnTo>
                    <a:pt x="54514" y="87578"/>
                  </a:lnTo>
                  <a:lnTo>
                    <a:pt x="54514" y="87578"/>
                  </a:lnTo>
                  <a:lnTo>
                    <a:pt x="54222" y="87863"/>
                  </a:lnTo>
                  <a:lnTo>
                    <a:pt x="53930" y="88141"/>
                  </a:lnTo>
                  <a:lnTo>
                    <a:pt x="53630" y="88411"/>
                  </a:lnTo>
                  <a:lnTo>
                    <a:pt x="53331" y="88682"/>
                  </a:lnTo>
                  <a:lnTo>
                    <a:pt x="53024" y="88945"/>
                  </a:lnTo>
                  <a:lnTo>
                    <a:pt x="52717" y="89200"/>
                  </a:lnTo>
                  <a:lnTo>
                    <a:pt x="52403" y="89449"/>
                  </a:lnTo>
                  <a:lnTo>
                    <a:pt x="52089" y="89690"/>
                  </a:lnTo>
                  <a:lnTo>
                    <a:pt x="51767" y="89924"/>
                  </a:lnTo>
                  <a:lnTo>
                    <a:pt x="51446" y="90157"/>
                  </a:lnTo>
                  <a:lnTo>
                    <a:pt x="51124" y="90384"/>
                  </a:lnTo>
                  <a:lnTo>
                    <a:pt x="50796" y="90603"/>
                  </a:lnTo>
                  <a:lnTo>
                    <a:pt x="50460" y="90815"/>
                  </a:lnTo>
                  <a:lnTo>
                    <a:pt x="50123" y="91019"/>
                  </a:lnTo>
                  <a:lnTo>
                    <a:pt x="49787" y="91224"/>
                  </a:lnTo>
                  <a:lnTo>
                    <a:pt x="49444" y="91421"/>
                  </a:lnTo>
                  <a:lnTo>
                    <a:pt x="49101" y="91604"/>
                  </a:lnTo>
                  <a:lnTo>
                    <a:pt x="48750" y="91794"/>
                  </a:lnTo>
                  <a:lnTo>
                    <a:pt x="48407" y="91969"/>
                  </a:lnTo>
                  <a:lnTo>
                    <a:pt x="48049" y="92137"/>
                  </a:lnTo>
                  <a:lnTo>
                    <a:pt x="47698" y="92298"/>
                  </a:lnTo>
                  <a:lnTo>
                    <a:pt x="47340" y="92459"/>
                  </a:lnTo>
                  <a:lnTo>
                    <a:pt x="46982" y="92612"/>
                  </a:lnTo>
                  <a:lnTo>
                    <a:pt x="46617" y="92758"/>
                  </a:lnTo>
                  <a:lnTo>
                    <a:pt x="46252" y="92897"/>
                  </a:lnTo>
                  <a:lnTo>
                    <a:pt x="45886" y="93028"/>
                  </a:lnTo>
                  <a:lnTo>
                    <a:pt x="45521" y="93160"/>
                  </a:lnTo>
                  <a:lnTo>
                    <a:pt x="45148" y="93277"/>
                  </a:lnTo>
                  <a:lnTo>
                    <a:pt x="44776" y="93394"/>
                  </a:lnTo>
                  <a:lnTo>
                    <a:pt x="44403" y="93496"/>
                  </a:lnTo>
                  <a:lnTo>
                    <a:pt x="44031" y="93598"/>
                  </a:lnTo>
                  <a:lnTo>
                    <a:pt x="43651" y="93693"/>
                  </a:lnTo>
                  <a:lnTo>
                    <a:pt x="43271" y="93781"/>
                  </a:lnTo>
                  <a:lnTo>
                    <a:pt x="42891" y="93868"/>
                  </a:lnTo>
                  <a:lnTo>
                    <a:pt x="42511" y="93942"/>
                  </a:lnTo>
                  <a:lnTo>
                    <a:pt x="42131" y="94007"/>
                  </a:lnTo>
                  <a:lnTo>
                    <a:pt x="41744" y="94073"/>
                  </a:lnTo>
                  <a:lnTo>
                    <a:pt x="41357" y="94131"/>
                  </a:lnTo>
                  <a:lnTo>
                    <a:pt x="40970" y="94183"/>
                  </a:lnTo>
                  <a:lnTo>
                    <a:pt x="40583" y="94219"/>
                  </a:lnTo>
                  <a:lnTo>
                    <a:pt x="40195" y="94256"/>
                  </a:lnTo>
                  <a:lnTo>
                    <a:pt x="39808" y="94285"/>
                  </a:lnTo>
                  <a:lnTo>
                    <a:pt x="39421" y="94314"/>
                  </a:lnTo>
                  <a:lnTo>
                    <a:pt x="39026" y="94329"/>
                  </a:lnTo>
                  <a:lnTo>
                    <a:pt x="38639" y="94336"/>
                  </a:lnTo>
                  <a:lnTo>
                    <a:pt x="38245" y="94343"/>
                  </a:lnTo>
                  <a:lnTo>
                    <a:pt x="37850" y="94336"/>
                  </a:lnTo>
                  <a:lnTo>
                    <a:pt x="37463" y="94329"/>
                  </a:lnTo>
                  <a:lnTo>
                    <a:pt x="37069" y="94314"/>
                  </a:lnTo>
                  <a:lnTo>
                    <a:pt x="36674" y="94285"/>
                  </a:lnTo>
                  <a:lnTo>
                    <a:pt x="36280" y="94256"/>
                  </a:lnTo>
                  <a:lnTo>
                    <a:pt x="35885" y="94219"/>
                  </a:lnTo>
                  <a:lnTo>
                    <a:pt x="35498" y="94175"/>
                  </a:lnTo>
                  <a:lnTo>
                    <a:pt x="35103" y="94124"/>
                  </a:lnTo>
                  <a:lnTo>
                    <a:pt x="34709" y="94066"/>
                  </a:lnTo>
                  <a:lnTo>
                    <a:pt x="34314" y="94007"/>
                  </a:lnTo>
                  <a:lnTo>
                    <a:pt x="33927" y="93934"/>
                  </a:lnTo>
                  <a:lnTo>
                    <a:pt x="33533" y="93854"/>
                  </a:lnTo>
                  <a:lnTo>
                    <a:pt x="33146" y="93773"/>
                  </a:lnTo>
                  <a:lnTo>
                    <a:pt x="32751" y="93679"/>
                  </a:lnTo>
                  <a:lnTo>
                    <a:pt x="32364" y="93576"/>
                  </a:lnTo>
                  <a:lnTo>
                    <a:pt x="31969" y="93474"/>
                  </a:lnTo>
                  <a:lnTo>
                    <a:pt x="31582" y="93357"/>
                  </a:lnTo>
                  <a:lnTo>
                    <a:pt x="31195" y="93240"/>
                  </a:lnTo>
                  <a:lnTo>
                    <a:pt x="8380" y="85964"/>
                  </a:lnTo>
                  <a:lnTo>
                    <a:pt x="1104" y="63149"/>
                  </a:lnTo>
                  <a:lnTo>
                    <a:pt x="1104" y="63149"/>
                  </a:lnTo>
                  <a:lnTo>
                    <a:pt x="980" y="62762"/>
                  </a:lnTo>
                  <a:lnTo>
                    <a:pt x="870" y="62367"/>
                  </a:lnTo>
                  <a:lnTo>
                    <a:pt x="760" y="61980"/>
                  </a:lnTo>
                  <a:lnTo>
                    <a:pt x="665" y="61593"/>
                  </a:lnTo>
                  <a:lnTo>
                    <a:pt x="571" y="61198"/>
                  </a:lnTo>
                  <a:lnTo>
                    <a:pt x="490" y="60811"/>
                  </a:lnTo>
                  <a:lnTo>
                    <a:pt x="410" y="60417"/>
                  </a:lnTo>
                  <a:lnTo>
                    <a:pt x="337" y="60022"/>
                  </a:lnTo>
                  <a:lnTo>
                    <a:pt x="271" y="59635"/>
                  </a:lnTo>
                  <a:lnTo>
                    <a:pt x="220" y="59241"/>
                  </a:lnTo>
                  <a:lnTo>
                    <a:pt x="169" y="58846"/>
                  </a:lnTo>
                  <a:lnTo>
                    <a:pt x="125" y="58452"/>
                  </a:lnTo>
                  <a:lnTo>
                    <a:pt x="88" y="58064"/>
                  </a:lnTo>
                  <a:lnTo>
                    <a:pt x="52" y="57670"/>
                  </a:lnTo>
                  <a:lnTo>
                    <a:pt x="30" y="57275"/>
                  </a:lnTo>
                  <a:lnTo>
                    <a:pt x="15" y="56881"/>
                  </a:lnTo>
                  <a:lnTo>
                    <a:pt x="8" y="56494"/>
                  </a:lnTo>
                  <a:lnTo>
                    <a:pt x="1" y="56099"/>
                  </a:lnTo>
                  <a:lnTo>
                    <a:pt x="8" y="55705"/>
                  </a:lnTo>
                  <a:lnTo>
                    <a:pt x="15" y="55318"/>
                  </a:lnTo>
                  <a:lnTo>
                    <a:pt x="30" y="54923"/>
                  </a:lnTo>
                  <a:lnTo>
                    <a:pt x="52" y="54536"/>
                  </a:lnTo>
                  <a:lnTo>
                    <a:pt x="81" y="54149"/>
                  </a:lnTo>
                  <a:lnTo>
                    <a:pt x="118" y="53754"/>
                  </a:lnTo>
                  <a:lnTo>
                    <a:pt x="161" y="53367"/>
                  </a:lnTo>
                  <a:lnTo>
                    <a:pt x="213" y="52987"/>
                  </a:lnTo>
                  <a:lnTo>
                    <a:pt x="271" y="52600"/>
                  </a:lnTo>
                  <a:lnTo>
                    <a:pt x="329" y="52213"/>
                  </a:lnTo>
                  <a:lnTo>
                    <a:pt x="402" y="51833"/>
                  </a:lnTo>
                  <a:lnTo>
                    <a:pt x="476" y="51453"/>
                  </a:lnTo>
                  <a:lnTo>
                    <a:pt x="563" y="51073"/>
                  </a:lnTo>
                  <a:lnTo>
                    <a:pt x="651" y="50693"/>
                  </a:lnTo>
                  <a:lnTo>
                    <a:pt x="746" y="50313"/>
                  </a:lnTo>
                  <a:lnTo>
                    <a:pt x="848" y="49941"/>
                  </a:lnTo>
                  <a:lnTo>
                    <a:pt x="950" y="49568"/>
                  </a:lnTo>
                  <a:lnTo>
                    <a:pt x="1067" y="49196"/>
                  </a:lnTo>
                  <a:lnTo>
                    <a:pt x="1184" y="48823"/>
                  </a:lnTo>
                  <a:lnTo>
                    <a:pt x="1316" y="48458"/>
                  </a:lnTo>
                  <a:lnTo>
                    <a:pt x="1447" y="48085"/>
                  </a:lnTo>
                  <a:lnTo>
                    <a:pt x="1586" y="47727"/>
                  </a:lnTo>
                  <a:lnTo>
                    <a:pt x="1732" y="47362"/>
                  </a:lnTo>
                  <a:lnTo>
                    <a:pt x="1885" y="47004"/>
                  </a:lnTo>
                  <a:lnTo>
                    <a:pt x="2039" y="46646"/>
                  </a:lnTo>
                  <a:lnTo>
                    <a:pt x="2207" y="46288"/>
                  </a:lnTo>
                  <a:lnTo>
                    <a:pt x="2375" y="45937"/>
                  </a:lnTo>
                  <a:lnTo>
                    <a:pt x="2550" y="45587"/>
                  </a:lnTo>
                  <a:lnTo>
                    <a:pt x="2733" y="45243"/>
                  </a:lnTo>
                  <a:lnTo>
                    <a:pt x="2923" y="44900"/>
                  </a:lnTo>
                  <a:lnTo>
                    <a:pt x="3120" y="44557"/>
                  </a:lnTo>
                  <a:lnTo>
                    <a:pt x="3317" y="44221"/>
                  </a:lnTo>
                  <a:lnTo>
                    <a:pt x="3529" y="43884"/>
                  </a:lnTo>
                  <a:lnTo>
                    <a:pt x="3741" y="43548"/>
                  </a:lnTo>
                  <a:lnTo>
                    <a:pt x="3960" y="43220"/>
                  </a:lnTo>
                  <a:lnTo>
                    <a:pt x="4187" y="42898"/>
                  </a:lnTo>
                  <a:lnTo>
                    <a:pt x="4420" y="42577"/>
                  </a:lnTo>
                  <a:lnTo>
                    <a:pt x="4654" y="42255"/>
                  </a:lnTo>
                  <a:lnTo>
                    <a:pt x="4895" y="41941"/>
                  </a:lnTo>
                  <a:lnTo>
                    <a:pt x="5144" y="41627"/>
                  </a:lnTo>
                  <a:lnTo>
                    <a:pt x="5399" y="41320"/>
                  </a:lnTo>
                  <a:lnTo>
                    <a:pt x="5662" y="41013"/>
                  </a:lnTo>
                  <a:lnTo>
                    <a:pt x="5933" y="40714"/>
                  </a:lnTo>
                  <a:lnTo>
                    <a:pt x="6203" y="40414"/>
                  </a:lnTo>
                  <a:lnTo>
                    <a:pt x="6481" y="40122"/>
                  </a:lnTo>
                  <a:lnTo>
                    <a:pt x="6766" y="39830"/>
                  </a:lnTo>
                  <a:lnTo>
                    <a:pt x="46595" y="1"/>
                  </a:lnTo>
                  <a:lnTo>
                    <a:pt x="57575" y="10981"/>
                  </a:lnTo>
                  <a:lnTo>
                    <a:pt x="49634" y="18922"/>
                  </a:lnTo>
                  <a:lnTo>
                    <a:pt x="49634" y="18922"/>
                  </a:lnTo>
                  <a:lnTo>
                    <a:pt x="49378" y="19185"/>
                  </a:lnTo>
                  <a:lnTo>
                    <a:pt x="49130" y="19448"/>
                  </a:lnTo>
                  <a:lnTo>
                    <a:pt x="48889" y="19718"/>
                  </a:lnTo>
                  <a:lnTo>
                    <a:pt x="48655" y="19988"/>
                  </a:lnTo>
                  <a:lnTo>
                    <a:pt x="48421" y="20266"/>
                  </a:lnTo>
                  <a:lnTo>
                    <a:pt x="48202" y="20544"/>
                  </a:lnTo>
                  <a:lnTo>
                    <a:pt x="47983" y="20828"/>
                  </a:lnTo>
                  <a:lnTo>
                    <a:pt x="47771" y="21113"/>
                  </a:lnTo>
                  <a:lnTo>
                    <a:pt x="47574" y="21398"/>
                  </a:lnTo>
                  <a:lnTo>
                    <a:pt x="47377" y="21690"/>
                  </a:lnTo>
                  <a:lnTo>
                    <a:pt x="47179" y="21990"/>
                  </a:lnTo>
                  <a:lnTo>
                    <a:pt x="46997" y="22282"/>
                  </a:lnTo>
                  <a:lnTo>
                    <a:pt x="46821" y="22589"/>
                  </a:lnTo>
                  <a:lnTo>
                    <a:pt x="46646" y="22889"/>
                  </a:lnTo>
                  <a:lnTo>
                    <a:pt x="46485" y="23195"/>
                  </a:lnTo>
                  <a:lnTo>
                    <a:pt x="46325" y="23502"/>
                  </a:lnTo>
                  <a:lnTo>
                    <a:pt x="46171" y="23816"/>
                  </a:lnTo>
                  <a:lnTo>
                    <a:pt x="46025" y="24130"/>
                  </a:lnTo>
                  <a:lnTo>
                    <a:pt x="45886" y="24445"/>
                  </a:lnTo>
                  <a:lnTo>
                    <a:pt x="45755" y="24759"/>
                  </a:lnTo>
                  <a:lnTo>
                    <a:pt x="45631" y="25080"/>
                  </a:lnTo>
                  <a:lnTo>
                    <a:pt x="45506" y="25402"/>
                  </a:lnTo>
                  <a:lnTo>
                    <a:pt x="45397" y="25723"/>
                  </a:lnTo>
                  <a:lnTo>
                    <a:pt x="45287" y="26052"/>
                  </a:lnTo>
                  <a:lnTo>
                    <a:pt x="45185" y="26381"/>
                  </a:lnTo>
                  <a:lnTo>
                    <a:pt x="45090" y="26709"/>
                  </a:lnTo>
                  <a:lnTo>
                    <a:pt x="45002" y="27038"/>
                  </a:lnTo>
                  <a:lnTo>
                    <a:pt x="44922" y="27367"/>
                  </a:lnTo>
                  <a:lnTo>
                    <a:pt x="44849" y="27703"/>
                  </a:lnTo>
                  <a:lnTo>
                    <a:pt x="44776" y="28032"/>
                  </a:lnTo>
                  <a:lnTo>
                    <a:pt x="44717" y="28368"/>
                  </a:lnTo>
                  <a:lnTo>
                    <a:pt x="44659" y="28704"/>
                  </a:lnTo>
                  <a:lnTo>
                    <a:pt x="44608" y="29040"/>
                  </a:lnTo>
                  <a:lnTo>
                    <a:pt x="44564" y="29376"/>
                  </a:lnTo>
                  <a:lnTo>
                    <a:pt x="44528" y="29712"/>
                  </a:lnTo>
                  <a:lnTo>
                    <a:pt x="44498" y="30048"/>
                  </a:lnTo>
                  <a:lnTo>
                    <a:pt x="44476" y="30391"/>
                  </a:lnTo>
                  <a:lnTo>
                    <a:pt x="44454" y="30727"/>
                  </a:lnTo>
                  <a:lnTo>
                    <a:pt x="44447" y="31071"/>
                  </a:lnTo>
                  <a:lnTo>
                    <a:pt x="44440" y="31407"/>
                  </a:lnTo>
                  <a:lnTo>
                    <a:pt x="44447" y="31743"/>
                  </a:lnTo>
                  <a:lnTo>
                    <a:pt x="44454" y="32086"/>
                  </a:lnTo>
                  <a:lnTo>
                    <a:pt x="44469" y="32422"/>
                  </a:lnTo>
                  <a:lnTo>
                    <a:pt x="44484" y="32766"/>
                  </a:lnTo>
                  <a:lnTo>
                    <a:pt x="44513" y="33102"/>
                  </a:lnTo>
                  <a:lnTo>
                    <a:pt x="44549" y="33438"/>
                  </a:lnTo>
                  <a:lnTo>
                    <a:pt x="44586" y="33774"/>
                  </a:lnTo>
                  <a:lnTo>
                    <a:pt x="44637" y="34110"/>
                  </a:lnTo>
                  <a:lnTo>
                    <a:pt x="44688" y="34446"/>
                  </a:lnTo>
                  <a:lnTo>
                    <a:pt x="44747" y="34782"/>
                  </a:lnTo>
                  <a:lnTo>
                    <a:pt x="44812" y="35118"/>
                  </a:lnTo>
                  <a:lnTo>
                    <a:pt x="44885" y="35447"/>
                  </a:lnTo>
                  <a:lnTo>
                    <a:pt x="44966" y="35783"/>
                  </a:lnTo>
                  <a:lnTo>
                    <a:pt x="45046" y="36111"/>
                  </a:lnTo>
                  <a:lnTo>
                    <a:pt x="45141" y="36440"/>
                  </a:lnTo>
                  <a:lnTo>
                    <a:pt x="45236" y="36769"/>
                  </a:lnTo>
                  <a:lnTo>
                    <a:pt x="45346" y="37090"/>
                  </a:lnTo>
                  <a:lnTo>
                    <a:pt x="45455" y="37419"/>
                  </a:lnTo>
                  <a:lnTo>
                    <a:pt x="45572" y="37741"/>
                  </a:lnTo>
                  <a:lnTo>
                    <a:pt x="45696" y="38062"/>
                  </a:lnTo>
                  <a:lnTo>
                    <a:pt x="45828" y="38376"/>
                  </a:lnTo>
                  <a:lnTo>
                    <a:pt x="45959" y="38698"/>
                  </a:lnTo>
                  <a:lnTo>
                    <a:pt x="46105" y="39012"/>
                  </a:lnTo>
                  <a:lnTo>
                    <a:pt x="46252" y="39326"/>
                  </a:lnTo>
                  <a:lnTo>
                    <a:pt x="28412" y="57166"/>
                  </a:lnTo>
                  <a:lnTo>
                    <a:pt x="37178" y="65932"/>
                  </a:lnTo>
                  <a:lnTo>
                    <a:pt x="55018" y="48092"/>
                  </a:lnTo>
                  <a:lnTo>
                    <a:pt x="55018" y="48092"/>
                  </a:lnTo>
                  <a:lnTo>
                    <a:pt x="55486" y="48312"/>
                  </a:lnTo>
                  <a:lnTo>
                    <a:pt x="55953" y="48516"/>
                  </a:lnTo>
                  <a:lnTo>
                    <a:pt x="56428" y="48706"/>
                  </a:lnTo>
                  <a:lnTo>
                    <a:pt x="56903" y="48881"/>
                  </a:lnTo>
                  <a:lnTo>
                    <a:pt x="57385" y="49042"/>
                  </a:lnTo>
                  <a:lnTo>
                    <a:pt x="57867" y="49196"/>
                  </a:lnTo>
                  <a:lnTo>
                    <a:pt x="58357" y="49327"/>
                  </a:lnTo>
                  <a:lnTo>
                    <a:pt x="58854" y="49451"/>
                  </a:lnTo>
                  <a:lnTo>
                    <a:pt x="59343" y="49554"/>
                  </a:lnTo>
                  <a:lnTo>
                    <a:pt x="59840" y="49648"/>
                  </a:lnTo>
                  <a:lnTo>
                    <a:pt x="60337" y="49729"/>
                  </a:lnTo>
                  <a:lnTo>
                    <a:pt x="60841" y="49787"/>
                  </a:lnTo>
                  <a:lnTo>
                    <a:pt x="61337" y="49838"/>
                  </a:lnTo>
                  <a:lnTo>
                    <a:pt x="61841" y="49875"/>
                  </a:lnTo>
                  <a:lnTo>
                    <a:pt x="62346" y="49897"/>
                  </a:lnTo>
                  <a:lnTo>
                    <a:pt x="62850" y="49904"/>
                  </a:lnTo>
                  <a:lnTo>
                    <a:pt x="62850" y="49904"/>
                  </a:lnTo>
                  <a:lnTo>
                    <a:pt x="63273" y="49897"/>
                  </a:lnTo>
                  <a:lnTo>
                    <a:pt x="63704" y="49882"/>
                  </a:lnTo>
                  <a:lnTo>
                    <a:pt x="64128" y="49860"/>
                  </a:lnTo>
                  <a:lnTo>
                    <a:pt x="64552" y="49824"/>
                  </a:lnTo>
                  <a:lnTo>
                    <a:pt x="64976" y="49780"/>
                  </a:lnTo>
                  <a:lnTo>
                    <a:pt x="65399" y="49722"/>
                  </a:lnTo>
                  <a:lnTo>
                    <a:pt x="65823" y="49656"/>
                  </a:lnTo>
                  <a:lnTo>
                    <a:pt x="66247" y="49583"/>
                  </a:lnTo>
                  <a:lnTo>
                    <a:pt x="66663" y="49495"/>
                  </a:lnTo>
                  <a:lnTo>
                    <a:pt x="67087" y="49400"/>
                  </a:lnTo>
                  <a:lnTo>
                    <a:pt x="67496" y="49291"/>
                  </a:lnTo>
                  <a:lnTo>
                    <a:pt x="67912" y="49174"/>
                  </a:lnTo>
                  <a:lnTo>
                    <a:pt x="68321" y="49049"/>
                  </a:lnTo>
                  <a:lnTo>
                    <a:pt x="68731" y="48911"/>
                  </a:lnTo>
                  <a:lnTo>
                    <a:pt x="69140" y="48765"/>
                  </a:lnTo>
                  <a:lnTo>
                    <a:pt x="69541" y="48604"/>
                  </a:lnTo>
                  <a:lnTo>
                    <a:pt x="69943" y="48436"/>
                  </a:lnTo>
                  <a:lnTo>
                    <a:pt x="70338" y="48260"/>
                  </a:lnTo>
                  <a:lnTo>
                    <a:pt x="70732" y="48071"/>
                  </a:lnTo>
                  <a:lnTo>
                    <a:pt x="71119" y="47873"/>
                  </a:lnTo>
                  <a:lnTo>
                    <a:pt x="71499" y="47669"/>
                  </a:lnTo>
                  <a:lnTo>
                    <a:pt x="71886" y="47450"/>
                  </a:lnTo>
                  <a:lnTo>
                    <a:pt x="72259" y="47216"/>
                  </a:lnTo>
                  <a:lnTo>
                    <a:pt x="72632" y="46982"/>
                  </a:lnTo>
                  <a:lnTo>
                    <a:pt x="72997" y="46734"/>
                  </a:lnTo>
                  <a:lnTo>
                    <a:pt x="73362" y="46471"/>
                  </a:lnTo>
                  <a:lnTo>
                    <a:pt x="73720" y="46200"/>
                  </a:lnTo>
                  <a:lnTo>
                    <a:pt x="74071" y="45923"/>
                  </a:lnTo>
                  <a:lnTo>
                    <a:pt x="74414" y="45638"/>
                  </a:lnTo>
                  <a:lnTo>
                    <a:pt x="74758" y="45338"/>
                  </a:lnTo>
                  <a:lnTo>
                    <a:pt x="75086" y="45024"/>
                  </a:lnTo>
                  <a:lnTo>
                    <a:pt x="75415" y="44710"/>
                  </a:lnTo>
                  <a:lnTo>
                    <a:pt x="83363" y="36762"/>
                  </a:lnTo>
                  <a:lnTo>
                    <a:pt x="94343" y="47749"/>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6" name="Google Shape;306;p47"/>
            <p:cNvSpPr/>
            <p:nvPr/>
          </p:nvSpPr>
          <p:spPr>
            <a:xfrm>
              <a:off x="2921450" y="1319325"/>
              <a:ext cx="2426725" cy="2426725"/>
            </a:xfrm>
            <a:custGeom>
              <a:rect b="b" l="l" r="r" t="t"/>
              <a:pathLst>
                <a:path extrusionOk="0" fill="none" h="97069" w="97069">
                  <a:moveTo>
                    <a:pt x="9819" y="95490"/>
                  </a:moveTo>
                  <a:lnTo>
                    <a:pt x="9819" y="95490"/>
                  </a:lnTo>
                  <a:lnTo>
                    <a:pt x="9622" y="95687"/>
                  </a:lnTo>
                  <a:lnTo>
                    <a:pt x="9418" y="95863"/>
                  </a:lnTo>
                  <a:lnTo>
                    <a:pt x="9198" y="96031"/>
                  </a:lnTo>
                  <a:lnTo>
                    <a:pt x="8979" y="96184"/>
                  </a:lnTo>
                  <a:lnTo>
                    <a:pt x="8753" y="96323"/>
                  </a:lnTo>
                  <a:lnTo>
                    <a:pt x="8519" y="96454"/>
                  </a:lnTo>
                  <a:lnTo>
                    <a:pt x="8285" y="96571"/>
                  </a:lnTo>
                  <a:lnTo>
                    <a:pt x="8044" y="96674"/>
                  </a:lnTo>
                  <a:lnTo>
                    <a:pt x="7803" y="96761"/>
                  </a:lnTo>
                  <a:lnTo>
                    <a:pt x="7555" y="96842"/>
                  </a:lnTo>
                  <a:lnTo>
                    <a:pt x="7299" y="96915"/>
                  </a:lnTo>
                  <a:lnTo>
                    <a:pt x="7051" y="96966"/>
                  </a:lnTo>
                  <a:lnTo>
                    <a:pt x="6795" y="97010"/>
                  </a:lnTo>
                  <a:lnTo>
                    <a:pt x="6539" y="97039"/>
                  </a:lnTo>
                  <a:lnTo>
                    <a:pt x="6284" y="97061"/>
                  </a:lnTo>
                  <a:lnTo>
                    <a:pt x="6021" y="97068"/>
                  </a:lnTo>
                  <a:lnTo>
                    <a:pt x="5765" y="97061"/>
                  </a:lnTo>
                  <a:lnTo>
                    <a:pt x="5509" y="97039"/>
                  </a:lnTo>
                  <a:lnTo>
                    <a:pt x="5254" y="97010"/>
                  </a:lnTo>
                  <a:lnTo>
                    <a:pt x="4998" y="96966"/>
                  </a:lnTo>
                  <a:lnTo>
                    <a:pt x="4742" y="96915"/>
                  </a:lnTo>
                  <a:lnTo>
                    <a:pt x="4494" y="96842"/>
                  </a:lnTo>
                  <a:lnTo>
                    <a:pt x="4245" y="96761"/>
                  </a:lnTo>
                  <a:lnTo>
                    <a:pt x="3997" y="96674"/>
                  </a:lnTo>
                  <a:lnTo>
                    <a:pt x="3756" y="96571"/>
                  </a:lnTo>
                  <a:lnTo>
                    <a:pt x="3522" y="96454"/>
                  </a:lnTo>
                  <a:lnTo>
                    <a:pt x="3288" y="96323"/>
                  </a:lnTo>
                  <a:lnTo>
                    <a:pt x="3069" y="96184"/>
                  </a:lnTo>
                  <a:lnTo>
                    <a:pt x="2843" y="96031"/>
                  </a:lnTo>
                  <a:lnTo>
                    <a:pt x="2631" y="95863"/>
                  </a:lnTo>
                  <a:lnTo>
                    <a:pt x="2426" y="95687"/>
                  </a:lnTo>
                  <a:lnTo>
                    <a:pt x="2222" y="95490"/>
                  </a:lnTo>
                  <a:lnTo>
                    <a:pt x="1572" y="94847"/>
                  </a:lnTo>
                  <a:lnTo>
                    <a:pt x="1572" y="94847"/>
                  </a:lnTo>
                  <a:lnTo>
                    <a:pt x="1382" y="94643"/>
                  </a:lnTo>
                  <a:lnTo>
                    <a:pt x="1206" y="94438"/>
                  </a:lnTo>
                  <a:lnTo>
                    <a:pt x="1038" y="94219"/>
                  </a:lnTo>
                  <a:lnTo>
                    <a:pt x="885" y="94000"/>
                  </a:lnTo>
                  <a:lnTo>
                    <a:pt x="746" y="93773"/>
                  </a:lnTo>
                  <a:lnTo>
                    <a:pt x="615" y="93547"/>
                  </a:lnTo>
                  <a:lnTo>
                    <a:pt x="498" y="93306"/>
                  </a:lnTo>
                  <a:lnTo>
                    <a:pt x="395" y="93065"/>
                  </a:lnTo>
                  <a:lnTo>
                    <a:pt x="300" y="92824"/>
                  </a:lnTo>
                  <a:lnTo>
                    <a:pt x="227" y="92575"/>
                  </a:lnTo>
                  <a:lnTo>
                    <a:pt x="154" y="92327"/>
                  </a:lnTo>
                  <a:lnTo>
                    <a:pt x="103" y="92071"/>
                  </a:lnTo>
                  <a:lnTo>
                    <a:pt x="59" y="91815"/>
                  </a:lnTo>
                  <a:lnTo>
                    <a:pt x="30" y="91560"/>
                  </a:lnTo>
                  <a:lnTo>
                    <a:pt x="8" y="91304"/>
                  </a:lnTo>
                  <a:lnTo>
                    <a:pt x="1" y="91048"/>
                  </a:lnTo>
                  <a:lnTo>
                    <a:pt x="8" y="90785"/>
                  </a:lnTo>
                  <a:lnTo>
                    <a:pt x="30" y="90530"/>
                  </a:lnTo>
                  <a:lnTo>
                    <a:pt x="59" y="90274"/>
                  </a:lnTo>
                  <a:lnTo>
                    <a:pt x="103" y="90018"/>
                  </a:lnTo>
                  <a:lnTo>
                    <a:pt x="154" y="89763"/>
                  </a:lnTo>
                  <a:lnTo>
                    <a:pt x="227" y="89514"/>
                  </a:lnTo>
                  <a:lnTo>
                    <a:pt x="300" y="89266"/>
                  </a:lnTo>
                  <a:lnTo>
                    <a:pt x="395" y="89025"/>
                  </a:lnTo>
                  <a:lnTo>
                    <a:pt x="498" y="88784"/>
                  </a:lnTo>
                  <a:lnTo>
                    <a:pt x="615" y="88550"/>
                  </a:lnTo>
                  <a:lnTo>
                    <a:pt x="746" y="88316"/>
                  </a:lnTo>
                  <a:lnTo>
                    <a:pt x="885" y="88090"/>
                  </a:lnTo>
                  <a:lnTo>
                    <a:pt x="1038" y="87871"/>
                  </a:lnTo>
                  <a:lnTo>
                    <a:pt x="1206" y="87651"/>
                  </a:lnTo>
                  <a:lnTo>
                    <a:pt x="1382" y="87447"/>
                  </a:lnTo>
                  <a:lnTo>
                    <a:pt x="1572" y="87250"/>
                  </a:lnTo>
                  <a:lnTo>
                    <a:pt x="88821" y="0"/>
                  </a:lnTo>
                  <a:lnTo>
                    <a:pt x="97069" y="8248"/>
                  </a:lnTo>
                  <a:lnTo>
                    <a:pt x="9819" y="9549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7" name="Google Shape;307;p47"/>
            <p:cNvSpPr/>
            <p:nvPr/>
          </p:nvSpPr>
          <p:spPr>
            <a:xfrm>
              <a:off x="5166425" y="676450"/>
              <a:ext cx="824625" cy="824625"/>
            </a:xfrm>
            <a:custGeom>
              <a:rect b="b" l="l" r="r" t="t"/>
              <a:pathLst>
                <a:path extrusionOk="0" fill="none" h="32985" w="32985">
                  <a:moveTo>
                    <a:pt x="26286" y="32341"/>
                  </a:moveTo>
                  <a:lnTo>
                    <a:pt x="26286" y="32341"/>
                  </a:lnTo>
                  <a:lnTo>
                    <a:pt x="26183" y="32444"/>
                  </a:lnTo>
                  <a:lnTo>
                    <a:pt x="26074" y="32531"/>
                  </a:lnTo>
                  <a:lnTo>
                    <a:pt x="25964" y="32612"/>
                  </a:lnTo>
                  <a:lnTo>
                    <a:pt x="25855" y="32677"/>
                  </a:lnTo>
                  <a:lnTo>
                    <a:pt x="25745" y="32743"/>
                  </a:lnTo>
                  <a:lnTo>
                    <a:pt x="25643" y="32794"/>
                  </a:lnTo>
                  <a:lnTo>
                    <a:pt x="25533" y="32838"/>
                  </a:lnTo>
                  <a:lnTo>
                    <a:pt x="25431" y="32875"/>
                  </a:lnTo>
                  <a:lnTo>
                    <a:pt x="25329" y="32904"/>
                  </a:lnTo>
                  <a:lnTo>
                    <a:pt x="25226" y="32933"/>
                  </a:lnTo>
                  <a:lnTo>
                    <a:pt x="25044" y="32962"/>
                  </a:lnTo>
                  <a:lnTo>
                    <a:pt x="24876" y="32984"/>
                  </a:lnTo>
                  <a:lnTo>
                    <a:pt x="24737" y="32984"/>
                  </a:lnTo>
                  <a:lnTo>
                    <a:pt x="24737" y="32984"/>
                  </a:lnTo>
                  <a:lnTo>
                    <a:pt x="24591" y="32984"/>
                  </a:lnTo>
                  <a:lnTo>
                    <a:pt x="24430" y="32962"/>
                  </a:lnTo>
                  <a:lnTo>
                    <a:pt x="24240" y="32933"/>
                  </a:lnTo>
                  <a:lnTo>
                    <a:pt x="24145" y="32904"/>
                  </a:lnTo>
                  <a:lnTo>
                    <a:pt x="24043" y="32875"/>
                  </a:lnTo>
                  <a:lnTo>
                    <a:pt x="23941" y="32838"/>
                  </a:lnTo>
                  <a:lnTo>
                    <a:pt x="23831" y="32794"/>
                  </a:lnTo>
                  <a:lnTo>
                    <a:pt x="23722" y="32743"/>
                  </a:lnTo>
                  <a:lnTo>
                    <a:pt x="23612" y="32677"/>
                  </a:lnTo>
                  <a:lnTo>
                    <a:pt x="23502" y="32612"/>
                  </a:lnTo>
                  <a:lnTo>
                    <a:pt x="23400" y="32531"/>
                  </a:lnTo>
                  <a:lnTo>
                    <a:pt x="23291" y="32444"/>
                  </a:lnTo>
                  <a:lnTo>
                    <a:pt x="23181" y="32341"/>
                  </a:lnTo>
                  <a:lnTo>
                    <a:pt x="644" y="9804"/>
                  </a:lnTo>
                  <a:lnTo>
                    <a:pt x="644" y="9804"/>
                  </a:lnTo>
                  <a:lnTo>
                    <a:pt x="541" y="9694"/>
                  </a:lnTo>
                  <a:lnTo>
                    <a:pt x="454" y="9585"/>
                  </a:lnTo>
                  <a:lnTo>
                    <a:pt x="373" y="9483"/>
                  </a:lnTo>
                  <a:lnTo>
                    <a:pt x="308" y="9373"/>
                  </a:lnTo>
                  <a:lnTo>
                    <a:pt x="242" y="9263"/>
                  </a:lnTo>
                  <a:lnTo>
                    <a:pt x="191" y="9154"/>
                  </a:lnTo>
                  <a:lnTo>
                    <a:pt x="147" y="9044"/>
                  </a:lnTo>
                  <a:lnTo>
                    <a:pt x="110" y="8942"/>
                  </a:lnTo>
                  <a:lnTo>
                    <a:pt x="81" y="8840"/>
                  </a:lnTo>
                  <a:lnTo>
                    <a:pt x="52" y="8745"/>
                  </a:lnTo>
                  <a:lnTo>
                    <a:pt x="23" y="8555"/>
                  </a:lnTo>
                  <a:lnTo>
                    <a:pt x="1" y="8387"/>
                  </a:lnTo>
                  <a:lnTo>
                    <a:pt x="1" y="8248"/>
                  </a:lnTo>
                  <a:lnTo>
                    <a:pt x="1" y="8248"/>
                  </a:lnTo>
                  <a:lnTo>
                    <a:pt x="1" y="8109"/>
                  </a:lnTo>
                  <a:lnTo>
                    <a:pt x="23" y="7941"/>
                  </a:lnTo>
                  <a:lnTo>
                    <a:pt x="52" y="7759"/>
                  </a:lnTo>
                  <a:lnTo>
                    <a:pt x="81" y="7656"/>
                  </a:lnTo>
                  <a:lnTo>
                    <a:pt x="110" y="7554"/>
                  </a:lnTo>
                  <a:lnTo>
                    <a:pt x="147" y="7452"/>
                  </a:lnTo>
                  <a:lnTo>
                    <a:pt x="191" y="7342"/>
                  </a:lnTo>
                  <a:lnTo>
                    <a:pt x="242" y="7240"/>
                  </a:lnTo>
                  <a:lnTo>
                    <a:pt x="308" y="7130"/>
                  </a:lnTo>
                  <a:lnTo>
                    <a:pt x="373" y="7021"/>
                  </a:lnTo>
                  <a:lnTo>
                    <a:pt x="454" y="6911"/>
                  </a:lnTo>
                  <a:lnTo>
                    <a:pt x="541" y="6802"/>
                  </a:lnTo>
                  <a:lnTo>
                    <a:pt x="644" y="6699"/>
                  </a:lnTo>
                  <a:lnTo>
                    <a:pt x="7335" y="0"/>
                  </a:lnTo>
                  <a:lnTo>
                    <a:pt x="32985" y="25650"/>
                  </a:lnTo>
                  <a:lnTo>
                    <a:pt x="26286" y="3234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8" name="Google Shape;308;p47"/>
            <p:cNvSpPr/>
            <p:nvPr/>
          </p:nvSpPr>
          <p:spPr>
            <a:xfrm>
              <a:off x="5823550" y="1484975"/>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309" name="Google Shape;309;p47"/>
          <p:cNvGrpSpPr/>
          <p:nvPr/>
        </p:nvGrpSpPr>
        <p:grpSpPr>
          <a:xfrm>
            <a:off x="8539557" y="172430"/>
            <a:ext cx="200589" cy="134112"/>
            <a:chOff x="488975" y="238125"/>
            <a:chExt cx="6642025" cy="5238750"/>
          </a:xfrm>
        </p:grpSpPr>
        <p:sp>
          <p:nvSpPr>
            <p:cNvPr id="310" name="Google Shape;310;p47"/>
            <p:cNvSpPr/>
            <p:nvPr/>
          </p:nvSpPr>
          <p:spPr>
            <a:xfrm>
              <a:off x="488975" y="238125"/>
              <a:ext cx="6642025" cy="5238750"/>
            </a:xfrm>
            <a:custGeom>
              <a:rect b="b" l="l" r="r" t="t"/>
              <a:pathLst>
                <a:path extrusionOk="0" h="209550" w="265681">
                  <a:moveTo>
                    <a:pt x="146524" y="15568"/>
                  </a:moveTo>
                  <a:lnTo>
                    <a:pt x="146772" y="15577"/>
                  </a:lnTo>
                  <a:lnTo>
                    <a:pt x="147019" y="15595"/>
                  </a:lnTo>
                  <a:lnTo>
                    <a:pt x="147267" y="15622"/>
                  </a:lnTo>
                  <a:lnTo>
                    <a:pt x="147506" y="15666"/>
                  </a:lnTo>
                  <a:lnTo>
                    <a:pt x="147736" y="15719"/>
                  </a:lnTo>
                  <a:lnTo>
                    <a:pt x="147966" y="15790"/>
                  </a:lnTo>
                  <a:lnTo>
                    <a:pt x="148197" y="15861"/>
                  </a:lnTo>
                  <a:lnTo>
                    <a:pt x="148418" y="15949"/>
                  </a:lnTo>
                  <a:lnTo>
                    <a:pt x="148630" y="16046"/>
                  </a:lnTo>
                  <a:lnTo>
                    <a:pt x="148843" y="16153"/>
                  </a:lnTo>
                  <a:lnTo>
                    <a:pt x="149046" y="16277"/>
                  </a:lnTo>
                  <a:lnTo>
                    <a:pt x="149241" y="16400"/>
                  </a:lnTo>
                  <a:lnTo>
                    <a:pt x="149436" y="16533"/>
                  </a:lnTo>
                  <a:lnTo>
                    <a:pt x="149621" y="16684"/>
                  </a:lnTo>
                  <a:lnTo>
                    <a:pt x="149790" y="16834"/>
                  </a:lnTo>
                  <a:lnTo>
                    <a:pt x="149967" y="16993"/>
                  </a:lnTo>
                  <a:lnTo>
                    <a:pt x="150126" y="17162"/>
                  </a:lnTo>
                  <a:lnTo>
                    <a:pt x="150276" y="17339"/>
                  </a:lnTo>
                  <a:lnTo>
                    <a:pt x="150418" y="17524"/>
                  </a:lnTo>
                  <a:lnTo>
                    <a:pt x="150560" y="17719"/>
                  </a:lnTo>
                  <a:lnTo>
                    <a:pt x="150684" y="17914"/>
                  </a:lnTo>
                  <a:lnTo>
                    <a:pt x="150799" y="18117"/>
                  </a:lnTo>
                  <a:lnTo>
                    <a:pt x="150905" y="18330"/>
                  </a:lnTo>
                  <a:lnTo>
                    <a:pt x="151011" y="18542"/>
                  </a:lnTo>
                  <a:lnTo>
                    <a:pt x="151091" y="18764"/>
                  </a:lnTo>
                  <a:lnTo>
                    <a:pt x="151170" y="18985"/>
                  </a:lnTo>
                  <a:lnTo>
                    <a:pt x="151232" y="19215"/>
                  </a:lnTo>
                  <a:lnTo>
                    <a:pt x="151294" y="19454"/>
                  </a:lnTo>
                  <a:lnTo>
                    <a:pt x="151330" y="19693"/>
                  </a:lnTo>
                  <a:lnTo>
                    <a:pt x="151365" y="19932"/>
                  </a:lnTo>
                  <a:lnTo>
                    <a:pt x="151383" y="20180"/>
                  </a:lnTo>
                  <a:lnTo>
                    <a:pt x="151392" y="20436"/>
                  </a:lnTo>
                  <a:lnTo>
                    <a:pt x="151392" y="29057"/>
                  </a:lnTo>
                  <a:lnTo>
                    <a:pt x="114289" y="29057"/>
                  </a:lnTo>
                  <a:lnTo>
                    <a:pt x="114289" y="20436"/>
                  </a:lnTo>
                  <a:lnTo>
                    <a:pt x="114298" y="20180"/>
                  </a:lnTo>
                  <a:lnTo>
                    <a:pt x="114316" y="19932"/>
                  </a:lnTo>
                  <a:lnTo>
                    <a:pt x="114342" y="19693"/>
                  </a:lnTo>
                  <a:lnTo>
                    <a:pt x="114387" y="19454"/>
                  </a:lnTo>
                  <a:lnTo>
                    <a:pt x="114440" y="19215"/>
                  </a:lnTo>
                  <a:lnTo>
                    <a:pt x="114511" y="18985"/>
                  </a:lnTo>
                  <a:lnTo>
                    <a:pt x="114581" y="18764"/>
                  </a:lnTo>
                  <a:lnTo>
                    <a:pt x="114670" y="18542"/>
                  </a:lnTo>
                  <a:lnTo>
                    <a:pt x="114767" y="18330"/>
                  </a:lnTo>
                  <a:lnTo>
                    <a:pt x="114874" y="18117"/>
                  </a:lnTo>
                  <a:lnTo>
                    <a:pt x="114997" y="17914"/>
                  </a:lnTo>
                  <a:lnTo>
                    <a:pt x="115121" y="17719"/>
                  </a:lnTo>
                  <a:lnTo>
                    <a:pt x="115254" y="17524"/>
                  </a:lnTo>
                  <a:lnTo>
                    <a:pt x="115405" y="17339"/>
                  </a:lnTo>
                  <a:lnTo>
                    <a:pt x="115555" y="17162"/>
                  </a:lnTo>
                  <a:lnTo>
                    <a:pt x="115714" y="16993"/>
                  </a:lnTo>
                  <a:lnTo>
                    <a:pt x="115883" y="16834"/>
                  </a:lnTo>
                  <a:lnTo>
                    <a:pt x="116060" y="16684"/>
                  </a:lnTo>
                  <a:lnTo>
                    <a:pt x="116245" y="16533"/>
                  </a:lnTo>
                  <a:lnTo>
                    <a:pt x="116431" y="16400"/>
                  </a:lnTo>
                  <a:lnTo>
                    <a:pt x="116635" y="16277"/>
                  </a:lnTo>
                  <a:lnTo>
                    <a:pt x="116838" y="16153"/>
                  </a:lnTo>
                  <a:lnTo>
                    <a:pt x="117042" y="16046"/>
                  </a:lnTo>
                  <a:lnTo>
                    <a:pt x="117263" y="15949"/>
                  </a:lnTo>
                  <a:lnTo>
                    <a:pt x="117485" y="15861"/>
                  </a:lnTo>
                  <a:lnTo>
                    <a:pt x="117706" y="15790"/>
                  </a:lnTo>
                  <a:lnTo>
                    <a:pt x="117936" y="15719"/>
                  </a:lnTo>
                  <a:lnTo>
                    <a:pt x="118175" y="15666"/>
                  </a:lnTo>
                  <a:lnTo>
                    <a:pt x="118414" y="15622"/>
                  </a:lnTo>
                  <a:lnTo>
                    <a:pt x="118653" y="15595"/>
                  </a:lnTo>
                  <a:lnTo>
                    <a:pt x="118901" y="15577"/>
                  </a:lnTo>
                  <a:lnTo>
                    <a:pt x="119148" y="15568"/>
                  </a:lnTo>
                  <a:close/>
                  <a:moveTo>
                    <a:pt x="162154" y="44625"/>
                  </a:moveTo>
                  <a:lnTo>
                    <a:pt x="162154" y="55220"/>
                  </a:lnTo>
                  <a:lnTo>
                    <a:pt x="162145" y="55618"/>
                  </a:lnTo>
                  <a:lnTo>
                    <a:pt x="162119" y="56007"/>
                  </a:lnTo>
                  <a:lnTo>
                    <a:pt x="162066" y="56397"/>
                  </a:lnTo>
                  <a:lnTo>
                    <a:pt x="162004" y="56777"/>
                  </a:lnTo>
                  <a:lnTo>
                    <a:pt x="161915" y="57149"/>
                  </a:lnTo>
                  <a:lnTo>
                    <a:pt x="161809" y="57512"/>
                  </a:lnTo>
                  <a:lnTo>
                    <a:pt x="161685" y="57875"/>
                  </a:lnTo>
                  <a:lnTo>
                    <a:pt x="161552" y="58229"/>
                  </a:lnTo>
                  <a:lnTo>
                    <a:pt x="161393" y="58565"/>
                  </a:lnTo>
                  <a:lnTo>
                    <a:pt x="161225" y="58902"/>
                  </a:lnTo>
                  <a:lnTo>
                    <a:pt x="161039" y="59229"/>
                  </a:lnTo>
                  <a:lnTo>
                    <a:pt x="160835" y="59539"/>
                  </a:lnTo>
                  <a:lnTo>
                    <a:pt x="160623" y="59840"/>
                  </a:lnTo>
                  <a:lnTo>
                    <a:pt x="160393" y="60132"/>
                  </a:lnTo>
                  <a:lnTo>
                    <a:pt x="160145" y="60415"/>
                  </a:lnTo>
                  <a:lnTo>
                    <a:pt x="159888" y="60689"/>
                  </a:lnTo>
                  <a:lnTo>
                    <a:pt x="159623" y="60946"/>
                  </a:lnTo>
                  <a:lnTo>
                    <a:pt x="159340" y="61185"/>
                  </a:lnTo>
                  <a:lnTo>
                    <a:pt x="159047" y="61415"/>
                  </a:lnTo>
                  <a:lnTo>
                    <a:pt x="158747" y="61628"/>
                  </a:lnTo>
                  <a:lnTo>
                    <a:pt x="158428" y="61831"/>
                  </a:lnTo>
                  <a:lnTo>
                    <a:pt x="158109" y="62017"/>
                  </a:lnTo>
                  <a:lnTo>
                    <a:pt x="157773" y="62194"/>
                  </a:lnTo>
                  <a:lnTo>
                    <a:pt x="157428" y="62345"/>
                  </a:lnTo>
                  <a:lnTo>
                    <a:pt x="157083" y="62486"/>
                  </a:lnTo>
                  <a:lnTo>
                    <a:pt x="156720" y="62601"/>
                  </a:lnTo>
                  <a:lnTo>
                    <a:pt x="156357" y="62707"/>
                  </a:lnTo>
                  <a:lnTo>
                    <a:pt x="155976" y="62796"/>
                  </a:lnTo>
                  <a:lnTo>
                    <a:pt x="155596" y="62867"/>
                  </a:lnTo>
                  <a:lnTo>
                    <a:pt x="155215" y="62911"/>
                  </a:lnTo>
                  <a:lnTo>
                    <a:pt x="154817" y="62946"/>
                  </a:lnTo>
                  <a:lnTo>
                    <a:pt x="154419" y="62955"/>
                  </a:lnTo>
                  <a:lnTo>
                    <a:pt x="111254" y="62955"/>
                  </a:lnTo>
                  <a:lnTo>
                    <a:pt x="110855" y="62946"/>
                  </a:lnTo>
                  <a:lnTo>
                    <a:pt x="110466" y="62911"/>
                  </a:lnTo>
                  <a:lnTo>
                    <a:pt x="110076" y="62867"/>
                  </a:lnTo>
                  <a:lnTo>
                    <a:pt x="109696" y="62796"/>
                  </a:lnTo>
                  <a:lnTo>
                    <a:pt x="109324" y="62707"/>
                  </a:lnTo>
                  <a:lnTo>
                    <a:pt x="108961" y="62601"/>
                  </a:lnTo>
                  <a:lnTo>
                    <a:pt x="108598" y="62486"/>
                  </a:lnTo>
                  <a:lnTo>
                    <a:pt x="108244" y="62345"/>
                  </a:lnTo>
                  <a:lnTo>
                    <a:pt x="107908" y="62194"/>
                  </a:lnTo>
                  <a:lnTo>
                    <a:pt x="107572" y="62017"/>
                  </a:lnTo>
                  <a:lnTo>
                    <a:pt x="107244" y="61831"/>
                  </a:lnTo>
                  <a:lnTo>
                    <a:pt x="106934" y="61628"/>
                  </a:lnTo>
                  <a:lnTo>
                    <a:pt x="106634" y="61415"/>
                  </a:lnTo>
                  <a:lnTo>
                    <a:pt x="106341" y="61185"/>
                  </a:lnTo>
                  <a:lnTo>
                    <a:pt x="106058" y="60946"/>
                  </a:lnTo>
                  <a:lnTo>
                    <a:pt x="105793" y="60689"/>
                  </a:lnTo>
                  <a:lnTo>
                    <a:pt x="105536" y="60415"/>
                  </a:lnTo>
                  <a:lnTo>
                    <a:pt x="105288" y="60132"/>
                  </a:lnTo>
                  <a:lnTo>
                    <a:pt x="105058" y="59840"/>
                  </a:lnTo>
                  <a:lnTo>
                    <a:pt x="104846" y="59539"/>
                  </a:lnTo>
                  <a:lnTo>
                    <a:pt x="104642" y="59229"/>
                  </a:lnTo>
                  <a:lnTo>
                    <a:pt x="104456" y="58902"/>
                  </a:lnTo>
                  <a:lnTo>
                    <a:pt x="104288" y="58565"/>
                  </a:lnTo>
                  <a:lnTo>
                    <a:pt x="104129" y="58229"/>
                  </a:lnTo>
                  <a:lnTo>
                    <a:pt x="103987" y="57875"/>
                  </a:lnTo>
                  <a:lnTo>
                    <a:pt x="103872" y="57512"/>
                  </a:lnTo>
                  <a:lnTo>
                    <a:pt x="103766" y="57149"/>
                  </a:lnTo>
                  <a:lnTo>
                    <a:pt x="103677" y="56777"/>
                  </a:lnTo>
                  <a:lnTo>
                    <a:pt x="103607" y="56397"/>
                  </a:lnTo>
                  <a:lnTo>
                    <a:pt x="103562" y="56007"/>
                  </a:lnTo>
                  <a:lnTo>
                    <a:pt x="103527" y="55618"/>
                  </a:lnTo>
                  <a:lnTo>
                    <a:pt x="103518" y="55220"/>
                  </a:lnTo>
                  <a:lnTo>
                    <a:pt x="103518" y="44625"/>
                  </a:lnTo>
                  <a:close/>
                  <a:moveTo>
                    <a:pt x="180422" y="78524"/>
                  </a:moveTo>
                  <a:lnTo>
                    <a:pt x="194574" y="121512"/>
                  </a:lnTo>
                  <a:lnTo>
                    <a:pt x="71098" y="121512"/>
                  </a:lnTo>
                  <a:lnTo>
                    <a:pt x="85250" y="78524"/>
                  </a:lnTo>
                  <a:close/>
                  <a:moveTo>
                    <a:pt x="119148" y="0"/>
                  </a:moveTo>
                  <a:lnTo>
                    <a:pt x="118626" y="9"/>
                  </a:lnTo>
                  <a:lnTo>
                    <a:pt x="118104" y="27"/>
                  </a:lnTo>
                  <a:lnTo>
                    <a:pt x="117582" y="62"/>
                  </a:lnTo>
                  <a:lnTo>
                    <a:pt x="117069" y="106"/>
                  </a:lnTo>
                  <a:lnTo>
                    <a:pt x="116555" y="168"/>
                  </a:lnTo>
                  <a:lnTo>
                    <a:pt x="116042" y="239"/>
                  </a:lnTo>
                  <a:lnTo>
                    <a:pt x="115537" y="319"/>
                  </a:lnTo>
                  <a:lnTo>
                    <a:pt x="115042" y="416"/>
                  </a:lnTo>
                  <a:lnTo>
                    <a:pt x="114546" y="522"/>
                  </a:lnTo>
                  <a:lnTo>
                    <a:pt x="114050" y="646"/>
                  </a:lnTo>
                  <a:lnTo>
                    <a:pt x="113564" y="779"/>
                  </a:lnTo>
                  <a:lnTo>
                    <a:pt x="113086" y="920"/>
                  </a:lnTo>
                  <a:lnTo>
                    <a:pt x="112608" y="1071"/>
                  </a:lnTo>
                  <a:lnTo>
                    <a:pt x="112130" y="1239"/>
                  </a:lnTo>
                  <a:lnTo>
                    <a:pt x="111670" y="1416"/>
                  </a:lnTo>
                  <a:lnTo>
                    <a:pt x="111209" y="1611"/>
                  </a:lnTo>
                  <a:lnTo>
                    <a:pt x="110749" y="1806"/>
                  </a:lnTo>
                  <a:lnTo>
                    <a:pt x="110298" y="2018"/>
                  </a:lnTo>
                  <a:lnTo>
                    <a:pt x="109855" y="2239"/>
                  </a:lnTo>
                  <a:lnTo>
                    <a:pt x="109421" y="2469"/>
                  </a:lnTo>
                  <a:lnTo>
                    <a:pt x="108988" y="2708"/>
                  </a:lnTo>
                  <a:lnTo>
                    <a:pt x="108563" y="2965"/>
                  </a:lnTo>
                  <a:lnTo>
                    <a:pt x="108147" y="3222"/>
                  </a:lnTo>
                  <a:lnTo>
                    <a:pt x="107740" y="3496"/>
                  </a:lnTo>
                  <a:lnTo>
                    <a:pt x="107333" y="3779"/>
                  </a:lnTo>
                  <a:lnTo>
                    <a:pt x="106934" y="4062"/>
                  </a:lnTo>
                  <a:lnTo>
                    <a:pt x="106545" y="4363"/>
                  </a:lnTo>
                  <a:lnTo>
                    <a:pt x="106164" y="4673"/>
                  </a:lnTo>
                  <a:lnTo>
                    <a:pt x="105784" y="4992"/>
                  </a:lnTo>
                  <a:lnTo>
                    <a:pt x="105421" y="5310"/>
                  </a:lnTo>
                  <a:lnTo>
                    <a:pt x="105058" y="5647"/>
                  </a:lnTo>
                  <a:lnTo>
                    <a:pt x="104713" y="5992"/>
                  </a:lnTo>
                  <a:lnTo>
                    <a:pt x="104368" y="6346"/>
                  </a:lnTo>
                  <a:lnTo>
                    <a:pt x="104031" y="6700"/>
                  </a:lnTo>
                  <a:lnTo>
                    <a:pt x="103713" y="7072"/>
                  </a:lnTo>
                  <a:lnTo>
                    <a:pt x="103394" y="7443"/>
                  </a:lnTo>
                  <a:lnTo>
                    <a:pt x="103084" y="7824"/>
                  </a:lnTo>
                  <a:lnTo>
                    <a:pt x="102783" y="8213"/>
                  </a:lnTo>
                  <a:lnTo>
                    <a:pt x="102491" y="8612"/>
                  </a:lnTo>
                  <a:lnTo>
                    <a:pt x="102217" y="9019"/>
                  </a:lnTo>
                  <a:lnTo>
                    <a:pt x="101943" y="9426"/>
                  </a:lnTo>
                  <a:lnTo>
                    <a:pt x="101686" y="9842"/>
                  </a:lnTo>
                  <a:lnTo>
                    <a:pt x="101429" y="10267"/>
                  </a:lnTo>
                  <a:lnTo>
                    <a:pt x="101190" y="10701"/>
                  </a:lnTo>
                  <a:lnTo>
                    <a:pt x="100960" y="11143"/>
                  </a:lnTo>
                  <a:lnTo>
                    <a:pt x="100739" y="11586"/>
                  </a:lnTo>
                  <a:lnTo>
                    <a:pt x="100527" y="12028"/>
                  </a:lnTo>
                  <a:lnTo>
                    <a:pt x="100332" y="12488"/>
                  </a:lnTo>
                  <a:lnTo>
                    <a:pt x="100137" y="12949"/>
                  </a:lnTo>
                  <a:lnTo>
                    <a:pt x="99960" y="13418"/>
                  </a:lnTo>
                  <a:lnTo>
                    <a:pt x="99792" y="13887"/>
                  </a:lnTo>
                  <a:lnTo>
                    <a:pt x="99641" y="14365"/>
                  </a:lnTo>
                  <a:lnTo>
                    <a:pt x="99500" y="14843"/>
                  </a:lnTo>
                  <a:lnTo>
                    <a:pt x="99367" y="15329"/>
                  </a:lnTo>
                  <a:lnTo>
                    <a:pt x="99243" y="15825"/>
                  </a:lnTo>
                  <a:lnTo>
                    <a:pt x="99137" y="16321"/>
                  </a:lnTo>
                  <a:lnTo>
                    <a:pt x="99040" y="16816"/>
                  </a:lnTo>
                  <a:lnTo>
                    <a:pt x="98960" y="17330"/>
                  </a:lnTo>
                  <a:lnTo>
                    <a:pt x="98889" y="17834"/>
                  </a:lnTo>
                  <a:lnTo>
                    <a:pt x="98827" y="18348"/>
                  </a:lnTo>
                  <a:lnTo>
                    <a:pt x="98783" y="18861"/>
                  </a:lnTo>
                  <a:lnTo>
                    <a:pt x="98748" y="19383"/>
                  </a:lnTo>
                  <a:lnTo>
                    <a:pt x="98730" y="19905"/>
                  </a:lnTo>
                  <a:lnTo>
                    <a:pt x="98721" y="20436"/>
                  </a:lnTo>
                  <a:lnTo>
                    <a:pt x="98721" y="29057"/>
                  </a:lnTo>
                  <a:lnTo>
                    <a:pt x="87950" y="29057"/>
                  </a:lnTo>
                  <a:lnTo>
                    <a:pt x="87950" y="55220"/>
                  </a:lnTo>
                  <a:lnTo>
                    <a:pt x="87958" y="55724"/>
                  </a:lnTo>
                  <a:lnTo>
                    <a:pt x="87976" y="56229"/>
                  </a:lnTo>
                  <a:lnTo>
                    <a:pt x="88003" y="56733"/>
                  </a:lnTo>
                  <a:lnTo>
                    <a:pt x="88038" y="57229"/>
                  </a:lnTo>
                  <a:lnTo>
                    <a:pt x="88091" y="57724"/>
                  </a:lnTo>
                  <a:lnTo>
                    <a:pt x="88144" y="58220"/>
                  </a:lnTo>
                  <a:lnTo>
                    <a:pt x="88215" y="58707"/>
                  </a:lnTo>
                  <a:lnTo>
                    <a:pt x="88295" y="59194"/>
                  </a:lnTo>
                  <a:lnTo>
                    <a:pt x="88383" y="59681"/>
                  </a:lnTo>
                  <a:lnTo>
                    <a:pt x="88481" y="60158"/>
                  </a:lnTo>
                  <a:lnTo>
                    <a:pt x="88596" y="60636"/>
                  </a:lnTo>
                  <a:lnTo>
                    <a:pt x="88711" y="61105"/>
                  </a:lnTo>
                  <a:lnTo>
                    <a:pt x="88835" y="61575"/>
                  </a:lnTo>
                  <a:lnTo>
                    <a:pt x="88976" y="62035"/>
                  </a:lnTo>
                  <a:lnTo>
                    <a:pt x="89118" y="62495"/>
                  </a:lnTo>
                  <a:lnTo>
                    <a:pt x="89277" y="62955"/>
                  </a:lnTo>
                  <a:lnTo>
                    <a:pt x="25393" y="62955"/>
                  </a:lnTo>
                  <a:lnTo>
                    <a:pt x="25393" y="78524"/>
                  </a:lnTo>
                  <a:lnTo>
                    <a:pt x="68867" y="78524"/>
                  </a:lnTo>
                  <a:lnTo>
                    <a:pt x="54706" y="121512"/>
                  </a:lnTo>
                  <a:lnTo>
                    <a:pt x="0" y="121512"/>
                  </a:lnTo>
                  <a:lnTo>
                    <a:pt x="0" y="137080"/>
                  </a:lnTo>
                  <a:lnTo>
                    <a:pt x="49582" y="137080"/>
                  </a:lnTo>
                  <a:lnTo>
                    <a:pt x="30854" y="193982"/>
                  </a:lnTo>
                  <a:lnTo>
                    <a:pt x="16276" y="193982"/>
                  </a:lnTo>
                  <a:lnTo>
                    <a:pt x="16276" y="209550"/>
                  </a:lnTo>
                  <a:lnTo>
                    <a:pt x="56689" y="209550"/>
                  </a:lnTo>
                  <a:lnTo>
                    <a:pt x="56689" y="193982"/>
                  </a:lnTo>
                  <a:lnTo>
                    <a:pt x="47236" y="193982"/>
                  </a:lnTo>
                  <a:lnTo>
                    <a:pt x="65973" y="137080"/>
                  </a:lnTo>
                  <a:lnTo>
                    <a:pt x="199708" y="137080"/>
                  </a:lnTo>
                  <a:lnTo>
                    <a:pt x="218436" y="193982"/>
                  </a:lnTo>
                  <a:lnTo>
                    <a:pt x="208983" y="193982"/>
                  </a:lnTo>
                  <a:lnTo>
                    <a:pt x="208983" y="209550"/>
                  </a:lnTo>
                  <a:lnTo>
                    <a:pt x="249405" y="209550"/>
                  </a:lnTo>
                  <a:lnTo>
                    <a:pt x="249405" y="193982"/>
                  </a:lnTo>
                  <a:lnTo>
                    <a:pt x="234827" y="193982"/>
                  </a:lnTo>
                  <a:lnTo>
                    <a:pt x="216099" y="137080"/>
                  </a:lnTo>
                  <a:lnTo>
                    <a:pt x="265681" y="137080"/>
                  </a:lnTo>
                  <a:lnTo>
                    <a:pt x="265681" y="121512"/>
                  </a:lnTo>
                  <a:lnTo>
                    <a:pt x="210966" y="121512"/>
                  </a:lnTo>
                  <a:lnTo>
                    <a:pt x="196814" y="78524"/>
                  </a:lnTo>
                  <a:lnTo>
                    <a:pt x="240279" y="78524"/>
                  </a:lnTo>
                  <a:lnTo>
                    <a:pt x="240279" y="62955"/>
                  </a:lnTo>
                  <a:lnTo>
                    <a:pt x="176404" y="62955"/>
                  </a:lnTo>
                  <a:lnTo>
                    <a:pt x="176554" y="62495"/>
                  </a:lnTo>
                  <a:lnTo>
                    <a:pt x="176705" y="62035"/>
                  </a:lnTo>
                  <a:lnTo>
                    <a:pt x="176837" y="61575"/>
                  </a:lnTo>
                  <a:lnTo>
                    <a:pt x="176970" y="61105"/>
                  </a:lnTo>
                  <a:lnTo>
                    <a:pt x="177085" y="60636"/>
                  </a:lnTo>
                  <a:lnTo>
                    <a:pt x="177191" y="60158"/>
                  </a:lnTo>
                  <a:lnTo>
                    <a:pt x="177298" y="59681"/>
                  </a:lnTo>
                  <a:lnTo>
                    <a:pt x="177386" y="59194"/>
                  </a:lnTo>
                  <a:lnTo>
                    <a:pt x="177466" y="58707"/>
                  </a:lnTo>
                  <a:lnTo>
                    <a:pt x="177528" y="58220"/>
                  </a:lnTo>
                  <a:lnTo>
                    <a:pt x="177590" y="57724"/>
                  </a:lnTo>
                  <a:lnTo>
                    <a:pt x="177634" y="57229"/>
                  </a:lnTo>
                  <a:lnTo>
                    <a:pt x="177678" y="56733"/>
                  </a:lnTo>
                  <a:lnTo>
                    <a:pt x="177705" y="56229"/>
                  </a:lnTo>
                  <a:lnTo>
                    <a:pt x="177723" y="55724"/>
                  </a:lnTo>
                  <a:lnTo>
                    <a:pt x="177723" y="55220"/>
                  </a:lnTo>
                  <a:lnTo>
                    <a:pt x="177723" y="29057"/>
                  </a:lnTo>
                  <a:lnTo>
                    <a:pt x="166960" y="29057"/>
                  </a:lnTo>
                  <a:lnTo>
                    <a:pt x="166960" y="20436"/>
                  </a:lnTo>
                  <a:lnTo>
                    <a:pt x="166951" y="19905"/>
                  </a:lnTo>
                  <a:lnTo>
                    <a:pt x="166933" y="19383"/>
                  </a:lnTo>
                  <a:lnTo>
                    <a:pt x="166898" y="18861"/>
                  </a:lnTo>
                  <a:lnTo>
                    <a:pt x="166854" y="18348"/>
                  </a:lnTo>
                  <a:lnTo>
                    <a:pt x="166792" y="17834"/>
                  </a:lnTo>
                  <a:lnTo>
                    <a:pt x="166721" y="17330"/>
                  </a:lnTo>
                  <a:lnTo>
                    <a:pt x="166641" y="16816"/>
                  </a:lnTo>
                  <a:lnTo>
                    <a:pt x="166544" y="16321"/>
                  </a:lnTo>
                  <a:lnTo>
                    <a:pt x="166429" y="15825"/>
                  </a:lnTo>
                  <a:lnTo>
                    <a:pt x="166314" y="15329"/>
                  </a:lnTo>
                  <a:lnTo>
                    <a:pt x="166181" y="14843"/>
                  </a:lnTo>
                  <a:lnTo>
                    <a:pt x="166040" y="14365"/>
                  </a:lnTo>
                  <a:lnTo>
                    <a:pt x="165880" y="13887"/>
                  </a:lnTo>
                  <a:lnTo>
                    <a:pt x="165712" y="13418"/>
                  </a:lnTo>
                  <a:lnTo>
                    <a:pt x="165535" y="12949"/>
                  </a:lnTo>
                  <a:lnTo>
                    <a:pt x="165349" y="12488"/>
                  </a:lnTo>
                  <a:lnTo>
                    <a:pt x="165146" y="12028"/>
                  </a:lnTo>
                  <a:lnTo>
                    <a:pt x="164942" y="11586"/>
                  </a:lnTo>
                  <a:lnTo>
                    <a:pt x="164721" y="11143"/>
                  </a:lnTo>
                  <a:lnTo>
                    <a:pt x="164491" y="10701"/>
                  </a:lnTo>
                  <a:lnTo>
                    <a:pt x="164243" y="10267"/>
                  </a:lnTo>
                  <a:lnTo>
                    <a:pt x="163995" y="9842"/>
                  </a:lnTo>
                  <a:lnTo>
                    <a:pt x="163738" y="9426"/>
                  </a:lnTo>
                  <a:lnTo>
                    <a:pt x="163464" y="9019"/>
                  </a:lnTo>
                  <a:lnTo>
                    <a:pt x="163181" y="8612"/>
                  </a:lnTo>
                  <a:lnTo>
                    <a:pt x="162889" y="8213"/>
                  </a:lnTo>
                  <a:lnTo>
                    <a:pt x="162597" y="7824"/>
                  </a:lnTo>
                  <a:lnTo>
                    <a:pt x="162287" y="7443"/>
                  </a:lnTo>
                  <a:lnTo>
                    <a:pt x="161968" y="7072"/>
                  </a:lnTo>
                  <a:lnTo>
                    <a:pt x="161641" y="6700"/>
                  </a:lnTo>
                  <a:lnTo>
                    <a:pt x="161313" y="6346"/>
                  </a:lnTo>
                  <a:lnTo>
                    <a:pt x="160968" y="5992"/>
                  </a:lnTo>
                  <a:lnTo>
                    <a:pt x="160614" y="5647"/>
                  </a:lnTo>
                  <a:lnTo>
                    <a:pt x="160260" y="5310"/>
                  </a:lnTo>
                  <a:lnTo>
                    <a:pt x="159888" y="4992"/>
                  </a:lnTo>
                  <a:lnTo>
                    <a:pt x="159517" y="4673"/>
                  </a:lnTo>
                  <a:lnTo>
                    <a:pt x="159136" y="4363"/>
                  </a:lnTo>
                  <a:lnTo>
                    <a:pt x="158747" y="4062"/>
                  </a:lnTo>
                  <a:lnTo>
                    <a:pt x="158348" y="3779"/>
                  </a:lnTo>
                  <a:lnTo>
                    <a:pt x="157941" y="3496"/>
                  </a:lnTo>
                  <a:lnTo>
                    <a:pt x="157534" y="3222"/>
                  </a:lnTo>
                  <a:lnTo>
                    <a:pt x="157109" y="2965"/>
                  </a:lnTo>
                  <a:lnTo>
                    <a:pt x="156684" y="2708"/>
                  </a:lnTo>
                  <a:lnTo>
                    <a:pt x="156260" y="2469"/>
                  </a:lnTo>
                  <a:lnTo>
                    <a:pt x="155817" y="2239"/>
                  </a:lnTo>
                  <a:lnTo>
                    <a:pt x="155374" y="2018"/>
                  </a:lnTo>
                  <a:lnTo>
                    <a:pt x="154923" y="1806"/>
                  </a:lnTo>
                  <a:lnTo>
                    <a:pt x="154472" y="1611"/>
                  </a:lnTo>
                  <a:lnTo>
                    <a:pt x="154011" y="1416"/>
                  </a:lnTo>
                  <a:lnTo>
                    <a:pt x="153542" y="1239"/>
                  </a:lnTo>
                  <a:lnTo>
                    <a:pt x="153073" y="1071"/>
                  </a:lnTo>
                  <a:lnTo>
                    <a:pt x="152595" y="920"/>
                  </a:lnTo>
                  <a:lnTo>
                    <a:pt x="152109" y="779"/>
                  </a:lnTo>
                  <a:lnTo>
                    <a:pt x="151622" y="646"/>
                  </a:lnTo>
                  <a:lnTo>
                    <a:pt x="151135" y="522"/>
                  </a:lnTo>
                  <a:lnTo>
                    <a:pt x="150639" y="416"/>
                  </a:lnTo>
                  <a:lnTo>
                    <a:pt x="150135" y="319"/>
                  </a:lnTo>
                  <a:lnTo>
                    <a:pt x="149630" y="239"/>
                  </a:lnTo>
                  <a:lnTo>
                    <a:pt x="149126" y="168"/>
                  </a:lnTo>
                  <a:lnTo>
                    <a:pt x="148612" y="106"/>
                  </a:lnTo>
                  <a:lnTo>
                    <a:pt x="148099" y="62"/>
                  </a:lnTo>
                  <a:lnTo>
                    <a:pt x="147577" y="27"/>
                  </a:lnTo>
                  <a:lnTo>
                    <a:pt x="147055" y="9"/>
                  </a:lnTo>
                  <a:lnTo>
                    <a:pt x="1465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1" name="Google Shape;311;p47"/>
            <p:cNvSpPr/>
            <p:nvPr/>
          </p:nvSpPr>
          <p:spPr>
            <a:xfrm>
              <a:off x="488975" y="238125"/>
              <a:ext cx="6642025" cy="5238750"/>
            </a:xfrm>
            <a:custGeom>
              <a:rect b="b" l="l" r="r" t="t"/>
              <a:pathLst>
                <a:path extrusionOk="0" fill="none" h="209550" w="265681">
                  <a:moveTo>
                    <a:pt x="265681" y="137080"/>
                  </a:moveTo>
                  <a:lnTo>
                    <a:pt x="265681" y="121512"/>
                  </a:lnTo>
                  <a:lnTo>
                    <a:pt x="210966" y="121512"/>
                  </a:lnTo>
                  <a:lnTo>
                    <a:pt x="196814" y="78524"/>
                  </a:lnTo>
                  <a:lnTo>
                    <a:pt x="240279" y="78524"/>
                  </a:lnTo>
                  <a:lnTo>
                    <a:pt x="240279" y="62955"/>
                  </a:lnTo>
                  <a:lnTo>
                    <a:pt x="176404" y="62955"/>
                  </a:lnTo>
                  <a:lnTo>
                    <a:pt x="176404" y="62955"/>
                  </a:lnTo>
                  <a:lnTo>
                    <a:pt x="176554" y="62495"/>
                  </a:lnTo>
                  <a:lnTo>
                    <a:pt x="176705" y="62035"/>
                  </a:lnTo>
                  <a:lnTo>
                    <a:pt x="176837" y="61575"/>
                  </a:lnTo>
                  <a:lnTo>
                    <a:pt x="176970" y="61105"/>
                  </a:lnTo>
                  <a:lnTo>
                    <a:pt x="177085" y="60636"/>
                  </a:lnTo>
                  <a:lnTo>
                    <a:pt x="177191" y="60158"/>
                  </a:lnTo>
                  <a:lnTo>
                    <a:pt x="177298" y="59681"/>
                  </a:lnTo>
                  <a:lnTo>
                    <a:pt x="177386" y="59194"/>
                  </a:lnTo>
                  <a:lnTo>
                    <a:pt x="177466" y="58707"/>
                  </a:lnTo>
                  <a:lnTo>
                    <a:pt x="177528" y="58220"/>
                  </a:lnTo>
                  <a:lnTo>
                    <a:pt x="177590" y="57724"/>
                  </a:lnTo>
                  <a:lnTo>
                    <a:pt x="177634" y="57229"/>
                  </a:lnTo>
                  <a:lnTo>
                    <a:pt x="177678" y="56733"/>
                  </a:lnTo>
                  <a:lnTo>
                    <a:pt x="177705" y="56229"/>
                  </a:lnTo>
                  <a:lnTo>
                    <a:pt x="177723" y="55724"/>
                  </a:lnTo>
                  <a:lnTo>
                    <a:pt x="177723" y="55220"/>
                  </a:lnTo>
                  <a:lnTo>
                    <a:pt x="177723" y="29057"/>
                  </a:lnTo>
                  <a:lnTo>
                    <a:pt x="166960" y="29057"/>
                  </a:lnTo>
                  <a:lnTo>
                    <a:pt x="166960" y="20436"/>
                  </a:lnTo>
                  <a:lnTo>
                    <a:pt x="166960" y="20436"/>
                  </a:lnTo>
                  <a:lnTo>
                    <a:pt x="166951" y="19905"/>
                  </a:lnTo>
                  <a:lnTo>
                    <a:pt x="166933" y="19383"/>
                  </a:lnTo>
                  <a:lnTo>
                    <a:pt x="166898" y="18861"/>
                  </a:lnTo>
                  <a:lnTo>
                    <a:pt x="166854" y="18348"/>
                  </a:lnTo>
                  <a:lnTo>
                    <a:pt x="166792" y="17834"/>
                  </a:lnTo>
                  <a:lnTo>
                    <a:pt x="166721" y="17330"/>
                  </a:lnTo>
                  <a:lnTo>
                    <a:pt x="166641" y="16816"/>
                  </a:lnTo>
                  <a:lnTo>
                    <a:pt x="166544" y="16321"/>
                  </a:lnTo>
                  <a:lnTo>
                    <a:pt x="166429" y="15825"/>
                  </a:lnTo>
                  <a:lnTo>
                    <a:pt x="166314" y="15329"/>
                  </a:lnTo>
                  <a:lnTo>
                    <a:pt x="166181" y="14843"/>
                  </a:lnTo>
                  <a:lnTo>
                    <a:pt x="166040" y="14365"/>
                  </a:lnTo>
                  <a:lnTo>
                    <a:pt x="165880" y="13887"/>
                  </a:lnTo>
                  <a:lnTo>
                    <a:pt x="165712" y="13418"/>
                  </a:lnTo>
                  <a:lnTo>
                    <a:pt x="165535" y="12949"/>
                  </a:lnTo>
                  <a:lnTo>
                    <a:pt x="165349" y="12488"/>
                  </a:lnTo>
                  <a:lnTo>
                    <a:pt x="165146" y="12028"/>
                  </a:lnTo>
                  <a:lnTo>
                    <a:pt x="164942" y="11586"/>
                  </a:lnTo>
                  <a:lnTo>
                    <a:pt x="164721" y="11143"/>
                  </a:lnTo>
                  <a:lnTo>
                    <a:pt x="164491" y="10701"/>
                  </a:lnTo>
                  <a:lnTo>
                    <a:pt x="164243" y="10267"/>
                  </a:lnTo>
                  <a:lnTo>
                    <a:pt x="163995" y="9842"/>
                  </a:lnTo>
                  <a:lnTo>
                    <a:pt x="163738" y="9426"/>
                  </a:lnTo>
                  <a:lnTo>
                    <a:pt x="163464" y="9019"/>
                  </a:lnTo>
                  <a:lnTo>
                    <a:pt x="163181" y="8612"/>
                  </a:lnTo>
                  <a:lnTo>
                    <a:pt x="162889" y="8213"/>
                  </a:lnTo>
                  <a:lnTo>
                    <a:pt x="162597" y="7824"/>
                  </a:lnTo>
                  <a:lnTo>
                    <a:pt x="162287" y="7443"/>
                  </a:lnTo>
                  <a:lnTo>
                    <a:pt x="161968" y="7072"/>
                  </a:lnTo>
                  <a:lnTo>
                    <a:pt x="161641" y="6700"/>
                  </a:lnTo>
                  <a:lnTo>
                    <a:pt x="161313" y="6346"/>
                  </a:lnTo>
                  <a:lnTo>
                    <a:pt x="160968" y="5992"/>
                  </a:lnTo>
                  <a:lnTo>
                    <a:pt x="160614" y="5647"/>
                  </a:lnTo>
                  <a:lnTo>
                    <a:pt x="160260" y="5310"/>
                  </a:lnTo>
                  <a:lnTo>
                    <a:pt x="159888" y="4992"/>
                  </a:lnTo>
                  <a:lnTo>
                    <a:pt x="159517" y="4673"/>
                  </a:lnTo>
                  <a:lnTo>
                    <a:pt x="159136" y="4363"/>
                  </a:lnTo>
                  <a:lnTo>
                    <a:pt x="158747" y="4062"/>
                  </a:lnTo>
                  <a:lnTo>
                    <a:pt x="158348" y="3779"/>
                  </a:lnTo>
                  <a:lnTo>
                    <a:pt x="157941" y="3496"/>
                  </a:lnTo>
                  <a:lnTo>
                    <a:pt x="157534" y="3222"/>
                  </a:lnTo>
                  <a:lnTo>
                    <a:pt x="157109" y="2965"/>
                  </a:lnTo>
                  <a:lnTo>
                    <a:pt x="156684" y="2708"/>
                  </a:lnTo>
                  <a:lnTo>
                    <a:pt x="156260" y="2469"/>
                  </a:lnTo>
                  <a:lnTo>
                    <a:pt x="155817" y="2239"/>
                  </a:lnTo>
                  <a:lnTo>
                    <a:pt x="155374" y="2018"/>
                  </a:lnTo>
                  <a:lnTo>
                    <a:pt x="154923" y="1806"/>
                  </a:lnTo>
                  <a:lnTo>
                    <a:pt x="154472" y="1611"/>
                  </a:lnTo>
                  <a:lnTo>
                    <a:pt x="154011" y="1416"/>
                  </a:lnTo>
                  <a:lnTo>
                    <a:pt x="153542" y="1239"/>
                  </a:lnTo>
                  <a:lnTo>
                    <a:pt x="153073" y="1071"/>
                  </a:lnTo>
                  <a:lnTo>
                    <a:pt x="152595" y="920"/>
                  </a:lnTo>
                  <a:lnTo>
                    <a:pt x="152109" y="779"/>
                  </a:lnTo>
                  <a:lnTo>
                    <a:pt x="151622" y="646"/>
                  </a:lnTo>
                  <a:lnTo>
                    <a:pt x="151135" y="522"/>
                  </a:lnTo>
                  <a:lnTo>
                    <a:pt x="150639" y="416"/>
                  </a:lnTo>
                  <a:lnTo>
                    <a:pt x="150135" y="319"/>
                  </a:lnTo>
                  <a:lnTo>
                    <a:pt x="149630" y="239"/>
                  </a:lnTo>
                  <a:lnTo>
                    <a:pt x="149126" y="168"/>
                  </a:lnTo>
                  <a:lnTo>
                    <a:pt x="148612" y="106"/>
                  </a:lnTo>
                  <a:lnTo>
                    <a:pt x="148099" y="62"/>
                  </a:lnTo>
                  <a:lnTo>
                    <a:pt x="147577" y="27"/>
                  </a:lnTo>
                  <a:lnTo>
                    <a:pt x="147055" y="9"/>
                  </a:lnTo>
                  <a:lnTo>
                    <a:pt x="146524" y="0"/>
                  </a:lnTo>
                  <a:lnTo>
                    <a:pt x="119148" y="0"/>
                  </a:lnTo>
                  <a:lnTo>
                    <a:pt x="119148" y="0"/>
                  </a:lnTo>
                  <a:lnTo>
                    <a:pt x="118626" y="9"/>
                  </a:lnTo>
                  <a:lnTo>
                    <a:pt x="118104" y="27"/>
                  </a:lnTo>
                  <a:lnTo>
                    <a:pt x="117582" y="62"/>
                  </a:lnTo>
                  <a:lnTo>
                    <a:pt x="117069" y="106"/>
                  </a:lnTo>
                  <a:lnTo>
                    <a:pt x="116555" y="168"/>
                  </a:lnTo>
                  <a:lnTo>
                    <a:pt x="116042" y="239"/>
                  </a:lnTo>
                  <a:lnTo>
                    <a:pt x="115537" y="319"/>
                  </a:lnTo>
                  <a:lnTo>
                    <a:pt x="115042" y="416"/>
                  </a:lnTo>
                  <a:lnTo>
                    <a:pt x="114546" y="522"/>
                  </a:lnTo>
                  <a:lnTo>
                    <a:pt x="114050" y="646"/>
                  </a:lnTo>
                  <a:lnTo>
                    <a:pt x="113564" y="779"/>
                  </a:lnTo>
                  <a:lnTo>
                    <a:pt x="113086" y="920"/>
                  </a:lnTo>
                  <a:lnTo>
                    <a:pt x="112608" y="1071"/>
                  </a:lnTo>
                  <a:lnTo>
                    <a:pt x="112130" y="1239"/>
                  </a:lnTo>
                  <a:lnTo>
                    <a:pt x="111670" y="1416"/>
                  </a:lnTo>
                  <a:lnTo>
                    <a:pt x="111209" y="1611"/>
                  </a:lnTo>
                  <a:lnTo>
                    <a:pt x="110749" y="1806"/>
                  </a:lnTo>
                  <a:lnTo>
                    <a:pt x="110298" y="2018"/>
                  </a:lnTo>
                  <a:lnTo>
                    <a:pt x="109855" y="2239"/>
                  </a:lnTo>
                  <a:lnTo>
                    <a:pt x="109421" y="2469"/>
                  </a:lnTo>
                  <a:lnTo>
                    <a:pt x="108988" y="2708"/>
                  </a:lnTo>
                  <a:lnTo>
                    <a:pt x="108563" y="2965"/>
                  </a:lnTo>
                  <a:lnTo>
                    <a:pt x="108147" y="3222"/>
                  </a:lnTo>
                  <a:lnTo>
                    <a:pt x="107740" y="3496"/>
                  </a:lnTo>
                  <a:lnTo>
                    <a:pt x="107333" y="3779"/>
                  </a:lnTo>
                  <a:lnTo>
                    <a:pt x="106934" y="4062"/>
                  </a:lnTo>
                  <a:lnTo>
                    <a:pt x="106545" y="4363"/>
                  </a:lnTo>
                  <a:lnTo>
                    <a:pt x="106164" y="4673"/>
                  </a:lnTo>
                  <a:lnTo>
                    <a:pt x="105784" y="4992"/>
                  </a:lnTo>
                  <a:lnTo>
                    <a:pt x="105421" y="5310"/>
                  </a:lnTo>
                  <a:lnTo>
                    <a:pt x="105058" y="5647"/>
                  </a:lnTo>
                  <a:lnTo>
                    <a:pt x="104713" y="5992"/>
                  </a:lnTo>
                  <a:lnTo>
                    <a:pt x="104368" y="6346"/>
                  </a:lnTo>
                  <a:lnTo>
                    <a:pt x="104031" y="6700"/>
                  </a:lnTo>
                  <a:lnTo>
                    <a:pt x="103713" y="7072"/>
                  </a:lnTo>
                  <a:lnTo>
                    <a:pt x="103394" y="7443"/>
                  </a:lnTo>
                  <a:lnTo>
                    <a:pt x="103084" y="7824"/>
                  </a:lnTo>
                  <a:lnTo>
                    <a:pt x="102783" y="8213"/>
                  </a:lnTo>
                  <a:lnTo>
                    <a:pt x="102491" y="8612"/>
                  </a:lnTo>
                  <a:lnTo>
                    <a:pt x="102217" y="9019"/>
                  </a:lnTo>
                  <a:lnTo>
                    <a:pt x="101943" y="9426"/>
                  </a:lnTo>
                  <a:lnTo>
                    <a:pt x="101686" y="9842"/>
                  </a:lnTo>
                  <a:lnTo>
                    <a:pt x="101429" y="10267"/>
                  </a:lnTo>
                  <a:lnTo>
                    <a:pt x="101190" y="10701"/>
                  </a:lnTo>
                  <a:lnTo>
                    <a:pt x="100960" y="11143"/>
                  </a:lnTo>
                  <a:lnTo>
                    <a:pt x="100739" y="11586"/>
                  </a:lnTo>
                  <a:lnTo>
                    <a:pt x="100527" y="12028"/>
                  </a:lnTo>
                  <a:lnTo>
                    <a:pt x="100332" y="12488"/>
                  </a:lnTo>
                  <a:lnTo>
                    <a:pt x="100137" y="12949"/>
                  </a:lnTo>
                  <a:lnTo>
                    <a:pt x="99960" y="13418"/>
                  </a:lnTo>
                  <a:lnTo>
                    <a:pt x="99792" y="13887"/>
                  </a:lnTo>
                  <a:lnTo>
                    <a:pt x="99641" y="14365"/>
                  </a:lnTo>
                  <a:lnTo>
                    <a:pt x="99500" y="14843"/>
                  </a:lnTo>
                  <a:lnTo>
                    <a:pt x="99367" y="15329"/>
                  </a:lnTo>
                  <a:lnTo>
                    <a:pt x="99243" y="15825"/>
                  </a:lnTo>
                  <a:lnTo>
                    <a:pt x="99137" y="16321"/>
                  </a:lnTo>
                  <a:lnTo>
                    <a:pt x="99040" y="16816"/>
                  </a:lnTo>
                  <a:lnTo>
                    <a:pt x="98960" y="17330"/>
                  </a:lnTo>
                  <a:lnTo>
                    <a:pt x="98889" y="17834"/>
                  </a:lnTo>
                  <a:lnTo>
                    <a:pt x="98827" y="18348"/>
                  </a:lnTo>
                  <a:lnTo>
                    <a:pt x="98783" y="18861"/>
                  </a:lnTo>
                  <a:lnTo>
                    <a:pt x="98748" y="19383"/>
                  </a:lnTo>
                  <a:lnTo>
                    <a:pt x="98730" y="19905"/>
                  </a:lnTo>
                  <a:lnTo>
                    <a:pt x="98721" y="20436"/>
                  </a:lnTo>
                  <a:lnTo>
                    <a:pt x="98721" y="29057"/>
                  </a:lnTo>
                  <a:lnTo>
                    <a:pt x="87950" y="29057"/>
                  </a:lnTo>
                  <a:lnTo>
                    <a:pt x="87950" y="55220"/>
                  </a:lnTo>
                  <a:lnTo>
                    <a:pt x="87950" y="55220"/>
                  </a:lnTo>
                  <a:lnTo>
                    <a:pt x="87958" y="55724"/>
                  </a:lnTo>
                  <a:lnTo>
                    <a:pt x="87976" y="56229"/>
                  </a:lnTo>
                  <a:lnTo>
                    <a:pt x="88003" y="56733"/>
                  </a:lnTo>
                  <a:lnTo>
                    <a:pt x="88038" y="57229"/>
                  </a:lnTo>
                  <a:lnTo>
                    <a:pt x="88091" y="57724"/>
                  </a:lnTo>
                  <a:lnTo>
                    <a:pt x="88144" y="58220"/>
                  </a:lnTo>
                  <a:lnTo>
                    <a:pt x="88215" y="58707"/>
                  </a:lnTo>
                  <a:lnTo>
                    <a:pt x="88295" y="59194"/>
                  </a:lnTo>
                  <a:lnTo>
                    <a:pt x="88383" y="59681"/>
                  </a:lnTo>
                  <a:lnTo>
                    <a:pt x="88481" y="60158"/>
                  </a:lnTo>
                  <a:lnTo>
                    <a:pt x="88596" y="60636"/>
                  </a:lnTo>
                  <a:lnTo>
                    <a:pt x="88711" y="61105"/>
                  </a:lnTo>
                  <a:lnTo>
                    <a:pt x="88835" y="61575"/>
                  </a:lnTo>
                  <a:lnTo>
                    <a:pt x="88976" y="62035"/>
                  </a:lnTo>
                  <a:lnTo>
                    <a:pt x="89118" y="62495"/>
                  </a:lnTo>
                  <a:lnTo>
                    <a:pt x="89277" y="62955"/>
                  </a:lnTo>
                  <a:lnTo>
                    <a:pt x="25393" y="62955"/>
                  </a:lnTo>
                  <a:lnTo>
                    <a:pt x="25393" y="78524"/>
                  </a:lnTo>
                  <a:lnTo>
                    <a:pt x="68867" y="78524"/>
                  </a:lnTo>
                  <a:lnTo>
                    <a:pt x="54706" y="121512"/>
                  </a:lnTo>
                  <a:lnTo>
                    <a:pt x="0" y="121512"/>
                  </a:lnTo>
                  <a:lnTo>
                    <a:pt x="0" y="137080"/>
                  </a:lnTo>
                  <a:lnTo>
                    <a:pt x="49582" y="137080"/>
                  </a:lnTo>
                  <a:lnTo>
                    <a:pt x="30854" y="193982"/>
                  </a:lnTo>
                  <a:lnTo>
                    <a:pt x="16276" y="193982"/>
                  </a:lnTo>
                  <a:lnTo>
                    <a:pt x="16276" y="209550"/>
                  </a:lnTo>
                  <a:lnTo>
                    <a:pt x="56689" y="209550"/>
                  </a:lnTo>
                  <a:lnTo>
                    <a:pt x="56689" y="193982"/>
                  </a:lnTo>
                  <a:lnTo>
                    <a:pt x="47236" y="193982"/>
                  </a:lnTo>
                  <a:lnTo>
                    <a:pt x="65973" y="137080"/>
                  </a:lnTo>
                  <a:lnTo>
                    <a:pt x="199708" y="137080"/>
                  </a:lnTo>
                  <a:lnTo>
                    <a:pt x="218436" y="193982"/>
                  </a:lnTo>
                  <a:lnTo>
                    <a:pt x="208983" y="193982"/>
                  </a:lnTo>
                  <a:lnTo>
                    <a:pt x="208983" y="209550"/>
                  </a:lnTo>
                  <a:lnTo>
                    <a:pt x="249405" y="209550"/>
                  </a:lnTo>
                  <a:lnTo>
                    <a:pt x="249405" y="193982"/>
                  </a:lnTo>
                  <a:lnTo>
                    <a:pt x="234827" y="193982"/>
                  </a:lnTo>
                  <a:lnTo>
                    <a:pt x="216099" y="137080"/>
                  </a:lnTo>
                  <a:lnTo>
                    <a:pt x="265681" y="13708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2" name="Google Shape;312;p47"/>
            <p:cNvSpPr/>
            <p:nvPr/>
          </p:nvSpPr>
          <p:spPr>
            <a:xfrm>
              <a:off x="3346200" y="627325"/>
              <a:ext cx="927575" cy="337225"/>
            </a:xfrm>
            <a:custGeom>
              <a:rect b="b" l="l" r="r" t="t"/>
              <a:pathLst>
                <a:path extrusionOk="0" fill="none" h="13489" w="37103">
                  <a:moveTo>
                    <a:pt x="0" y="4868"/>
                  </a:moveTo>
                  <a:lnTo>
                    <a:pt x="0" y="4868"/>
                  </a:lnTo>
                  <a:lnTo>
                    <a:pt x="9" y="4612"/>
                  </a:lnTo>
                  <a:lnTo>
                    <a:pt x="27" y="4364"/>
                  </a:lnTo>
                  <a:lnTo>
                    <a:pt x="53" y="4125"/>
                  </a:lnTo>
                  <a:lnTo>
                    <a:pt x="98" y="3886"/>
                  </a:lnTo>
                  <a:lnTo>
                    <a:pt x="151" y="3647"/>
                  </a:lnTo>
                  <a:lnTo>
                    <a:pt x="222" y="3417"/>
                  </a:lnTo>
                  <a:lnTo>
                    <a:pt x="292" y="3196"/>
                  </a:lnTo>
                  <a:lnTo>
                    <a:pt x="381" y="2974"/>
                  </a:lnTo>
                  <a:lnTo>
                    <a:pt x="478" y="2762"/>
                  </a:lnTo>
                  <a:lnTo>
                    <a:pt x="585" y="2549"/>
                  </a:lnTo>
                  <a:lnTo>
                    <a:pt x="708" y="2346"/>
                  </a:lnTo>
                  <a:lnTo>
                    <a:pt x="832" y="2151"/>
                  </a:lnTo>
                  <a:lnTo>
                    <a:pt x="965" y="1956"/>
                  </a:lnTo>
                  <a:lnTo>
                    <a:pt x="1116" y="1771"/>
                  </a:lnTo>
                  <a:lnTo>
                    <a:pt x="1266" y="1594"/>
                  </a:lnTo>
                  <a:lnTo>
                    <a:pt x="1425" y="1425"/>
                  </a:lnTo>
                  <a:lnTo>
                    <a:pt x="1594" y="1266"/>
                  </a:lnTo>
                  <a:lnTo>
                    <a:pt x="1771" y="1116"/>
                  </a:lnTo>
                  <a:lnTo>
                    <a:pt x="1956" y="965"/>
                  </a:lnTo>
                  <a:lnTo>
                    <a:pt x="2142" y="832"/>
                  </a:lnTo>
                  <a:lnTo>
                    <a:pt x="2346" y="709"/>
                  </a:lnTo>
                  <a:lnTo>
                    <a:pt x="2549" y="585"/>
                  </a:lnTo>
                  <a:lnTo>
                    <a:pt x="2753" y="478"/>
                  </a:lnTo>
                  <a:lnTo>
                    <a:pt x="2974" y="381"/>
                  </a:lnTo>
                  <a:lnTo>
                    <a:pt x="3196" y="293"/>
                  </a:lnTo>
                  <a:lnTo>
                    <a:pt x="3417" y="222"/>
                  </a:lnTo>
                  <a:lnTo>
                    <a:pt x="3647" y="151"/>
                  </a:lnTo>
                  <a:lnTo>
                    <a:pt x="3886" y="98"/>
                  </a:lnTo>
                  <a:lnTo>
                    <a:pt x="4125" y="54"/>
                  </a:lnTo>
                  <a:lnTo>
                    <a:pt x="4364" y="27"/>
                  </a:lnTo>
                  <a:lnTo>
                    <a:pt x="4612" y="9"/>
                  </a:lnTo>
                  <a:lnTo>
                    <a:pt x="4859" y="0"/>
                  </a:lnTo>
                  <a:lnTo>
                    <a:pt x="32235" y="0"/>
                  </a:lnTo>
                  <a:lnTo>
                    <a:pt x="32235" y="0"/>
                  </a:lnTo>
                  <a:lnTo>
                    <a:pt x="32483" y="9"/>
                  </a:lnTo>
                  <a:lnTo>
                    <a:pt x="32730" y="27"/>
                  </a:lnTo>
                  <a:lnTo>
                    <a:pt x="32978" y="54"/>
                  </a:lnTo>
                  <a:lnTo>
                    <a:pt x="33217" y="98"/>
                  </a:lnTo>
                  <a:lnTo>
                    <a:pt x="33447" y="151"/>
                  </a:lnTo>
                  <a:lnTo>
                    <a:pt x="33677" y="222"/>
                  </a:lnTo>
                  <a:lnTo>
                    <a:pt x="33908" y="293"/>
                  </a:lnTo>
                  <a:lnTo>
                    <a:pt x="34129" y="381"/>
                  </a:lnTo>
                  <a:lnTo>
                    <a:pt x="34341" y="478"/>
                  </a:lnTo>
                  <a:lnTo>
                    <a:pt x="34554" y="585"/>
                  </a:lnTo>
                  <a:lnTo>
                    <a:pt x="34757" y="709"/>
                  </a:lnTo>
                  <a:lnTo>
                    <a:pt x="34952" y="832"/>
                  </a:lnTo>
                  <a:lnTo>
                    <a:pt x="35147" y="965"/>
                  </a:lnTo>
                  <a:lnTo>
                    <a:pt x="35332" y="1116"/>
                  </a:lnTo>
                  <a:lnTo>
                    <a:pt x="35501" y="1266"/>
                  </a:lnTo>
                  <a:lnTo>
                    <a:pt x="35678" y="1425"/>
                  </a:lnTo>
                  <a:lnTo>
                    <a:pt x="35837" y="1594"/>
                  </a:lnTo>
                  <a:lnTo>
                    <a:pt x="35987" y="1771"/>
                  </a:lnTo>
                  <a:lnTo>
                    <a:pt x="36129" y="1956"/>
                  </a:lnTo>
                  <a:lnTo>
                    <a:pt x="36271" y="2151"/>
                  </a:lnTo>
                  <a:lnTo>
                    <a:pt x="36395" y="2346"/>
                  </a:lnTo>
                  <a:lnTo>
                    <a:pt x="36510" y="2549"/>
                  </a:lnTo>
                  <a:lnTo>
                    <a:pt x="36616" y="2762"/>
                  </a:lnTo>
                  <a:lnTo>
                    <a:pt x="36722" y="2974"/>
                  </a:lnTo>
                  <a:lnTo>
                    <a:pt x="36802" y="3196"/>
                  </a:lnTo>
                  <a:lnTo>
                    <a:pt x="36881" y="3417"/>
                  </a:lnTo>
                  <a:lnTo>
                    <a:pt x="36943" y="3647"/>
                  </a:lnTo>
                  <a:lnTo>
                    <a:pt x="37005" y="3886"/>
                  </a:lnTo>
                  <a:lnTo>
                    <a:pt x="37041" y="4125"/>
                  </a:lnTo>
                  <a:lnTo>
                    <a:pt x="37076" y="4364"/>
                  </a:lnTo>
                  <a:lnTo>
                    <a:pt x="37094" y="4612"/>
                  </a:lnTo>
                  <a:lnTo>
                    <a:pt x="37103" y="4868"/>
                  </a:lnTo>
                  <a:lnTo>
                    <a:pt x="37103" y="13489"/>
                  </a:lnTo>
                  <a:lnTo>
                    <a:pt x="0" y="13489"/>
                  </a:lnTo>
                  <a:lnTo>
                    <a:pt x="0" y="4868"/>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3" name="Google Shape;313;p47"/>
            <p:cNvSpPr/>
            <p:nvPr/>
          </p:nvSpPr>
          <p:spPr>
            <a:xfrm>
              <a:off x="3076925" y="1353750"/>
              <a:ext cx="1465925" cy="458275"/>
            </a:xfrm>
            <a:custGeom>
              <a:rect b="b" l="l" r="r" t="t"/>
              <a:pathLst>
                <a:path extrusionOk="0" fill="none" h="18331" w="58637">
                  <a:moveTo>
                    <a:pt x="0" y="10595"/>
                  </a:moveTo>
                  <a:lnTo>
                    <a:pt x="0" y="0"/>
                  </a:lnTo>
                  <a:lnTo>
                    <a:pt x="58636" y="0"/>
                  </a:lnTo>
                  <a:lnTo>
                    <a:pt x="58636" y="10595"/>
                  </a:lnTo>
                  <a:lnTo>
                    <a:pt x="58636" y="10595"/>
                  </a:lnTo>
                  <a:lnTo>
                    <a:pt x="58627" y="10993"/>
                  </a:lnTo>
                  <a:lnTo>
                    <a:pt x="58601" y="11382"/>
                  </a:lnTo>
                  <a:lnTo>
                    <a:pt x="58548" y="11772"/>
                  </a:lnTo>
                  <a:lnTo>
                    <a:pt x="58486" y="12152"/>
                  </a:lnTo>
                  <a:lnTo>
                    <a:pt x="58397" y="12524"/>
                  </a:lnTo>
                  <a:lnTo>
                    <a:pt x="58291" y="12887"/>
                  </a:lnTo>
                  <a:lnTo>
                    <a:pt x="58167" y="13250"/>
                  </a:lnTo>
                  <a:lnTo>
                    <a:pt x="58034" y="13604"/>
                  </a:lnTo>
                  <a:lnTo>
                    <a:pt x="57875" y="13940"/>
                  </a:lnTo>
                  <a:lnTo>
                    <a:pt x="57707" y="14277"/>
                  </a:lnTo>
                  <a:lnTo>
                    <a:pt x="57521" y="14604"/>
                  </a:lnTo>
                  <a:lnTo>
                    <a:pt x="57317" y="14914"/>
                  </a:lnTo>
                  <a:lnTo>
                    <a:pt x="57105" y="15215"/>
                  </a:lnTo>
                  <a:lnTo>
                    <a:pt x="56875" y="15507"/>
                  </a:lnTo>
                  <a:lnTo>
                    <a:pt x="56627" y="15790"/>
                  </a:lnTo>
                  <a:lnTo>
                    <a:pt x="56370" y="16064"/>
                  </a:lnTo>
                  <a:lnTo>
                    <a:pt x="56105" y="16321"/>
                  </a:lnTo>
                  <a:lnTo>
                    <a:pt x="55822" y="16560"/>
                  </a:lnTo>
                  <a:lnTo>
                    <a:pt x="55529" y="16790"/>
                  </a:lnTo>
                  <a:lnTo>
                    <a:pt x="55229" y="17003"/>
                  </a:lnTo>
                  <a:lnTo>
                    <a:pt x="54910" y="17206"/>
                  </a:lnTo>
                  <a:lnTo>
                    <a:pt x="54591" y="17392"/>
                  </a:lnTo>
                  <a:lnTo>
                    <a:pt x="54255" y="17569"/>
                  </a:lnTo>
                  <a:lnTo>
                    <a:pt x="53910" y="17720"/>
                  </a:lnTo>
                  <a:lnTo>
                    <a:pt x="53565" y="17861"/>
                  </a:lnTo>
                  <a:lnTo>
                    <a:pt x="53202" y="17976"/>
                  </a:lnTo>
                  <a:lnTo>
                    <a:pt x="52839" y="18082"/>
                  </a:lnTo>
                  <a:lnTo>
                    <a:pt x="52458" y="18171"/>
                  </a:lnTo>
                  <a:lnTo>
                    <a:pt x="52078" y="18242"/>
                  </a:lnTo>
                  <a:lnTo>
                    <a:pt x="51697" y="18286"/>
                  </a:lnTo>
                  <a:lnTo>
                    <a:pt x="51299" y="18321"/>
                  </a:lnTo>
                  <a:lnTo>
                    <a:pt x="50901" y="18330"/>
                  </a:lnTo>
                  <a:lnTo>
                    <a:pt x="7736" y="18330"/>
                  </a:lnTo>
                  <a:lnTo>
                    <a:pt x="7736" y="18330"/>
                  </a:lnTo>
                  <a:lnTo>
                    <a:pt x="7337" y="18321"/>
                  </a:lnTo>
                  <a:lnTo>
                    <a:pt x="6948" y="18286"/>
                  </a:lnTo>
                  <a:lnTo>
                    <a:pt x="6558" y="18242"/>
                  </a:lnTo>
                  <a:lnTo>
                    <a:pt x="6178" y="18171"/>
                  </a:lnTo>
                  <a:lnTo>
                    <a:pt x="5806" y="18082"/>
                  </a:lnTo>
                  <a:lnTo>
                    <a:pt x="5443" y="17976"/>
                  </a:lnTo>
                  <a:lnTo>
                    <a:pt x="5080" y="17861"/>
                  </a:lnTo>
                  <a:lnTo>
                    <a:pt x="4726" y="17720"/>
                  </a:lnTo>
                  <a:lnTo>
                    <a:pt x="4390" y="17569"/>
                  </a:lnTo>
                  <a:lnTo>
                    <a:pt x="4054" y="17392"/>
                  </a:lnTo>
                  <a:lnTo>
                    <a:pt x="3726" y="17206"/>
                  </a:lnTo>
                  <a:lnTo>
                    <a:pt x="3416" y="17003"/>
                  </a:lnTo>
                  <a:lnTo>
                    <a:pt x="3116" y="16790"/>
                  </a:lnTo>
                  <a:lnTo>
                    <a:pt x="2823" y="16560"/>
                  </a:lnTo>
                  <a:lnTo>
                    <a:pt x="2540" y="16321"/>
                  </a:lnTo>
                  <a:lnTo>
                    <a:pt x="2275" y="16064"/>
                  </a:lnTo>
                  <a:lnTo>
                    <a:pt x="2018" y="15790"/>
                  </a:lnTo>
                  <a:lnTo>
                    <a:pt x="1770" y="15507"/>
                  </a:lnTo>
                  <a:lnTo>
                    <a:pt x="1540" y="15215"/>
                  </a:lnTo>
                  <a:lnTo>
                    <a:pt x="1328" y="14914"/>
                  </a:lnTo>
                  <a:lnTo>
                    <a:pt x="1124" y="14604"/>
                  </a:lnTo>
                  <a:lnTo>
                    <a:pt x="938" y="14277"/>
                  </a:lnTo>
                  <a:lnTo>
                    <a:pt x="770" y="13940"/>
                  </a:lnTo>
                  <a:lnTo>
                    <a:pt x="611" y="13604"/>
                  </a:lnTo>
                  <a:lnTo>
                    <a:pt x="469" y="13250"/>
                  </a:lnTo>
                  <a:lnTo>
                    <a:pt x="354" y="12887"/>
                  </a:lnTo>
                  <a:lnTo>
                    <a:pt x="248" y="12524"/>
                  </a:lnTo>
                  <a:lnTo>
                    <a:pt x="159" y="12152"/>
                  </a:lnTo>
                  <a:lnTo>
                    <a:pt x="89" y="11772"/>
                  </a:lnTo>
                  <a:lnTo>
                    <a:pt x="44" y="11382"/>
                  </a:lnTo>
                  <a:lnTo>
                    <a:pt x="9" y="10993"/>
                  </a:lnTo>
                  <a:lnTo>
                    <a:pt x="0" y="10595"/>
                  </a:lnTo>
                  <a:lnTo>
                    <a:pt x="0" y="10595"/>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4" name="Google Shape;314;p47"/>
            <p:cNvSpPr/>
            <p:nvPr/>
          </p:nvSpPr>
          <p:spPr>
            <a:xfrm>
              <a:off x="2266400" y="2201200"/>
              <a:ext cx="3086950" cy="1074725"/>
            </a:xfrm>
            <a:custGeom>
              <a:rect b="b" l="l" r="r" t="t"/>
              <a:pathLst>
                <a:path extrusionOk="0" fill="none" h="42989" w="123478">
                  <a:moveTo>
                    <a:pt x="1" y="42989"/>
                  </a:moveTo>
                  <a:lnTo>
                    <a:pt x="14153" y="1"/>
                  </a:lnTo>
                  <a:lnTo>
                    <a:pt x="109325" y="1"/>
                  </a:lnTo>
                  <a:lnTo>
                    <a:pt x="123477" y="42989"/>
                  </a:lnTo>
                  <a:lnTo>
                    <a:pt x="1" y="42989"/>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5" name="Google Shape;315;p47"/>
            <p:cNvSpPr/>
            <p:nvPr/>
          </p:nvSpPr>
          <p:spPr>
            <a:xfrm>
              <a:off x="2266400" y="3275900"/>
              <a:ext cx="25" cy="25"/>
            </a:xfrm>
            <a:custGeom>
              <a:rect b="b" l="l" r="r" t="t"/>
              <a:pathLst>
                <a:path extrusionOk="0" fill="none" h="1" w="1">
                  <a:moveTo>
                    <a:pt x="1" y="1"/>
                  </a:moveTo>
                  <a:lnTo>
                    <a:pt x="1"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cxnSp>
        <p:nvCxnSpPr>
          <p:cNvPr id="316" name="Google Shape;316;p47"/>
          <p:cNvCxnSpPr>
            <a:stCxn id="298" idx="3"/>
            <a:endCxn id="299" idx="1"/>
          </p:cNvCxnSpPr>
          <p:nvPr/>
        </p:nvCxnSpPr>
        <p:spPr>
          <a:xfrm>
            <a:off x="7273644" y="234874"/>
            <a:ext cx="475500" cy="0"/>
          </a:xfrm>
          <a:prstGeom prst="straightConnector1">
            <a:avLst/>
          </a:prstGeom>
          <a:noFill/>
          <a:ln cap="flat" cmpd="sng" w="19050">
            <a:solidFill>
              <a:schemeClr val="accent6"/>
            </a:solidFill>
            <a:prstDash val="solid"/>
            <a:round/>
            <a:headEnd len="med" w="med" type="none"/>
            <a:tailEnd len="med" w="med" type="none"/>
          </a:ln>
        </p:spPr>
      </p:cxnSp>
      <p:cxnSp>
        <p:nvCxnSpPr>
          <p:cNvPr id="317" name="Google Shape;317;p47"/>
          <p:cNvCxnSpPr>
            <a:stCxn id="299" idx="3"/>
            <a:endCxn id="300" idx="1"/>
          </p:cNvCxnSpPr>
          <p:nvPr/>
        </p:nvCxnSpPr>
        <p:spPr>
          <a:xfrm>
            <a:off x="8025566" y="234874"/>
            <a:ext cx="475800" cy="0"/>
          </a:xfrm>
          <a:prstGeom prst="straightConnector1">
            <a:avLst/>
          </a:prstGeom>
          <a:noFill/>
          <a:ln cap="flat" cmpd="sng" w="19050">
            <a:solidFill>
              <a:schemeClr val="accent6"/>
            </a:solidFill>
            <a:prstDash val="solid"/>
            <a:round/>
            <a:headEnd len="med" w="med" type="none"/>
            <a:tailEnd len="med" w="med" type="none"/>
          </a:ln>
        </p:spPr>
      </p:cxnSp>
      <p:sp>
        <p:nvSpPr>
          <p:cNvPr id="318" name="Google Shape;318;p47"/>
          <p:cNvSpPr/>
          <p:nvPr/>
        </p:nvSpPr>
        <p:spPr>
          <a:xfrm>
            <a:off x="254550" y="1323625"/>
            <a:ext cx="2276700" cy="2716800"/>
          </a:xfrm>
          <a:prstGeom prst="roundRect">
            <a:avLst>
              <a:gd fmla="val 16667" name="adj"/>
            </a:avLst>
          </a:prstGeom>
          <a:solidFill>
            <a:srgbClr val="FFFFFF">
              <a:alpha val="24580"/>
            </a:srgbClr>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300">
                <a:latin typeface="Darker Grotesque Medium"/>
                <a:ea typeface="Darker Grotesque Medium"/>
                <a:cs typeface="Darker Grotesque Medium"/>
                <a:sym typeface="Darker Grotesque Medium"/>
              </a:rPr>
              <a:t>For a given map of dimensions W x H, we specify the maximum number of operations to be:</a:t>
            </a:r>
            <a:endParaRPr sz="1300">
              <a:latin typeface="Darker Grotesque Medium"/>
              <a:ea typeface="Darker Grotesque Medium"/>
              <a:cs typeface="Darker Grotesque Medium"/>
              <a:sym typeface="Darker Grotesque Medium"/>
            </a:endParaRPr>
          </a:p>
          <a:p>
            <a:pPr indent="0" lvl="0" marL="0" rtl="0" algn="l">
              <a:lnSpc>
                <a:spcPct val="115000"/>
              </a:lnSpc>
              <a:spcBef>
                <a:spcPts val="0"/>
              </a:spcBef>
              <a:spcAft>
                <a:spcPts val="0"/>
              </a:spcAft>
              <a:buNone/>
            </a:pPr>
            <a:r>
              <a:rPr lang="en-GB" sz="1300">
                <a:latin typeface="Darker Grotesque Medium"/>
                <a:ea typeface="Darker Grotesque Medium"/>
                <a:cs typeface="Darker Grotesque Medium"/>
                <a:sym typeface="Darker Grotesque Medium"/>
              </a:rPr>
              <a:t>0.01 % x W x H</a:t>
            </a:r>
            <a:endParaRPr sz="1300">
              <a:latin typeface="Darker Grotesque Medium"/>
              <a:ea typeface="Darker Grotesque Medium"/>
              <a:cs typeface="Darker Grotesque Medium"/>
              <a:sym typeface="Darker Grotesque Medium"/>
            </a:endParaRPr>
          </a:p>
          <a:p>
            <a:pPr indent="0" lvl="0" marL="0" rtl="0" algn="l">
              <a:lnSpc>
                <a:spcPct val="115000"/>
              </a:lnSpc>
              <a:spcBef>
                <a:spcPts val="0"/>
              </a:spcBef>
              <a:spcAft>
                <a:spcPts val="0"/>
              </a:spcAft>
              <a:buNone/>
            </a:pPr>
            <a:r>
              <a:rPr lang="en-GB" sz="1300">
                <a:latin typeface="Darker Grotesque Medium"/>
                <a:ea typeface="Darker Grotesque Medium"/>
                <a:cs typeface="Darker Grotesque Medium"/>
                <a:sym typeface="Darker Grotesque Medium"/>
              </a:rPr>
              <a:t>So for a 1000 x 1000 map,</a:t>
            </a:r>
            <a:endParaRPr sz="1300">
              <a:latin typeface="Darker Grotesque Medium"/>
              <a:ea typeface="Darker Grotesque Medium"/>
              <a:cs typeface="Darker Grotesque Medium"/>
              <a:sym typeface="Darker Grotesque Medium"/>
            </a:endParaRPr>
          </a:p>
          <a:p>
            <a:pPr indent="0" lvl="0" marL="0" rtl="0" algn="l">
              <a:lnSpc>
                <a:spcPct val="115000"/>
              </a:lnSpc>
              <a:spcBef>
                <a:spcPts val="0"/>
              </a:spcBef>
              <a:spcAft>
                <a:spcPts val="0"/>
              </a:spcAft>
              <a:buNone/>
            </a:pPr>
            <a:r>
              <a:rPr lang="en-GB" sz="1300">
                <a:latin typeface="Darker Grotesque Medium"/>
                <a:ea typeface="Darker Grotesque Medium"/>
                <a:cs typeface="Darker Grotesque Medium"/>
                <a:sym typeface="Darker Grotesque Medium"/>
              </a:rPr>
              <a:t># operations = 0.01% x 1000</a:t>
            </a:r>
            <a:r>
              <a:rPr baseline="30000" lang="en-GB" sz="2100">
                <a:latin typeface="Darker Grotesque Medium"/>
                <a:ea typeface="Darker Grotesque Medium"/>
                <a:cs typeface="Darker Grotesque Medium"/>
                <a:sym typeface="Darker Grotesque Medium"/>
              </a:rPr>
              <a:t>2</a:t>
            </a:r>
            <a:endParaRPr baseline="30000" sz="2100">
              <a:latin typeface="Darker Grotesque Medium"/>
              <a:ea typeface="Darker Grotesque Medium"/>
              <a:cs typeface="Darker Grotesque Medium"/>
              <a:sym typeface="Darker Grotesque Medium"/>
            </a:endParaRPr>
          </a:p>
          <a:p>
            <a:pPr indent="0" lvl="0" marL="0" rtl="0" algn="l">
              <a:lnSpc>
                <a:spcPct val="115000"/>
              </a:lnSpc>
              <a:spcBef>
                <a:spcPts val="0"/>
              </a:spcBef>
              <a:spcAft>
                <a:spcPts val="0"/>
              </a:spcAft>
              <a:buNone/>
            </a:pPr>
            <a:br>
              <a:rPr lang="en-GB" sz="1300">
                <a:latin typeface="Darker Grotesque Medium"/>
                <a:ea typeface="Darker Grotesque Medium"/>
                <a:cs typeface="Darker Grotesque Medium"/>
                <a:sym typeface="Darker Grotesque Medium"/>
              </a:rPr>
            </a:br>
            <a:r>
              <a:rPr lang="en-GB" sz="1300">
                <a:latin typeface="Darker Grotesque Medium"/>
                <a:ea typeface="Darker Grotesque Medium"/>
                <a:cs typeface="Darker Grotesque Medium"/>
                <a:sym typeface="Darker Grotesque Medium"/>
              </a:rPr>
              <a:t>As W, H → </a:t>
            </a:r>
            <a:r>
              <a:rPr lang="en-GB" sz="1600">
                <a:latin typeface="Darker Grotesque Medium"/>
                <a:ea typeface="Darker Grotesque Medium"/>
                <a:cs typeface="Darker Grotesque Medium"/>
                <a:sym typeface="Darker Grotesque Medium"/>
              </a:rPr>
              <a:t>∞</a:t>
            </a:r>
            <a:endParaRPr sz="1600">
              <a:latin typeface="Darker Grotesque Medium"/>
              <a:ea typeface="Darker Grotesque Medium"/>
              <a:cs typeface="Darker Grotesque Medium"/>
              <a:sym typeface="Darker Grotesque Medium"/>
            </a:endParaRPr>
          </a:p>
          <a:p>
            <a:pPr indent="0" lvl="0" marL="0" rtl="0" algn="l">
              <a:lnSpc>
                <a:spcPct val="115000"/>
              </a:lnSpc>
              <a:spcBef>
                <a:spcPts val="0"/>
              </a:spcBef>
              <a:spcAft>
                <a:spcPts val="0"/>
              </a:spcAft>
              <a:buNone/>
            </a:pPr>
            <a:r>
              <a:rPr lang="en-GB" sz="1300" u="sng">
                <a:latin typeface="Darker Grotesque Medium"/>
                <a:ea typeface="Darker Grotesque Medium"/>
                <a:cs typeface="Darker Grotesque Medium"/>
                <a:sym typeface="Darker Grotesque Medium"/>
              </a:rPr>
              <a:t>Big-O complexity = O(WH)</a:t>
            </a:r>
            <a:endParaRPr sz="1300" u="sng">
              <a:latin typeface="Darker Grotesque Medium"/>
              <a:ea typeface="Darker Grotesque Medium"/>
              <a:cs typeface="Darker Grotesque Medium"/>
              <a:sym typeface="Darker Grotesque Medium"/>
            </a:endParaRPr>
          </a:p>
          <a:p>
            <a:pPr indent="0" lvl="0" marL="0" rtl="0" algn="l">
              <a:spcBef>
                <a:spcPts val="0"/>
              </a:spcBef>
              <a:spcAft>
                <a:spcPts val="0"/>
              </a:spcAft>
              <a:buNone/>
            </a:pPr>
            <a:r>
              <a:t/>
            </a:r>
            <a:endParaRPr/>
          </a:p>
        </p:txBody>
      </p:sp>
      <p:sp>
        <p:nvSpPr>
          <p:cNvPr id="319" name="Google Shape;319;p47"/>
          <p:cNvSpPr txBox="1"/>
          <p:nvPr>
            <p:ph idx="4294967295" type="subTitle"/>
          </p:nvPr>
        </p:nvSpPr>
        <p:spPr>
          <a:xfrm>
            <a:off x="0" y="837475"/>
            <a:ext cx="278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2400">
                <a:solidFill>
                  <a:schemeClr val="accent2"/>
                </a:solidFill>
                <a:latin typeface="Bebas Neue"/>
                <a:ea typeface="Bebas Neue"/>
                <a:cs typeface="Bebas Neue"/>
                <a:sym typeface="Bebas Neue"/>
              </a:rPr>
              <a:t>Method #1</a:t>
            </a:r>
            <a:endParaRPr/>
          </a:p>
        </p:txBody>
      </p:sp>
      <p:cxnSp>
        <p:nvCxnSpPr>
          <p:cNvPr id="320" name="Google Shape;320;p47"/>
          <p:cNvCxnSpPr/>
          <p:nvPr/>
        </p:nvCxnSpPr>
        <p:spPr>
          <a:xfrm>
            <a:off x="2670450" y="1149475"/>
            <a:ext cx="11700" cy="3065100"/>
          </a:xfrm>
          <a:prstGeom prst="straightConnector1">
            <a:avLst/>
          </a:prstGeom>
          <a:noFill/>
          <a:ln cap="flat" cmpd="sng" w="38100">
            <a:solidFill>
              <a:schemeClr val="accent2"/>
            </a:solidFill>
            <a:prstDash val="dashDot"/>
            <a:round/>
            <a:headEnd len="med" w="med" type="none"/>
            <a:tailEnd len="med" w="med" type="none"/>
          </a:ln>
        </p:spPr>
      </p:cxnSp>
      <p:sp>
        <p:nvSpPr>
          <p:cNvPr id="321" name="Google Shape;321;p47"/>
          <p:cNvSpPr txBox="1"/>
          <p:nvPr>
            <p:ph idx="4294967295" type="subTitle"/>
          </p:nvPr>
        </p:nvSpPr>
        <p:spPr>
          <a:xfrm>
            <a:off x="4487850" y="837475"/>
            <a:ext cx="278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2400">
                <a:solidFill>
                  <a:schemeClr val="accent2"/>
                </a:solidFill>
                <a:latin typeface="Bebas Neue"/>
                <a:ea typeface="Bebas Neue"/>
                <a:cs typeface="Bebas Neue"/>
                <a:sym typeface="Bebas Neue"/>
              </a:rPr>
              <a:t>Method #2</a:t>
            </a:r>
            <a:endParaRPr/>
          </a:p>
        </p:txBody>
      </p:sp>
      <p:pic>
        <p:nvPicPr>
          <p:cNvPr id="322" name="Google Shape;322;p47"/>
          <p:cNvPicPr preferRelativeResize="0"/>
          <p:nvPr/>
        </p:nvPicPr>
        <p:blipFill>
          <a:blip r:embed="rId3">
            <a:alphaModFix/>
          </a:blip>
          <a:stretch>
            <a:fillRect/>
          </a:stretch>
        </p:blipFill>
        <p:spPr>
          <a:xfrm>
            <a:off x="7219200" y="899353"/>
            <a:ext cx="1814525" cy="1247847"/>
          </a:xfrm>
          <a:prstGeom prst="rect">
            <a:avLst/>
          </a:prstGeom>
          <a:noFill/>
          <a:ln>
            <a:noFill/>
          </a:ln>
        </p:spPr>
      </p:pic>
      <p:sp>
        <p:nvSpPr>
          <p:cNvPr id="323" name="Google Shape;323;p47"/>
          <p:cNvSpPr txBox="1"/>
          <p:nvPr/>
        </p:nvSpPr>
        <p:spPr>
          <a:xfrm>
            <a:off x="7163750" y="2042700"/>
            <a:ext cx="19764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latin typeface="Darker Grotesque Medium"/>
                <a:ea typeface="Darker Grotesque Medium"/>
                <a:cs typeface="Darker Grotesque Medium"/>
                <a:sym typeface="Darker Grotesque Medium"/>
              </a:rPr>
              <a:t>A map can be thought of as a W x H grid</a:t>
            </a:r>
            <a:endParaRPr>
              <a:latin typeface="Darker Grotesque Medium"/>
              <a:ea typeface="Darker Grotesque Medium"/>
              <a:cs typeface="Darker Grotesque Medium"/>
              <a:sym typeface="Darker Grotesque Medium"/>
            </a:endParaRPr>
          </a:p>
        </p:txBody>
      </p:sp>
      <p:pic>
        <p:nvPicPr>
          <p:cNvPr id="324" name="Google Shape;324;p47"/>
          <p:cNvPicPr preferRelativeResize="0"/>
          <p:nvPr/>
        </p:nvPicPr>
        <p:blipFill>
          <a:blip r:embed="rId4">
            <a:alphaModFix/>
          </a:blip>
          <a:stretch>
            <a:fillRect/>
          </a:stretch>
        </p:blipFill>
        <p:spPr>
          <a:xfrm>
            <a:off x="2821350" y="1323625"/>
            <a:ext cx="3657451" cy="2650686"/>
          </a:xfrm>
          <a:prstGeom prst="rect">
            <a:avLst/>
          </a:prstGeom>
          <a:noFill/>
          <a:ln>
            <a:noFill/>
          </a:ln>
        </p:spPr>
      </p:pic>
      <p:cxnSp>
        <p:nvCxnSpPr>
          <p:cNvPr id="325" name="Google Shape;325;p47"/>
          <p:cNvCxnSpPr>
            <a:stCxn id="322" idx="1"/>
          </p:cNvCxnSpPr>
          <p:nvPr/>
        </p:nvCxnSpPr>
        <p:spPr>
          <a:xfrm flipH="1">
            <a:off x="6478800" y="1523276"/>
            <a:ext cx="740400" cy="229800"/>
          </a:xfrm>
          <a:prstGeom prst="straightConnector1">
            <a:avLst/>
          </a:prstGeom>
          <a:noFill/>
          <a:ln cap="flat" cmpd="sng" w="9525">
            <a:solidFill>
              <a:schemeClr val="accent3"/>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720000" y="352701"/>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THIS FOR CONTRIBUTION SLIDE?</a:t>
            </a:r>
            <a:endParaRPr/>
          </a:p>
        </p:txBody>
      </p:sp>
      <p:sp>
        <p:nvSpPr>
          <p:cNvPr id="331" name="Google Shape;331;p48"/>
          <p:cNvSpPr txBox="1"/>
          <p:nvPr>
            <p:ph idx="1" type="subTitle"/>
          </p:nvPr>
        </p:nvSpPr>
        <p:spPr>
          <a:xfrm>
            <a:off x="1253175" y="3689600"/>
            <a:ext cx="2785800" cy="91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500"/>
              <a:t>Algorithm Concept and Coding </a:t>
            </a:r>
            <a:endParaRPr sz="1500"/>
          </a:p>
          <a:p>
            <a:pPr indent="0" lvl="0" marL="0" rtl="0" algn="ctr">
              <a:spcBef>
                <a:spcPts val="0"/>
              </a:spcBef>
              <a:spcAft>
                <a:spcPts val="1600"/>
              </a:spcAft>
              <a:buNone/>
            </a:pPr>
            <a:r>
              <a:rPr lang="en-GB" sz="1500"/>
              <a:t>Code Explanation</a:t>
            </a:r>
            <a:endParaRPr sz="1500"/>
          </a:p>
        </p:txBody>
      </p:sp>
      <p:sp>
        <p:nvSpPr>
          <p:cNvPr id="332" name="Google Shape;332;p48"/>
          <p:cNvSpPr txBox="1"/>
          <p:nvPr>
            <p:ph idx="2" type="subTitle"/>
          </p:nvPr>
        </p:nvSpPr>
        <p:spPr>
          <a:xfrm>
            <a:off x="5105100" y="3689600"/>
            <a:ext cx="2785800" cy="91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500"/>
              <a:t>Algorithm Testing</a:t>
            </a:r>
            <a:endParaRPr sz="1500"/>
          </a:p>
          <a:p>
            <a:pPr indent="0" lvl="0" marL="0" rtl="0" algn="ctr">
              <a:spcBef>
                <a:spcPts val="0"/>
              </a:spcBef>
              <a:spcAft>
                <a:spcPts val="0"/>
              </a:spcAft>
              <a:buNone/>
            </a:pPr>
            <a:r>
              <a:rPr lang="en-GB" sz="1500"/>
              <a:t>Test map generation</a:t>
            </a:r>
            <a:endParaRPr sz="1500"/>
          </a:p>
          <a:p>
            <a:pPr indent="0" lvl="0" marL="0" rtl="0" algn="ctr">
              <a:spcBef>
                <a:spcPts val="0"/>
              </a:spcBef>
              <a:spcAft>
                <a:spcPts val="0"/>
              </a:spcAft>
              <a:buNone/>
            </a:pPr>
            <a:r>
              <a:rPr lang="en-GB" sz="1500"/>
              <a:t>Increment value derivation</a:t>
            </a:r>
            <a:endParaRPr sz="1500"/>
          </a:p>
          <a:p>
            <a:pPr indent="0" lvl="0" marL="0" rtl="0" algn="ctr">
              <a:spcBef>
                <a:spcPts val="0"/>
              </a:spcBef>
              <a:spcAft>
                <a:spcPts val="0"/>
              </a:spcAft>
              <a:buNone/>
            </a:pPr>
            <a:r>
              <a:rPr lang="en-GB" sz="1500"/>
              <a:t>Big-O complexity derivation</a:t>
            </a:r>
            <a:endParaRPr sz="1500"/>
          </a:p>
        </p:txBody>
      </p:sp>
      <p:sp>
        <p:nvSpPr>
          <p:cNvPr id="333" name="Google Shape;333;p48"/>
          <p:cNvSpPr txBox="1"/>
          <p:nvPr>
            <p:ph idx="3" type="subTitle"/>
          </p:nvPr>
        </p:nvSpPr>
        <p:spPr>
          <a:xfrm>
            <a:off x="1253025" y="3128600"/>
            <a:ext cx="278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Tan jun sheng jackson</a:t>
            </a:r>
            <a:endParaRPr/>
          </a:p>
        </p:txBody>
      </p:sp>
      <p:sp>
        <p:nvSpPr>
          <p:cNvPr id="334" name="Google Shape;334;p48"/>
          <p:cNvSpPr txBox="1"/>
          <p:nvPr>
            <p:ph idx="4" type="subTitle"/>
          </p:nvPr>
        </p:nvSpPr>
        <p:spPr>
          <a:xfrm>
            <a:off x="5105100" y="3128600"/>
            <a:ext cx="278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Carlos reishav gupta</a:t>
            </a:r>
            <a:endParaRPr/>
          </a:p>
        </p:txBody>
      </p:sp>
      <p:pic>
        <p:nvPicPr>
          <p:cNvPr id="335" name="Google Shape;335;p48"/>
          <p:cNvPicPr preferRelativeResize="0"/>
          <p:nvPr/>
        </p:nvPicPr>
        <p:blipFill>
          <a:blip r:embed="rId3">
            <a:alphaModFix/>
          </a:blip>
          <a:stretch>
            <a:fillRect/>
          </a:stretch>
        </p:blipFill>
        <p:spPr>
          <a:xfrm>
            <a:off x="5548800" y="1230201"/>
            <a:ext cx="1898400" cy="1898400"/>
          </a:xfrm>
          <a:prstGeom prst="rect">
            <a:avLst/>
          </a:prstGeom>
          <a:noFill/>
          <a:ln>
            <a:noFill/>
          </a:ln>
        </p:spPr>
      </p:pic>
      <p:pic>
        <p:nvPicPr>
          <p:cNvPr id="336" name="Google Shape;336;p48"/>
          <p:cNvPicPr preferRelativeResize="0"/>
          <p:nvPr/>
        </p:nvPicPr>
        <p:blipFill>
          <a:blip r:embed="rId4">
            <a:alphaModFix/>
          </a:blip>
          <a:stretch>
            <a:fillRect/>
          </a:stretch>
        </p:blipFill>
        <p:spPr>
          <a:xfrm>
            <a:off x="1696875" y="1233850"/>
            <a:ext cx="1898399" cy="18911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9"/>
          <p:cNvSpPr txBox="1"/>
          <p:nvPr>
            <p:ph type="title"/>
          </p:nvPr>
        </p:nvSpPr>
        <p:spPr>
          <a:xfrm>
            <a:off x="720000" y="1634650"/>
            <a:ext cx="3852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8300">
                <a:solidFill>
                  <a:schemeClr val="accent2"/>
                </a:solidFill>
              </a:rPr>
              <a:t>THANK YOU!</a:t>
            </a:r>
            <a:endParaRPr sz="8300">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untain Backgrounds by Slidesgo">
  <a:themeElements>
    <a:clrScheme name="Simple Light">
      <a:dk1>
        <a:srgbClr val="2A072F"/>
      </a:dk1>
      <a:lt1>
        <a:srgbClr val="FFFFFF"/>
      </a:lt1>
      <a:dk2>
        <a:srgbClr val="301E4B"/>
      </a:dk2>
      <a:lt2>
        <a:srgbClr val="42234E"/>
      </a:lt2>
      <a:accent1>
        <a:srgbClr val="2A072F"/>
      </a:accent1>
      <a:accent2>
        <a:srgbClr val="AC5169"/>
      </a:accent2>
      <a:accent3>
        <a:srgbClr val="AF7172"/>
      </a:accent3>
      <a:accent4>
        <a:srgbClr val="FECEC5"/>
      </a:accent4>
      <a:accent5>
        <a:srgbClr val="FEB5BA"/>
      </a:accent5>
      <a:accent6>
        <a:srgbClr val="FE9EA2"/>
      </a:accent6>
      <a:hlink>
        <a:srgbClr val="2A072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