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028B-0345-58D0-E956-D11E7F9F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94393-BBFA-ED3E-937E-3721D799F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475E-3DFB-3530-4DF8-72332778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CD54-BA24-C756-307C-FE0F0D6A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0B66-B94D-A587-FD12-4400953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B28-B329-C063-F8E9-5EDBE9AC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766BC-E771-8C1B-164E-A00A1AA6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0490-9BED-4CC3-366D-63AB8F74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803E-C45C-0378-6E13-1DEDFDC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EF62-BF53-89C6-98FE-D9D4F204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6B7CB-D0A2-451B-CDC1-7FFC04F12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D3DA3-97D1-7A80-4EB7-CB365FA6F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E4D06-1DB7-BB11-3647-480CF300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422B-A8B9-CBFD-A65B-58478B7D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7E54-0CAC-E978-C319-DF35C3BC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4744-A226-EC7C-6FA1-5DAD34A6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E594-84DB-892D-CB47-2681D32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1129-9E8A-5CAD-A93F-6D70389E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B081-F375-142F-1AC6-B434D7E4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9A3A-3AF1-E5EB-340A-E43235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19F5-7490-ECE2-DCEC-E0561954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3AA14-AFAA-D4EC-2802-68D593D1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80B0-ECCE-CCF4-0D56-58F08AC0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0E3A-1926-B04E-120E-D47CEDA3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B22D-503C-EAEF-3B6B-FD4AAE2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92D-1903-D763-4E30-37E449C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D79F-C9E2-2490-20B1-1A72FFF84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2BEB9-347A-79B1-FCC5-48899F61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0A608-4E2B-04F1-8301-42B35AE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F4D0-519B-C4C1-3C3B-D973C730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6D9E-0F1B-494B-72EA-A8B2B053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5589-538D-61A7-27AD-E83A751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8B09-022A-D1D8-E835-19C5817D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A19D-9B60-26A5-BD79-D060E62A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E36DD-18CB-0C2B-E2BD-0D6D75200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C6191-A343-C2C2-CED6-46259BF4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94E66-18D9-1293-62C9-9A7E98F2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3495-0EDD-E017-638B-769013C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25A7E-CA47-A74F-A32A-04C8BDC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E007-7EE6-F73E-1016-FA5CB272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8D074-8A41-04D9-74FC-3FF13B57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8CB85-7FB1-26BA-2445-F795131E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C3732-D535-AECA-09B4-A5C65CBF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76B5-4F71-712F-9488-DD424B67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04A0-5B46-21D4-1164-CE135495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63CF7-C0E3-9C9C-8873-D651209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94F6-23C0-8738-715C-4FFE40EF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8AFC-E6E4-25D1-D523-1563CA99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E287-F830-3C5B-B056-86BD8018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ECE6B-91CD-0EE0-E395-D037C6B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61931-C530-40BD-E60E-ED4375DB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DB9E-5E9C-AE86-F4C2-07AABB4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7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A84C-FDC8-0C8C-E914-DCDA6759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0F89-9967-B674-1C09-CA79124D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40EF9-FF7A-2080-FD68-F4E17E81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CF994-901F-42B1-5792-992D7E71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3542-5331-7B92-CD85-5ECF1E6B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C7FFA-4CC2-ACF9-596D-958C3A3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750E1-DB6E-36F0-9030-4D5536AC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08B9-5A83-4CE6-091F-5DAAA97C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8D2E-6A3D-F6D9-C949-44C75A43C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5444-0A30-394D-9E82-33AF062316B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EA8A-BBB2-4B95-C658-ADAC2D86D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C4E4-79D1-657A-B3B2-6CFF3920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4AF2-8EB6-8E48-8DF9-32619E21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B6A8-48F0-F55F-6395-A89B5A79D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F8D1-2D1B-A9A8-AB34-DB8E3AD6D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7A870-7722-5BC8-CB87-2AFE039B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355" y="0"/>
            <a:ext cx="12346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2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Олександра Прутас</dc:creator>
  <cp:lastModifiedBy>Олександра Прутас</cp:lastModifiedBy>
  <cp:revision>1</cp:revision>
  <dcterms:created xsi:type="dcterms:W3CDTF">2025-01-23T17:03:16Z</dcterms:created>
  <dcterms:modified xsi:type="dcterms:W3CDTF">2025-01-23T17:04:36Z</dcterms:modified>
</cp:coreProperties>
</file>