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0662009a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0662009a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0662009a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0662009a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71fcb0a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71fcb0a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471fcb0a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471fcb0a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471fcb0a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471fcb0a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70bfac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70bfac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Школьный помощник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приложение для организации своей школьной деятельности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943375" y="3812325"/>
            <a:ext cx="320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Авторы: Матвеев Александр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    Шишкин Алексей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	      Арнаут Антон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Какую проблему мы решаем?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Отсутствие web сайтов, с помощью которых мы могли бы ускорить свою школьную деятельность.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024" y="1867637"/>
            <a:ext cx="4119275" cy="304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проблемы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Создание сайта для заданий, с дополнительным ботом в телеграмме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449" y="1580148"/>
            <a:ext cx="6544902" cy="32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Детализация задания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925" y="1024101"/>
            <a:ext cx="7350149" cy="36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86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Примененные технологии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Календарь на JS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5738"/>
            <a:ext cx="4434324" cy="222987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975675" y="1152475"/>
            <a:ext cx="356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Flask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Sqlalchemy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Telegram bot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REST API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Будущее проекта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09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Возможна реализация школьного расписания в нашем приложении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Расширение функционала (приоритет выполнения заданий)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675" y="1939900"/>
            <a:ext cx="4319400" cy="2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