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: Assistant Name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to make AJAX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12</cp:revision>
  <dcterms:created xsi:type="dcterms:W3CDTF">2020-01-12T22:31:45Z</dcterms:created>
  <dcterms:modified xsi:type="dcterms:W3CDTF">2021-01-27T13:49:02Z</dcterms:modified>
</cp:coreProperties>
</file>