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Open Sans" panose="020B0606030504020204" pitchFamily="34" charset="0"/>
      <p:regular r:id="rId16"/>
    </p:embeddedFont>
    <p:embeddedFont>
      <p:font typeface="Open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4116427"/>
            <a:ext cx="717811" cy="28540"/>
          </a:xfrm>
          <a:prstGeom prst="rect">
            <a:avLst/>
          </a:prstGeom>
          <a:solidFill>
            <a:srgbClr val="484D45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Freeform 3"/>
          <p:cNvSpPr/>
          <p:nvPr/>
        </p:nvSpPr>
        <p:spPr>
          <a:xfrm>
            <a:off x="16760037" y="1028700"/>
            <a:ext cx="499263" cy="499263"/>
          </a:xfrm>
          <a:custGeom>
            <a:avLst/>
            <a:gdLst/>
            <a:ahLst/>
            <a:cxnLst/>
            <a:rect l="l" t="t" r="r" b="b"/>
            <a:pathLst>
              <a:path w="499263" h="499263">
                <a:moveTo>
                  <a:pt x="0" y="0"/>
                </a:moveTo>
                <a:lnTo>
                  <a:pt x="499263" y="0"/>
                </a:lnTo>
                <a:lnTo>
                  <a:pt x="499263" y="499263"/>
                </a:lnTo>
                <a:lnTo>
                  <a:pt x="0" y="499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AutoShape 4"/>
          <p:cNvSpPr/>
          <p:nvPr/>
        </p:nvSpPr>
        <p:spPr>
          <a:xfrm>
            <a:off x="16541489" y="4116427"/>
            <a:ext cx="717811" cy="28540"/>
          </a:xfrm>
          <a:prstGeom prst="rect">
            <a:avLst/>
          </a:prstGeom>
          <a:solidFill>
            <a:srgbClr val="484D45"/>
          </a:solidFill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0" y="956752"/>
            <a:ext cx="18079278" cy="64528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484D4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Тема: Обработка записей текстовых и бинарных файлов.</a:t>
            </a:r>
          </a:p>
          <a:p>
            <a:pPr algn="ctr">
              <a:lnSpc>
                <a:spcPts val="12880"/>
              </a:lnSpc>
            </a:pPr>
            <a:endParaRPr lang="en-US" sz="9200" b="1">
              <a:solidFill>
                <a:srgbClr val="484D45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388009" y="6180068"/>
            <a:ext cx="469126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484D45"/>
                </a:solidFill>
                <a:latin typeface="Open Sans"/>
                <a:ea typeface="Open Sans"/>
                <a:cs typeface="Open Sans"/>
                <a:sym typeface="Open Sans"/>
              </a:rPr>
              <a:t>Работу выполнили: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02209" y="6857779"/>
            <a:ext cx="5377069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484D45"/>
                </a:solidFill>
                <a:latin typeface="Open Sans"/>
                <a:ea typeface="Open Sans"/>
                <a:cs typeface="Open Sans"/>
                <a:sym typeface="Open Sans"/>
              </a:rPr>
              <a:t>Александра (Тимлидер)</a:t>
            </a:r>
          </a:p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484D45"/>
                </a:solidFill>
                <a:latin typeface="Open Sans"/>
                <a:ea typeface="Open Sans"/>
                <a:cs typeface="Open Sans"/>
                <a:sym typeface="Open Sans"/>
              </a:rPr>
              <a:t>Ренат</a:t>
            </a:r>
          </a:p>
          <a:p>
            <a:pPr algn="r">
              <a:lnSpc>
                <a:spcPts val="4759"/>
              </a:lnSpc>
            </a:pPr>
            <a:r>
              <a:rPr lang="en-US" sz="3399">
                <a:solidFill>
                  <a:srgbClr val="484D45"/>
                </a:solidFill>
                <a:latin typeface="Open Sans"/>
                <a:ea typeface="Open Sans"/>
                <a:cs typeface="Open Sans"/>
                <a:sym typeface="Open Sans"/>
              </a:rPr>
              <a:t>Александр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484D45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390822" y="368054"/>
            <a:ext cx="11013734" cy="3140152"/>
          </a:xfrm>
          <a:custGeom>
            <a:avLst/>
            <a:gdLst/>
            <a:ahLst/>
            <a:cxnLst/>
            <a:rect l="l" t="t" r="r" b="b"/>
            <a:pathLst>
              <a:path w="11013734" h="3140152">
                <a:moveTo>
                  <a:pt x="0" y="0"/>
                </a:moveTo>
                <a:lnTo>
                  <a:pt x="11013734" y="0"/>
                </a:lnTo>
                <a:lnTo>
                  <a:pt x="11013734" y="3140152"/>
                </a:lnTo>
                <a:lnTo>
                  <a:pt x="0" y="314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Freeform 3"/>
          <p:cNvSpPr/>
          <p:nvPr/>
        </p:nvSpPr>
        <p:spPr>
          <a:xfrm>
            <a:off x="372717" y="3592007"/>
            <a:ext cx="9534840" cy="2443303"/>
          </a:xfrm>
          <a:custGeom>
            <a:avLst/>
            <a:gdLst/>
            <a:ahLst/>
            <a:cxnLst/>
            <a:rect l="l" t="t" r="r" b="b"/>
            <a:pathLst>
              <a:path w="9534840" h="2443303">
                <a:moveTo>
                  <a:pt x="0" y="0"/>
                </a:moveTo>
                <a:lnTo>
                  <a:pt x="9534840" y="0"/>
                </a:lnTo>
                <a:lnTo>
                  <a:pt x="9534840" y="2443303"/>
                </a:lnTo>
                <a:lnTo>
                  <a:pt x="0" y="2443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Freeform 4"/>
          <p:cNvSpPr/>
          <p:nvPr/>
        </p:nvSpPr>
        <p:spPr>
          <a:xfrm>
            <a:off x="9907557" y="4705332"/>
            <a:ext cx="7953314" cy="2827558"/>
          </a:xfrm>
          <a:custGeom>
            <a:avLst/>
            <a:gdLst/>
            <a:ahLst/>
            <a:cxnLst/>
            <a:rect l="l" t="t" r="r" b="b"/>
            <a:pathLst>
              <a:path w="7953314" h="2827558">
                <a:moveTo>
                  <a:pt x="0" y="0"/>
                </a:moveTo>
                <a:lnTo>
                  <a:pt x="7953314" y="0"/>
                </a:lnTo>
                <a:lnTo>
                  <a:pt x="7953314" y="2827558"/>
                </a:lnTo>
                <a:lnTo>
                  <a:pt x="0" y="28275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Freeform 5"/>
          <p:cNvSpPr/>
          <p:nvPr/>
        </p:nvSpPr>
        <p:spPr>
          <a:xfrm>
            <a:off x="506896" y="6119111"/>
            <a:ext cx="9827773" cy="2955815"/>
          </a:xfrm>
          <a:custGeom>
            <a:avLst/>
            <a:gdLst/>
            <a:ahLst/>
            <a:cxnLst/>
            <a:rect l="l" t="t" r="r" b="b"/>
            <a:pathLst>
              <a:path w="9827773" h="2955815">
                <a:moveTo>
                  <a:pt x="0" y="0"/>
                </a:moveTo>
                <a:lnTo>
                  <a:pt x="9827773" y="0"/>
                </a:lnTo>
                <a:lnTo>
                  <a:pt x="9827773" y="2955815"/>
                </a:lnTo>
                <a:lnTo>
                  <a:pt x="0" y="29558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TextBox 6"/>
          <p:cNvSpPr txBox="1"/>
          <p:nvPr/>
        </p:nvSpPr>
        <p:spPr>
          <a:xfrm>
            <a:off x="372717" y="641888"/>
            <a:ext cx="481053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ЗАДАНИЕ 3 g (Ренат)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38065" y="2565421"/>
            <a:ext cx="10811870" cy="6050680"/>
          </a:xfrm>
          <a:custGeom>
            <a:avLst/>
            <a:gdLst/>
            <a:ahLst/>
            <a:cxnLst/>
            <a:rect l="l" t="t" r="r" b="b"/>
            <a:pathLst>
              <a:path w="10811870" h="6050680">
                <a:moveTo>
                  <a:pt x="0" y="0"/>
                </a:moveTo>
                <a:lnTo>
                  <a:pt x="10811870" y="0"/>
                </a:lnTo>
                <a:lnTo>
                  <a:pt x="10811870" y="6050680"/>
                </a:lnTo>
                <a:lnTo>
                  <a:pt x="0" y="60506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>
          <a:xfrm>
            <a:off x="402535" y="507710"/>
            <a:ext cx="481053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ЗАДАНИЕ 3 h (Александр)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02091" y="647686"/>
            <a:ext cx="9289186" cy="4911657"/>
          </a:xfrm>
          <a:custGeom>
            <a:avLst/>
            <a:gdLst/>
            <a:ahLst/>
            <a:cxnLst/>
            <a:rect l="l" t="t" r="r" b="b"/>
            <a:pathLst>
              <a:path w="9289186" h="4911657">
                <a:moveTo>
                  <a:pt x="0" y="0"/>
                </a:moveTo>
                <a:lnTo>
                  <a:pt x="9289186" y="0"/>
                </a:lnTo>
                <a:lnTo>
                  <a:pt x="9289186" y="4911657"/>
                </a:lnTo>
                <a:lnTo>
                  <a:pt x="0" y="49116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Freeform 3"/>
          <p:cNvSpPr/>
          <p:nvPr/>
        </p:nvSpPr>
        <p:spPr>
          <a:xfrm>
            <a:off x="1128748" y="5920518"/>
            <a:ext cx="10872096" cy="3337782"/>
          </a:xfrm>
          <a:custGeom>
            <a:avLst/>
            <a:gdLst/>
            <a:ahLst/>
            <a:cxnLst/>
            <a:rect l="l" t="t" r="r" b="b"/>
            <a:pathLst>
              <a:path w="10872096" h="3337782">
                <a:moveTo>
                  <a:pt x="0" y="0"/>
                </a:moveTo>
                <a:lnTo>
                  <a:pt x="10872095" y="0"/>
                </a:lnTo>
                <a:lnTo>
                  <a:pt x="10872095" y="3337782"/>
                </a:lnTo>
                <a:lnTo>
                  <a:pt x="0" y="33377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TextBox 4"/>
          <p:cNvSpPr txBox="1"/>
          <p:nvPr/>
        </p:nvSpPr>
        <p:spPr>
          <a:xfrm>
            <a:off x="342900" y="552436"/>
            <a:ext cx="481053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ЗАДАНИЕ 3 i (Александра)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02527" y="190500"/>
            <a:ext cx="6556773" cy="3799114"/>
          </a:xfrm>
          <a:custGeom>
            <a:avLst/>
            <a:gdLst/>
            <a:ahLst/>
            <a:cxnLst/>
            <a:rect l="l" t="t" r="r" b="b"/>
            <a:pathLst>
              <a:path w="6556773" h="3799114">
                <a:moveTo>
                  <a:pt x="0" y="0"/>
                </a:moveTo>
                <a:lnTo>
                  <a:pt x="6556773" y="0"/>
                </a:lnTo>
                <a:lnTo>
                  <a:pt x="6556773" y="3799114"/>
                </a:lnTo>
                <a:lnTo>
                  <a:pt x="0" y="37991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119270" y="418258"/>
            <a:ext cx="481053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ЗАДАНИЕ 4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536D56-C436-D960-B6D0-9D380BB14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29100"/>
            <a:ext cx="10363201" cy="52885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12359" y="453088"/>
            <a:ext cx="4261569" cy="5690094"/>
          </a:xfrm>
          <a:custGeom>
            <a:avLst/>
            <a:gdLst/>
            <a:ahLst/>
            <a:cxnLst/>
            <a:rect l="l" t="t" r="r" b="b"/>
            <a:pathLst>
              <a:path w="4261569" h="5690094">
                <a:moveTo>
                  <a:pt x="0" y="0"/>
                </a:moveTo>
                <a:lnTo>
                  <a:pt x="4261569" y="0"/>
                </a:lnTo>
                <a:lnTo>
                  <a:pt x="4261569" y="5690094"/>
                </a:lnTo>
                <a:lnTo>
                  <a:pt x="0" y="5690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Freeform 3"/>
          <p:cNvSpPr/>
          <p:nvPr/>
        </p:nvSpPr>
        <p:spPr>
          <a:xfrm>
            <a:off x="6279648" y="7741586"/>
            <a:ext cx="10979652" cy="1423288"/>
          </a:xfrm>
          <a:custGeom>
            <a:avLst/>
            <a:gdLst/>
            <a:ahLst/>
            <a:cxnLst/>
            <a:rect l="l" t="t" r="r" b="b"/>
            <a:pathLst>
              <a:path w="10979652" h="1423288">
                <a:moveTo>
                  <a:pt x="0" y="0"/>
                </a:moveTo>
                <a:lnTo>
                  <a:pt x="10979652" y="0"/>
                </a:lnTo>
                <a:lnTo>
                  <a:pt x="10979652" y="1423289"/>
                </a:lnTo>
                <a:lnTo>
                  <a:pt x="0" y="14232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Freeform 4"/>
          <p:cNvSpPr/>
          <p:nvPr/>
        </p:nvSpPr>
        <p:spPr>
          <a:xfrm>
            <a:off x="648215" y="3703446"/>
            <a:ext cx="10670283" cy="2880109"/>
          </a:xfrm>
          <a:custGeom>
            <a:avLst/>
            <a:gdLst/>
            <a:ahLst/>
            <a:cxnLst/>
            <a:rect l="l" t="t" r="r" b="b"/>
            <a:pathLst>
              <a:path w="10670283" h="2880109">
                <a:moveTo>
                  <a:pt x="0" y="0"/>
                </a:moveTo>
                <a:lnTo>
                  <a:pt x="10670283" y="0"/>
                </a:lnTo>
                <a:lnTo>
                  <a:pt x="10670283" y="2880108"/>
                </a:lnTo>
                <a:lnTo>
                  <a:pt x="0" y="2880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TextBox 5"/>
          <p:cNvSpPr txBox="1"/>
          <p:nvPr/>
        </p:nvSpPr>
        <p:spPr>
          <a:xfrm>
            <a:off x="0" y="537527"/>
            <a:ext cx="506398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ПРОВЕРКИ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760037" y="1028700"/>
            <a:ext cx="499263" cy="499263"/>
          </a:xfrm>
          <a:custGeom>
            <a:avLst/>
            <a:gdLst/>
            <a:ahLst/>
            <a:cxnLst/>
            <a:rect l="l" t="t" r="r" b="b"/>
            <a:pathLst>
              <a:path w="499263" h="499263">
                <a:moveTo>
                  <a:pt x="0" y="0"/>
                </a:moveTo>
                <a:lnTo>
                  <a:pt x="499263" y="0"/>
                </a:lnTo>
                <a:lnTo>
                  <a:pt x="499263" y="499263"/>
                </a:lnTo>
                <a:lnTo>
                  <a:pt x="0" y="4992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AutoShape 3"/>
          <p:cNvSpPr/>
          <p:nvPr/>
        </p:nvSpPr>
        <p:spPr>
          <a:xfrm>
            <a:off x="1028700" y="5129230"/>
            <a:ext cx="717811" cy="28540"/>
          </a:xfrm>
          <a:prstGeom prst="rect">
            <a:avLst/>
          </a:prstGeom>
          <a:solidFill>
            <a:srgbClr val="484D45"/>
          </a:solidFill>
        </p:spPr>
        <p:txBody>
          <a:bodyPr/>
          <a:lstStyle/>
          <a:p>
            <a:endParaRPr lang="ru-RU"/>
          </a:p>
        </p:txBody>
      </p:sp>
      <p:sp>
        <p:nvSpPr>
          <p:cNvPr id="4" name="AutoShape 4"/>
          <p:cNvSpPr/>
          <p:nvPr/>
        </p:nvSpPr>
        <p:spPr>
          <a:xfrm>
            <a:off x="16541489" y="5129230"/>
            <a:ext cx="717811" cy="28540"/>
          </a:xfrm>
          <a:prstGeom prst="rect">
            <a:avLst/>
          </a:prstGeom>
          <a:solidFill>
            <a:srgbClr val="484D45"/>
          </a:solidFill>
        </p:spPr>
        <p:txBody>
          <a:bodyPr/>
          <a:lstStyle/>
          <a:p>
            <a:endParaRPr lang="ru-RU"/>
          </a:p>
        </p:txBody>
      </p:sp>
      <p:sp>
        <p:nvSpPr>
          <p:cNvPr id="5" name="Freeform 5"/>
          <p:cNvSpPr/>
          <p:nvPr/>
        </p:nvSpPr>
        <p:spPr>
          <a:xfrm>
            <a:off x="6020155" y="686250"/>
            <a:ext cx="12400927" cy="4040751"/>
          </a:xfrm>
          <a:custGeom>
            <a:avLst/>
            <a:gdLst/>
            <a:ahLst/>
            <a:cxnLst/>
            <a:rect l="l" t="t" r="r" b="b"/>
            <a:pathLst>
              <a:path w="12400927" h="4040751">
                <a:moveTo>
                  <a:pt x="0" y="0"/>
                </a:moveTo>
                <a:lnTo>
                  <a:pt x="12400926" y="0"/>
                </a:lnTo>
                <a:lnTo>
                  <a:pt x="12400926" y="4040752"/>
                </a:lnTo>
                <a:lnTo>
                  <a:pt x="0" y="4040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6"/>
          <p:cNvSpPr/>
          <p:nvPr/>
        </p:nvSpPr>
        <p:spPr>
          <a:xfrm>
            <a:off x="1028700" y="5557820"/>
            <a:ext cx="9593865" cy="3265760"/>
          </a:xfrm>
          <a:custGeom>
            <a:avLst/>
            <a:gdLst/>
            <a:ahLst/>
            <a:cxnLst/>
            <a:rect l="l" t="t" r="r" b="b"/>
            <a:pathLst>
              <a:path w="9593865" h="3265760">
                <a:moveTo>
                  <a:pt x="0" y="0"/>
                </a:moveTo>
                <a:lnTo>
                  <a:pt x="9593865" y="0"/>
                </a:lnTo>
                <a:lnTo>
                  <a:pt x="9593865" y="3265760"/>
                </a:lnTo>
                <a:lnTo>
                  <a:pt x="0" y="3265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33" r="-2233"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506896" y="537527"/>
            <a:ext cx="444849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ЗАДАНИЯ 1,2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4037882"/>
            <a:ext cx="717811" cy="28540"/>
          </a:xfrm>
          <a:prstGeom prst="rect">
            <a:avLst/>
          </a:prstGeom>
          <a:solidFill>
            <a:srgbClr val="484D45"/>
          </a:solidFill>
        </p:spPr>
        <p:txBody>
          <a:bodyPr/>
          <a:lstStyle/>
          <a:p>
            <a:endParaRPr lang="ru-RU"/>
          </a:p>
        </p:txBody>
      </p:sp>
      <p:sp>
        <p:nvSpPr>
          <p:cNvPr id="3" name="AutoShape 3"/>
          <p:cNvSpPr/>
          <p:nvPr/>
        </p:nvSpPr>
        <p:spPr>
          <a:xfrm>
            <a:off x="16541489" y="4037882"/>
            <a:ext cx="717811" cy="28540"/>
          </a:xfrm>
          <a:prstGeom prst="rect">
            <a:avLst/>
          </a:prstGeom>
          <a:solidFill>
            <a:srgbClr val="484D45"/>
          </a:solidFill>
        </p:spPr>
        <p:txBody>
          <a:bodyPr/>
          <a:lstStyle/>
          <a:p>
            <a:endParaRPr lang="ru-RU"/>
          </a:p>
        </p:txBody>
      </p:sp>
      <p:sp>
        <p:nvSpPr>
          <p:cNvPr id="4" name="Freeform 4"/>
          <p:cNvSpPr/>
          <p:nvPr/>
        </p:nvSpPr>
        <p:spPr>
          <a:xfrm>
            <a:off x="5985800" y="617869"/>
            <a:ext cx="10321717" cy="2707605"/>
          </a:xfrm>
          <a:custGeom>
            <a:avLst/>
            <a:gdLst/>
            <a:ahLst/>
            <a:cxnLst/>
            <a:rect l="l" t="t" r="r" b="b"/>
            <a:pathLst>
              <a:path w="10321717" h="2707605">
                <a:moveTo>
                  <a:pt x="0" y="0"/>
                </a:moveTo>
                <a:lnTo>
                  <a:pt x="10321717" y="0"/>
                </a:lnTo>
                <a:lnTo>
                  <a:pt x="10321717" y="2707604"/>
                </a:lnTo>
                <a:lnTo>
                  <a:pt x="0" y="2707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Freeform 5"/>
          <p:cNvSpPr/>
          <p:nvPr/>
        </p:nvSpPr>
        <p:spPr>
          <a:xfrm>
            <a:off x="11757915" y="3916398"/>
            <a:ext cx="5394830" cy="3023476"/>
          </a:xfrm>
          <a:custGeom>
            <a:avLst/>
            <a:gdLst/>
            <a:ahLst/>
            <a:cxnLst/>
            <a:rect l="l" t="t" r="r" b="b"/>
            <a:pathLst>
              <a:path w="5394830" h="3023476">
                <a:moveTo>
                  <a:pt x="0" y="0"/>
                </a:moveTo>
                <a:lnTo>
                  <a:pt x="5394830" y="0"/>
                </a:lnTo>
                <a:lnTo>
                  <a:pt x="5394830" y="3023476"/>
                </a:lnTo>
                <a:lnTo>
                  <a:pt x="0" y="30234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6"/>
          <p:cNvSpPr/>
          <p:nvPr/>
        </p:nvSpPr>
        <p:spPr>
          <a:xfrm>
            <a:off x="507825" y="4037882"/>
            <a:ext cx="9350863" cy="2901992"/>
          </a:xfrm>
          <a:custGeom>
            <a:avLst/>
            <a:gdLst/>
            <a:ahLst/>
            <a:cxnLst/>
            <a:rect l="l" t="t" r="r" b="b"/>
            <a:pathLst>
              <a:path w="9350863" h="2901992">
                <a:moveTo>
                  <a:pt x="0" y="0"/>
                </a:moveTo>
                <a:lnTo>
                  <a:pt x="9350863" y="0"/>
                </a:lnTo>
                <a:lnTo>
                  <a:pt x="9350863" y="2901992"/>
                </a:lnTo>
                <a:lnTo>
                  <a:pt x="0" y="29019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Freeform 7"/>
          <p:cNvSpPr/>
          <p:nvPr/>
        </p:nvSpPr>
        <p:spPr>
          <a:xfrm>
            <a:off x="4585723" y="7131208"/>
            <a:ext cx="7606149" cy="2708531"/>
          </a:xfrm>
          <a:custGeom>
            <a:avLst/>
            <a:gdLst/>
            <a:ahLst/>
            <a:cxnLst/>
            <a:rect l="l" t="t" r="r" b="b"/>
            <a:pathLst>
              <a:path w="7606149" h="2708531">
                <a:moveTo>
                  <a:pt x="0" y="0"/>
                </a:moveTo>
                <a:lnTo>
                  <a:pt x="7606149" y="0"/>
                </a:lnTo>
                <a:lnTo>
                  <a:pt x="7606149" y="2708531"/>
                </a:lnTo>
                <a:lnTo>
                  <a:pt x="0" y="27085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8" name="TextBox 8"/>
          <p:cNvSpPr txBox="1"/>
          <p:nvPr/>
        </p:nvSpPr>
        <p:spPr>
          <a:xfrm>
            <a:off x="372717" y="522619"/>
            <a:ext cx="481053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ЗАДАНИЕ 3 а (Александра)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31807" y="3156610"/>
            <a:ext cx="13624387" cy="3973779"/>
          </a:xfrm>
          <a:custGeom>
            <a:avLst/>
            <a:gdLst/>
            <a:ahLst/>
            <a:cxnLst/>
            <a:rect l="l" t="t" r="r" b="b"/>
            <a:pathLst>
              <a:path w="13624387" h="3973779">
                <a:moveTo>
                  <a:pt x="0" y="0"/>
                </a:moveTo>
                <a:lnTo>
                  <a:pt x="13624386" y="0"/>
                </a:lnTo>
                <a:lnTo>
                  <a:pt x="13624386" y="3973780"/>
                </a:lnTo>
                <a:lnTo>
                  <a:pt x="0" y="39737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TextBox 3"/>
          <p:cNvSpPr txBox="1"/>
          <p:nvPr/>
        </p:nvSpPr>
        <p:spPr>
          <a:xfrm>
            <a:off x="298174" y="537527"/>
            <a:ext cx="481053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ЗАДАНИЕ 3 b (Ренат)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67639" y="397316"/>
            <a:ext cx="10636917" cy="2246742"/>
          </a:xfrm>
          <a:custGeom>
            <a:avLst/>
            <a:gdLst/>
            <a:ahLst/>
            <a:cxnLst/>
            <a:rect l="l" t="t" r="r" b="b"/>
            <a:pathLst>
              <a:path w="10636917" h="2246742">
                <a:moveTo>
                  <a:pt x="0" y="0"/>
                </a:moveTo>
                <a:lnTo>
                  <a:pt x="10636917" y="0"/>
                </a:lnTo>
                <a:lnTo>
                  <a:pt x="10636917" y="2246742"/>
                </a:lnTo>
                <a:lnTo>
                  <a:pt x="0" y="2246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Freeform 3"/>
          <p:cNvSpPr/>
          <p:nvPr/>
        </p:nvSpPr>
        <p:spPr>
          <a:xfrm>
            <a:off x="6618737" y="2671266"/>
            <a:ext cx="11301259" cy="1723442"/>
          </a:xfrm>
          <a:custGeom>
            <a:avLst/>
            <a:gdLst/>
            <a:ahLst/>
            <a:cxnLst/>
            <a:rect l="l" t="t" r="r" b="b"/>
            <a:pathLst>
              <a:path w="11301259" h="1723442">
                <a:moveTo>
                  <a:pt x="0" y="0"/>
                </a:moveTo>
                <a:lnTo>
                  <a:pt x="11301259" y="0"/>
                </a:lnTo>
                <a:lnTo>
                  <a:pt x="11301259" y="1723442"/>
                </a:lnTo>
                <a:lnTo>
                  <a:pt x="0" y="17234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Freeform 4"/>
          <p:cNvSpPr/>
          <p:nvPr/>
        </p:nvSpPr>
        <p:spPr>
          <a:xfrm>
            <a:off x="210557" y="3278250"/>
            <a:ext cx="6038536" cy="6130862"/>
          </a:xfrm>
          <a:custGeom>
            <a:avLst/>
            <a:gdLst/>
            <a:ahLst/>
            <a:cxnLst/>
            <a:rect l="l" t="t" r="r" b="b"/>
            <a:pathLst>
              <a:path w="6038536" h="6130862">
                <a:moveTo>
                  <a:pt x="0" y="0"/>
                </a:moveTo>
                <a:lnTo>
                  <a:pt x="6038536" y="0"/>
                </a:lnTo>
                <a:lnTo>
                  <a:pt x="6038536" y="6130862"/>
                </a:lnTo>
                <a:lnTo>
                  <a:pt x="0" y="61308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64"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Freeform 5"/>
          <p:cNvSpPr/>
          <p:nvPr/>
        </p:nvSpPr>
        <p:spPr>
          <a:xfrm>
            <a:off x="6852899" y="4423283"/>
            <a:ext cx="10466398" cy="5167784"/>
          </a:xfrm>
          <a:custGeom>
            <a:avLst/>
            <a:gdLst/>
            <a:ahLst/>
            <a:cxnLst/>
            <a:rect l="l" t="t" r="r" b="b"/>
            <a:pathLst>
              <a:path w="10466398" h="5167784">
                <a:moveTo>
                  <a:pt x="0" y="0"/>
                </a:moveTo>
                <a:lnTo>
                  <a:pt x="10466398" y="0"/>
                </a:lnTo>
                <a:lnTo>
                  <a:pt x="10466398" y="5167784"/>
                </a:lnTo>
                <a:lnTo>
                  <a:pt x="0" y="51677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TextBox 6"/>
          <p:cNvSpPr txBox="1"/>
          <p:nvPr/>
        </p:nvSpPr>
        <p:spPr>
          <a:xfrm>
            <a:off x="327991" y="567552"/>
            <a:ext cx="481053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ЗАДАНИЕ 3 c (Александр)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66257" y="198603"/>
            <a:ext cx="8193043" cy="5009017"/>
          </a:xfrm>
          <a:custGeom>
            <a:avLst/>
            <a:gdLst/>
            <a:ahLst/>
            <a:cxnLst/>
            <a:rect l="l" t="t" r="r" b="b"/>
            <a:pathLst>
              <a:path w="8193043" h="5009017">
                <a:moveTo>
                  <a:pt x="0" y="0"/>
                </a:moveTo>
                <a:lnTo>
                  <a:pt x="8193043" y="0"/>
                </a:lnTo>
                <a:lnTo>
                  <a:pt x="8193043" y="5009017"/>
                </a:lnTo>
                <a:lnTo>
                  <a:pt x="0" y="50090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Freeform 3"/>
          <p:cNvSpPr/>
          <p:nvPr/>
        </p:nvSpPr>
        <p:spPr>
          <a:xfrm>
            <a:off x="127452" y="2580909"/>
            <a:ext cx="8653519" cy="2334893"/>
          </a:xfrm>
          <a:custGeom>
            <a:avLst/>
            <a:gdLst/>
            <a:ahLst/>
            <a:cxnLst/>
            <a:rect l="l" t="t" r="r" b="b"/>
            <a:pathLst>
              <a:path w="8653519" h="2334893">
                <a:moveTo>
                  <a:pt x="0" y="0"/>
                </a:moveTo>
                <a:lnTo>
                  <a:pt x="8653519" y="0"/>
                </a:lnTo>
                <a:lnTo>
                  <a:pt x="8653519" y="2334893"/>
                </a:lnTo>
                <a:lnTo>
                  <a:pt x="0" y="2334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91" b="-791"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Freeform 4"/>
          <p:cNvSpPr/>
          <p:nvPr/>
        </p:nvSpPr>
        <p:spPr>
          <a:xfrm>
            <a:off x="8780971" y="5492892"/>
            <a:ext cx="8342038" cy="3196384"/>
          </a:xfrm>
          <a:custGeom>
            <a:avLst/>
            <a:gdLst/>
            <a:ahLst/>
            <a:cxnLst/>
            <a:rect l="l" t="t" r="r" b="b"/>
            <a:pathLst>
              <a:path w="8342038" h="3196384">
                <a:moveTo>
                  <a:pt x="0" y="0"/>
                </a:moveTo>
                <a:lnTo>
                  <a:pt x="8342038" y="0"/>
                </a:lnTo>
                <a:lnTo>
                  <a:pt x="8342038" y="3196384"/>
                </a:lnTo>
                <a:lnTo>
                  <a:pt x="0" y="3196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Freeform 5"/>
          <p:cNvSpPr/>
          <p:nvPr/>
        </p:nvSpPr>
        <p:spPr>
          <a:xfrm>
            <a:off x="127452" y="5207620"/>
            <a:ext cx="6985506" cy="1883464"/>
          </a:xfrm>
          <a:custGeom>
            <a:avLst/>
            <a:gdLst/>
            <a:ahLst/>
            <a:cxnLst/>
            <a:rect l="l" t="t" r="r" b="b"/>
            <a:pathLst>
              <a:path w="6985506" h="1883464">
                <a:moveTo>
                  <a:pt x="0" y="0"/>
                </a:moveTo>
                <a:lnTo>
                  <a:pt x="6985506" y="0"/>
                </a:lnTo>
                <a:lnTo>
                  <a:pt x="6985506" y="1883464"/>
                </a:lnTo>
                <a:lnTo>
                  <a:pt x="0" y="18834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6"/>
          <p:cNvSpPr/>
          <p:nvPr/>
        </p:nvSpPr>
        <p:spPr>
          <a:xfrm>
            <a:off x="468793" y="6940271"/>
            <a:ext cx="8312178" cy="2468841"/>
          </a:xfrm>
          <a:custGeom>
            <a:avLst/>
            <a:gdLst/>
            <a:ahLst/>
            <a:cxnLst/>
            <a:rect l="l" t="t" r="r" b="b"/>
            <a:pathLst>
              <a:path w="8312178" h="2468841">
                <a:moveTo>
                  <a:pt x="0" y="0"/>
                </a:moveTo>
                <a:lnTo>
                  <a:pt x="8312178" y="0"/>
                </a:lnTo>
                <a:lnTo>
                  <a:pt x="8312178" y="2468841"/>
                </a:lnTo>
                <a:lnTo>
                  <a:pt x="0" y="24688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342900" y="567552"/>
            <a:ext cx="481053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ЗАДАНИЕ 3 d (Ренат)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70040" y="588258"/>
            <a:ext cx="11301259" cy="2825315"/>
          </a:xfrm>
          <a:custGeom>
            <a:avLst/>
            <a:gdLst/>
            <a:ahLst/>
            <a:cxnLst/>
            <a:rect l="l" t="t" r="r" b="b"/>
            <a:pathLst>
              <a:path w="11301259" h="2825315">
                <a:moveTo>
                  <a:pt x="0" y="0"/>
                </a:moveTo>
                <a:lnTo>
                  <a:pt x="11301259" y="0"/>
                </a:lnTo>
                <a:lnTo>
                  <a:pt x="11301259" y="2825315"/>
                </a:lnTo>
                <a:lnTo>
                  <a:pt x="0" y="2825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Freeform 3"/>
          <p:cNvSpPr/>
          <p:nvPr/>
        </p:nvSpPr>
        <p:spPr>
          <a:xfrm>
            <a:off x="5242891" y="7607126"/>
            <a:ext cx="11825850" cy="1547164"/>
          </a:xfrm>
          <a:custGeom>
            <a:avLst/>
            <a:gdLst/>
            <a:ahLst/>
            <a:cxnLst/>
            <a:rect l="l" t="t" r="r" b="b"/>
            <a:pathLst>
              <a:path w="11825850" h="1547164">
                <a:moveTo>
                  <a:pt x="0" y="0"/>
                </a:moveTo>
                <a:lnTo>
                  <a:pt x="11825850" y="0"/>
                </a:lnTo>
                <a:lnTo>
                  <a:pt x="11825850" y="1547165"/>
                </a:lnTo>
                <a:lnTo>
                  <a:pt x="0" y="15471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Freeform 4"/>
          <p:cNvSpPr/>
          <p:nvPr/>
        </p:nvSpPr>
        <p:spPr>
          <a:xfrm>
            <a:off x="9863582" y="3413573"/>
            <a:ext cx="7107717" cy="4193553"/>
          </a:xfrm>
          <a:custGeom>
            <a:avLst/>
            <a:gdLst/>
            <a:ahLst/>
            <a:cxnLst/>
            <a:rect l="l" t="t" r="r" b="b"/>
            <a:pathLst>
              <a:path w="7107717" h="4193553">
                <a:moveTo>
                  <a:pt x="0" y="0"/>
                </a:moveTo>
                <a:lnTo>
                  <a:pt x="7107717" y="0"/>
                </a:lnTo>
                <a:lnTo>
                  <a:pt x="7107717" y="4193553"/>
                </a:lnTo>
                <a:lnTo>
                  <a:pt x="0" y="41935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5" name="Freeform 5"/>
          <p:cNvSpPr/>
          <p:nvPr/>
        </p:nvSpPr>
        <p:spPr>
          <a:xfrm>
            <a:off x="2159801" y="3413573"/>
            <a:ext cx="7700704" cy="2993649"/>
          </a:xfrm>
          <a:custGeom>
            <a:avLst/>
            <a:gdLst/>
            <a:ahLst/>
            <a:cxnLst/>
            <a:rect l="l" t="t" r="r" b="b"/>
            <a:pathLst>
              <a:path w="7700704" h="2993649">
                <a:moveTo>
                  <a:pt x="0" y="0"/>
                </a:moveTo>
                <a:lnTo>
                  <a:pt x="7700704" y="0"/>
                </a:lnTo>
                <a:lnTo>
                  <a:pt x="7700704" y="2993649"/>
                </a:lnTo>
                <a:lnTo>
                  <a:pt x="0" y="29936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6" name="Freeform 6"/>
          <p:cNvSpPr/>
          <p:nvPr/>
        </p:nvSpPr>
        <p:spPr>
          <a:xfrm>
            <a:off x="279972" y="6407222"/>
            <a:ext cx="4962919" cy="2888026"/>
          </a:xfrm>
          <a:custGeom>
            <a:avLst/>
            <a:gdLst/>
            <a:ahLst/>
            <a:cxnLst/>
            <a:rect l="l" t="t" r="r" b="b"/>
            <a:pathLst>
              <a:path w="4962919" h="2888026">
                <a:moveTo>
                  <a:pt x="0" y="0"/>
                </a:moveTo>
                <a:lnTo>
                  <a:pt x="4962919" y="0"/>
                </a:lnTo>
                <a:lnTo>
                  <a:pt x="4962919" y="2888026"/>
                </a:lnTo>
                <a:lnTo>
                  <a:pt x="0" y="28880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7" name="TextBox 7"/>
          <p:cNvSpPr txBox="1"/>
          <p:nvPr/>
        </p:nvSpPr>
        <p:spPr>
          <a:xfrm>
            <a:off x="432352" y="493008"/>
            <a:ext cx="481053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ЗАДАНИЕ 3 e (Александр)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15086" y="2612647"/>
            <a:ext cx="14257829" cy="2787396"/>
          </a:xfrm>
          <a:custGeom>
            <a:avLst/>
            <a:gdLst/>
            <a:ahLst/>
            <a:cxnLst/>
            <a:rect l="l" t="t" r="r" b="b"/>
            <a:pathLst>
              <a:path w="14257829" h="2787396">
                <a:moveTo>
                  <a:pt x="0" y="0"/>
                </a:moveTo>
                <a:lnTo>
                  <a:pt x="14257828" y="0"/>
                </a:lnTo>
                <a:lnTo>
                  <a:pt x="14257828" y="2787395"/>
                </a:lnTo>
                <a:lnTo>
                  <a:pt x="0" y="2787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3" name="Freeform 3"/>
          <p:cNvSpPr/>
          <p:nvPr/>
        </p:nvSpPr>
        <p:spPr>
          <a:xfrm>
            <a:off x="2015086" y="6397268"/>
            <a:ext cx="14257829" cy="2822927"/>
          </a:xfrm>
          <a:custGeom>
            <a:avLst/>
            <a:gdLst/>
            <a:ahLst/>
            <a:cxnLst/>
            <a:rect l="l" t="t" r="r" b="b"/>
            <a:pathLst>
              <a:path w="14257829" h="2822927">
                <a:moveTo>
                  <a:pt x="0" y="0"/>
                </a:moveTo>
                <a:lnTo>
                  <a:pt x="14257828" y="0"/>
                </a:lnTo>
                <a:lnTo>
                  <a:pt x="14257828" y="2822928"/>
                </a:lnTo>
                <a:lnTo>
                  <a:pt x="0" y="28229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RU"/>
          </a:p>
        </p:txBody>
      </p:sp>
      <p:sp>
        <p:nvSpPr>
          <p:cNvPr id="4" name="TextBox 4"/>
          <p:cNvSpPr txBox="1"/>
          <p:nvPr/>
        </p:nvSpPr>
        <p:spPr>
          <a:xfrm>
            <a:off x="327991" y="582461"/>
            <a:ext cx="481053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ЗАДАНИЕ 3 f (Александра)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92</Words>
  <Application>Microsoft Office PowerPoint</Application>
  <PresentationFormat>Custom</PresentationFormat>
  <Paragraphs>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Open Sans</vt:lpstr>
      <vt:lpstr>Open Sans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Обработка записей текстовых и бинарных файлов.</dc:title>
  <cp:lastModifiedBy>Ренат .</cp:lastModifiedBy>
  <cp:revision>3</cp:revision>
  <dcterms:created xsi:type="dcterms:W3CDTF">2006-08-16T00:00:00Z</dcterms:created>
  <dcterms:modified xsi:type="dcterms:W3CDTF">2025-08-29T05:11:21Z</dcterms:modified>
  <dc:identifier>DAGxWPqsvPw</dc:identifier>
</cp:coreProperties>
</file>