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9" r:id="rId3"/>
    <p:sldId id="279" r:id="rId4"/>
    <p:sldId id="278" r:id="rId5"/>
    <p:sldId id="259" r:id="rId6"/>
    <p:sldId id="290" r:id="rId7"/>
    <p:sldId id="287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29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BE25-9D5A-4ED0-A1A8-12931E863CC6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82A2-2139-427E-BB0D-A850F351C0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7158" y="2182930"/>
            <a:ext cx="8286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4" name="Picture 3" descr="DjW7vnvVsAA1YA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44624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6512" y="476672"/>
            <a:ext cx="7056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IOT  BASED AUTOMATIC </a:t>
            </a:r>
          </a:p>
          <a:p>
            <a:pPr algn="ctr"/>
            <a:r>
              <a:rPr lang="en-US" sz="6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WET GRINDER</a:t>
            </a:r>
          </a:p>
          <a:p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2" y="2881392"/>
          <a:ext cx="7848873" cy="37159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02613"/>
                <a:gridCol w="2700809"/>
                <a:gridCol w="1345451"/>
              </a:tblGrid>
              <a:tr h="5986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DEPART</a:t>
                      </a:r>
                      <a:r>
                        <a:rPr lang="en-US" sz="1400" b="1" baseline="0" dirty="0" smtClean="0"/>
                        <a:t> MENT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YEAR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  <a:tr h="71396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RISHVANA.M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ECE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III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7184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SASMITHA.V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ECE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III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79472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SANTHOSH KUMAR.B</a:t>
                      </a:r>
                      <a:endParaRPr 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ECE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III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89016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RUTHRA</a:t>
                      </a:r>
                      <a:r>
                        <a:rPr lang="en-US" sz="1400" b="1" baseline="0" dirty="0" smtClean="0"/>
                        <a:t> PRAKASH.S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ECE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III</a:t>
                      </a:r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:\Users\USER\Desktop\logo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8640"/>
            <a:ext cx="7795438" cy="17859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85720" y="1988840"/>
            <a:ext cx="421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7030A0"/>
                </a:solidFill>
              </a:rPr>
              <a:t>GUIDE</a:t>
            </a:r>
            <a:r>
              <a:rPr lang="en-US" sz="2800" b="1" u="sng" dirty="0" smtClean="0">
                <a:solidFill>
                  <a:srgbClr val="7030A0"/>
                </a:solidFill>
              </a:rPr>
              <a:t>:</a:t>
            </a:r>
            <a:r>
              <a:rPr lang="en-US" sz="2800" b="1" u="sng" dirty="0" smtClean="0"/>
              <a:t> </a:t>
            </a:r>
            <a:r>
              <a:rPr lang="en-US" sz="2800" b="1" dirty="0" smtClean="0"/>
              <a:t>  </a:t>
            </a:r>
            <a:r>
              <a:rPr lang="en-US" b="1" dirty="0" smtClean="0"/>
              <a:t>Mr. E. VENUGOPAL</a:t>
            </a:r>
          </a:p>
          <a:p>
            <a:r>
              <a:rPr lang="en-US" sz="2000" b="1" u="sng" dirty="0" smtClean="0">
                <a:solidFill>
                  <a:srgbClr val="7030A0"/>
                </a:solidFill>
              </a:rPr>
              <a:t>TEAM DETAILS:</a:t>
            </a:r>
            <a:endParaRPr lang="en-US" sz="20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cs typeface="Times New Roman" pitchFamily="18" charset="0"/>
              </a:rPr>
              <a:t>EXISTING  PROBLEMS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3" descr="hq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3466531"/>
            <a:ext cx="4176464" cy="2790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51520" y="908720"/>
            <a:ext cx="76328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IN" sz="2000" b="1" dirty="0" smtClean="0">
                <a:cs typeface="Times New Roman" pitchFamily="18" charset="0"/>
              </a:rPr>
              <a:t>Manual intervention is needed in all stages of batter   preparation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IN" sz="2000" b="1" dirty="0" smtClean="0">
                <a:cs typeface="Times New Roman" pitchFamily="18" charset="0"/>
              </a:rPr>
              <a:t> Cleaning process creates skin problems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IN" sz="2000" b="1" dirty="0" smtClean="0">
                <a:cs typeface="Times New Roman" pitchFamily="18" charset="0"/>
              </a:rPr>
              <a:t>Lack of customization in the various types of batter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IN" sz="2000" b="1" dirty="0" smtClean="0">
                <a:cs typeface="Times New Roman" pitchFamily="18" charset="0"/>
              </a:rPr>
              <a:t>Lack of remote motoring</a:t>
            </a:r>
            <a:endParaRPr lang="en-US" sz="2000" b="1" dirty="0" smtClean="0">
              <a:cs typeface="Times New Roman" pitchFamily="18" charset="0"/>
            </a:endParaRPr>
          </a:p>
          <a:p>
            <a:endParaRPr lang="en-US" sz="2000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48072"/>
            <a:ext cx="8229600" cy="134076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EXISTING SOLUTION</a:t>
            </a: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idly-dosa-batter-project-500x5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047750"/>
            <a:ext cx="5184576" cy="4469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23728" y="5445224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Semi Automatic grinder in food industries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472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PROPOSED   SOLUTION</a:t>
            </a:r>
            <a:endParaRPr lang="en-IN" sz="36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643998" cy="57975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cs typeface="Times New Roman" pitchFamily="18" charset="0"/>
              </a:rPr>
              <a:t>South India is famous for traditional food like Idli, and  Dosa.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cs typeface="Times New Roman" pitchFamily="18" charset="0"/>
              </a:rPr>
              <a:t>Most of the people prefer batter based food for their breakfast and dinner.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cs typeface="Times New Roman" pitchFamily="18" charset="0"/>
              </a:rPr>
              <a:t>But people are finding difficulty in preparing batter in their home. This is because, batter preparation is time consuming process and lack of experience.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cs typeface="Times New Roman" pitchFamily="18" charset="0"/>
              </a:rPr>
              <a:t>Small scale industries are using this opportunity to make of it. They are involving in  preparing packet batter.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cs typeface="Times New Roman" pitchFamily="18" charset="0"/>
              </a:rPr>
              <a:t>To overcome these problems, we are introducing  </a:t>
            </a: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IOT  BASED FULLY AUTOMATED WETGRINDER USING PLC</a:t>
            </a:r>
          </a:p>
          <a:p>
            <a:pPr algn="just">
              <a:buNone/>
            </a:pPr>
            <a:endParaRPr lang="en-IN" sz="2400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9038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BLOCK DIAGRAM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C:\Users\USER\Downloads\iot-wet grinder-image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1417638"/>
            <a:ext cx="9105900" cy="4909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0"/>
          <p:cNvGrpSpPr/>
          <p:nvPr/>
        </p:nvGrpSpPr>
        <p:grpSpPr>
          <a:xfrm>
            <a:off x="5580112" y="797768"/>
            <a:ext cx="3558480" cy="5943600"/>
            <a:chOff x="5486400" y="914400"/>
            <a:chExt cx="3276600" cy="5943600"/>
          </a:xfrm>
        </p:grpSpPr>
        <p:grpSp>
          <p:nvGrpSpPr>
            <p:cNvPr id="4" name="Group 72"/>
            <p:cNvGrpSpPr/>
            <p:nvPr/>
          </p:nvGrpSpPr>
          <p:grpSpPr>
            <a:xfrm>
              <a:off x="5486400" y="914400"/>
              <a:ext cx="3276600" cy="5943600"/>
              <a:chOff x="5486400" y="914400"/>
              <a:chExt cx="3276600" cy="5943600"/>
            </a:xfrm>
          </p:grpSpPr>
          <p:grpSp>
            <p:nvGrpSpPr>
              <p:cNvPr id="5" name="Group 63"/>
              <p:cNvGrpSpPr/>
              <p:nvPr/>
            </p:nvGrpSpPr>
            <p:grpSpPr>
              <a:xfrm>
                <a:off x="5486400" y="914400"/>
                <a:ext cx="3276600" cy="5943600"/>
                <a:chOff x="2514600" y="914400"/>
                <a:chExt cx="3276600" cy="5943600"/>
              </a:xfrm>
            </p:grpSpPr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048000" y="1771650"/>
                  <a:ext cx="2305050" cy="5086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" name="Picture 1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514600" y="990600"/>
                  <a:ext cx="1143000" cy="879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" name="Picture 1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962400" y="914400"/>
                  <a:ext cx="762000" cy="746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0" name="Picture 1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029200" y="1219200"/>
                  <a:ext cx="762000" cy="649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5181600" y="2209800"/>
                  <a:ext cx="2335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181600" y="2819400"/>
                  <a:ext cx="23941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 smtClean="0"/>
                    <a:t>b</a:t>
                  </a:r>
                  <a:endParaRPr lang="en-US" sz="1100" b="1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166222" y="3364468"/>
                  <a:ext cx="22465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 smtClean="0"/>
                    <a:t>c</a:t>
                  </a:r>
                  <a:endParaRPr lang="en-US" sz="1100" b="1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151796" y="4202668"/>
                  <a:ext cx="23941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 smtClean="0"/>
                    <a:t>d</a:t>
                  </a:r>
                  <a:endParaRPr lang="en-US" sz="1100" b="1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181600" y="5943600"/>
                  <a:ext cx="23498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 smtClean="0"/>
                    <a:t>e</a:t>
                  </a:r>
                  <a:endParaRPr lang="en-US" sz="1100" b="1" dirty="0"/>
                </a:p>
              </p:txBody>
            </p:sp>
            <p:cxnSp>
              <p:nvCxnSpPr>
                <p:cNvPr id="36" name="Curved Connector 35"/>
                <p:cNvCxnSpPr/>
                <p:nvPr/>
              </p:nvCxnSpPr>
              <p:spPr>
                <a:xfrm>
                  <a:off x="3352800" y="1752600"/>
                  <a:ext cx="304800" cy="22860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>
                  <a:stCxn id="29" idx="2"/>
                </p:cNvCxnSpPr>
                <p:nvPr/>
              </p:nvCxnSpPr>
              <p:spPr>
                <a:xfrm rot="16200000" flipH="1">
                  <a:off x="4297362" y="1706562"/>
                  <a:ext cx="244476" cy="15240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urved Connector 37"/>
                <p:cNvCxnSpPr/>
                <p:nvPr/>
              </p:nvCxnSpPr>
              <p:spPr>
                <a:xfrm rot="10800000" flipV="1">
                  <a:off x="4495800" y="1828800"/>
                  <a:ext cx="762000" cy="22860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7010400" y="3657600"/>
                <a:ext cx="33374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IM</a:t>
                </a:r>
                <a:endParaRPr lang="en-US" sz="105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019800" y="6096000"/>
              <a:ext cx="762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19800" y="6019800"/>
              <a:ext cx="7620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AutoShape 5" descr="Image result for IOT cloud black and white"/>
          <p:cNvSpPr>
            <a:spLocks noChangeAspect="1" noChangeArrowheads="1"/>
          </p:cNvSpPr>
          <p:nvPr/>
        </p:nvSpPr>
        <p:spPr bwMode="auto">
          <a:xfrm>
            <a:off x="-762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41"/>
          <p:cNvGrpSpPr/>
          <p:nvPr/>
        </p:nvGrpSpPr>
        <p:grpSpPr>
          <a:xfrm>
            <a:off x="2041376" y="5979892"/>
            <a:ext cx="4114800" cy="185412"/>
            <a:chOff x="1720850" y="6020128"/>
            <a:chExt cx="2914650" cy="1516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752600" y="6084080"/>
              <a:ext cx="2882900" cy="1356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737779" y="6171797"/>
              <a:ext cx="286597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720850" y="6020128"/>
              <a:ext cx="2914650" cy="12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6"/>
          <p:cNvGrpSpPr/>
          <p:nvPr/>
        </p:nvGrpSpPr>
        <p:grpSpPr>
          <a:xfrm>
            <a:off x="2411760" y="2262578"/>
            <a:ext cx="4135935" cy="2966622"/>
            <a:chOff x="2739164" y="2984968"/>
            <a:chExt cx="3148274" cy="2780143"/>
          </a:xfrm>
        </p:grpSpPr>
        <p:sp>
          <p:nvSpPr>
            <p:cNvPr id="48" name="Horizontal Scroll 47"/>
            <p:cNvSpPr/>
            <p:nvPr/>
          </p:nvSpPr>
          <p:spPr>
            <a:xfrm>
              <a:off x="2739164" y="2984968"/>
              <a:ext cx="2819398" cy="2780143"/>
            </a:xfrm>
            <a:prstGeom prst="horizontalScroll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68038" y="3268290"/>
              <a:ext cx="2819400" cy="213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 - - Storage chamber</a:t>
              </a:r>
            </a:p>
            <a:p>
              <a:r>
                <a:rPr lang="en-US" b="1" dirty="0" smtClean="0"/>
                <a:t>b - - Soaking chamber</a:t>
              </a:r>
            </a:p>
            <a:p>
              <a:r>
                <a:rPr lang="en-US" b="1" dirty="0" smtClean="0"/>
                <a:t>c - - Display  and control unit</a:t>
              </a:r>
            </a:p>
            <a:p>
              <a:r>
                <a:rPr lang="en-US" b="1" dirty="0" smtClean="0"/>
                <a:t>d - - Vertical grinding chamber</a:t>
              </a:r>
            </a:p>
            <a:p>
              <a:r>
                <a:rPr lang="en-US" b="1" dirty="0" smtClean="0"/>
                <a:t>e - - Collecting chamber</a:t>
              </a:r>
            </a:p>
            <a:p>
              <a:r>
                <a:rPr lang="en-US" b="1" dirty="0" smtClean="0"/>
                <a:t>V - - Valve</a:t>
              </a:r>
            </a:p>
            <a:p>
              <a:r>
                <a:rPr lang="en-US" b="1" dirty="0" smtClean="0"/>
                <a:t>S - - Sprayer</a:t>
              </a:r>
            </a:p>
            <a:p>
              <a:r>
                <a:rPr lang="en-US" b="1" dirty="0" smtClean="0"/>
                <a:t>IM - - Induction Motor</a:t>
              </a:r>
            </a:p>
            <a:p>
              <a:endParaRPr lang="en-US" b="1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691681" y="497413"/>
            <a:ext cx="455047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IOT Based Automatic </a:t>
            </a:r>
          </a:p>
          <a:p>
            <a:pPr algn="ctr"/>
            <a:r>
              <a:rPr lang="en-US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Wet Grinder</a:t>
            </a:r>
            <a:endParaRPr lang="en-US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51520" y="5229200"/>
            <a:ext cx="1840411" cy="1552600"/>
          </a:xfrm>
          <a:prstGeom prst="round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PLC  CONTROLLER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result for computer image with hand in pencil sketc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283" y="3356992"/>
            <a:ext cx="2123461" cy="1437069"/>
          </a:xfrm>
          <a:prstGeom prst="rect">
            <a:avLst/>
          </a:prstGeom>
          <a:noFill/>
        </p:spPr>
      </p:pic>
      <p:pic>
        <p:nvPicPr>
          <p:cNvPr id="53" name="Picture 6" descr="Image result for pencil drawing for phon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942400"/>
            <a:ext cx="1768403" cy="1046440"/>
          </a:xfrm>
          <a:prstGeom prst="rect">
            <a:avLst/>
          </a:prstGeom>
          <a:noFill/>
        </p:spPr>
      </p:pic>
      <p:pic>
        <p:nvPicPr>
          <p:cNvPr id="54" name="Picture 6" descr="C:\Users\USER\Desktop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49" y="2132856"/>
            <a:ext cx="1235831" cy="1274698"/>
          </a:xfrm>
          <a:prstGeom prst="rect">
            <a:avLst/>
          </a:prstGeom>
          <a:noFill/>
        </p:spPr>
      </p:pic>
      <p:cxnSp>
        <p:nvCxnSpPr>
          <p:cNvPr id="56" name="Straight Arrow Connector 55"/>
          <p:cNvCxnSpPr>
            <a:stCxn id="42" idx="0"/>
          </p:cNvCxnSpPr>
          <p:nvPr/>
        </p:nvCxnSpPr>
        <p:spPr>
          <a:xfrm flipV="1">
            <a:off x="1171726" y="4794062"/>
            <a:ext cx="0" cy="43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27048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cs typeface="Times New Roman" pitchFamily="18" charset="0"/>
              </a:rPr>
              <a:t>EXPLANATION OF THEME</a:t>
            </a:r>
            <a:endParaRPr lang="en-IN" sz="36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68760"/>
            <a:ext cx="8643998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This product is fully Automated wet grinder. It is not available in the market.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Reduction of manual work makes it to capture the market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Auto cleaning process reduces the water consumption and easy supervision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With a single machine, we can make various types of batter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Innovation in machine design makes it to be preferable by the customers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Due to IoT inclusion, the machine’s operation and batter parameters can be visualized </a:t>
            </a:r>
          </a:p>
          <a:p>
            <a:pPr algn="just">
              <a:lnSpc>
                <a:spcPct val="150000"/>
              </a:lnSpc>
            </a:pPr>
            <a:endParaRPr lang="en-US" sz="1800" b="1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INNOVATION </a:t>
            </a:r>
            <a:endParaRPr lang="en-IN" sz="36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17638"/>
            <a:ext cx="7191678" cy="47133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A non available customized batter preparation machine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Remotely operated machine (IoT)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Valve is placed in the bottom of the grinding chamber makes batter preparation process easier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The  preferences to the batter selection is implemented through Mobile Application using  IoT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Auto-cleaning  process makes uniqueness in batter preparation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35252" y="2132856"/>
            <a:ext cx="4073252" cy="4084577"/>
            <a:chOff x="2846508" y="44624"/>
            <a:chExt cx="6230792" cy="5948643"/>
          </a:xfrm>
        </p:grpSpPr>
        <p:pic>
          <p:nvPicPr>
            <p:cNvPr id="5" name="Picture 2" descr="Image result for iot cloud image in pencil draw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20677" y="2155405"/>
              <a:ext cx="2443811" cy="163363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7302108" y="2670012"/>
              <a:ext cx="1440160" cy="851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IOT</a:t>
              </a:r>
              <a:endParaRPr lang="en-US" sz="3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596336" y="3645024"/>
              <a:ext cx="0" cy="814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812360" y="3573016"/>
              <a:ext cx="0" cy="8146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6" descr="Image result for pencil drawing for phon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44624"/>
              <a:ext cx="2705100" cy="1524001"/>
            </a:xfrm>
            <a:prstGeom prst="rect">
              <a:avLst/>
            </a:prstGeom>
            <a:noFill/>
          </p:spPr>
        </p:pic>
        <p:grpSp>
          <p:nvGrpSpPr>
            <p:cNvPr id="10" name="Group 16"/>
            <p:cNvGrpSpPr/>
            <p:nvPr/>
          </p:nvGrpSpPr>
          <p:grpSpPr>
            <a:xfrm>
              <a:off x="2846508" y="4841139"/>
              <a:ext cx="3965384" cy="1152128"/>
              <a:chOff x="2846508" y="4841139"/>
              <a:chExt cx="3965384" cy="115212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059832" y="4841139"/>
                <a:ext cx="2443811" cy="11521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6508" y="4946008"/>
                <a:ext cx="2623323" cy="94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AUTOMATIC  WET GRINDER</a:t>
                </a:r>
                <a:endParaRPr lang="en-US" b="1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5690798" y="5211198"/>
                <a:ext cx="1121094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>
              <a:off x="7913387" y="1628800"/>
              <a:ext cx="0" cy="52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7582939" y="1587911"/>
              <a:ext cx="0" cy="5266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7638413" y="5229200"/>
            <a:ext cx="1365139" cy="901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PLC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350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EXISTING  PROBLEMS</vt:lpstr>
      <vt:lpstr>EXISTING SOLUTION  </vt:lpstr>
      <vt:lpstr>PROPOSED   SOLUTION</vt:lpstr>
      <vt:lpstr>Slide 6</vt:lpstr>
      <vt:lpstr>Slide 7</vt:lpstr>
      <vt:lpstr>EXPLANATION OF THEME</vt:lpstr>
      <vt:lpstr>INNOVATION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Four</dc:title>
  <dc:creator>ADMIN</dc:creator>
  <cp:lastModifiedBy>rafeek</cp:lastModifiedBy>
  <cp:revision>112</cp:revision>
  <dcterms:created xsi:type="dcterms:W3CDTF">2019-07-19T09:57:55Z</dcterms:created>
  <dcterms:modified xsi:type="dcterms:W3CDTF">2020-02-17T01:16:46Z</dcterms:modified>
</cp:coreProperties>
</file>