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65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shmitha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altLang="en-US" sz="2400" dirty="0"/>
              <a:t>Sashmitha M</a:t>
            </a:r>
          </a:p>
          <a:p>
            <a:r>
              <a:rPr lang="en-US" sz="2400" dirty="0"/>
              <a:t>REGISTER NO AND NMID: 2428C0512, </a:t>
            </a:r>
            <a:r>
              <a:rPr lang="en-US" altLang="en-US" sz="2400" dirty="0">
                <a:cs typeface="Calibri" panose="020F0502020204030204"/>
              </a:rPr>
              <a:t>8D76B3D679D16878BF540593EEAFE870</a:t>
            </a:r>
          </a:p>
          <a:p>
            <a:r>
              <a:rPr lang="en-US" sz="2400" dirty="0"/>
              <a:t>DEPARTMENT: Bsc Ai&amp;Ml</a:t>
            </a:r>
          </a:p>
          <a:p>
            <a:r>
              <a:rPr lang="en-US" sz="2400" dirty="0"/>
              <a:t>COLLEGE: KPR College of Arts &amp; Science,Bharathiyar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107440" y="1752600"/>
            <a:ext cx="9684385" cy="4337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Successfully deployed and tested projects on 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Scalable and secure applications with efficient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Fully responsive portfolio accessible across devices.</a:t>
            </a:r>
            <a:endParaRPr lang="en-US"/>
          </a:p>
        </p:txBody>
      </p:sp>
      <p:pic>
        <p:nvPicPr>
          <p:cNvPr id="12" name="Picture 11" descr="WhatsApp Image 2025-09-10 at 09.52.19_74356a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581400"/>
            <a:ext cx="7620635" cy="26727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spc="15" dirty="0">
                <a:sym typeface="+mn-ea"/>
              </a:rPr>
              <a:t>RESULTS AND SCREENSHOTS</a:t>
            </a:r>
            <a:endParaRPr lang="en-US"/>
          </a:p>
        </p:txBody>
      </p:sp>
      <p:pic>
        <p:nvPicPr>
          <p:cNvPr id="3" name="Picture 2" descr="WhatsApp Image 2025-09-10 at 09.52.17_4e9dd3f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86200"/>
            <a:ext cx="7660005" cy="2625090"/>
          </a:xfrm>
          <a:prstGeom prst="rect">
            <a:avLst/>
          </a:prstGeom>
        </p:spPr>
      </p:pic>
      <p:pic>
        <p:nvPicPr>
          <p:cNvPr id="4" name="Picture 3" descr="WhatsApp Image 2025-09-10 at 09.52.17_141f3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19200"/>
            <a:ext cx="774192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66875" y="1681480"/>
            <a:ext cx="7112635" cy="418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sz="2800"/>
              <a:t>Gained expertise in cloud computing, DevOps, and full-stack development.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US" sz="28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sz="2800"/>
              <a:t>Projects demonstrate both technical skills and problem-solving ability.</a:t>
            </a: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US" sz="28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sz="2800"/>
              <a:t>Portfolio provides a professional digital identity for career opportunities.</a:t>
            </a:r>
            <a:endParaRPr 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>
                <a:sym typeface="+mn-ea"/>
              </a:rPr>
              <a:t>Git hub Link: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545396" y="1828800"/>
            <a:ext cx="7101205" cy="281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>
                <a:sym typeface="+mn-ea"/>
              </a:rPr>
              <a:t>portfolio Repository :</a:t>
            </a:r>
          </a:p>
          <a:p>
            <a:endParaRPr lang="en-US" sz="2800" dirty="0"/>
          </a:p>
          <a:p>
            <a:pPr indent="457200"/>
            <a:r>
              <a:rPr lang="en-US" altLang="en-US" sz="2800" dirty="0">
                <a:hlinkClick r:id="rId2"/>
              </a:rPr>
              <a:t>https://github.com/SashmithaM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80365" y="4445"/>
            <a:ext cx="12530455" cy="715835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0" lvl="5" indent="457200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engineer portfolio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143000" y="2057400"/>
            <a:ext cx="6845300" cy="4139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§"/>
            </a:pPr>
            <a:r>
              <a:rPr lang="en-US" altLang="en-US" sz="2400"/>
              <a:t>Manual deployment of applications on cloud is time-consuming and error-prone.</a:t>
            </a:r>
          </a:p>
          <a:p>
            <a:pPr marL="285750" indent="-285750">
              <a:buFont typeface="Wingdings" panose="05000000000000000000" charset="0"/>
              <a:buChar char="§"/>
            </a:pPr>
            <a:endParaRPr lang="en-US" alt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altLang="en-US" sz="2400"/>
              <a:t>Real-time communication requires scalability and secure authentication.</a:t>
            </a:r>
          </a:p>
          <a:p>
            <a:pPr marL="285750" indent="-285750">
              <a:buFont typeface="Wingdings" panose="05000000000000000000" charset="0"/>
              <a:buChar char="§"/>
            </a:pPr>
            <a:endParaRPr lang="en-US" altLang="en-US" sz="24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altLang="en-US" sz="2400"/>
              <a:t>Developers need a personal digital space to showcase skills and projects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242695" y="2056130"/>
            <a:ext cx="7128510" cy="4608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Automated web application deployment on AWS using Terraform and Jenkins.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Built and deployed a Node.js &amp; Socket.io real-time chat app on AWS EC2.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4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400"/>
              <a:t>Designed and developed a responsive portfolio website to present skills, projects, and contact details.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447800" y="1981200"/>
            <a:ext cx="8226425" cy="4138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400" b="1"/>
              <a:t>Cloud Deployment Automation:</a:t>
            </a:r>
            <a:r>
              <a:rPr lang="en-US" altLang="en-US" sz="2400"/>
              <a:t> Developers, DevOps Engineers, Enterprises.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400" b="1"/>
              <a:t>Chat Application:</a:t>
            </a:r>
            <a:r>
              <a:rPr lang="en-US" altLang="en-US" sz="2400"/>
              <a:t> Students, Professionals, and Organizations needing real-time communication.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24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2400" b="1"/>
              <a:t>Portfolio Website:</a:t>
            </a:r>
            <a:r>
              <a:rPr lang="en-US" altLang="en-US" sz="2400"/>
              <a:t> Recruiters, Hiring Managers, Academic Mentors.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429000" y="2133600"/>
            <a:ext cx="5612130" cy="4243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Cloud &amp; DevOps: AWS, Terraform, Jenkins, Docker,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Programming &amp; Frameworks: Node.js, React.js, JavaScript, HTML,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/>
              <a:t>Others: Linux, Networking, CI/CD Pipelines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743075" y="1655445"/>
            <a:ext cx="7556500" cy="4421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800"/>
              <a:t>Clean and responsive design.</a:t>
            </a: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8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800"/>
              <a:t>Simple navigation: About, Skills, Projects, Contact.</a:t>
            </a: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8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800"/>
              <a:t>Interactive UI with categorized skills and projects.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057400" y="1600200"/>
            <a:ext cx="6563995" cy="3895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Automated deployment reduced time by 40%.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Real-time chat app with secure authentication &amp; auto-scaling.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/>
              <a:t>Portfolio website showcasing projects, skills, and contact form.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378</Words>
  <Application>Microsoft Office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  <vt:lpstr>Git 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selvadharshiniselvadharshini9@gmail.com</cp:lastModifiedBy>
  <cp:revision>27</cp:revision>
  <dcterms:created xsi:type="dcterms:W3CDTF">2024-03-29T15:07:00Z</dcterms:created>
  <dcterms:modified xsi:type="dcterms:W3CDTF">2025-09-10T13:20:47Z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83BC5D0046484588B67F6B3124DD688F_13</vt:lpwstr>
  </property>
  <property fmtid="{D5CDD505-2E9C-101B-9397-08002B2CF9AE}" pid="5" name="KSOProductBuildVer">
    <vt:lpwstr>1033-12.2.0.21931</vt:lpwstr>
  </property>
</Properties>
</file>