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58649-0EB4-462D-B812-DBC470FE3114}" v="33" dt="2025-02-06T10:19:0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ho Chenkov" userId="66f60f7e-47a8-4887-bc49-8ee111cae9d8" providerId="ADAL" clId="{B1F58649-0EB4-462D-B812-DBC470FE3114}"/>
    <pc:docChg chg="undo custSel modSld">
      <pc:chgData name="Sasho Chenkov" userId="66f60f7e-47a8-4887-bc49-8ee111cae9d8" providerId="ADAL" clId="{B1F58649-0EB4-462D-B812-DBC470FE3114}" dt="2025-02-07T10:45:26.222" v="52" actId="26606"/>
      <pc:docMkLst>
        <pc:docMk/>
      </pc:docMkLst>
      <pc:sldChg chg="addSp delSp modSp mod setBg addAnim">
        <pc:chgData name="Sasho Chenkov" userId="66f60f7e-47a8-4887-bc49-8ee111cae9d8" providerId="ADAL" clId="{B1F58649-0EB4-462D-B812-DBC470FE3114}" dt="2025-02-07T10:45:26.222" v="52" actId="26606"/>
        <pc:sldMkLst>
          <pc:docMk/>
          <pc:sldMk cId="0" sldId="256"/>
        </pc:sldMkLst>
        <pc:spChg chg="mod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9" creationId="{4D60F200-5EB0-B223-2439-C96C67F0FEE1}"/>
          </ac:spMkLst>
        </pc:spChg>
        <pc:spChg chg="add del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11" creationId="{F92CB243-67C5-E304-31A0-4D7D607BAFBA}"/>
          </ac:spMkLst>
        </pc:spChg>
        <pc:spChg chg="add del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13" creationId="{11A95761-C93E-94BF-087D-D2A823789EAB}"/>
          </ac:spMkLst>
        </pc:spChg>
        <pc:spChg chg="add del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15" creationId="{6E63D1A5-FD49-4756-F62E-786C34E631EF}"/>
          </ac:spMkLst>
        </pc:spChg>
        <pc:spChg chg="add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20" creationId="{D47766EE-4192-4B2D-A5A0-F60F9A5F743F}"/>
          </ac:spMkLst>
        </pc:spChg>
        <pc:spChg chg="add">
          <ac:chgData name="Sasho Chenkov" userId="66f60f7e-47a8-4887-bc49-8ee111cae9d8" providerId="ADAL" clId="{B1F58649-0EB4-462D-B812-DBC470FE3114}" dt="2025-02-07T10:45:26.222" v="52" actId="26606"/>
          <ac:spMkLst>
            <pc:docMk/>
            <pc:sldMk cId="0" sldId="256"/>
            <ac:spMk id="22" creationId="{D6705569-F545-4F47-A260-A9202826EA20}"/>
          </ac:spMkLst>
        </pc:spChg>
        <pc:picChg chg="add mod">
          <ac:chgData name="Sasho Chenkov" userId="66f60f7e-47a8-4887-bc49-8ee111cae9d8" providerId="ADAL" clId="{B1F58649-0EB4-462D-B812-DBC470FE3114}" dt="2025-02-07T10:45:26.222" v="52" actId="26606"/>
          <ac:picMkLst>
            <pc:docMk/>
            <pc:sldMk cId="0" sldId="256"/>
            <ac:picMk id="5" creationId="{B8A1BBB3-F454-C265-052C-5CFA8C5850C6}"/>
          </ac:picMkLst>
        </pc:picChg>
      </pc:sldChg>
      <pc:sldChg chg="addSp modSp mod setBg">
        <pc:chgData name="Sasho Chenkov" userId="66f60f7e-47a8-4887-bc49-8ee111cae9d8" providerId="ADAL" clId="{B1F58649-0EB4-462D-B812-DBC470FE3114}" dt="2025-02-06T10:19:18.260" v="41" actId="26606"/>
        <pc:sldMkLst>
          <pc:docMk/>
          <pc:sldMk cId="0" sldId="257"/>
        </pc:sldMkLst>
        <pc:spChg chg="mod">
          <ac:chgData name="Sasho Chenkov" userId="66f60f7e-47a8-4887-bc49-8ee111cae9d8" providerId="ADAL" clId="{B1F58649-0EB4-462D-B812-DBC470FE3114}" dt="2025-02-06T10:19:18.260" v="41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sho Chenkov" userId="66f60f7e-47a8-4887-bc49-8ee111cae9d8" providerId="ADAL" clId="{B1F58649-0EB4-462D-B812-DBC470FE3114}" dt="2025-02-06T10:19:18.260" v="41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Sasho Chenkov" userId="66f60f7e-47a8-4887-bc49-8ee111cae9d8" providerId="ADAL" clId="{B1F58649-0EB4-462D-B812-DBC470FE3114}" dt="2025-02-06T10:19:18.260" v="41" actId="26606"/>
          <ac:spMkLst>
            <pc:docMk/>
            <pc:sldMk cId="0" sldId="257"/>
            <ac:spMk id="9" creationId="{C0763A76-9F1C-4FC5-82B7-DD475DA461B2}"/>
          </ac:spMkLst>
        </pc:spChg>
        <pc:spChg chg="add">
          <ac:chgData name="Sasho Chenkov" userId="66f60f7e-47a8-4887-bc49-8ee111cae9d8" providerId="ADAL" clId="{B1F58649-0EB4-462D-B812-DBC470FE3114}" dt="2025-02-06T10:19:18.260" v="41" actId="26606"/>
          <ac:spMkLst>
            <pc:docMk/>
            <pc:sldMk cId="0" sldId="257"/>
            <ac:spMk id="11" creationId="{E81BF4F6-F2CF-4984-9D14-D6966D92F99F}"/>
          </ac:spMkLst>
        </pc:spChg>
        <pc:picChg chg="add">
          <ac:chgData name="Sasho Chenkov" userId="66f60f7e-47a8-4887-bc49-8ee111cae9d8" providerId="ADAL" clId="{B1F58649-0EB4-462D-B812-DBC470FE3114}" dt="2025-02-06T10:19:18.260" v="41" actId="26606"/>
          <ac:picMkLst>
            <pc:docMk/>
            <pc:sldMk cId="0" sldId="257"/>
            <ac:picMk id="5" creationId="{B6D665DA-F3BA-B5DF-BEC8-99F1758481AE}"/>
          </ac:picMkLst>
        </pc:picChg>
      </pc:sldChg>
      <pc:sldChg chg="addSp delSp modSp mod setBg">
        <pc:chgData name="Sasho Chenkov" userId="66f60f7e-47a8-4887-bc49-8ee111cae9d8" providerId="ADAL" clId="{B1F58649-0EB4-462D-B812-DBC470FE3114}" dt="2025-02-06T10:19:37.084" v="44" actId="26606"/>
        <pc:sldMkLst>
          <pc:docMk/>
          <pc:sldMk cId="0" sldId="258"/>
        </pc:sldMkLst>
        <pc:spChg chg="mod">
          <ac:chgData name="Sasho Chenkov" userId="66f60f7e-47a8-4887-bc49-8ee111cae9d8" providerId="ADAL" clId="{B1F58649-0EB4-462D-B812-DBC470FE3114}" dt="2025-02-06T10:19:37.084" v="44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Sasho Chenkov" userId="66f60f7e-47a8-4887-bc49-8ee111cae9d8" providerId="ADAL" clId="{B1F58649-0EB4-462D-B812-DBC470FE3114}" dt="2025-02-06T10:19:37.084" v="44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Sasho Chenkov" userId="66f60f7e-47a8-4887-bc49-8ee111cae9d8" providerId="ADAL" clId="{B1F58649-0EB4-462D-B812-DBC470FE3114}" dt="2025-02-06T10:19:37.033" v="43" actId="26606"/>
          <ac:spMkLst>
            <pc:docMk/>
            <pc:sldMk cId="0" sldId="258"/>
            <ac:spMk id="9" creationId="{A7AE9375-4664-4DB2-922D-2782A6E439AC}"/>
          </ac:spMkLst>
        </pc:spChg>
        <pc:spChg chg="add del">
          <ac:chgData name="Sasho Chenkov" userId="66f60f7e-47a8-4887-bc49-8ee111cae9d8" providerId="ADAL" clId="{B1F58649-0EB4-462D-B812-DBC470FE3114}" dt="2025-02-06T10:19:37.033" v="43" actId="26606"/>
          <ac:spMkLst>
            <pc:docMk/>
            <pc:sldMk cId="0" sldId="258"/>
            <ac:spMk id="13" creationId="{9DD005C1-8C51-42D6-9BEE-B9B83849743D}"/>
          </ac:spMkLst>
        </pc:spChg>
        <pc:spChg chg="add">
          <ac:chgData name="Sasho Chenkov" userId="66f60f7e-47a8-4887-bc49-8ee111cae9d8" providerId="ADAL" clId="{B1F58649-0EB4-462D-B812-DBC470FE3114}" dt="2025-02-06T10:19:37.084" v="44" actId="26606"/>
          <ac:spMkLst>
            <pc:docMk/>
            <pc:sldMk cId="0" sldId="258"/>
            <ac:spMk id="15" creationId="{7449A6C7-D15F-4AA5-BFA5-71A404B47016}"/>
          </ac:spMkLst>
        </pc:spChg>
        <pc:spChg chg="add">
          <ac:chgData name="Sasho Chenkov" userId="66f60f7e-47a8-4887-bc49-8ee111cae9d8" providerId="ADAL" clId="{B1F58649-0EB4-462D-B812-DBC470FE3114}" dt="2025-02-06T10:19:37.084" v="44" actId="26606"/>
          <ac:spMkLst>
            <pc:docMk/>
            <pc:sldMk cId="0" sldId="258"/>
            <ac:spMk id="16" creationId="{5C8908E2-EE49-44D2-9428-A28D2312A8D5}"/>
          </ac:spMkLst>
        </pc:spChg>
        <pc:spChg chg="add">
          <ac:chgData name="Sasho Chenkov" userId="66f60f7e-47a8-4887-bc49-8ee111cae9d8" providerId="ADAL" clId="{B1F58649-0EB4-462D-B812-DBC470FE3114}" dt="2025-02-06T10:19:37.084" v="44" actId="26606"/>
          <ac:spMkLst>
            <pc:docMk/>
            <pc:sldMk cId="0" sldId="258"/>
            <ac:spMk id="17" creationId="{ED888B23-07FA-482A-96DF-47E31AF1A603}"/>
          </ac:spMkLst>
        </pc:spChg>
        <pc:grpChg chg="add">
          <ac:chgData name="Sasho Chenkov" userId="66f60f7e-47a8-4887-bc49-8ee111cae9d8" providerId="ADAL" clId="{B1F58649-0EB4-462D-B812-DBC470FE3114}" dt="2025-02-06T10:19:37.084" v="44" actId="26606"/>
          <ac:grpSpMkLst>
            <pc:docMk/>
            <pc:sldMk cId="0" sldId="258"/>
            <ac:grpSpMk id="18" creationId="{05314994-6337-4875-8CF5-652CAFE8342C}"/>
          </ac:grpSpMkLst>
        </pc:grpChg>
        <pc:graphicFrameChg chg="add del">
          <ac:chgData name="Sasho Chenkov" userId="66f60f7e-47a8-4887-bc49-8ee111cae9d8" providerId="ADAL" clId="{B1F58649-0EB4-462D-B812-DBC470FE3114}" dt="2025-02-06T10:19:37.033" v="43" actId="26606"/>
          <ac:graphicFrameMkLst>
            <pc:docMk/>
            <pc:sldMk cId="0" sldId="258"/>
            <ac:graphicFrameMk id="5" creationId="{7C5D49D3-9C24-4F0C-ABE1-E78517BE82BF}"/>
          </ac:graphicFrameMkLst>
        </pc:graphicFrameChg>
        <pc:graphicFrameChg chg="add">
          <ac:chgData name="Sasho Chenkov" userId="66f60f7e-47a8-4887-bc49-8ee111cae9d8" providerId="ADAL" clId="{B1F58649-0EB4-462D-B812-DBC470FE3114}" dt="2025-02-06T10:19:37.084" v="44" actId="26606"/>
          <ac:graphicFrameMkLst>
            <pc:docMk/>
            <pc:sldMk cId="0" sldId="258"/>
            <ac:graphicFrameMk id="20" creationId="{BFB98C2F-8F70-35BA-D831-B4815EB50BAD}"/>
          </ac:graphicFrameMkLst>
        </pc:graphicFrameChg>
        <pc:cxnChg chg="add del">
          <ac:chgData name="Sasho Chenkov" userId="66f60f7e-47a8-4887-bc49-8ee111cae9d8" providerId="ADAL" clId="{B1F58649-0EB4-462D-B812-DBC470FE3114}" dt="2025-02-06T10:19:37.033" v="43" actId="26606"/>
          <ac:cxnSpMkLst>
            <pc:docMk/>
            <pc:sldMk cId="0" sldId="258"/>
            <ac:cxnSpMk id="11" creationId="{EE504C98-6397-41C1-A8D8-2D9C4ED307E0}"/>
          </ac:cxnSpMkLst>
        </pc:cxnChg>
      </pc:sldChg>
      <pc:sldChg chg="addSp delSp mod">
        <pc:chgData name="Sasho Chenkov" userId="66f60f7e-47a8-4887-bc49-8ee111cae9d8" providerId="ADAL" clId="{B1F58649-0EB4-462D-B812-DBC470FE3114}" dt="2025-02-06T10:20:28.051" v="45" actId="26606"/>
        <pc:sldMkLst>
          <pc:docMk/>
          <pc:sldMk cId="0" sldId="259"/>
        </pc:sldMkLst>
        <pc:spChg chg="del">
          <ac:chgData name="Sasho Chenkov" userId="66f60f7e-47a8-4887-bc49-8ee111cae9d8" providerId="ADAL" clId="{B1F58649-0EB4-462D-B812-DBC470FE3114}" dt="2025-02-06T10:20:28.051" v="45" actId="26606"/>
          <ac:spMkLst>
            <pc:docMk/>
            <pc:sldMk cId="0" sldId="259"/>
            <ac:spMk id="3" creationId="{00000000-0000-0000-0000-000000000000}"/>
          </ac:spMkLst>
        </pc:spChg>
        <pc:graphicFrameChg chg="add">
          <ac:chgData name="Sasho Chenkov" userId="66f60f7e-47a8-4887-bc49-8ee111cae9d8" providerId="ADAL" clId="{B1F58649-0EB4-462D-B812-DBC470FE3114}" dt="2025-02-06T10:20:28.051" v="45" actId="26606"/>
          <ac:graphicFrameMkLst>
            <pc:docMk/>
            <pc:sldMk cId="0" sldId="259"/>
            <ac:graphicFrameMk id="5" creationId="{E2E9EC0E-7F61-AA69-C3B6-133C286670E9}"/>
          </ac:graphicFrameMkLst>
        </pc:graphicFrameChg>
      </pc:sldChg>
      <pc:sldChg chg="addSp delSp modSp mod setBg">
        <pc:chgData name="Sasho Chenkov" userId="66f60f7e-47a8-4887-bc49-8ee111cae9d8" providerId="ADAL" clId="{B1F58649-0EB4-462D-B812-DBC470FE3114}" dt="2025-02-06T10:20:53.290" v="46" actId="26606"/>
        <pc:sldMkLst>
          <pc:docMk/>
          <pc:sldMk cId="0" sldId="260"/>
        </pc:sldMkLst>
        <pc:spChg chg="mod">
          <ac:chgData name="Sasho Chenkov" userId="66f60f7e-47a8-4887-bc49-8ee111cae9d8" providerId="ADAL" clId="{B1F58649-0EB4-462D-B812-DBC470FE3114}" dt="2025-02-06T10:20:53.290" v="46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Sasho Chenkov" userId="66f60f7e-47a8-4887-bc49-8ee111cae9d8" providerId="ADAL" clId="{B1F58649-0EB4-462D-B812-DBC470FE3114}" dt="2025-02-06T10:20:53.290" v="46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Sasho Chenkov" userId="66f60f7e-47a8-4887-bc49-8ee111cae9d8" providerId="ADAL" clId="{B1F58649-0EB4-462D-B812-DBC470FE3114}" dt="2025-02-06T10:20:53.290" v="46" actId="26606"/>
          <ac:spMkLst>
            <pc:docMk/>
            <pc:sldMk cId="0" sldId="260"/>
            <ac:spMk id="9" creationId="{2659FDB4-FCBE-4A89-B46D-43D4FA54464D}"/>
          </ac:spMkLst>
        </pc:spChg>
        <pc:spChg chg="add">
          <ac:chgData name="Sasho Chenkov" userId="66f60f7e-47a8-4887-bc49-8ee111cae9d8" providerId="ADAL" clId="{B1F58649-0EB4-462D-B812-DBC470FE3114}" dt="2025-02-06T10:20:53.290" v="46" actId="26606"/>
          <ac:spMkLst>
            <pc:docMk/>
            <pc:sldMk cId="0" sldId="260"/>
            <ac:spMk id="13" creationId="{58BDB0EE-D238-415B-9ED8-62AA6AB2AAD1}"/>
          </ac:spMkLst>
        </pc:spChg>
        <pc:spChg chg="add">
          <ac:chgData name="Sasho Chenkov" userId="66f60f7e-47a8-4887-bc49-8ee111cae9d8" providerId="ADAL" clId="{B1F58649-0EB4-462D-B812-DBC470FE3114}" dt="2025-02-06T10:20:53.290" v="46" actId="26606"/>
          <ac:spMkLst>
            <pc:docMk/>
            <pc:sldMk cId="0" sldId="260"/>
            <ac:spMk id="15" creationId="{C5B55FC3-961D-4325-82F1-DE92B0D04E03}"/>
          </ac:spMkLst>
        </pc:spChg>
        <pc:spChg chg="add">
          <ac:chgData name="Sasho Chenkov" userId="66f60f7e-47a8-4887-bc49-8ee111cae9d8" providerId="ADAL" clId="{B1F58649-0EB4-462D-B812-DBC470FE3114}" dt="2025-02-06T10:20:53.290" v="46" actId="26606"/>
          <ac:spMkLst>
            <pc:docMk/>
            <pc:sldMk cId="0" sldId="260"/>
            <ac:spMk id="17" creationId="{4C8AB332-D09E-4F28-943C-DABDD4716A3C}"/>
          </ac:spMkLst>
        </pc:spChg>
        <pc:graphicFrameChg chg="add">
          <ac:chgData name="Sasho Chenkov" userId="66f60f7e-47a8-4887-bc49-8ee111cae9d8" providerId="ADAL" clId="{B1F58649-0EB4-462D-B812-DBC470FE3114}" dt="2025-02-06T10:20:53.290" v="46" actId="26606"/>
          <ac:graphicFrameMkLst>
            <pc:docMk/>
            <pc:sldMk cId="0" sldId="260"/>
            <ac:graphicFrameMk id="5" creationId="{5E8F339A-960F-1DE9-09DC-56B0F1F5F3A6}"/>
          </ac:graphicFrameMkLst>
        </pc:graphicFrameChg>
        <pc:cxnChg chg="add">
          <ac:chgData name="Sasho Chenkov" userId="66f60f7e-47a8-4887-bc49-8ee111cae9d8" providerId="ADAL" clId="{B1F58649-0EB4-462D-B812-DBC470FE3114}" dt="2025-02-06T10:20:53.290" v="46" actId="26606"/>
          <ac:cxnSpMkLst>
            <pc:docMk/>
            <pc:sldMk cId="0" sldId="260"/>
            <ac:cxnSpMk id="11" creationId="{C8F51B3F-8331-4E4A-AE96-D47B1006EEAD}"/>
          </ac:cxnSpMkLst>
        </pc:cxnChg>
      </pc:sldChg>
      <pc:sldChg chg="addSp delSp modSp mod setBg">
        <pc:chgData name="Sasho Chenkov" userId="66f60f7e-47a8-4887-bc49-8ee111cae9d8" providerId="ADAL" clId="{B1F58649-0EB4-462D-B812-DBC470FE3114}" dt="2025-02-06T10:21:00.673" v="47" actId="26606"/>
        <pc:sldMkLst>
          <pc:docMk/>
          <pc:sldMk cId="0" sldId="261"/>
        </pc:sldMkLst>
        <pc:spChg chg="mod">
          <ac:chgData name="Sasho Chenkov" userId="66f60f7e-47a8-4887-bc49-8ee111cae9d8" providerId="ADAL" clId="{B1F58649-0EB4-462D-B812-DBC470FE3114}" dt="2025-02-06T10:21:00.673" v="47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Sasho Chenkov" userId="66f60f7e-47a8-4887-bc49-8ee111cae9d8" providerId="ADAL" clId="{B1F58649-0EB4-462D-B812-DBC470FE3114}" dt="2025-02-06T10:21:00.673" v="47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Sasho Chenkov" userId="66f60f7e-47a8-4887-bc49-8ee111cae9d8" providerId="ADAL" clId="{B1F58649-0EB4-462D-B812-DBC470FE3114}" dt="2025-02-06T10:21:00.673" v="47" actId="26606"/>
          <ac:spMkLst>
            <pc:docMk/>
            <pc:sldMk cId="0" sldId="261"/>
            <ac:spMk id="9" creationId="{7517A47C-B2E5-4B79-8061-D74B1311AF6E}"/>
          </ac:spMkLst>
        </pc:spChg>
        <pc:spChg chg="add">
          <ac:chgData name="Sasho Chenkov" userId="66f60f7e-47a8-4887-bc49-8ee111cae9d8" providerId="ADAL" clId="{B1F58649-0EB4-462D-B812-DBC470FE3114}" dt="2025-02-06T10:21:00.673" v="47" actId="26606"/>
          <ac:spMkLst>
            <pc:docMk/>
            <pc:sldMk cId="0" sldId="261"/>
            <ac:spMk id="11" creationId="{C505E780-2083-4CB5-A42A-5E0E2908ECC3}"/>
          </ac:spMkLst>
        </pc:spChg>
        <pc:spChg chg="add">
          <ac:chgData name="Sasho Chenkov" userId="66f60f7e-47a8-4887-bc49-8ee111cae9d8" providerId="ADAL" clId="{B1F58649-0EB4-462D-B812-DBC470FE3114}" dt="2025-02-06T10:21:00.673" v="47" actId="26606"/>
          <ac:spMkLst>
            <pc:docMk/>
            <pc:sldMk cId="0" sldId="261"/>
            <ac:spMk id="13" creationId="{D2C0AE1C-0118-41AE-8A10-7CDCBF10E96F}"/>
          </ac:spMkLst>
        </pc:spChg>
        <pc:spChg chg="add">
          <ac:chgData name="Sasho Chenkov" userId="66f60f7e-47a8-4887-bc49-8ee111cae9d8" providerId="ADAL" clId="{B1F58649-0EB4-462D-B812-DBC470FE3114}" dt="2025-02-06T10:21:00.673" v="47" actId="26606"/>
          <ac:spMkLst>
            <pc:docMk/>
            <pc:sldMk cId="0" sldId="261"/>
            <ac:spMk id="15" creationId="{463EEC44-1BA3-44ED-81FC-A644B04B2A44}"/>
          </ac:spMkLst>
        </pc:spChg>
        <pc:graphicFrameChg chg="add">
          <ac:chgData name="Sasho Chenkov" userId="66f60f7e-47a8-4887-bc49-8ee111cae9d8" providerId="ADAL" clId="{B1F58649-0EB4-462D-B812-DBC470FE3114}" dt="2025-02-06T10:21:00.673" v="47" actId="26606"/>
          <ac:graphicFrameMkLst>
            <pc:docMk/>
            <pc:sldMk cId="0" sldId="261"/>
            <ac:graphicFrameMk id="5" creationId="{85618829-B4CC-EF38-E082-91FCE5B0DE82}"/>
          </ac:graphicFrameMkLst>
        </pc:graphicFrameChg>
      </pc:sldChg>
      <pc:sldChg chg="addSp delSp modSp mod setBg">
        <pc:chgData name="Sasho Chenkov" userId="66f60f7e-47a8-4887-bc49-8ee111cae9d8" providerId="ADAL" clId="{B1F58649-0EB4-462D-B812-DBC470FE3114}" dt="2025-02-06T10:21:33.293" v="50" actId="26606"/>
        <pc:sldMkLst>
          <pc:docMk/>
          <pc:sldMk cId="0" sldId="262"/>
        </pc:sldMkLst>
        <pc:spChg chg="mod">
          <ac:chgData name="Sasho Chenkov" userId="66f60f7e-47a8-4887-bc49-8ee111cae9d8" providerId="ADAL" clId="{B1F58649-0EB4-462D-B812-DBC470FE3114}" dt="2025-02-06T10:21:33.293" v="50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Sasho Chenkov" userId="66f60f7e-47a8-4887-bc49-8ee111cae9d8" providerId="ADAL" clId="{B1F58649-0EB4-462D-B812-DBC470FE3114}" dt="2025-02-06T10:21:33.293" v="50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asho Chenkov" userId="66f60f7e-47a8-4887-bc49-8ee111cae9d8" providerId="ADAL" clId="{B1F58649-0EB4-462D-B812-DBC470FE3114}" dt="2025-02-06T10:21:33.244" v="49" actId="26606"/>
          <ac:spMkLst>
            <pc:docMk/>
            <pc:sldMk cId="0" sldId="262"/>
            <ac:spMk id="9" creationId="{44AD29B6-BF3B-4407-9E75-52DF8E3B29F1}"/>
          </ac:spMkLst>
        </pc:spChg>
        <pc:spChg chg="add del">
          <ac:chgData name="Sasho Chenkov" userId="66f60f7e-47a8-4887-bc49-8ee111cae9d8" providerId="ADAL" clId="{B1F58649-0EB4-462D-B812-DBC470FE3114}" dt="2025-02-06T10:21:33.244" v="49" actId="26606"/>
          <ac:spMkLst>
            <pc:docMk/>
            <pc:sldMk cId="0" sldId="262"/>
            <ac:spMk id="11" creationId="{55F8BA08-3E38-4B70-B93A-74F08E092206}"/>
          </ac:spMkLst>
        </pc:spChg>
        <pc:spChg chg="add del">
          <ac:chgData name="Sasho Chenkov" userId="66f60f7e-47a8-4887-bc49-8ee111cae9d8" providerId="ADAL" clId="{B1F58649-0EB4-462D-B812-DBC470FE3114}" dt="2025-02-06T10:21:33.244" v="49" actId="26606"/>
          <ac:spMkLst>
            <pc:docMk/>
            <pc:sldMk cId="0" sldId="262"/>
            <ac:spMk id="13" creationId="{357F1B33-79AB-4A71-8CEC-4546D709B8C8}"/>
          </ac:spMkLst>
        </pc:spChg>
        <pc:spChg chg="add">
          <ac:chgData name="Sasho Chenkov" userId="66f60f7e-47a8-4887-bc49-8ee111cae9d8" providerId="ADAL" clId="{B1F58649-0EB4-462D-B812-DBC470FE3114}" dt="2025-02-06T10:21:33.293" v="50" actId="26606"/>
          <ac:spMkLst>
            <pc:docMk/>
            <pc:sldMk cId="0" sldId="262"/>
            <ac:spMk id="15" creationId="{7449A6C7-D15F-4AA5-BFA5-71A404B47016}"/>
          </ac:spMkLst>
        </pc:spChg>
        <pc:spChg chg="add">
          <ac:chgData name="Sasho Chenkov" userId="66f60f7e-47a8-4887-bc49-8ee111cae9d8" providerId="ADAL" clId="{B1F58649-0EB4-462D-B812-DBC470FE3114}" dt="2025-02-06T10:21:33.293" v="50" actId="26606"/>
          <ac:spMkLst>
            <pc:docMk/>
            <pc:sldMk cId="0" sldId="262"/>
            <ac:spMk id="16" creationId="{5C8908E2-EE49-44D2-9428-A28D2312A8D5}"/>
          </ac:spMkLst>
        </pc:spChg>
        <pc:spChg chg="add">
          <ac:chgData name="Sasho Chenkov" userId="66f60f7e-47a8-4887-bc49-8ee111cae9d8" providerId="ADAL" clId="{B1F58649-0EB4-462D-B812-DBC470FE3114}" dt="2025-02-06T10:21:33.293" v="50" actId="26606"/>
          <ac:spMkLst>
            <pc:docMk/>
            <pc:sldMk cId="0" sldId="262"/>
            <ac:spMk id="17" creationId="{ED888B23-07FA-482A-96DF-47E31AF1A603}"/>
          </ac:spMkLst>
        </pc:spChg>
        <pc:grpChg chg="add">
          <ac:chgData name="Sasho Chenkov" userId="66f60f7e-47a8-4887-bc49-8ee111cae9d8" providerId="ADAL" clId="{B1F58649-0EB4-462D-B812-DBC470FE3114}" dt="2025-02-06T10:21:33.293" v="50" actId="26606"/>
          <ac:grpSpMkLst>
            <pc:docMk/>
            <pc:sldMk cId="0" sldId="262"/>
            <ac:grpSpMk id="18" creationId="{05314994-6337-4875-8CF5-652CAFE8342C}"/>
          </ac:grpSpMkLst>
        </pc:grpChg>
        <pc:graphicFrameChg chg="add del">
          <ac:chgData name="Sasho Chenkov" userId="66f60f7e-47a8-4887-bc49-8ee111cae9d8" providerId="ADAL" clId="{B1F58649-0EB4-462D-B812-DBC470FE3114}" dt="2025-02-06T10:21:33.244" v="49" actId="26606"/>
          <ac:graphicFrameMkLst>
            <pc:docMk/>
            <pc:sldMk cId="0" sldId="262"/>
            <ac:graphicFrameMk id="5" creationId="{653CE1F6-FC5E-6ADA-50D4-10C99193E3AE}"/>
          </ac:graphicFrameMkLst>
        </pc:graphicFrameChg>
        <pc:graphicFrameChg chg="add">
          <ac:chgData name="Sasho Chenkov" userId="66f60f7e-47a8-4887-bc49-8ee111cae9d8" providerId="ADAL" clId="{B1F58649-0EB4-462D-B812-DBC470FE3114}" dt="2025-02-06T10:21:33.293" v="50" actId="26606"/>
          <ac:graphicFrameMkLst>
            <pc:docMk/>
            <pc:sldMk cId="0" sldId="262"/>
            <ac:graphicFrameMk id="20" creationId="{94ED9458-736F-B401-393B-240498213681}"/>
          </ac:graphicFrameMkLst>
        </pc:graphicFrameChg>
      </pc:sldChg>
      <pc:sldChg chg="addSp delSp modSp mod setBg">
        <pc:chgData name="Sasho Chenkov" userId="66f60f7e-47a8-4887-bc49-8ee111cae9d8" providerId="ADAL" clId="{B1F58649-0EB4-462D-B812-DBC470FE3114}" dt="2025-02-06T10:21:44.646" v="51" actId="26606"/>
        <pc:sldMkLst>
          <pc:docMk/>
          <pc:sldMk cId="0" sldId="263"/>
        </pc:sldMkLst>
        <pc:spChg chg="mod">
          <ac:chgData name="Sasho Chenkov" userId="66f60f7e-47a8-4887-bc49-8ee111cae9d8" providerId="ADAL" clId="{B1F58649-0EB4-462D-B812-DBC470FE3114}" dt="2025-02-06T10:21:44.646" v="51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Sasho Chenkov" userId="66f60f7e-47a8-4887-bc49-8ee111cae9d8" providerId="ADAL" clId="{B1F58649-0EB4-462D-B812-DBC470FE3114}" dt="2025-02-06T10:21:44.646" v="51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Sasho Chenkov" userId="66f60f7e-47a8-4887-bc49-8ee111cae9d8" providerId="ADAL" clId="{B1F58649-0EB4-462D-B812-DBC470FE3114}" dt="2025-02-06T10:21:44.646" v="51" actId="26606"/>
          <ac:spMkLst>
            <pc:docMk/>
            <pc:sldMk cId="0" sldId="263"/>
            <ac:spMk id="9" creationId="{2659FDB4-FCBE-4A89-B46D-43D4FA54464D}"/>
          </ac:spMkLst>
        </pc:spChg>
        <pc:graphicFrameChg chg="add">
          <ac:chgData name="Sasho Chenkov" userId="66f60f7e-47a8-4887-bc49-8ee111cae9d8" providerId="ADAL" clId="{B1F58649-0EB4-462D-B812-DBC470FE3114}" dt="2025-02-06T10:21:44.646" v="51" actId="26606"/>
          <ac:graphicFrameMkLst>
            <pc:docMk/>
            <pc:sldMk cId="0" sldId="263"/>
            <ac:graphicFrameMk id="5" creationId="{799B7FF8-E33B-158B-CAA0-7D5594DDD2A0}"/>
          </ac:graphicFrameMkLst>
        </pc:graphicFrameChg>
        <pc:cxnChg chg="add">
          <ac:chgData name="Sasho Chenkov" userId="66f60f7e-47a8-4887-bc49-8ee111cae9d8" providerId="ADAL" clId="{B1F58649-0EB4-462D-B812-DBC470FE3114}" dt="2025-02-06T10:21:44.646" v="51" actId="26606"/>
          <ac:cxnSpMkLst>
            <pc:docMk/>
            <pc:sldMk cId="0" sldId="263"/>
            <ac:cxnSpMk id="11" creationId="{C8F51B3F-8331-4E4A-AE96-D47B1006EEAD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D1B8A-6F7A-4C92-BDCA-8AF4E9FCC48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D519FF-31E1-4570-B869-D822ECA092D1}">
      <dgm:prSet/>
      <dgm:spPr/>
      <dgm:t>
        <a:bodyPr/>
        <a:lstStyle/>
        <a:p>
          <a:r>
            <a:rPr lang="en-US"/>
            <a:t>Unsere App automatisiert wiederkehrende Alltagsaufgaben:</a:t>
          </a:r>
        </a:p>
      </dgm:t>
    </dgm:pt>
    <dgm:pt modelId="{AE2EF3A0-C5F3-4DF3-8299-0D068B91CD06}" type="parTrans" cxnId="{40A84CA1-EEEF-4A7E-949B-923D08624B3C}">
      <dgm:prSet/>
      <dgm:spPr/>
      <dgm:t>
        <a:bodyPr/>
        <a:lstStyle/>
        <a:p>
          <a:endParaRPr lang="en-US"/>
        </a:p>
      </dgm:t>
    </dgm:pt>
    <dgm:pt modelId="{C4C35F05-39EA-4AC9-8AC3-F822980F0E8E}" type="sibTrans" cxnId="{40A84CA1-EEEF-4A7E-949B-923D08624B3C}">
      <dgm:prSet/>
      <dgm:spPr/>
      <dgm:t>
        <a:bodyPr/>
        <a:lstStyle/>
        <a:p>
          <a:endParaRPr lang="en-US"/>
        </a:p>
      </dgm:t>
    </dgm:pt>
    <dgm:pt modelId="{9327AEEA-BB42-46CE-A80C-FD73B20A696D}">
      <dgm:prSet/>
      <dgm:spPr/>
      <dgm:t>
        <a:bodyPr/>
        <a:lstStyle/>
        <a:p>
          <a:r>
            <a:rPr lang="en-US"/>
            <a:t>- Smarte Erinnerungen</a:t>
          </a:r>
        </a:p>
      </dgm:t>
    </dgm:pt>
    <dgm:pt modelId="{DED73C55-23D4-4833-A84A-FEEF351CB0A6}" type="parTrans" cxnId="{D850204D-A43A-4CA6-B748-3B425513C0E8}">
      <dgm:prSet/>
      <dgm:spPr/>
      <dgm:t>
        <a:bodyPr/>
        <a:lstStyle/>
        <a:p>
          <a:endParaRPr lang="en-US"/>
        </a:p>
      </dgm:t>
    </dgm:pt>
    <dgm:pt modelId="{7915B40B-681F-4C06-8385-8E087D1576EC}" type="sibTrans" cxnId="{D850204D-A43A-4CA6-B748-3B425513C0E8}">
      <dgm:prSet/>
      <dgm:spPr/>
      <dgm:t>
        <a:bodyPr/>
        <a:lstStyle/>
        <a:p>
          <a:endParaRPr lang="en-US"/>
        </a:p>
      </dgm:t>
    </dgm:pt>
    <dgm:pt modelId="{B7B10F7B-E345-45F8-98A5-E5456B5784B3}">
      <dgm:prSet/>
      <dgm:spPr/>
      <dgm:t>
        <a:bodyPr/>
        <a:lstStyle/>
        <a:p>
          <a:r>
            <a:rPr lang="en-US"/>
            <a:t>- Automatische Einkaufslisten</a:t>
          </a:r>
        </a:p>
      </dgm:t>
    </dgm:pt>
    <dgm:pt modelId="{8334459F-0A2A-42B4-A99C-B0DF6C8790CC}" type="parTrans" cxnId="{DB5E6B3F-F1C8-4C04-A20B-CF6E37A3BCF0}">
      <dgm:prSet/>
      <dgm:spPr/>
      <dgm:t>
        <a:bodyPr/>
        <a:lstStyle/>
        <a:p>
          <a:endParaRPr lang="en-US"/>
        </a:p>
      </dgm:t>
    </dgm:pt>
    <dgm:pt modelId="{818159B9-5340-43FF-B02D-367F97F30617}" type="sibTrans" cxnId="{DB5E6B3F-F1C8-4C04-A20B-CF6E37A3BCF0}">
      <dgm:prSet/>
      <dgm:spPr/>
      <dgm:t>
        <a:bodyPr/>
        <a:lstStyle/>
        <a:p>
          <a:endParaRPr lang="en-US"/>
        </a:p>
      </dgm:t>
    </dgm:pt>
    <dgm:pt modelId="{61BEBEAA-FED9-44E5-BEF7-BAB79DE55117}">
      <dgm:prSet/>
      <dgm:spPr/>
      <dgm:t>
        <a:bodyPr/>
        <a:lstStyle/>
        <a:p>
          <a:r>
            <a:rPr lang="en-US"/>
            <a:t>- Haushalts- und Terminplanung</a:t>
          </a:r>
        </a:p>
      </dgm:t>
    </dgm:pt>
    <dgm:pt modelId="{0349E2F8-FE2F-4EF1-8755-DF22C67E75D4}" type="parTrans" cxnId="{B0AD77E9-1593-44FB-BE0F-737D4AFF046D}">
      <dgm:prSet/>
      <dgm:spPr/>
      <dgm:t>
        <a:bodyPr/>
        <a:lstStyle/>
        <a:p>
          <a:endParaRPr lang="en-US"/>
        </a:p>
      </dgm:t>
    </dgm:pt>
    <dgm:pt modelId="{7BBD0117-241B-443D-9ABF-10266B36B465}" type="sibTrans" cxnId="{B0AD77E9-1593-44FB-BE0F-737D4AFF046D}">
      <dgm:prSet/>
      <dgm:spPr/>
      <dgm:t>
        <a:bodyPr/>
        <a:lstStyle/>
        <a:p>
          <a:endParaRPr lang="en-US"/>
        </a:p>
      </dgm:t>
    </dgm:pt>
    <dgm:pt modelId="{DA97E536-CE0A-41D5-877E-46604692E712}">
      <dgm:prSet/>
      <dgm:spPr/>
      <dgm:t>
        <a:bodyPr/>
        <a:lstStyle/>
        <a:p>
          <a:r>
            <a:rPr lang="en-US"/>
            <a:t>- Finanzverwaltung</a:t>
          </a:r>
        </a:p>
      </dgm:t>
    </dgm:pt>
    <dgm:pt modelId="{1C40419E-3F11-494C-BAE4-BC4118034CDA}" type="parTrans" cxnId="{882A61E8-BF8D-49AF-8B58-68292C3B8E2E}">
      <dgm:prSet/>
      <dgm:spPr/>
      <dgm:t>
        <a:bodyPr/>
        <a:lstStyle/>
        <a:p>
          <a:endParaRPr lang="en-US"/>
        </a:p>
      </dgm:t>
    </dgm:pt>
    <dgm:pt modelId="{7524D2DF-7292-4618-A81B-089D20A6B19B}" type="sibTrans" cxnId="{882A61E8-BF8D-49AF-8B58-68292C3B8E2E}">
      <dgm:prSet/>
      <dgm:spPr/>
      <dgm:t>
        <a:bodyPr/>
        <a:lstStyle/>
        <a:p>
          <a:endParaRPr lang="en-US"/>
        </a:p>
      </dgm:t>
    </dgm:pt>
    <dgm:pt modelId="{B2C1DBDE-1206-4BAD-A27D-5767D44DBD57}">
      <dgm:prSet/>
      <dgm:spPr/>
      <dgm:t>
        <a:bodyPr/>
        <a:lstStyle/>
        <a:p>
          <a:r>
            <a:rPr lang="en-US"/>
            <a:t>Eine zentrale Plattform, die den Alltag erleichtert.</a:t>
          </a:r>
        </a:p>
      </dgm:t>
    </dgm:pt>
    <dgm:pt modelId="{2C506C7A-7ED3-4FD4-834F-059943344F91}" type="parTrans" cxnId="{FDBB4C16-1801-4E14-A7F9-3E1A0C71ACF3}">
      <dgm:prSet/>
      <dgm:spPr/>
      <dgm:t>
        <a:bodyPr/>
        <a:lstStyle/>
        <a:p>
          <a:endParaRPr lang="en-US"/>
        </a:p>
      </dgm:t>
    </dgm:pt>
    <dgm:pt modelId="{8D1589AB-A015-4292-8A59-FECE6FDC9B58}" type="sibTrans" cxnId="{FDBB4C16-1801-4E14-A7F9-3E1A0C71ACF3}">
      <dgm:prSet/>
      <dgm:spPr/>
      <dgm:t>
        <a:bodyPr/>
        <a:lstStyle/>
        <a:p>
          <a:endParaRPr lang="en-US"/>
        </a:p>
      </dgm:t>
    </dgm:pt>
    <dgm:pt modelId="{ED44A74C-9320-4CAC-A8EE-AF485BA6601A}" type="pres">
      <dgm:prSet presAssocID="{A36D1B8A-6F7A-4C92-BDCA-8AF4E9FCC488}" presName="diagram" presStyleCnt="0">
        <dgm:presLayoutVars>
          <dgm:dir/>
          <dgm:resizeHandles val="exact"/>
        </dgm:presLayoutVars>
      </dgm:prSet>
      <dgm:spPr/>
    </dgm:pt>
    <dgm:pt modelId="{CA53FAF4-7521-4BCD-8FF9-B7320293A2ED}" type="pres">
      <dgm:prSet presAssocID="{9BD519FF-31E1-4570-B869-D822ECA092D1}" presName="node" presStyleLbl="node1" presStyleIdx="0" presStyleCnt="6">
        <dgm:presLayoutVars>
          <dgm:bulletEnabled val="1"/>
        </dgm:presLayoutVars>
      </dgm:prSet>
      <dgm:spPr/>
    </dgm:pt>
    <dgm:pt modelId="{C6A290DF-0F83-4F5B-B5B7-A6A0F80306B2}" type="pres">
      <dgm:prSet presAssocID="{C4C35F05-39EA-4AC9-8AC3-F822980F0E8E}" presName="sibTrans" presStyleCnt="0"/>
      <dgm:spPr/>
    </dgm:pt>
    <dgm:pt modelId="{9FA631A0-CF68-4AAB-8877-19B54DDEC955}" type="pres">
      <dgm:prSet presAssocID="{9327AEEA-BB42-46CE-A80C-FD73B20A696D}" presName="node" presStyleLbl="node1" presStyleIdx="1" presStyleCnt="6">
        <dgm:presLayoutVars>
          <dgm:bulletEnabled val="1"/>
        </dgm:presLayoutVars>
      </dgm:prSet>
      <dgm:spPr/>
    </dgm:pt>
    <dgm:pt modelId="{5D21FA66-AB8B-4166-A48C-D9AE91D51B57}" type="pres">
      <dgm:prSet presAssocID="{7915B40B-681F-4C06-8385-8E087D1576EC}" presName="sibTrans" presStyleCnt="0"/>
      <dgm:spPr/>
    </dgm:pt>
    <dgm:pt modelId="{AEC9EB52-AE26-45D0-B9C6-388AD97004CA}" type="pres">
      <dgm:prSet presAssocID="{B7B10F7B-E345-45F8-98A5-E5456B5784B3}" presName="node" presStyleLbl="node1" presStyleIdx="2" presStyleCnt="6">
        <dgm:presLayoutVars>
          <dgm:bulletEnabled val="1"/>
        </dgm:presLayoutVars>
      </dgm:prSet>
      <dgm:spPr/>
    </dgm:pt>
    <dgm:pt modelId="{C6EC68A0-A095-44CC-8FBD-37458DC1F180}" type="pres">
      <dgm:prSet presAssocID="{818159B9-5340-43FF-B02D-367F97F30617}" presName="sibTrans" presStyleCnt="0"/>
      <dgm:spPr/>
    </dgm:pt>
    <dgm:pt modelId="{F2E47552-00E9-4B6B-8C8B-C70C1DFDE1A1}" type="pres">
      <dgm:prSet presAssocID="{61BEBEAA-FED9-44E5-BEF7-BAB79DE55117}" presName="node" presStyleLbl="node1" presStyleIdx="3" presStyleCnt="6">
        <dgm:presLayoutVars>
          <dgm:bulletEnabled val="1"/>
        </dgm:presLayoutVars>
      </dgm:prSet>
      <dgm:spPr/>
    </dgm:pt>
    <dgm:pt modelId="{A15F1994-F02C-45DC-B13C-10D6E0254A48}" type="pres">
      <dgm:prSet presAssocID="{7BBD0117-241B-443D-9ABF-10266B36B465}" presName="sibTrans" presStyleCnt="0"/>
      <dgm:spPr/>
    </dgm:pt>
    <dgm:pt modelId="{082BE1B1-5780-4201-8C2A-45C6642FFAE8}" type="pres">
      <dgm:prSet presAssocID="{DA97E536-CE0A-41D5-877E-46604692E712}" presName="node" presStyleLbl="node1" presStyleIdx="4" presStyleCnt="6">
        <dgm:presLayoutVars>
          <dgm:bulletEnabled val="1"/>
        </dgm:presLayoutVars>
      </dgm:prSet>
      <dgm:spPr/>
    </dgm:pt>
    <dgm:pt modelId="{48BD2425-AB1C-4265-8F4D-D18D4AE3DADB}" type="pres">
      <dgm:prSet presAssocID="{7524D2DF-7292-4618-A81B-089D20A6B19B}" presName="sibTrans" presStyleCnt="0"/>
      <dgm:spPr/>
    </dgm:pt>
    <dgm:pt modelId="{6204A5A2-D147-44FC-B9B2-717D25942386}" type="pres">
      <dgm:prSet presAssocID="{B2C1DBDE-1206-4BAD-A27D-5767D44DBD57}" presName="node" presStyleLbl="node1" presStyleIdx="5" presStyleCnt="6">
        <dgm:presLayoutVars>
          <dgm:bulletEnabled val="1"/>
        </dgm:presLayoutVars>
      </dgm:prSet>
      <dgm:spPr/>
    </dgm:pt>
  </dgm:ptLst>
  <dgm:cxnLst>
    <dgm:cxn modelId="{1D9D5A04-9CB5-417D-8D8E-525C7F452637}" type="presOf" srcId="{A36D1B8A-6F7A-4C92-BDCA-8AF4E9FCC488}" destId="{ED44A74C-9320-4CAC-A8EE-AF485BA6601A}" srcOrd="0" destOrd="0" presId="urn:microsoft.com/office/officeart/2005/8/layout/default"/>
    <dgm:cxn modelId="{FDBB4C16-1801-4E14-A7F9-3E1A0C71ACF3}" srcId="{A36D1B8A-6F7A-4C92-BDCA-8AF4E9FCC488}" destId="{B2C1DBDE-1206-4BAD-A27D-5767D44DBD57}" srcOrd="5" destOrd="0" parTransId="{2C506C7A-7ED3-4FD4-834F-059943344F91}" sibTransId="{8D1589AB-A015-4292-8A59-FECE6FDC9B58}"/>
    <dgm:cxn modelId="{DB5E6B3F-F1C8-4C04-A20B-CF6E37A3BCF0}" srcId="{A36D1B8A-6F7A-4C92-BDCA-8AF4E9FCC488}" destId="{B7B10F7B-E345-45F8-98A5-E5456B5784B3}" srcOrd="2" destOrd="0" parTransId="{8334459F-0A2A-42B4-A99C-B0DF6C8790CC}" sibTransId="{818159B9-5340-43FF-B02D-367F97F30617}"/>
    <dgm:cxn modelId="{55FF5048-81BA-4608-95C3-7E72CD7A7375}" type="presOf" srcId="{61BEBEAA-FED9-44E5-BEF7-BAB79DE55117}" destId="{F2E47552-00E9-4B6B-8C8B-C70C1DFDE1A1}" srcOrd="0" destOrd="0" presId="urn:microsoft.com/office/officeart/2005/8/layout/default"/>
    <dgm:cxn modelId="{D850204D-A43A-4CA6-B748-3B425513C0E8}" srcId="{A36D1B8A-6F7A-4C92-BDCA-8AF4E9FCC488}" destId="{9327AEEA-BB42-46CE-A80C-FD73B20A696D}" srcOrd="1" destOrd="0" parTransId="{DED73C55-23D4-4833-A84A-FEEF351CB0A6}" sibTransId="{7915B40B-681F-4C06-8385-8E087D1576EC}"/>
    <dgm:cxn modelId="{40A84CA1-EEEF-4A7E-949B-923D08624B3C}" srcId="{A36D1B8A-6F7A-4C92-BDCA-8AF4E9FCC488}" destId="{9BD519FF-31E1-4570-B869-D822ECA092D1}" srcOrd="0" destOrd="0" parTransId="{AE2EF3A0-C5F3-4DF3-8299-0D068B91CD06}" sibTransId="{C4C35F05-39EA-4AC9-8AC3-F822980F0E8E}"/>
    <dgm:cxn modelId="{8C7876A9-4DC1-4B68-8762-51D409DAE8A2}" type="presOf" srcId="{B2C1DBDE-1206-4BAD-A27D-5767D44DBD57}" destId="{6204A5A2-D147-44FC-B9B2-717D25942386}" srcOrd="0" destOrd="0" presId="urn:microsoft.com/office/officeart/2005/8/layout/default"/>
    <dgm:cxn modelId="{869F28AE-F592-43B1-9875-388D98ABFB5C}" type="presOf" srcId="{DA97E536-CE0A-41D5-877E-46604692E712}" destId="{082BE1B1-5780-4201-8C2A-45C6642FFAE8}" srcOrd="0" destOrd="0" presId="urn:microsoft.com/office/officeart/2005/8/layout/default"/>
    <dgm:cxn modelId="{8CCB59C0-FFA6-4083-99A9-C17B158065CA}" type="presOf" srcId="{9327AEEA-BB42-46CE-A80C-FD73B20A696D}" destId="{9FA631A0-CF68-4AAB-8877-19B54DDEC955}" srcOrd="0" destOrd="0" presId="urn:microsoft.com/office/officeart/2005/8/layout/default"/>
    <dgm:cxn modelId="{3A5F9FD0-23B1-46D9-9214-C16D3E377457}" type="presOf" srcId="{9BD519FF-31E1-4570-B869-D822ECA092D1}" destId="{CA53FAF4-7521-4BCD-8FF9-B7320293A2ED}" srcOrd="0" destOrd="0" presId="urn:microsoft.com/office/officeart/2005/8/layout/default"/>
    <dgm:cxn modelId="{882A61E8-BF8D-49AF-8B58-68292C3B8E2E}" srcId="{A36D1B8A-6F7A-4C92-BDCA-8AF4E9FCC488}" destId="{DA97E536-CE0A-41D5-877E-46604692E712}" srcOrd="4" destOrd="0" parTransId="{1C40419E-3F11-494C-BAE4-BC4118034CDA}" sibTransId="{7524D2DF-7292-4618-A81B-089D20A6B19B}"/>
    <dgm:cxn modelId="{B0AD77E9-1593-44FB-BE0F-737D4AFF046D}" srcId="{A36D1B8A-6F7A-4C92-BDCA-8AF4E9FCC488}" destId="{61BEBEAA-FED9-44E5-BEF7-BAB79DE55117}" srcOrd="3" destOrd="0" parTransId="{0349E2F8-FE2F-4EF1-8755-DF22C67E75D4}" sibTransId="{7BBD0117-241B-443D-9ABF-10266B36B465}"/>
    <dgm:cxn modelId="{E5514FEA-9D6E-409B-890A-C6789534DC5D}" type="presOf" srcId="{B7B10F7B-E345-45F8-98A5-E5456B5784B3}" destId="{AEC9EB52-AE26-45D0-B9C6-388AD97004CA}" srcOrd="0" destOrd="0" presId="urn:microsoft.com/office/officeart/2005/8/layout/default"/>
    <dgm:cxn modelId="{D415AA8A-94AB-40AA-9454-037389FF0746}" type="presParOf" srcId="{ED44A74C-9320-4CAC-A8EE-AF485BA6601A}" destId="{CA53FAF4-7521-4BCD-8FF9-B7320293A2ED}" srcOrd="0" destOrd="0" presId="urn:microsoft.com/office/officeart/2005/8/layout/default"/>
    <dgm:cxn modelId="{79FFA597-C7B7-400C-8822-1B31DAAA81DD}" type="presParOf" srcId="{ED44A74C-9320-4CAC-A8EE-AF485BA6601A}" destId="{C6A290DF-0F83-4F5B-B5B7-A6A0F80306B2}" srcOrd="1" destOrd="0" presId="urn:microsoft.com/office/officeart/2005/8/layout/default"/>
    <dgm:cxn modelId="{F0A13D90-075D-4D4C-912C-1A9C109EBC2C}" type="presParOf" srcId="{ED44A74C-9320-4CAC-A8EE-AF485BA6601A}" destId="{9FA631A0-CF68-4AAB-8877-19B54DDEC955}" srcOrd="2" destOrd="0" presId="urn:microsoft.com/office/officeart/2005/8/layout/default"/>
    <dgm:cxn modelId="{78244C53-FC79-4026-89A3-4544CC2D1357}" type="presParOf" srcId="{ED44A74C-9320-4CAC-A8EE-AF485BA6601A}" destId="{5D21FA66-AB8B-4166-A48C-D9AE91D51B57}" srcOrd="3" destOrd="0" presId="urn:microsoft.com/office/officeart/2005/8/layout/default"/>
    <dgm:cxn modelId="{F4E31F96-DB10-4F99-9D7C-9B9E9E4869A7}" type="presParOf" srcId="{ED44A74C-9320-4CAC-A8EE-AF485BA6601A}" destId="{AEC9EB52-AE26-45D0-B9C6-388AD97004CA}" srcOrd="4" destOrd="0" presId="urn:microsoft.com/office/officeart/2005/8/layout/default"/>
    <dgm:cxn modelId="{6D6AB1DD-F91D-4D63-9407-1330DC4B2A19}" type="presParOf" srcId="{ED44A74C-9320-4CAC-A8EE-AF485BA6601A}" destId="{C6EC68A0-A095-44CC-8FBD-37458DC1F180}" srcOrd="5" destOrd="0" presId="urn:microsoft.com/office/officeart/2005/8/layout/default"/>
    <dgm:cxn modelId="{E348A7FB-91F5-47D5-B437-403BF466513E}" type="presParOf" srcId="{ED44A74C-9320-4CAC-A8EE-AF485BA6601A}" destId="{F2E47552-00E9-4B6B-8C8B-C70C1DFDE1A1}" srcOrd="6" destOrd="0" presId="urn:microsoft.com/office/officeart/2005/8/layout/default"/>
    <dgm:cxn modelId="{83BEE335-6798-4F1E-BEA4-CE2811FE16A0}" type="presParOf" srcId="{ED44A74C-9320-4CAC-A8EE-AF485BA6601A}" destId="{A15F1994-F02C-45DC-B13C-10D6E0254A48}" srcOrd="7" destOrd="0" presId="urn:microsoft.com/office/officeart/2005/8/layout/default"/>
    <dgm:cxn modelId="{DDB79F28-5411-4550-87F9-3E0E0E73CA4A}" type="presParOf" srcId="{ED44A74C-9320-4CAC-A8EE-AF485BA6601A}" destId="{082BE1B1-5780-4201-8C2A-45C6642FFAE8}" srcOrd="8" destOrd="0" presId="urn:microsoft.com/office/officeart/2005/8/layout/default"/>
    <dgm:cxn modelId="{6E435B27-B774-4979-A314-51AD6A9A3114}" type="presParOf" srcId="{ED44A74C-9320-4CAC-A8EE-AF485BA6601A}" destId="{48BD2425-AB1C-4265-8F4D-D18D4AE3DADB}" srcOrd="9" destOrd="0" presId="urn:microsoft.com/office/officeart/2005/8/layout/default"/>
    <dgm:cxn modelId="{D3CA0A7D-78BE-4B2C-955C-79D09BF95E6B}" type="presParOf" srcId="{ED44A74C-9320-4CAC-A8EE-AF485BA6601A}" destId="{6204A5A2-D147-44FC-B9B2-717D2594238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663DC-B909-4685-AE41-949007CB81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0DF5A5-976D-4A6E-A5C3-A1F6BD1C2405}">
      <dgm:prSet/>
      <dgm:spPr/>
      <dgm:t>
        <a:bodyPr/>
        <a:lstStyle/>
        <a:p>
          <a:r>
            <a:rPr lang="en-US"/>
            <a:t>Die Nachfrage nach Produktivitäts-Tools wächst stetig:</a:t>
          </a:r>
        </a:p>
      </dgm:t>
    </dgm:pt>
    <dgm:pt modelId="{DADF279E-BE20-4D08-ABCE-51C590C61939}" type="parTrans" cxnId="{29BAED46-5332-4651-86DB-DBA788420559}">
      <dgm:prSet/>
      <dgm:spPr/>
      <dgm:t>
        <a:bodyPr/>
        <a:lstStyle/>
        <a:p>
          <a:endParaRPr lang="en-US"/>
        </a:p>
      </dgm:t>
    </dgm:pt>
    <dgm:pt modelId="{7C6C2E67-7324-4DDC-A1E2-E40993C341C9}" type="sibTrans" cxnId="{29BAED46-5332-4651-86DB-DBA788420559}">
      <dgm:prSet/>
      <dgm:spPr/>
      <dgm:t>
        <a:bodyPr/>
        <a:lstStyle/>
        <a:p>
          <a:endParaRPr lang="en-US"/>
        </a:p>
      </dgm:t>
    </dgm:pt>
    <dgm:pt modelId="{2168F1A4-0FC8-475D-87FE-ECD8835BEF04}">
      <dgm:prSet/>
      <dgm:spPr/>
      <dgm:t>
        <a:bodyPr/>
        <a:lstStyle/>
        <a:p>
          <a:r>
            <a:rPr lang="en-US"/>
            <a:t>- Immer mehr Menschen suchen nach smarteren Lösungen zur Alltagsoptimierung.</a:t>
          </a:r>
        </a:p>
      </dgm:t>
    </dgm:pt>
    <dgm:pt modelId="{A62376BB-D867-4255-9B43-23AF7D82966C}" type="parTrans" cxnId="{B095B480-0ADE-4E21-8A08-4B1B94504D7B}">
      <dgm:prSet/>
      <dgm:spPr/>
      <dgm:t>
        <a:bodyPr/>
        <a:lstStyle/>
        <a:p>
          <a:endParaRPr lang="en-US"/>
        </a:p>
      </dgm:t>
    </dgm:pt>
    <dgm:pt modelId="{ED54CA31-5003-4FF8-B0E8-58876AF7C435}" type="sibTrans" cxnId="{B095B480-0ADE-4E21-8A08-4B1B94504D7B}">
      <dgm:prSet/>
      <dgm:spPr/>
      <dgm:t>
        <a:bodyPr/>
        <a:lstStyle/>
        <a:p>
          <a:endParaRPr lang="en-US"/>
        </a:p>
      </dgm:t>
    </dgm:pt>
    <dgm:pt modelId="{2C11F7A1-E419-48F9-B667-9FD91551640A}">
      <dgm:prSet/>
      <dgm:spPr/>
      <dgm:t>
        <a:bodyPr/>
        <a:lstStyle/>
        <a:p>
          <a:r>
            <a:rPr lang="en-US"/>
            <a:t>- Zielgruppe: Berufstätige, Studierende und Familien.</a:t>
          </a:r>
        </a:p>
      </dgm:t>
    </dgm:pt>
    <dgm:pt modelId="{46581553-955D-4739-A80C-F3FAB591F939}" type="parTrans" cxnId="{3D4D6401-1FB8-40AA-81E7-36A6493806E1}">
      <dgm:prSet/>
      <dgm:spPr/>
      <dgm:t>
        <a:bodyPr/>
        <a:lstStyle/>
        <a:p>
          <a:endParaRPr lang="en-US"/>
        </a:p>
      </dgm:t>
    </dgm:pt>
    <dgm:pt modelId="{9A4A620C-D098-496D-A1FE-00B8A1DC8E52}" type="sibTrans" cxnId="{3D4D6401-1FB8-40AA-81E7-36A6493806E1}">
      <dgm:prSet/>
      <dgm:spPr/>
      <dgm:t>
        <a:bodyPr/>
        <a:lstStyle/>
        <a:p>
          <a:endParaRPr lang="en-US"/>
        </a:p>
      </dgm:t>
    </dgm:pt>
    <dgm:pt modelId="{31D13BB4-D29F-4E4C-9C51-B1ABFA216081}">
      <dgm:prSet/>
      <dgm:spPr/>
      <dgm:t>
        <a:bodyPr/>
        <a:lstStyle/>
        <a:p>
          <a:r>
            <a:rPr lang="en-US"/>
            <a:t>- Milliardenmarkt für digitale Helfer und Automatisierungstools.</a:t>
          </a:r>
        </a:p>
      </dgm:t>
    </dgm:pt>
    <dgm:pt modelId="{A7261578-9AC3-440B-BCDA-FAC0E7FE53FA}" type="parTrans" cxnId="{CEE1E375-66C5-4BC4-BDA3-EA97CB3E1682}">
      <dgm:prSet/>
      <dgm:spPr/>
      <dgm:t>
        <a:bodyPr/>
        <a:lstStyle/>
        <a:p>
          <a:endParaRPr lang="en-US"/>
        </a:p>
      </dgm:t>
    </dgm:pt>
    <dgm:pt modelId="{7DB168EF-BE17-41CE-B0EF-954B5516785D}" type="sibTrans" cxnId="{CEE1E375-66C5-4BC4-BDA3-EA97CB3E1682}">
      <dgm:prSet/>
      <dgm:spPr/>
      <dgm:t>
        <a:bodyPr/>
        <a:lstStyle/>
        <a:p>
          <a:endParaRPr lang="en-US"/>
        </a:p>
      </dgm:t>
    </dgm:pt>
    <dgm:pt modelId="{C20B68A6-55D1-4554-B0B6-64B3891CCAC6}" type="pres">
      <dgm:prSet presAssocID="{1B0663DC-B909-4685-AE41-949007CB8182}" presName="linear" presStyleCnt="0">
        <dgm:presLayoutVars>
          <dgm:animLvl val="lvl"/>
          <dgm:resizeHandles val="exact"/>
        </dgm:presLayoutVars>
      </dgm:prSet>
      <dgm:spPr/>
    </dgm:pt>
    <dgm:pt modelId="{0AACC5EB-1108-416D-9E88-E2DF22243F07}" type="pres">
      <dgm:prSet presAssocID="{1C0DF5A5-976D-4A6E-A5C3-A1F6BD1C24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E05BC4-7AF4-49CF-9A04-3BCB9B479FE0}" type="pres">
      <dgm:prSet presAssocID="{7C6C2E67-7324-4DDC-A1E2-E40993C341C9}" presName="spacer" presStyleCnt="0"/>
      <dgm:spPr/>
    </dgm:pt>
    <dgm:pt modelId="{B61EBC82-E001-4234-8BA9-4E5334E4AA83}" type="pres">
      <dgm:prSet presAssocID="{2168F1A4-0FC8-475D-87FE-ECD8835BEF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58022-BB36-4826-BFCF-8EB23010C2F0}" type="pres">
      <dgm:prSet presAssocID="{ED54CA31-5003-4FF8-B0E8-58876AF7C435}" presName="spacer" presStyleCnt="0"/>
      <dgm:spPr/>
    </dgm:pt>
    <dgm:pt modelId="{282CF2C3-7FE7-46FB-A880-79CD2E47F9A5}" type="pres">
      <dgm:prSet presAssocID="{2C11F7A1-E419-48F9-B667-9FD9155164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B6E2CC-91E0-4ACB-BEB0-39E986A8CE3A}" type="pres">
      <dgm:prSet presAssocID="{9A4A620C-D098-496D-A1FE-00B8A1DC8E52}" presName="spacer" presStyleCnt="0"/>
      <dgm:spPr/>
    </dgm:pt>
    <dgm:pt modelId="{7CAA8632-61E9-4081-8A7D-F5DF71FFED10}" type="pres">
      <dgm:prSet presAssocID="{31D13BB4-D29F-4E4C-9C51-B1ABFA2160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4D6401-1FB8-40AA-81E7-36A6493806E1}" srcId="{1B0663DC-B909-4685-AE41-949007CB8182}" destId="{2C11F7A1-E419-48F9-B667-9FD91551640A}" srcOrd="2" destOrd="0" parTransId="{46581553-955D-4739-A80C-F3FAB591F939}" sibTransId="{9A4A620C-D098-496D-A1FE-00B8A1DC8E52}"/>
    <dgm:cxn modelId="{F0DCD717-4E7F-4BCB-BEBE-628142B53582}" type="presOf" srcId="{31D13BB4-D29F-4E4C-9C51-B1ABFA216081}" destId="{7CAA8632-61E9-4081-8A7D-F5DF71FFED10}" srcOrd="0" destOrd="0" presId="urn:microsoft.com/office/officeart/2005/8/layout/vList2"/>
    <dgm:cxn modelId="{D459AA5E-9B9C-4414-A928-ACCCAEF0FF40}" type="presOf" srcId="{2C11F7A1-E419-48F9-B667-9FD91551640A}" destId="{282CF2C3-7FE7-46FB-A880-79CD2E47F9A5}" srcOrd="0" destOrd="0" presId="urn:microsoft.com/office/officeart/2005/8/layout/vList2"/>
    <dgm:cxn modelId="{29BAED46-5332-4651-86DB-DBA788420559}" srcId="{1B0663DC-B909-4685-AE41-949007CB8182}" destId="{1C0DF5A5-976D-4A6E-A5C3-A1F6BD1C2405}" srcOrd="0" destOrd="0" parTransId="{DADF279E-BE20-4D08-ABCE-51C590C61939}" sibTransId="{7C6C2E67-7324-4DDC-A1E2-E40993C341C9}"/>
    <dgm:cxn modelId="{8375EA69-E053-4C88-8B0D-4493003FCA09}" type="presOf" srcId="{1C0DF5A5-976D-4A6E-A5C3-A1F6BD1C2405}" destId="{0AACC5EB-1108-416D-9E88-E2DF22243F07}" srcOrd="0" destOrd="0" presId="urn:microsoft.com/office/officeart/2005/8/layout/vList2"/>
    <dgm:cxn modelId="{CEE1E375-66C5-4BC4-BDA3-EA97CB3E1682}" srcId="{1B0663DC-B909-4685-AE41-949007CB8182}" destId="{31D13BB4-D29F-4E4C-9C51-B1ABFA216081}" srcOrd="3" destOrd="0" parTransId="{A7261578-9AC3-440B-BCDA-FAC0E7FE53FA}" sibTransId="{7DB168EF-BE17-41CE-B0EF-954B5516785D}"/>
    <dgm:cxn modelId="{B095B480-0ADE-4E21-8A08-4B1B94504D7B}" srcId="{1B0663DC-B909-4685-AE41-949007CB8182}" destId="{2168F1A4-0FC8-475D-87FE-ECD8835BEF04}" srcOrd="1" destOrd="0" parTransId="{A62376BB-D867-4255-9B43-23AF7D82966C}" sibTransId="{ED54CA31-5003-4FF8-B0E8-58876AF7C435}"/>
    <dgm:cxn modelId="{97FCF49A-FBD6-402E-92FA-77C5BD99284D}" type="presOf" srcId="{1B0663DC-B909-4685-AE41-949007CB8182}" destId="{C20B68A6-55D1-4554-B0B6-64B3891CCAC6}" srcOrd="0" destOrd="0" presId="urn:microsoft.com/office/officeart/2005/8/layout/vList2"/>
    <dgm:cxn modelId="{A0C9FEF7-E556-4756-83B2-682736687014}" type="presOf" srcId="{2168F1A4-0FC8-475D-87FE-ECD8835BEF04}" destId="{B61EBC82-E001-4234-8BA9-4E5334E4AA83}" srcOrd="0" destOrd="0" presId="urn:microsoft.com/office/officeart/2005/8/layout/vList2"/>
    <dgm:cxn modelId="{1AC35963-CEC1-4432-97FD-EF222626E1FF}" type="presParOf" srcId="{C20B68A6-55D1-4554-B0B6-64B3891CCAC6}" destId="{0AACC5EB-1108-416D-9E88-E2DF22243F07}" srcOrd="0" destOrd="0" presId="urn:microsoft.com/office/officeart/2005/8/layout/vList2"/>
    <dgm:cxn modelId="{9B763F5D-4E4F-47A0-B4E4-6BF6241790FD}" type="presParOf" srcId="{C20B68A6-55D1-4554-B0B6-64B3891CCAC6}" destId="{82E05BC4-7AF4-49CF-9A04-3BCB9B479FE0}" srcOrd="1" destOrd="0" presId="urn:microsoft.com/office/officeart/2005/8/layout/vList2"/>
    <dgm:cxn modelId="{2C1F6C8C-0DE5-4154-BF79-1FFEF85E2BB7}" type="presParOf" srcId="{C20B68A6-55D1-4554-B0B6-64B3891CCAC6}" destId="{B61EBC82-E001-4234-8BA9-4E5334E4AA83}" srcOrd="2" destOrd="0" presId="urn:microsoft.com/office/officeart/2005/8/layout/vList2"/>
    <dgm:cxn modelId="{D7F546E3-DE76-4DFB-8E1F-33B9428A0121}" type="presParOf" srcId="{C20B68A6-55D1-4554-B0B6-64B3891CCAC6}" destId="{56458022-BB36-4826-BFCF-8EB23010C2F0}" srcOrd="3" destOrd="0" presId="urn:microsoft.com/office/officeart/2005/8/layout/vList2"/>
    <dgm:cxn modelId="{AFFDA2E7-2C60-450D-943F-FB7E23406EB9}" type="presParOf" srcId="{C20B68A6-55D1-4554-B0B6-64B3891CCAC6}" destId="{282CF2C3-7FE7-46FB-A880-79CD2E47F9A5}" srcOrd="4" destOrd="0" presId="urn:microsoft.com/office/officeart/2005/8/layout/vList2"/>
    <dgm:cxn modelId="{36571AC9-563A-4B14-914D-250900942B69}" type="presParOf" srcId="{C20B68A6-55D1-4554-B0B6-64B3891CCAC6}" destId="{ADB6E2CC-91E0-4ACB-BEB0-39E986A8CE3A}" srcOrd="5" destOrd="0" presId="urn:microsoft.com/office/officeart/2005/8/layout/vList2"/>
    <dgm:cxn modelId="{DB15E0EC-3212-4BFD-B268-4A3863F757B1}" type="presParOf" srcId="{C20B68A6-55D1-4554-B0B6-64B3891CCAC6}" destId="{7CAA8632-61E9-4081-8A7D-F5DF71FFED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994D3-F77B-40EE-8823-4CCE9FAC8B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42315B-D8A5-4B69-91F2-C3C674CFC091}">
      <dgm:prSet/>
      <dgm:spPr/>
      <dgm:t>
        <a:bodyPr/>
        <a:lstStyle/>
        <a:p>
          <a:r>
            <a:rPr lang="en-US"/>
            <a:t>- Smarte Erinnerungen (Termine, Einkäufe)</a:t>
          </a:r>
        </a:p>
      </dgm:t>
    </dgm:pt>
    <dgm:pt modelId="{CFA604C7-2741-40AD-9B64-F2FD33A05D11}" type="parTrans" cxnId="{11568B68-AF35-4B9A-A3D3-9D5AEC082A58}">
      <dgm:prSet/>
      <dgm:spPr/>
      <dgm:t>
        <a:bodyPr/>
        <a:lstStyle/>
        <a:p>
          <a:endParaRPr lang="en-US"/>
        </a:p>
      </dgm:t>
    </dgm:pt>
    <dgm:pt modelId="{0AC9E815-C0F6-4E15-80E9-0E15BE47C5A9}" type="sibTrans" cxnId="{11568B68-AF35-4B9A-A3D3-9D5AEC082A58}">
      <dgm:prSet/>
      <dgm:spPr/>
      <dgm:t>
        <a:bodyPr/>
        <a:lstStyle/>
        <a:p>
          <a:endParaRPr lang="en-US"/>
        </a:p>
      </dgm:t>
    </dgm:pt>
    <dgm:pt modelId="{940AB379-6A98-4EAD-B78E-C17ED8E77596}">
      <dgm:prSet/>
      <dgm:spPr/>
      <dgm:t>
        <a:bodyPr/>
        <a:lstStyle/>
        <a:p>
          <a:r>
            <a:rPr lang="en-US"/>
            <a:t>- Automatisierte Haushaltsplanung</a:t>
          </a:r>
        </a:p>
      </dgm:t>
    </dgm:pt>
    <dgm:pt modelId="{F4360057-69F5-42B2-B369-44D8381FC8F1}" type="parTrans" cxnId="{1308BCCC-148B-421E-BB85-3D0415AE4AD5}">
      <dgm:prSet/>
      <dgm:spPr/>
      <dgm:t>
        <a:bodyPr/>
        <a:lstStyle/>
        <a:p>
          <a:endParaRPr lang="en-US"/>
        </a:p>
      </dgm:t>
    </dgm:pt>
    <dgm:pt modelId="{F3C3CA9B-7A64-4254-96CC-EF245D45B225}" type="sibTrans" cxnId="{1308BCCC-148B-421E-BB85-3D0415AE4AD5}">
      <dgm:prSet/>
      <dgm:spPr/>
      <dgm:t>
        <a:bodyPr/>
        <a:lstStyle/>
        <a:p>
          <a:endParaRPr lang="en-US"/>
        </a:p>
      </dgm:t>
    </dgm:pt>
    <dgm:pt modelId="{79B55AB1-005D-42A8-AE8D-99280C53D0B5}">
      <dgm:prSet/>
      <dgm:spPr/>
      <dgm:t>
        <a:bodyPr/>
        <a:lstStyle/>
        <a:p>
          <a:r>
            <a:rPr lang="en-US"/>
            <a:t>- Finanzverwaltung mit Budget-Tracking</a:t>
          </a:r>
        </a:p>
      </dgm:t>
    </dgm:pt>
    <dgm:pt modelId="{2DED706D-BEAD-4064-9FE3-40F44938639B}" type="parTrans" cxnId="{BC607C40-17D7-4D57-8B16-FCD553EB4499}">
      <dgm:prSet/>
      <dgm:spPr/>
      <dgm:t>
        <a:bodyPr/>
        <a:lstStyle/>
        <a:p>
          <a:endParaRPr lang="en-US"/>
        </a:p>
      </dgm:t>
    </dgm:pt>
    <dgm:pt modelId="{F4A931F0-60AD-4AE7-9507-1D57F8360B46}" type="sibTrans" cxnId="{BC607C40-17D7-4D57-8B16-FCD553EB4499}">
      <dgm:prSet/>
      <dgm:spPr/>
      <dgm:t>
        <a:bodyPr/>
        <a:lstStyle/>
        <a:p>
          <a:endParaRPr lang="en-US"/>
        </a:p>
      </dgm:t>
    </dgm:pt>
    <dgm:pt modelId="{8C4A7195-6A47-42FD-9DDF-3423CC2FACAE}">
      <dgm:prSet/>
      <dgm:spPr/>
      <dgm:t>
        <a:bodyPr/>
        <a:lstStyle/>
        <a:p>
          <a:r>
            <a:rPr lang="en-US"/>
            <a:t>- Synchronisation mit Kalender-Apps und Smart-Home-Geräten</a:t>
          </a:r>
        </a:p>
      </dgm:t>
    </dgm:pt>
    <dgm:pt modelId="{DDB901E1-A741-454A-9BDA-20388EEA7A97}" type="parTrans" cxnId="{9825000B-E113-403E-911F-EE901AC590DB}">
      <dgm:prSet/>
      <dgm:spPr/>
      <dgm:t>
        <a:bodyPr/>
        <a:lstStyle/>
        <a:p>
          <a:endParaRPr lang="en-US"/>
        </a:p>
      </dgm:t>
    </dgm:pt>
    <dgm:pt modelId="{CD7C7964-CC67-45FE-B1A6-6519BB800C2F}" type="sibTrans" cxnId="{9825000B-E113-403E-911F-EE901AC590DB}">
      <dgm:prSet/>
      <dgm:spPr/>
      <dgm:t>
        <a:bodyPr/>
        <a:lstStyle/>
        <a:p>
          <a:endParaRPr lang="en-US"/>
        </a:p>
      </dgm:t>
    </dgm:pt>
    <dgm:pt modelId="{F9AA5A9A-0A11-4AF6-8A7B-3CC0A1F95822}">
      <dgm:prSet/>
      <dgm:spPr/>
      <dgm:t>
        <a:bodyPr/>
        <a:lstStyle/>
        <a:p>
          <a:r>
            <a:rPr lang="en-US"/>
            <a:t>- Machine-Learning-gestützte Vorschläge</a:t>
          </a:r>
        </a:p>
      </dgm:t>
    </dgm:pt>
    <dgm:pt modelId="{7E985022-0C0C-4A60-86F5-C6525B420AE4}" type="parTrans" cxnId="{5F8E2D9F-4882-4995-B948-3233967D07A8}">
      <dgm:prSet/>
      <dgm:spPr/>
      <dgm:t>
        <a:bodyPr/>
        <a:lstStyle/>
        <a:p>
          <a:endParaRPr lang="en-US"/>
        </a:p>
      </dgm:t>
    </dgm:pt>
    <dgm:pt modelId="{15580C59-297E-4A5D-B8F7-FD2FD63F83BF}" type="sibTrans" cxnId="{5F8E2D9F-4882-4995-B948-3233967D07A8}">
      <dgm:prSet/>
      <dgm:spPr/>
      <dgm:t>
        <a:bodyPr/>
        <a:lstStyle/>
        <a:p>
          <a:endParaRPr lang="en-US"/>
        </a:p>
      </dgm:t>
    </dgm:pt>
    <dgm:pt modelId="{D3BA47D3-0F0E-40FB-A88A-E5CA4489CF07}" type="pres">
      <dgm:prSet presAssocID="{F91994D3-F77B-40EE-8823-4CCE9FAC8B10}" presName="root" presStyleCnt="0">
        <dgm:presLayoutVars>
          <dgm:dir/>
          <dgm:resizeHandles val="exact"/>
        </dgm:presLayoutVars>
      </dgm:prSet>
      <dgm:spPr/>
    </dgm:pt>
    <dgm:pt modelId="{C20ECC2D-0CE7-4FB2-A2C2-D6BEAE66857B}" type="pres">
      <dgm:prSet presAssocID="{F91994D3-F77B-40EE-8823-4CCE9FAC8B10}" presName="container" presStyleCnt="0">
        <dgm:presLayoutVars>
          <dgm:dir/>
          <dgm:resizeHandles val="exact"/>
        </dgm:presLayoutVars>
      </dgm:prSet>
      <dgm:spPr/>
    </dgm:pt>
    <dgm:pt modelId="{86D40B34-F78A-42B4-B718-3FB7E860E8E9}" type="pres">
      <dgm:prSet presAssocID="{7B42315B-D8A5-4B69-91F2-C3C674CFC091}" presName="compNode" presStyleCnt="0"/>
      <dgm:spPr/>
    </dgm:pt>
    <dgm:pt modelId="{146EF9B7-ED3A-4394-B671-49561938F50E}" type="pres">
      <dgm:prSet presAssocID="{7B42315B-D8A5-4B69-91F2-C3C674CFC091}" presName="iconBgRect" presStyleLbl="bgShp" presStyleIdx="0" presStyleCnt="5"/>
      <dgm:spPr/>
    </dgm:pt>
    <dgm:pt modelId="{72F391B8-548D-4E4B-8865-5142DA43D1ED}" type="pres">
      <dgm:prSet presAssocID="{7B42315B-D8A5-4B69-91F2-C3C674CFC0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cke"/>
        </a:ext>
      </dgm:extLst>
    </dgm:pt>
    <dgm:pt modelId="{B06888D3-69CA-47D8-ACCA-3BE73585603F}" type="pres">
      <dgm:prSet presAssocID="{7B42315B-D8A5-4B69-91F2-C3C674CFC091}" presName="spaceRect" presStyleCnt="0"/>
      <dgm:spPr/>
    </dgm:pt>
    <dgm:pt modelId="{B22B013F-E0F2-4E11-BFCF-E79325862F9A}" type="pres">
      <dgm:prSet presAssocID="{7B42315B-D8A5-4B69-91F2-C3C674CFC091}" presName="textRect" presStyleLbl="revTx" presStyleIdx="0" presStyleCnt="5">
        <dgm:presLayoutVars>
          <dgm:chMax val="1"/>
          <dgm:chPref val="1"/>
        </dgm:presLayoutVars>
      </dgm:prSet>
      <dgm:spPr/>
    </dgm:pt>
    <dgm:pt modelId="{83CA19A6-05D8-43E5-AA57-81DA81DA44F7}" type="pres">
      <dgm:prSet presAssocID="{0AC9E815-C0F6-4E15-80E9-0E15BE47C5A9}" presName="sibTrans" presStyleLbl="sibTrans2D1" presStyleIdx="0" presStyleCnt="0"/>
      <dgm:spPr/>
    </dgm:pt>
    <dgm:pt modelId="{B81BCBEB-A810-4C16-98EE-8787FB6E34C4}" type="pres">
      <dgm:prSet presAssocID="{940AB379-6A98-4EAD-B78E-C17ED8E77596}" presName="compNode" presStyleCnt="0"/>
      <dgm:spPr/>
    </dgm:pt>
    <dgm:pt modelId="{EC699A58-2CA8-4685-ACC8-F974555F51D2}" type="pres">
      <dgm:prSet presAssocID="{940AB379-6A98-4EAD-B78E-C17ED8E77596}" presName="iconBgRect" presStyleLbl="bgShp" presStyleIdx="1" presStyleCnt="5"/>
      <dgm:spPr/>
    </dgm:pt>
    <dgm:pt modelId="{AF6591A5-4804-46FC-8F9A-457E74B9D824}" type="pres">
      <dgm:prSet presAssocID="{940AB379-6A98-4EAD-B78E-C17ED8E775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3F4C33E6-A596-4AE8-BBDF-5A36C94655D6}" type="pres">
      <dgm:prSet presAssocID="{940AB379-6A98-4EAD-B78E-C17ED8E77596}" presName="spaceRect" presStyleCnt="0"/>
      <dgm:spPr/>
    </dgm:pt>
    <dgm:pt modelId="{888F5108-EFD3-4EFA-907C-7A30F7100BE1}" type="pres">
      <dgm:prSet presAssocID="{940AB379-6A98-4EAD-B78E-C17ED8E77596}" presName="textRect" presStyleLbl="revTx" presStyleIdx="1" presStyleCnt="5">
        <dgm:presLayoutVars>
          <dgm:chMax val="1"/>
          <dgm:chPref val="1"/>
        </dgm:presLayoutVars>
      </dgm:prSet>
      <dgm:spPr/>
    </dgm:pt>
    <dgm:pt modelId="{C7C11829-180A-42E9-B347-BD710D1E5BDB}" type="pres">
      <dgm:prSet presAssocID="{F3C3CA9B-7A64-4254-96CC-EF245D45B225}" presName="sibTrans" presStyleLbl="sibTrans2D1" presStyleIdx="0" presStyleCnt="0"/>
      <dgm:spPr/>
    </dgm:pt>
    <dgm:pt modelId="{AF9AAAE9-BE67-4088-A8CC-7478B55319C0}" type="pres">
      <dgm:prSet presAssocID="{79B55AB1-005D-42A8-AE8D-99280C53D0B5}" presName="compNode" presStyleCnt="0"/>
      <dgm:spPr/>
    </dgm:pt>
    <dgm:pt modelId="{5E5A74A0-D3A7-445F-95AD-1DAB0EBA8C86}" type="pres">
      <dgm:prSet presAssocID="{79B55AB1-005D-42A8-AE8D-99280C53D0B5}" presName="iconBgRect" presStyleLbl="bgShp" presStyleIdx="2" presStyleCnt="5"/>
      <dgm:spPr/>
    </dgm:pt>
    <dgm:pt modelId="{924F5444-FB47-4443-8BDB-19D0CDBA0E8B}" type="pres">
      <dgm:prSet presAssocID="{79B55AB1-005D-42A8-AE8D-99280C53D0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D8ADE168-CCF8-4159-BF45-BF97619519EB}" type="pres">
      <dgm:prSet presAssocID="{79B55AB1-005D-42A8-AE8D-99280C53D0B5}" presName="spaceRect" presStyleCnt="0"/>
      <dgm:spPr/>
    </dgm:pt>
    <dgm:pt modelId="{B37DF5D5-BBF7-456C-A284-64F2A18A5E1E}" type="pres">
      <dgm:prSet presAssocID="{79B55AB1-005D-42A8-AE8D-99280C53D0B5}" presName="textRect" presStyleLbl="revTx" presStyleIdx="2" presStyleCnt="5">
        <dgm:presLayoutVars>
          <dgm:chMax val="1"/>
          <dgm:chPref val="1"/>
        </dgm:presLayoutVars>
      </dgm:prSet>
      <dgm:spPr/>
    </dgm:pt>
    <dgm:pt modelId="{472D6F2C-0D07-41EB-94A7-D66ACBB0DFF0}" type="pres">
      <dgm:prSet presAssocID="{F4A931F0-60AD-4AE7-9507-1D57F8360B46}" presName="sibTrans" presStyleLbl="sibTrans2D1" presStyleIdx="0" presStyleCnt="0"/>
      <dgm:spPr/>
    </dgm:pt>
    <dgm:pt modelId="{D873C978-D6F0-4229-8E75-550C9CAE8DD1}" type="pres">
      <dgm:prSet presAssocID="{8C4A7195-6A47-42FD-9DDF-3423CC2FACAE}" presName="compNode" presStyleCnt="0"/>
      <dgm:spPr/>
    </dgm:pt>
    <dgm:pt modelId="{D33354F9-F026-4E15-8BA9-997EA5ECDD53}" type="pres">
      <dgm:prSet presAssocID="{8C4A7195-6A47-42FD-9DDF-3423CC2FACAE}" presName="iconBgRect" presStyleLbl="bgShp" presStyleIdx="3" presStyleCnt="5"/>
      <dgm:spPr/>
    </dgm:pt>
    <dgm:pt modelId="{F7F0EA56-8665-4F43-A2E9-854B6A0B6D33}" type="pres">
      <dgm:prSet presAssocID="{8C4A7195-6A47-42FD-9DDF-3423CC2FAC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E3444EB-FE5D-4E73-A501-5D50C4687A18}" type="pres">
      <dgm:prSet presAssocID="{8C4A7195-6A47-42FD-9DDF-3423CC2FACAE}" presName="spaceRect" presStyleCnt="0"/>
      <dgm:spPr/>
    </dgm:pt>
    <dgm:pt modelId="{55CF5DE1-9610-46AB-B999-C3CED6C3C8D3}" type="pres">
      <dgm:prSet presAssocID="{8C4A7195-6A47-42FD-9DDF-3423CC2FACAE}" presName="textRect" presStyleLbl="revTx" presStyleIdx="3" presStyleCnt="5">
        <dgm:presLayoutVars>
          <dgm:chMax val="1"/>
          <dgm:chPref val="1"/>
        </dgm:presLayoutVars>
      </dgm:prSet>
      <dgm:spPr/>
    </dgm:pt>
    <dgm:pt modelId="{E3B71EE7-2819-47B8-B7F9-81180E5C781C}" type="pres">
      <dgm:prSet presAssocID="{CD7C7964-CC67-45FE-B1A6-6519BB800C2F}" presName="sibTrans" presStyleLbl="sibTrans2D1" presStyleIdx="0" presStyleCnt="0"/>
      <dgm:spPr/>
    </dgm:pt>
    <dgm:pt modelId="{F6D4E132-DBD4-40B2-ACC1-3FD0A0A1D3A8}" type="pres">
      <dgm:prSet presAssocID="{F9AA5A9A-0A11-4AF6-8A7B-3CC0A1F95822}" presName="compNode" presStyleCnt="0"/>
      <dgm:spPr/>
    </dgm:pt>
    <dgm:pt modelId="{2AFE40F5-5DF2-4593-B71A-4AFDD6054579}" type="pres">
      <dgm:prSet presAssocID="{F9AA5A9A-0A11-4AF6-8A7B-3CC0A1F95822}" presName="iconBgRect" presStyleLbl="bgShp" presStyleIdx="4" presStyleCnt="5"/>
      <dgm:spPr/>
    </dgm:pt>
    <dgm:pt modelId="{BB24E2B6-77A5-4058-A51D-20D23DFBF583}" type="pres">
      <dgm:prSet presAssocID="{F9AA5A9A-0A11-4AF6-8A7B-3CC0A1F958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92D291C-C629-446B-858A-307D7FFFC5AA}" type="pres">
      <dgm:prSet presAssocID="{F9AA5A9A-0A11-4AF6-8A7B-3CC0A1F95822}" presName="spaceRect" presStyleCnt="0"/>
      <dgm:spPr/>
    </dgm:pt>
    <dgm:pt modelId="{BB2F96F7-B220-4179-BD89-16FEA9E3ED54}" type="pres">
      <dgm:prSet presAssocID="{F9AA5A9A-0A11-4AF6-8A7B-3CC0A1F958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25000B-E113-403E-911F-EE901AC590DB}" srcId="{F91994D3-F77B-40EE-8823-4CCE9FAC8B10}" destId="{8C4A7195-6A47-42FD-9DDF-3423CC2FACAE}" srcOrd="3" destOrd="0" parTransId="{DDB901E1-A741-454A-9BDA-20388EEA7A97}" sibTransId="{CD7C7964-CC67-45FE-B1A6-6519BB800C2F}"/>
    <dgm:cxn modelId="{D3CAA40C-630F-4591-B8C7-2F9302AB45E8}" type="presOf" srcId="{8C4A7195-6A47-42FD-9DDF-3423CC2FACAE}" destId="{55CF5DE1-9610-46AB-B999-C3CED6C3C8D3}" srcOrd="0" destOrd="0" presId="urn:microsoft.com/office/officeart/2018/2/layout/IconCircleList"/>
    <dgm:cxn modelId="{077EF90F-749E-4FFF-9B42-7468599FB8E6}" type="presOf" srcId="{79B55AB1-005D-42A8-AE8D-99280C53D0B5}" destId="{B37DF5D5-BBF7-456C-A284-64F2A18A5E1E}" srcOrd="0" destOrd="0" presId="urn:microsoft.com/office/officeart/2018/2/layout/IconCircleList"/>
    <dgm:cxn modelId="{9077A034-1FD8-4F46-B5AA-C51432E2BCC1}" type="presOf" srcId="{940AB379-6A98-4EAD-B78E-C17ED8E77596}" destId="{888F5108-EFD3-4EFA-907C-7A30F7100BE1}" srcOrd="0" destOrd="0" presId="urn:microsoft.com/office/officeart/2018/2/layout/IconCircleList"/>
    <dgm:cxn modelId="{BC607C40-17D7-4D57-8B16-FCD553EB4499}" srcId="{F91994D3-F77B-40EE-8823-4CCE9FAC8B10}" destId="{79B55AB1-005D-42A8-AE8D-99280C53D0B5}" srcOrd="2" destOrd="0" parTransId="{2DED706D-BEAD-4064-9FE3-40F44938639B}" sibTransId="{F4A931F0-60AD-4AE7-9507-1D57F8360B46}"/>
    <dgm:cxn modelId="{11568B68-AF35-4B9A-A3D3-9D5AEC082A58}" srcId="{F91994D3-F77B-40EE-8823-4CCE9FAC8B10}" destId="{7B42315B-D8A5-4B69-91F2-C3C674CFC091}" srcOrd="0" destOrd="0" parTransId="{CFA604C7-2741-40AD-9B64-F2FD33A05D11}" sibTransId="{0AC9E815-C0F6-4E15-80E9-0E15BE47C5A9}"/>
    <dgm:cxn modelId="{C437D74C-0F9D-46C5-9073-A0032C7C0B3B}" type="presOf" srcId="{CD7C7964-CC67-45FE-B1A6-6519BB800C2F}" destId="{E3B71EE7-2819-47B8-B7F9-81180E5C781C}" srcOrd="0" destOrd="0" presId="urn:microsoft.com/office/officeart/2018/2/layout/IconCircleList"/>
    <dgm:cxn modelId="{6126C68C-C379-454D-B512-92F0F1699254}" type="presOf" srcId="{F4A931F0-60AD-4AE7-9507-1D57F8360B46}" destId="{472D6F2C-0D07-41EB-94A7-D66ACBB0DFF0}" srcOrd="0" destOrd="0" presId="urn:microsoft.com/office/officeart/2018/2/layout/IconCircleList"/>
    <dgm:cxn modelId="{0620A98E-99FA-4BF6-92B9-AC923DB07B18}" type="presOf" srcId="{7B42315B-D8A5-4B69-91F2-C3C674CFC091}" destId="{B22B013F-E0F2-4E11-BFCF-E79325862F9A}" srcOrd="0" destOrd="0" presId="urn:microsoft.com/office/officeart/2018/2/layout/IconCircleList"/>
    <dgm:cxn modelId="{5F8E2D9F-4882-4995-B948-3233967D07A8}" srcId="{F91994D3-F77B-40EE-8823-4CCE9FAC8B10}" destId="{F9AA5A9A-0A11-4AF6-8A7B-3CC0A1F95822}" srcOrd="4" destOrd="0" parTransId="{7E985022-0C0C-4A60-86F5-C6525B420AE4}" sibTransId="{15580C59-297E-4A5D-B8F7-FD2FD63F83BF}"/>
    <dgm:cxn modelId="{59FD94A6-F22C-43FE-9F8E-C067F519555F}" type="presOf" srcId="{F91994D3-F77B-40EE-8823-4CCE9FAC8B10}" destId="{D3BA47D3-0F0E-40FB-A88A-E5CA4489CF07}" srcOrd="0" destOrd="0" presId="urn:microsoft.com/office/officeart/2018/2/layout/IconCircleList"/>
    <dgm:cxn modelId="{0EA179BD-B06F-4272-ADFD-0A33B8D54EF7}" type="presOf" srcId="{0AC9E815-C0F6-4E15-80E9-0E15BE47C5A9}" destId="{83CA19A6-05D8-43E5-AA57-81DA81DA44F7}" srcOrd="0" destOrd="0" presId="urn:microsoft.com/office/officeart/2018/2/layout/IconCircleList"/>
    <dgm:cxn modelId="{C14F0BBF-C9C9-4D29-BE19-4ED985D87940}" type="presOf" srcId="{F9AA5A9A-0A11-4AF6-8A7B-3CC0A1F95822}" destId="{BB2F96F7-B220-4179-BD89-16FEA9E3ED54}" srcOrd="0" destOrd="0" presId="urn:microsoft.com/office/officeart/2018/2/layout/IconCircleList"/>
    <dgm:cxn modelId="{1308BCCC-148B-421E-BB85-3D0415AE4AD5}" srcId="{F91994D3-F77B-40EE-8823-4CCE9FAC8B10}" destId="{940AB379-6A98-4EAD-B78E-C17ED8E77596}" srcOrd="1" destOrd="0" parTransId="{F4360057-69F5-42B2-B369-44D8381FC8F1}" sibTransId="{F3C3CA9B-7A64-4254-96CC-EF245D45B225}"/>
    <dgm:cxn modelId="{A024AAF6-12D7-4BDF-BED8-94094A78259D}" type="presOf" srcId="{F3C3CA9B-7A64-4254-96CC-EF245D45B225}" destId="{C7C11829-180A-42E9-B347-BD710D1E5BDB}" srcOrd="0" destOrd="0" presId="urn:microsoft.com/office/officeart/2018/2/layout/IconCircleList"/>
    <dgm:cxn modelId="{E4C05275-50B7-43DC-8343-E32CCBDE4811}" type="presParOf" srcId="{D3BA47D3-0F0E-40FB-A88A-E5CA4489CF07}" destId="{C20ECC2D-0CE7-4FB2-A2C2-D6BEAE66857B}" srcOrd="0" destOrd="0" presId="urn:microsoft.com/office/officeart/2018/2/layout/IconCircleList"/>
    <dgm:cxn modelId="{86FD85C2-7B53-48B9-A926-09F4DAB41525}" type="presParOf" srcId="{C20ECC2D-0CE7-4FB2-A2C2-D6BEAE66857B}" destId="{86D40B34-F78A-42B4-B718-3FB7E860E8E9}" srcOrd="0" destOrd="0" presId="urn:microsoft.com/office/officeart/2018/2/layout/IconCircleList"/>
    <dgm:cxn modelId="{31ACC594-EE34-4DA2-8861-9932ED05E994}" type="presParOf" srcId="{86D40B34-F78A-42B4-B718-3FB7E860E8E9}" destId="{146EF9B7-ED3A-4394-B671-49561938F50E}" srcOrd="0" destOrd="0" presId="urn:microsoft.com/office/officeart/2018/2/layout/IconCircleList"/>
    <dgm:cxn modelId="{ED05D10B-C293-4EB4-8CB0-B388A4B54585}" type="presParOf" srcId="{86D40B34-F78A-42B4-B718-3FB7E860E8E9}" destId="{72F391B8-548D-4E4B-8865-5142DA43D1ED}" srcOrd="1" destOrd="0" presId="urn:microsoft.com/office/officeart/2018/2/layout/IconCircleList"/>
    <dgm:cxn modelId="{FF2D96D0-781D-4295-9A2C-EF47186A0130}" type="presParOf" srcId="{86D40B34-F78A-42B4-B718-3FB7E860E8E9}" destId="{B06888D3-69CA-47D8-ACCA-3BE73585603F}" srcOrd="2" destOrd="0" presId="urn:microsoft.com/office/officeart/2018/2/layout/IconCircleList"/>
    <dgm:cxn modelId="{980D9FE0-38B6-4857-AE45-884436EB75AE}" type="presParOf" srcId="{86D40B34-F78A-42B4-B718-3FB7E860E8E9}" destId="{B22B013F-E0F2-4E11-BFCF-E79325862F9A}" srcOrd="3" destOrd="0" presId="urn:microsoft.com/office/officeart/2018/2/layout/IconCircleList"/>
    <dgm:cxn modelId="{F364459B-661E-4E62-B154-E8D052A432F8}" type="presParOf" srcId="{C20ECC2D-0CE7-4FB2-A2C2-D6BEAE66857B}" destId="{83CA19A6-05D8-43E5-AA57-81DA81DA44F7}" srcOrd="1" destOrd="0" presId="urn:microsoft.com/office/officeart/2018/2/layout/IconCircleList"/>
    <dgm:cxn modelId="{3F46AEB5-5039-4FF3-81B6-9F9A03520ECC}" type="presParOf" srcId="{C20ECC2D-0CE7-4FB2-A2C2-D6BEAE66857B}" destId="{B81BCBEB-A810-4C16-98EE-8787FB6E34C4}" srcOrd="2" destOrd="0" presId="urn:microsoft.com/office/officeart/2018/2/layout/IconCircleList"/>
    <dgm:cxn modelId="{96B70D3F-E347-497D-9437-72F424D0091C}" type="presParOf" srcId="{B81BCBEB-A810-4C16-98EE-8787FB6E34C4}" destId="{EC699A58-2CA8-4685-ACC8-F974555F51D2}" srcOrd="0" destOrd="0" presId="urn:microsoft.com/office/officeart/2018/2/layout/IconCircleList"/>
    <dgm:cxn modelId="{20186795-88AC-404C-B60D-2B72F1BF8BBA}" type="presParOf" srcId="{B81BCBEB-A810-4C16-98EE-8787FB6E34C4}" destId="{AF6591A5-4804-46FC-8F9A-457E74B9D824}" srcOrd="1" destOrd="0" presId="urn:microsoft.com/office/officeart/2018/2/layout/IconCircleList"/>
    <dgm:cxn modelId="{F118FE9A-6E2F-498C-96EE-B51DCC62A57D}" type="presParOf" srcId="{B81BCBEB-A810-4C16-98EE-8787FB6E34C4}" destId="{3F4C33E6-A596-4AE8-BBDF-5A36C94655D6}" srcOrd="2" destOrd="0" presId="urn:microsoft.com/office/officeart/2018/2/layout/IconCircleList"/>
    <dgm:cxn modelId="{E508957A-FE5E-4A0D-ACEF-824F455D6799}" type="presParOf" srcId="{B81BCBEB-A810-4C16-98EE-8787FB6E34C4}" destId="{888F5108-EFD3-4EFA-907C-7A30F7100BE1}" srcOrd="3" destOrd="0" presId="urn:microsoft.com/office/officeart/2018/2/layout/IconCircleList"/>
    <dgm:cxn modelId="{194C9792-6B9F-4877-B885-F6953991601B}" type="presParOf" srcId="{C20ECC2D-0CE7-4FB2-A2C2-D6BEAE66857B}" destId="{C7C11829-180A-42E9-B347-BD710D1E5BDB}" srcOrd="3" destOrd="0" presId="urn:microsoft.com/office/officeart/2018/2/layout/IconCircleList"/>
    <dgm:cxn modelId="{1DB90B09-F142-48D9-900B-B30C3099430A}" type="presParOf" srcId="{C20ECC2D-0CE7-4FB2-A2C2-D6BEAE66857B}" destId="{AF9AAAE9-BE67-4088-A8CC-7478B55319C0}" srcOrd="4" destOrd="0" presId="urn:microsoft.com/office/officeart/2018/2/layout/IconCircleList"/>
    <dgm:cxn modelId="{EE6EF959-D123-436B-BAA6-D83F0B2C8523}" type="presParOf" srcId="{AF9AAAE9-BE67-4088-A8CC-7478B55319C0}" destId="{5E5A74A0-D3A7-445F-95AD-1DAB0EBA8C86}" srcOrd="0" destOrd="0" presId="urn:microsoft.com/office/officeart/2018/2/layout/IconCircleList"/>
    <dgm:cxn modelId="{3F825911-E201-4715-9959-2BFF80D593F8}" type="presParOf" srcId="{AF9AAAE9-BE67-4088-A8CC-7478B55319C0}" destId="{924F5444-FB47-4443-8BDB-19D0CDBA0E8B}" srcOrd="1" destOrd="0" presId="urn:microsoft.com/office/officeart/2018/2/layout/IconCircleList"/>
    <dgm:cxn modelId="{7229773E-AA9F-4BA4-B402-5B00751A8ABA}" type="presParOf" srcId="{AF9AAAE9-BE67-4088-A8CC-7478B55319C0}" destId="{D8ADE168-CCF8-4159-BF45-BF97619519EB}" srcOrd="2" destOrd="0" presId="urn:microsoft.com/office/officeart/2018/2/layout/IconCircleList"/>
    <dgm:cxn modelId="{5D6D68E7-A0DB-4C22-AD19-948FE51C09CC}" type="presParOf" srcId="{AF9AAAE9-BE67-4088-A8CC-7478B55319C0}" destId="{B37DF5D5-BBF7-456C-A284-64F2A18A5E1E}" srcOrd="3" destOrd="0" presId="urn:microsoft.com/office/officeart/2018/2/layout/IconCircleList"/>
    <dgm:cxn modelId="{96BE0408-C247-49DD-B2B2-E0E881CF895B}" type="presParOf" srcId="{C20ECC2D-0CE7-4FB2-A2C2-D6BEAE66857B}" destId="{472D6F2C-0D07-41EB-94A7-D66ACBB0DFF0}" srcOrd="5" destOrd="0" presId="urn:microsoft.com/office/officeart/2018/2/layout/IconCircleList"/>
    <dgm:cxn modelId="{4124D792-8C65-4893-B41B-4D754AFA6612}" type="presParOf" srcId="{C20ECC2D-0CE7-4FB2-A2C2-D6BEAE66857B}" destId="{D873C978-D6F0-4229-8E75-550C9CAE8DD1}" srcOrd="6" destOrd="0" presId="urn:microsoft.com/office/officeart/2018/2/layout/IconCircleList"/>
    <dgm:cxn modelId="{DAE2D9B4-86B9-401E-AAEA-6C0D82B0054D}" type="presParOf" srcId="{D873C978-D6F0-4229-8E75-550C9CAE8DD1}" destId="{D33354F9-F026-4E15-8BA9-997EA5ECDD53}" srcOrd="0" destOrd="0" presId="urn:microsoft.com/office/officeart/2018/2/layout/IconCircleList"/>
    <dgm:cxn modelId="{DEDE4D26-B0F0-4362-9C65-C8C318F436C2}" type="presParOf" srcId="{D873C978-D6F0-4229-8E75-550C9CAE8DD1}" destId="{F7F0EA56-8665-4F43-A2E9-854B6A0B6D33}" srcOrd="1" destOrd="0" presId="urn:microsoft.com/office/officeart/2018/2/layout/IconCircleList"/>
    <dgm:cxn modelId="{D84DD658-F7DC-4EB1-8BE3-7876A5AB3A0A}" type="presParOf" srcId="{D873C978-D6F0-4229-8E75-550C9CAE8DD1}" destId="{BE3444EB-FE5D-4E73-A501-5D50C4687A18}" srcOrd="2" destOrd="0" presId="urn:microsoft.com/office/officeart/2018/2/layout/IconCircleList"/>
    <dgm:cxn modelId="{2AACC6C3-261C-4257-8D21-849E2A3899EC}" type="presParOf" srcId="{D873C978-D6F0-4229-8E75-550C9CAE8DD1}" destId="{55CF5DE1-9610-46AB-B999-C3CED6C3C8D3}" srcOrd="3" destOrd="0" presId="urn:microsoft.com/office/officeart/2018/2/layout/IconCircleList"/>
    <dgm:cxn modelId="{50F819CB-DE2B-4B99-A8FC-0DE20F9B3A05}" type="presParOf" srcId="{C20ECC2D-0CE7-4FB2-A2C2-D6BEAE66857B}" destId="{E3B71EE7-2819-47B8-B7F9-81180E5C781C}" srcOrd="7" destOrd="0" presId="urn:microsoft.com/office/officeart/2018/2/layout/IconCircleList"/>
    <dgm:cxn modelId="{62B441C0-BC22-45C9-8E99-DD378F1CB07C}" type="presParOf" srcId="{C20ECC2D-0CE7-4FB2-A2C2-D6BEAE66857B}" destId="{F6D4E132-DBD4-40B2-ACC1-3FD0A0A1D3A8}" srcOrd="8" destOrd="0" presId="urn:microsoft.com/office/officeart/2018/2/layout/IconCircleList"/>
    <dgm:cxn modelId="{0753A060-DFC0-4333-BC21-ACBF924ACC0C}" type="presParOf" srcId="{F6D4E132-DBD4-40B2-ACC1-3FD0A0A1D3A8}" destId="{2AFE40F5-5DF2-4593-B71A-4AFDD6054579}" srcOrd="0" destOrd="0" presId="urn:microsoft.com/office/officeart/2018/2/layout/IconCircleList"/>
    <dgm:cxn modelId="{476D6797-072C-45AC-BF2E-FA743C7C432A}" type="presParOf" srcId="{F6D4E132-DBD4-40B2-ACC1-3FD0A0A1D3A8}" destId="{BB24E2B6-77A5-4058-A51D-20D23DFBF583}" srcOrd="1" destOrd="0" presId="urn:microsoft.com/office/officeart/2018/2/layout/IconCircleList"/>
    <dgm:cxn modelId="{A719FB9C-A312-4119-968F-7E90F6843297}" type="presParOf" srcId="{F6D4E132-DBD4-40B2-ACC1-3FD0A0A1D3A8}" destId="{292D291C-C629-446B-858A-307D7FFFC5AA}" srcOrd="2" destOrd="0" presId="urn:microsoft.com/office/officeart/2018/2/layout/IconCircleList"/>
    <dgm:cxn modelId="{C6288785-EA2D-408B-9EA8-1255F949A12B}" type="presParOf" srcId="{F6D4E132-DBD4-40B2-ACC1-3FD0A0A1D3A8}" destId="{BB2F96F7-B220-4179-BD89-16FEA9E3ED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2A7436-F890-49AC-B2F4-CC253200A6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382C61-3431-49DE-B651-B5F17CE58145}">
      <dgm:prSet/>
      <dgm:spPr/>
      <dgm:t>
        <a:bodyPr/>
        <a:lstStyle/>
        <a:p>
          <a:r>
            <a:rPr lang="en-US"/>
            <a:t>- Cloud-basierte Infrastruktur</a:t>
          </a:r>
        </a:p>
      </dgm:t>
    </dgm:pt>
    <dgm:pt modelId="{8521EB3B-DFD7-4EB7-B42C-24FBC43B7852}" type="parTrans" cxnId="{BE8FF3AB-9A4B-4A58-ADF9-57374610D326}">
      <dgm:prSet/>
      <dgm:spPr/>
      <dgm:t>
        <a:bodyPr/>
        <a:lstStyle/>
        <a:p>
          <a:endParaRPr lang="en-US"/>
        </a:p>
      </dgm:t>
    </dgm:pt>
    <dgm:pt modelId="{A77509FF-6A0D-453D-B503-7FCA4805F198}" type="sibTrans" cxnId="{BE8FF3AB-9A4B-4A58-ADF9-57374610D326}">
      <dgm:prSet/>
      <dgm:spPr/>
      <dgm:t>
        <a:bodyPr/>
        <a:lstStyle/>
        <a:p>
          <a:endParaRPr lang="en-US"/>
        </a:p>
      </dgm:t>
    </dgm:pt>
    <dgm:pt modelId="{9BB0733F-0C56-4CAF-BAFF-2FE416710473}">
      <dgm:prSet/>
      <dgm:spPr/>
      <dgm:t>
        <a:bodyPr/>
        <a:lstStyle/>
        <a:p>
          <a:r>
            <a:rPr lang="en-US"/>
            <a:t>- API-Integration (Kalender, Finanz-Apps, Smart Home)</a:t>
          </a:r>
        </a:p>
      </dgm:t>
    </dgm:pt>
    <dgm:pt modelId="{83AEC4E3-7394-4080-BC3E-69AA57E12B1A}" type="parTrans" cxnId="{63B9658F-AC45-4A5D-BBDD-E3AF83D62178}">
      <dgm:prSet/>
      <dgm:spPr/>
      <dgm:t>
        <a:bodyPr/>
        <a:lstStyle/>
        <a:p>
          <a:endParaRPr lang="en-US"/>
        </a:p>
      </dgm:t>
    </dgm:pt>
    <dgm:pt modelId="{23554904-68BC-4AD6-8A0A-E4FB6F88F154}" type="sibTrans" cxnId="{63B9658F-AC45-4A5D-BBDD-E3AF83D62178}">
      <dgm:prSet/>
      <dgm:spPr/>
      <dgm:t>
        <a:bodyPr/>
        <a:lstStyle/>
        <a:p>
          <a:endParaRPr lang="en-US"/>
        </a:p>
      </dgm:t>
    </dgm:pt>
    <dgm:pt modelId="{49A55716-440A-490F-8BE8-A6C0F1EBB95B}">
      <dgm:prSet/>
      <dgm:spPr/>
      <dgm:t>
        <a:bodyPr/>
        <a:lstStyle/>
        <a:p>
          <a:r>
            <a:rPr lang="en-US"/>
            <a:t>- Machine Learning für personalisierte Empfehlungen</a:t>
          </a:r>
        </a:p>
      </dgm:t>
    </dgm:pt>
    <dgm:pt modelId="{FC908F77-37A7-4B5A-87F0-1DD7800422B0}" type="parTrans" cxnId="{D5F6F51B-D018-462A-AFD7-708CB8A13039}">
      <dgm:prSet/>
      <dgm:spPr/>
      <dgm:t>
        <a:bodyPr/>
        <a:lstStyle/>
        <a:p>
          <a:endParaRPr lang="en-US"/>
        </a:p>
      </dgm:t>
    </dgm:pt>
    <dgm:pt modelId="{F3378285-6979-45E2-8752-3E1592032CEA}" type="sibTrans" cxnId="{D5F6F51B-D018-462A-AFD7-708CB8A13039}">
      <dgm:prSet/>
      <dgm:spPr/>
      <dgm:t>
        <a:bodyPr/>
        <a:lstStyle/>
        <a:p>
          <a:endParaRPr lang="en-US"/>
        </a:p>
      </dgm:t>
    </dgm:pt>
    <dgm:pt modelId="{192876AF-129C-4237-8A41-D7C385021D12}">
      <dgm:prSet/>
      <dgm:spPr/>
      <dgm:t>
        <a:bodyPr/>
        <a:lstStyle/>
        <a:p>
          <a:r>
            <a:rPr lang="en-US"/>
            <a:t>- Mobile App (iOS/Android) und Web-Portal</a:t>
          </a:r>
        </a:p>
      </dgm:t>
    </dgm:pt>
    <dgm:pt modelId="{AF4115FB-84C3-47B3-AC17-60A0CD7A9AAE}" type="parTrans" cxnId="{FE128C41-FC9A-48D6-A9B2-CA09A4DB38F0}">
      <dgm:prSet/>
      <dgm:spPr/>
      <dgm:t>
        <a:bodyPr/>
        <a:lstStyle/>
        <a:p>
          <a:endParaRPr lang="en-US"/>
        </a:p>
      </dgm:t>
    </dgm:pt>
    <dgm:pt modelId="{BD7B9831-BA0E-4FBC-9A81-E209FB25DA68}" type="sibTrans" cxnId="{FE128C41-FC9A-48D6-A9B2-CA09A4DB38F0}">
      <dgm:prSet/>
      <dgm:spPr/>
      <dgm:t>
        <a:bodyPr/>
        <a:lstStyle/>
        <a:p>
          <a:endParaRPr lang="en-US"/>
        </a:p>
      </dgm:t>
    </dgm:pt>
    <dgm:pt modelId="{E759D47E-55EC-4DD7-A024-E3CFAF54D6A7}" type="pres">
      <dgm:prSet presAssocID="{B02A7436-F890-49AC-B2F4-CC253200A61D}" presName="root" presStyleCnt="0">
        <dgm:presLayoutVars>
          <dgm:dir/>
          <dgm:resizeHandles val="exact"/>
        </dgm:presLayoutVars>
      </dgm:prSet>
      <dgm:spPr/>
    </dgm:pt>
    <dgm:pt modelId="{BF97F829-B431-46BE-B236-6DDF9296CA10}" type="pres">
      <dgm:prSet presAssocID="{3D382C61-3431-49DE-B651-B5F17CE58145}" presName="compNode" presStyleCnt="0"/>
      <dgm:spPr/>
    </dgm:pt>
    <dgm:pt modelId="{2C033B6B-71A5-48E7-96B4-119B3B73C64A}" type="pres">
      <dgm:prSet presAssocID="{3D382C61-3431-49DE-B651-B5F17CE58145}" presName="bgRect" presStyleLbl="bgShp" presStyleIdx="0" presStyleCnt="4"/>
      <dgm:spPr/>
    </dgm:pt>
    <dgm:pt modelId="{E8DBAAB5-A87B-496D-97E5-46537F7597B4}" type="pres">
      <dgm:prSet presAssocID="{3D382C61-3431-49DE-B651-B5F17CE581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0D2C849-A8D4-4C03-A415-72AA92BEBC7B}" type="pres">
      <dgm:prSet presAssocID="{3D382C61-3431-49DE-B651-B5F17CE58145}" presName="spaceRect" presStyleCnt="0"/>
      <dgm:spPr/>
    </dgm:pt>
    <dgm:pt modelId="{E21B8177-4312-46E8-8660-253FB1EB52E3}" type="pres">
      <dgm:prSet presAssocID="{3D382C61-3431-49DE-B651-B5F17CE58145}" presName="parTx" presStyleLbl="revTx" presStyleIdx="0" presStyleCnt="4">
        <dgm:presLayoutVars>
          <dgm:chMax val="0"/>
          <dgm:chPref val="0"/>
        </dgm:presLayoutVars>
      </dgm:prSet>
      <dgm:spPr/>
    </dgm:pt>
    <dgm:pt modelId="{F5271B33-239F-4F51-9EB3-7BE00866D7B2}" type="pres">
      <dgm:prSet presAssocID="{A77509FF-6A0D-453D-B503-7FCA4805F198}" presName="sibTrans" presStyleCnt="0"/>
      <dgm:spPr/>
    </dgm:pt>
    <dgm:pt modelId="{E66B58E1-A268-414E-A753-B1610B965A80}" type="pres">
      <dgm:prSet presAssocID="{9BB0733F-0C56-4CAF-BAFF-2FE416710473}" presName="compNode" presStyleCnt="0"/>
      <dgm:spPr/>
    </dgm:pt>
    <dgm:pt modelId="{83FFDF98-DFE1-4234-9A02-6DDF66FC6CE5}" type="pres">
      <dgm:prSet presAssocID="{9BB0733F-0C56-4CAF-BAFF-2FE416710473}" presName="bgRect" presStyleLbl="bgShp" presStyleIdx="1" presStyleCnt="4"/>
      <dgm:spPr/>
    </dgm:pt>
    <dgm:pt modelId="{13F4F05B-A2B9-495D-BD5B-FF16A1492EC8}" type="pres">
      <dgm:prSet presAssocID="{9BB0733F-0C56-4CAF-BAFF-2FE4167104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1CFAA16-80FC-4510-B748-95A56B3E4CAF}" type="pres">
      <dgm:prSet presAssocID="{9BB0733F-0C56-4CAF-BAFF-2FE416710473}" presName="spaceRect" presStyleCnt="0"/>
      <dgm:spPr/>
    </dgm:pt>
    <dgm:pt modelId="{11F30848-BA69-460A-AB5D-781CE2E1234B}" type="pres">
      <dgm:prSet presAssocID="{9BB0733F-0C56-4CAF-BAFF-2FE416710473}" presName="parTx" presStyleLbl="revTx" presStyleIdx="1" presStyleCnt="4">
        <dgm:presLayoutVars>
          <dgm:chMax val="0"/>
          <dgm:chPref val="0"/>
        </dgm:presLayoutVars>
      </dgm:prSet>
      <dgm:spPr/>
    </dgm:pt>
    <dgm:pt modelId="{C5A068B8-CEDE-433B-99C2-0036C85E204A}" type="pres">
      <dgm:prSet presAssocID="{23554904-68BC-4AD6-8A0A-E4FB6F88F154}" presName="sibTrans" presStyleCnt="0"/>
      <dgm:spPr/>
    </dgm:pt>
    <dgm:pt modelId="{2A84E041-E897-4FB7-9919-C817B3E77AB0}" type="pres">
      <dgm:prSet presAssocID="{49A55716-440A-490F-8BE8-A6C0F1EBB95B}" presName="compNode" presStyleCnt="0"/>
      <dgm:spPr/>
    </dgm:pt>
    <dgm:pt modelId="{9E25DC78-9652-498D-BD55-1984EA3296E9}" type="pres">
      <dgm:prSet presAssocID="{49A55716-440A-490F-8BE8-A6C0F1EBB95B}" presName="bgRect" presStyleLbl="bgShp" presStyleIdx="2" presStyleCnt="4"/>
      <dgm:spPr/>
    </dgm:pt>
    <dgm:pt modelId="{AE820E8F-722E-4D50-ABDC-D6D7E3E41D07}" type="pres">
      <dgm:prSet presAssocID="{49A55716-440A-490F-8BE8-A6C0F1EBB9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77ED6E-940E-456B-BA32-FD8CD5330005}" type="pres">
      <dgm:prSet presAssocID="{49A55716-440A-490F-8BE8-A6C0F1EBB95B}" presName="spaceRect" presStyleCnt="0"/>
      <dgm:spPr/>
    </dgm:pt>
    <dgm:pt modelId="{190321EE-D949-421A-A80A-FF583C697D8A}" type="pres">
      <dgm:prSet presAssocID="{49A55716-440A-490F-8BE8-A6C0F1EBB95B}" presName="parTx" presStyleLbl="revTx" presStyleIdx="2" presStyleCnt="4">
        <dgm:presLayoutVars>
          <dgm:chMax val="0"/>
          <dgm:chPref val="0"/>
        </dgm:presLayoutVars>
      </dgm:prSet>
      <dgm:spPr/>
    </dgm:pt>
    <dgm:pt modelId="{199558E5-E4F0-43D1-9FA3-AA0382C26F58}" type="pres">
      <dgm:prSet presAssocID="{F3378285-6979-45E2-8752-3E1592032CEA}" presName="sibTrans" presStyleCnt="0"/>
      <dgm:spPr/>
    </dgm:pt>
    <dgm:pt modelId="{7CF6E241-E3D5-449A-A384-B6E135B455FC}" type="pres">
      <dgm:prSet presAssocID="{192876AF-129C-4237-8A41-D7C385021D12}" presName="compNode" presStyleCnt="0"/>
      <dgm:spPr/>
    </dgm:pt>
    <dgm:pt modelId="{B29CE7D5-6B38-40C9-9BEF-16FE13620550}" type="pres">
      <dgm:prSet presAssocID="{192876AF-129C-4237-8A41-D7C385021D12}" presName="bgRect" presStyleLbl="bgShp" presStyleIdx="3" presStyleCnt="4"/>
      <dgm:spPr/>
    </dgm:pt>
    <dgm:pt modelId="{003C4DB7-B2D4-4F34-B56A-A593657B8149}" type="pres">
      <dgm:prSet presAssocID="{192876AF-129C-4237-8A41-D7C385021D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3E64E99-22FE-4C2E-ABE8-F591C0B2A1DB}" type="pres">
      <dgm:prSet presAssocID="{192876AF-129C-4237-8A41-D7C385021D12}" presName="spaceRect" presStyleCnt="0"/>
      <dgm:spPr/>
    </dgm:pt>
    <dgm:pt modelId="{30B1188C-FE8F-4146-9D05-79FDFB152924}" type="pres">
      <dgm:prSet presAssocID="{192876AF-129C-4237-8A41-D7C385021D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F6F51B-D018-462A-AFD7-708CB8A13039}" srcId="{B02A7436-F890-49AC-B2F4-CC253200A61D}" destId="{49A55716-440A-490F-8BE8-A6C0F1EBB95B}" srcOrd="2" destOrd="0" parTransId="{FC908F77-37A7-4B5A-87F0-1DD7800422B0}" sibTransId="{F3378285-6979-45E2-8752-3E1592032CEA}"/>
    <dgm:cxn modelId="{FE128C41-FC9A-48D6-A9B2-CA09A4DB38F0}" srcId="{B02A7436-F890-49AC-B2F4-CC253200A61D}" destId="{192876AF-129C-4237-8A41-D7C385021D12}" srcOrd="3" destOrd="0" parTransId="{AF4115FB-84C3-47B3-AC17-60A0CD7A9AAE}" sibTransId="{BD7B9831-BA0E-4FBC-9A81-E209FB25DA68}"/>
    <dgm:cxn modelId="{D23F2364-8B87-4487-812C-0D3E9E2B941E}" type="presOf" srcId="{B02A7436-F890-49AC-B2F4-CC253200A61D}" destId="{E759D47E-55EC-4DD7-A024-E3CFAF54D6A7}" srcOrd="0" destOrd="0" presId="urn:microsoft.com/office/officeart/2018/2/layout/IconVerticalSolidList"/>
    <dgm:cxn modelId="{E877D184-2B3C-4097-B00D-2B8D116036A1}" type="presOf" srcId="{192876AF-129C-4237-8A41-D7C385021D12}" destId="{30B1188C-FE8F-4146-9D05-79FDFB152924}" srcOrd="0" destOrd="0" presId="urn:microsoft.com/office/officeart/2018/2/layout/IconVerticalSolidList"/>
    <dgm:cxn modelId="{63B9658F-AC45-4A5D-BBDD-E3AF83D62178}" srcId="{B02A7436-F890-49AC-B2F4-CC253200A61D}" destId="{9BB0733F-0C56-4CAF-BAFF-2FE416710473}" srcOrd="1" destOrd="0" parTransId="{83AEC4E3-7394-4080-BC3E-69AA57E12B1A}" sibTransId="{23554904-68BC-4AD6-8A0A-E4FB6F88F154}"/>
    <dgm:cxn modelId="{A452D99F-471B-4A0D-8ECA-9E0714657F6F}" type="presOf" srcId="{9BB0733F-0C56-4CAF-BAFF-2FE416710473}" destId="{11F30848-BA69-460A-AB5D-781CE2E1234B}" srcOrd="0" destOrd="0" presId="urn:microsoft.com/office/officeart/2018/2/layout/IconVerticalSolidList"/>
    <dgm:cxn modelId="{216FECA1-2AD8-45E7-936F-4ECD6D123456}" type="presOf" srcId="{3D382C61-3431-49DE-B651-B5F17CE58145}" destId="{E21B8177-4312-46E8-8660-253FB1EB52E3}" srcOrd="0" destOrd="0" presId="urn:microsoft.com/office/officeart/2018/2/layout/IconVerticalSolidList"/>
    <dgm:cxn modelId="{BE8FF3AB-9A4B-4A58-ADF9-57374610D326}" srcId="{B02A7436-F890-49AC-B2F4-CC253200A61D}" destId="{3D382C61-3431-49DE-B651-B5F17CE58145}" srcOrd="0" destOrd="0" parTransId="{8521EB3B-DFD7-4EB7-B42C-24FBC43B7852}" sibTransId="{A77509FF-6A0D-453D-B503-7FCA4805F198}"/>
    <dgm:cxn modelId="{ECFEA6FC-C800-47B5-961B-F68942B76C80}" type="presOf" srcId="{49A55716-440A-490F-8BE8-A6C0F1EBB95B}" destId="{190321EE-D949-421A-A80A-FF583C697D8A}" srcOrd="0" destOrd="0" presId="urn:microsoft.com/office/officeart/2018/2/layout/IconVerticalSolidList"/>
    <dgm:cxn modelId="{82C8E650-2D17-4E5A-8079-D6AA6BEEC5FC}" type="presParOf" srcId="{E759D47E-55EC-4DD7-A024-E3CFAF54D6A7}" destId="{BF97F829-B431-46BE-B236-6DDF9296CA10}" srcOrd="0" destOrd="0" presId="urn:microsoft.com/office/officeart/2018/2/layout/IconVerticalSolidList"/>
    <dgm:cxn modelId="{AEAD5015-0108-48C9-9970-7C857C236331}" type="presParOf" srcId="{BF97F829-B431-46BE-B236-6DDF9296CA10}" destId="{2C033B6B-71A5-48E7-96B4-119B3B73C64A}" srcOrd="0" destOrd="0" presId="urn:microsoft.com/office/officeart/2018/2/layout/IconVerticalSolidList"/>
    <dgm:cxn modelId="{FA586EA8-D215-4124-BF25-36D6A91BE62D}" type="presParOf" srcId="{BF97F829-B431-46BE-B236-6DDF9296CA10}" destId="{E8DBAAB5-A87B-496D-97E5-46537F7597B4}" srcOrd="1" destOrd="0" presId="urn:microsoft.com/office/officeart/2018/2/layout/IconVerticalSolidList"/>
    <dgm:cxn modelId="{818956C2-C6AC-4F1D-97F8-A6A8C55C3A6F}" type="presParOf" srcId="{BF97F829-B431-46BE-B236-6DDF9296CA10}" destId="{00D2C849-A8D4-4C03-A415-72AA92BEBC7B}" srcOrd="2" destOrd="0" presId="urn:microsoft.com/office/officeart/2018/2/layout/IconVerticalSolidList"/>
    <dgm:cxn modelId="{563C7B1F-2E99-4C4A-A8E6-0042DED2CED8}" type="presParOf" srcId="{BF97F829-B431-46BE-B236-6DDF9296CA10}" destId="{E21B8177-4312-46E8-8660-253FB1EB52E3}" srcOrd="3" destOrd="0" presId="urn:microsoft.com/office/officeart/2018/2/layout/IconVerticalSolidList"/>
    <dgm:cxn modelId="{FC0709E4-4BB4-45DF-9775-364794DB2512}" type="presParOf" srcId="{E759D47E-55EC-4DD7-A024-E3CFAF54D6A7}" destId="{F5271B33-239F-4F51-9EB3-7BE00866D7B2}" srcOrd="1" destOrd="0" presId="urn:microsoft.com/office/officeart/2018/2/layout/IconVerticalSolidList"/>
    <dgm:cxn modelId="{2ECD9F3E-9966-4E85-9447-C524F2B086E2}" type="presParOf" srcId="{E759D47E-55EC-4DD7-A024-E3CFAF54D6A7}" destId="{E66B58E1-A268-414E-A753-B1610B965A80}" srcOrd="2" destOrd="0" presId="urn:microsoft.com/office/officeart/2018/2/layout/IconVerticalSolidList"/>
    <dgm:cxn modelId="{7808954F-49B2-45B1-849A-0DFBF9F8F000}" type="presParOf" srcId="{E66B58E1-A268-414E-A753-B1610B965A80}" destId="{83FFDF98-DFE1-4234-9A02-6DDF66FC6CE5}" srcOrd="0" destOrd="0" presId="urn:microsoft.com/office/officeart/2018/2/layout/IconVerticalSolidList"/>
    <dgm:cxn modelId="{9CF981EA-1DA8-485F-9786-DC5C05760D13}" type="presParOf" srcId="{E66B58E1-A268-414E-A753-B1610B965A80}" destId="{13F4F05B-A2B9-495D-BD5B-FF16A1492EC8}" srcOrd="1" destOrd="0" presId="urn:microsoft.com/office/officeart/2018/2/layout/IconVerticalSolidList"/>
    <dgm:cxn modelId="{86ABC00A-00EA-4F5C-AD94-30FCD1E803D9}" type="presParOf" srcId="{E66B58E1-A268-414E-A753-B1610B965A80}" destId="{11CFAA16-80FC-4510-B748-95A56B3E4CAF}" srcOrd="2" destOrd="0" presId="urn:microsoft.com/office/officeart/2018/2/layout/IconVerticalSolidList"/>
    <dgm:cxn modelId="{5B1DB5B6-C0E7-4F1F-83C0-C34BDA7965C0}" type="presParOf" srcId="{E66B58E1-A268-414E-A753-B1610B965A80}" destId="{11F30848-BA69-460A-AB5D-781CE2E1234B}" srcOrd="3" destOrd="0" presId="urn:microsoft.com/office/officeart/2018/2/layout/IconVerticalSolidList"/>
    <dgm:cxn modelId="{04C7EB76-4FC0-4AAF-9A0B-1192E2009A26}" type="presParOf" srcId="{E759D47E-55EC-4DD7-A024-E3CFAF54D6A7}" destId="{C5A068B8-CEDE-433B-99C2-0036C85E204A}" srcOrd="3" destOrd="0" presId="urn:microsoft.com/office/officeart/2018/2/layout/IconVerticalSolidList"/>
    <dgm:cxn modelId="{CFF721EC-5CE3-4EFA-95E8-032B339CAF62}" type="presParOf" srcId="{E759D47E-55EC-4DD7-A024-E3CFAF54D6A7}" destId="{2A84E041-E897-4FB7-9919-C817B3E77AB0}" srcOrd="4" destOrd="0" presId="urn:microsoft.com/office/officeart/2018/2/layout/IconVerticalSolidList"/>
    <dgm:cxn modelId="{EC38535A-66E5-4789-BD50-44B50EF18DC2}" type="presParOf" srcId="{2A84E041-E897-4FB7-9919-C817B3E77AB0}" destId="{9E25DC78-9652-498D-BD55-1984EA3296E9}" srcOrd="0" destOrd="0" presId="urn:microsoft.com/office/officeart/2018/2/layout/IconVerticalSolidList"/>
    <dgm:cxn modelId="{8ED50628-2D80-42DB-A320-5DE69CDDB29A}" type="presParOf" srcId="{2A84E041-E897-4FB7-9919-C817B3E77AB0}" destId="{AE820E8F-722E-4D50-ABDC-D6D7E3E41D07}" srcOrd="1" destOrd="0" presId="urn:microsoft.com/office/officeart/2018/2/layout/IconVerticalSolidList"/>
    <dgm:cxn modelId="{73F519F1-AA32-46B1-849B-34BCE0B2DC78}" type="presParOf" srcId="{2A84E041-E897-4FB7-9919-C817B3E77AB0}" destId="{E377ED6E-940E-456B-BA32-FD8CD5330005}" srcOrd="2" destOrd="0" presId="urn:microsoft.com/office/officeart/2018/2/layout/IconVerticalSolidList"/>
    <dgm:cxn modelId="{45117A09-7507-431D-B6CD-F0DBF79F23B5}" type="presParOf" srcId="{2A84E041-E897-4FB7-9919-C817B3E77AB0}" destId="{190321EE-D949-421A-A80A-FF583C697D8A}" srcOrd="3" destOrd="0" presId="urn:microsoft.com/office/officeart/2018/2/layout/IconVerticalSolidList"/>
    <dgm:cxn modelId="{499D9C53-92E5-442A-A2F6-8D700E22295C}" type="presParOf" srcId="{E759D47E-55EC-4DD7-A024-E3CFAF54D6A7}" destId="{199558E5-E4F0-43D1-9FA3-AA0382C26F58}" srcOrd="5" destOrd="0" presId="urn:microsoft.com/office/officeart/2018/2/layout/IconVerticalSolidList"/>
    <dgm:cxn modelId="{F909D3CE-242A-45D0-80D3-74F230A26E0A}" type="presParOf" srcId="{E759D47E-55EC-4DD7-A024-E3CFAF54D6A7}" destId="{7CF6E241-E3D5-449A-A384-B6E135B455FC}" srcOrd="6" destOrd="0" presId="urn:microsoft.com/office/officeart/2018/2/layout/IconVerticalSolidList"/>
    <dgm:cxn modelId="{4F0C7DA7-8867-4DB8-A2D4-E16AF11B10F5}" type="presParOf" srcId="{7CF6E241-E3D5-449A-A384-B6E135B455FC}" destId="{B29CE7D5-6B38-40C9-9BEF-16FE13620550}" srcOrd="0" destOrd="0" presId="urn:microsoft.com/office/officeart/2018/2/layout/IconVerticalSolidList"/>
    <dgm:cxn modelId="{907E40A9-8E5D-453F-A009-1E6F3AD1E1F6}" type="presParOf" srcId="{7CF6E241-E3D5-449A-A384-B6E135B455FC}" destId="{003C4DB7-B2D4-4F34-B56A-A593657B8149}" srcOrd="1" destOrd="0" presId="urn:microsoft.com/office/officeart/2018/2/layout/IconVerticalSolidList"/>
    <dgm:cxn modelId="{16D540C8-7E15-4AFB-921A-BFBA246B180D}" type="presParOf" srcId="{7CF6E241-E3D5-449A-A384-B6E135B455FC}" destId="{43E64E99-22FE-4C2E-ABE8-F591C0B2A1DB}" srcOrd="2" destOrd="0" presId="urn:microsoft.com/office/officeart/2018/2/layout/IconVerticalSolidList"/>
    <dgm:cxn modelId="{957D1D2F-ECE2-4414-80FC-B19C1906EE42}" type="presParOf" srcId="{7CF6E241-E3D5-449A-A384-B6E135B455FC}" destId="{30B1188C-FE8F-4146-9D05-79FDFB1529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ADD2D5-831B-4D40-B37B-C7C885978B9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29CF31-4B38-48C2-B3E9-E9B154D81678}">
      <dgm:prSet/>
      <dgm:spPr/>
      <dgm:t>
        <a:bodyPr/>
        <a:lstStyle/>
        <a:p>
          <a:r>
            <a:rPr lang="en-US"/>
            <a:t>- Freemium-Modell: Basisfunktionen kostenlos, Premium-Features gegen Gebühr</a:t>
          </a:r>
        </a:p>
      </dgm:t>
    </dgm:pt>
    <dgm:pt modelId="{672772B0-6918-4B61-8C81-11D334738357}" type="parTrans" cxnId="{AAAFADED-0367-4E46-95AF-C9D0B9D096DA}">
      <dgm:prSet/>
      <dgm:spPr/>
      <dgm:t>
        <a:bodyPr/>
        <a:lstStyle/>
        <a:p>
          <a:endParaRPr lang="en-US"/>
        </a:p>
      </dgm:t>
    </dgm:pt>
    <dgm:pt modelId="{55190779-BBE6-48B7-900F-63433EF064C5}" type="sibTrans" cxnId="{AAAFADED-0367-4E46-95AF-C9D0B9D096DA}">
      <dgm:prSet/>
      <dgm:spPr/>
      <dgm:t>
        <a:bodyPr/>
        <a:lstStyle/>
        <a:p>
          <a:endParaRPr lang="en-US"/>
        </a:p>
      </dgm:t>
    </dgm:pt>
    <dgm:pt modelId="{099B3A1B-C6F9-4776-AD32-78F2C3C1FCF5}">
      <dgm:prSet/>
      <dgm:spPr/>
      <dgm:t>
        <a:bodyPr/>
        <a:lstStyle/>
        <a:p>
          <a:r>
            <a:rPr lang="en-US"/>
            <a:t>- Werbung in der kostenlosen Version</a:t>
          </a:r>
        </a:p>
      </dgm:t>
    </dgm:pt>
    <dgm:pt modelId="{7F762947-654D-428C-BF3B-3533994DC935}" type="parTrans" cxnId="{AFB464B4-A021-4E66-8796-E6EF56D92517}">
      <dgm:prSet/>
      <dgm:spPr/>
      <dgm:t>
        <a:bodyPr/>
        <a:lstStyle/>
        <a:p>
          <a:endParaRPr lang="en-US"/>
        </a:p>
      </dgm:t>
    </dgm:pt>
    <dgm:pt modelId="{2E65ECE1-1B6F-4645-A39A-6D0333D52F8C}" type="sibTrans" cxnId="{AFB464B4-A021-4E66-8796-E6EF56D92517}">
      <dgm:prSet/>
      <dgm:spPr/>
      <dgm:t>
        <a:bodyPr/>
        <a:lstStyle/>
        <a:p>
          <a:endParaRPr lang="en-US"/>
        </a:p>
      </dgm:t>
    </dgm:pt>
    <dgm:pt modelId="{EF0D52DF-E0E7-415A-9127-032237F1EFFD}">
      <dgm:prSet/>
      <dgm:spPr/>
      <dgm:t>
        <a:bodyPr/>
        <a:lstStyle/>
        <a:p>
          <a:r>
            <a:rPr lang="en-US"/>
            <a:t>- Partnerschaften mit Smart-Home-Herstellern</a:t>
          </a:r>
        </a:p>
      </dgm:t>
    </dgm:pt>
    <dgm:pt modelId="{F4158613-400F-4AF2-8000-78B244F91C22}" type="parTrans" cxnId="{01D309F9-71B9-4FB0-A6A2-14F57E2DE012}">
      <dgm:prSet/>
      <dgm:spPr/>
      <dgm:t>
        <a:bodyPr/>
        <a:lstStyle/>
        <a:p>
          <a:endParaRPr lang="en-US"/>
        </a:p>
      </dgm:t>
    </dgm:pt>
    <dgm:pt modelId="{08B8DB8D-AAF8-4AFE-AAD0-5F0EE669E8E8}" type="sibTrans" cxnId="{01D309F9-71B9-4FB0-A6A2-14F57E2DE012}">
      <dgm:prSet/>
      <dgm:spPr/>
      <dgm:t>
        <a:bodyPr/>
        <a:lstStyle/>
        <a:p>
          <a:endParaRPr lang="en-US"/>
        </a:p>
      </dgm:t>
    </dgm:pt>
    <dgm:pt modelId="{BEB868F8-2307-4B3B-9E84-67695028199B}" type="pres">
      <dgm:prSet presAssocID="{32ADD2D5-831B-4D40-B37B-C7C885978B93}" presName="Name0" presStyleCnt="0">
        <dgm:presLayoutVars>
          <dgm:dir/>
          <dgm:animLvl val="lvl"/>
          <dgm:resizeHandles val="exact"/>
        </dgm:presLayoutVars>
      </dgm:prSet>
      <dgm:spPr/>
    </dgm:pt>
    <dgm:pt modelId="{74B1820F-E5A5-4AFB-BABF-115E5F54A1EA}" type="pres">
      <dgm:prSet presAssocID="{EF0D52DF-E0E7-415A-9127-032237F1EFFD}" presName="boxAndChildren" presStyleCnt="0"/>
      <dgm:spPr/>
    </dgm:pt>
    <dgm:pt modelId="{42CCA59F-9998-48E1-9D8D-5F42FFD43B58}" type="pres">
      <dgm:prSet presAssocID="{EF0D52DF-E0E7-415A-9127-032237F1EFFD}" presName="parentTextBox" presStyleLbl="node1" presStyleIdx="0" presStyleCnt="3"/>
      <dgm:spPr/>
    </dgm:pt>
    <dgm:pt modelId="{516C1FA2-189C-439F-BE95-CDA4778A563C}" type="pres">
      <dgm:prSet presAssocID="{2E65ECE1-1B6F-4645-A39A-6D0333D52F8C}" presName="sp" presStyleCnt="0"/>
      <dgm:spPr/>
    </dgm:pt>
    <dgm:pt modelId="{C5457E66-03A0-46FC-89F6-7AA71D872726}" type="pres">
      <dgm:prSet presAssocID="{099B3A1B-C6F9-4776-AD32-78F2C3C1FCF5}" presName="arrowAndChildren" presStyleCnt="0"/>
      <dgm:spPr/>
    </dgm:pt>
    <dgm:pt modelId="{92F65BE7-F59B-4F3E-BF64-EF911ADCAA48}" type="pres">
      <dgm:prSet presAssocID="{099B3A1B-C6F9-4776-AD32-78F2C3C1FCF5}" presName="parentTextArrow" presStyleLbl="node1" presStyleIdx="1" presStyleCnt="3"/>
      <dgm:spPr/>
    </dgm:pt>
    <dgm:pt modelId="{29EF0614-2B0D-460C-9D2D-09282A5D9D6C}" type="pres">
      <dgm:prSet presAssocID="{55190779-BBE6-48B7-900F-63433EF064C5}" presName="sp" presStyleCnt="0"/>
      <dgm:spPr/>
    </dgm:pt>
    <dgm:pt modelId="{B4638030-040A-42CA-B2C8-C4DE8D30806C}" type="pres">
      <dgm:prSet presAssocID="{E929CF31-4B38-48C2-B3E9-E9B154D81678}" presName="arrowAndChildren" presStyleCnt="0"/>
      <dgm:spPr/>
    </dgm:pt>
    <dgm:pt modelId="{A172B0A9-4219-4B7C-9D66-B3D10AD36AB7}" type="pres">
      <dgm:prSet presAssocID="{E929CF31-4B38-48C2-B3E9-E9B154D81678}" presName="parentTextArrow" presStyleLbl="node1" presStyleIdx="2" presStyleCnt="3"/>
      <dgm:spPr/>
    </dgm:pt>
  </dgm:ptLst>
  <dgm:cxnLst>
    <dgm:cxn modelId="{5FAAD528-7CF8-412F-A43A-CC83297284E7}" type="presOf" srcId="{32ADD2D5-831B-4D40-B37B-C7C885978B93}" destId="{BEB868F8-2307-4B3B-9E84-67695028199B}" srcOrd="0" destOrd="0" presId="urn:microsoft.com/office/officeart/2005/8/layout/process4"/>
    <dgm:cxn modelId="{18EEEC31-7A44-451E-98F3-90BE4FFBB681}" type="presOf" srcId="{099B3A1B-C6F9-4776-AD32-78F2C3C1FCF5}" destId="{92F65BE7-F59B-4F3E-BF64-EF911ADCAA48}" srcOrd="0" destOrd="0" presId="urn:microsoft.com/office/officeart/2005/8/layout/process4"/>
    <dgm:cxn modelId="{BD7F9A4E-DECF-45C3-8C90-F2ADE3F9AAFC}" type="presOf" srcId="{E929CF31-4B38-48C2-B3E9-E9B154D81678}" destId="{A172B0A9-4219-4B7C-9D66-B3D10AD36AB7}" srcOrd="0" destOrd="0" presId="urn:microsoft.com/office/officeart/2005/8/layout/process4"/>
    <dgm:cxn modelId="{DAB9D38B-A9B5-409E-BEA3-8D4FCBB6545E}" type="presOf" srcId="{EF0D52DF-E0E7-415A-9127-032237F1EFFD}" destId="{42CCA59F-9998-48E1-9D8D-5F42FFD43B58}" srcOrd="0" destOrd="0" presId="urn:microsoft.com/office/officeart/2005/8/layout/process4"/>
    <dgm:cxn modelId="{AFB464B4-A021-4E66-8796-E6EF56D92517}" srcId="{32ADD2D5-831B-4D40-B37B-C7C885978B93}" destId="{099B3A1B-C6F9-4776-AD32-78F2C3C1FCF5}" srcOrd="1" destOrd="0" parTransId="{7F762947-654D-428C-BF3B-3533994DC935}" sibTransId="{2E65ECE1-1B6F-4645-A39A-6D0333D52F8C}"/>
    <dgm:cxn modelId="{AAAFADED-0367-4E46-95AF-C9D0B9D096DA}" srcId="{32ADD2D5-831B-4D40-B37B-C7C885978B93}" destId="{E929CF31-4B38-48C2-B3E9-E9B154D81678}" srcOrd="0" destOrd="0" parTransId="{672772B0-6918-4B61-8C81-11D334738357}" sibTransId="{55190779-BBE6-48B7-900F-63433EF064C5}"/>
    <dgm:cxn modelId="{01D309F9-71B9-4FB0-A6A2-14F57E2DE012}" srcId="{32ADD2D5-831B-4D40-B37B-C7C885978B93}" destId="{EF0D52DF-E0E7-415A-9127-032237F1EFFD}" srcOrd="2" destOrd="0" parTransId="{F4158613-400F-4AF2-8000-78B244F91C22}" sibTransId="{08B8DB8D-AAF8-4AFE-AAD0-5F0EE669E8E8}"/>
    <dgm:cxn modelId="{CCEB763F-81E7-474D-9A39-992AEBB1AB3D}" type="presParOf" srcId="{BEB868F8-2307-4B3B-9E84-67695028199B}" destId="{74B1820F-E5A5-4AFB-BABF-115E5F54A1EA}" srcOrd="0" destOrd="0" presId="urn:microsoft.com/office/officeart/2005/8/layout/process4"/>
    <dgm:cxn modelId="{7143DA57-44CE-41A4-8693-86789DA53D25}" type="presParOf" srcId="{74B1820F-E5A5-4AFB-BABF-115E5F54A1EA}" destId="{42CCA59F-9998-48E1-9D8D-5F42FFD43B58}" srcOrd="0" destOrd="0" presId="urn:microsoft.com/office/officeart/2005/8/layout/process4"/>
    <dgm:cxn modelId="{B787D29D-5EA5-4252-8FF7-7C4F38693A76}" type="presParOf" srcId="{BEB868F8-2307-4B3B-9E84-67695028199B}" destId="{516C1FA2-189C-439F-BE95-CDA4778A563C}" srcOrd="1" destOrd="0" presId="urn:microsoft.com/office/officeart/2005/8/layout/process4"/>
    <dgm:cxn modelId="{AD351A62-6443-4A1A-9FA5-1218FB593082}" type="presParOf" srcId="{BEB868F8-2307-4B3B-9E84-67695028199B}" destId="{C5457E66-03A0-46FC-89F6-7AA71D872726}" srcOrd="2" destOrd="0" presId="urn:microsoft.com/office/officeart/2005/8/layout/process4"/>
    <dgm:cxn modelId="{2F41DF1C-D754-46B7-89BA-7550D408FC29}" type="presParOf" srcId="{C5457E66-03A0-46FC-89F6-7AA71D872726}" destId="{92F65BE7-F59B-4F3E-BF64-EF911ADCAA48}" srcOrd="0" destOrd="0" presId="urn:microsoft.com/office/officeart/2005/8/layout/process4"/>
    <dgm:cxn modelId="{B3EE5498-0330-46F0-991F-730248B84688}" type="presParOf" srcId="{BEB868F8-2307-4B3B-9E84-67695028199B}" destId="{29EF0614-2B0D-460C-9D2D-09282A5D9D6C}" srcOrd="3" destOrd="0" presId="urn:microsoft.com/office/officeart/2005/8/layout/process4"/>
    <dgm:cxn modelId="{13FB3A5E-A97F-4E17-8597-C22BCFD153DD}" type="presParOf" srcId="{BEB868F8-2307-4B3B-9E84-67695028199B}" destId="{B4638030-040A-42CA-B2C8-C4DE8D30806C}" srcOrd="4" destOrd="0" presId="urn:microsoft.com/office/officeart/2005/8/layout/process4"/>
    <dgm:cxn modelId="{62F3B1AF-7BA3-4736-956E-01B2A10F1CE4}" type="presParOf" srcId="{B4638030-040A-42CA-B2C8-C4DE8D30806C}" destId="{A172B0A9-4219-4B7C-9D66-B3D10AD36AB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BF3F0-A1A9-4DF9-A9B1-1E491114C2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268CA6-9204-45D9-AE46-29E5836CD50E}">
      <dgm:prSet/>
      <dgm:spPr/>
      <dgm:t>
        <a:bodyPr/>
        <a:lstStyle/>
        <a:p>
          <a:r>
            <a:rPr lang="en-US"/>
            <a:t>Unsere App bietet eine zentrale Lösung zur Automatisierung von Alltagsaufgaben.</a:t>
          </a:r>
        </a:p>
      </dgm:t>
    </dgm:pt>
    <dgm:pt modelId="{F0F53E6E-BEC9-47DB-BB15-65E8A57E7A8B}" type="parTrans" cxnId="{44EF5719-FD7C-480E-A0EA-ACD30ACEC3AD}">
      <dgm:prSet/>
      <dgm:spPr/>
      <dgm:t>
        <a:bodyPr/>
        <a:lstStyle/>
        <a:p>
          <a:endParaRPr lang="en-US"/>
        </a:p>
      </dgm:t>
    </dgm:pt>
    <dgm:pt modelId="{06B3F20A-9D2E-427E-88C8-DCA593B02618}" type="sibTrans" cxnId="{44EF5719-FD7C-480E-A0EA-ACD30ACEC3AD}">
      <dgm:prSet/>
      <dgm:spPr/>
      <dgm:t>
        <a:bodyPr/>
        <a:lstStyle/>
        <a:p>
          <a:endParaRPr lang="en-US"/>
        </a:p>
      </dgm:t>
    </dgm:pt>
    <dgm:pt modelId="{51EDA294-C272-47A4-8496-A9E5CDF2F91B}">
      <dgm:prSet/>
      <dgm:spPr/>
      <dgm:t>
        <a:bodyPr/>
        <a:lstStyle/>
        <a:p>
          <a:r>
            <a:rPr lang="en-US"/>
            <a:t>Sie spart Zeit, reduziert Stress und macht das Leben einfacher.</a:t>
          </a:r>
        </a:p>
      </dgm:t>
    </dgm:pt>
    <dgm:pt modelId="{0CF22D4C-C0FD-4438-ACD6-8A171CE65DE2}" type="parTrans" cxnId="{5A75ECD2-0429-46C8-9FEA-1C02AE0FE0EE}">
      <dgm:prSet/>
      <dgm:spPr/>
      <dgm:t>
        <a:bodyPr/>
        <a:lstStyle/>
        <a:p>
          <a:endParaRPr lang="en-US"/>
        </a:p>
      </dgm:t>
    </dgm:pt>
    <dgm:pt modelId="{9C3534D2-3285-4B70-B748-AA8467192864}" type="sibTrans" cxnId="{5A75ECD2-0429-46C8-9FEA-1C02AE0FE0EE}">
      <dgm:prSet/>
      <dgm:spPr/>
      <dgm:t>
        <a:bodyPr/>
        <a:lstStyle/>
        <a:p>
          <a:endParaRPr lang="en-US"/>
        </a:p>
      </dgm:t>
    </dgm:pt>
    <dgm:pt modelId="{1B675DE0-1E2D-4824-88F6-33CCADA5D96D}">
      <dgm:prSet/>
      <dgm:spPr/>
      <dgm:t>
        <a:bodyPr/>
        <a:lstStyle/>
        <a:p>
          <a:r>
            <a:rPr lang="en-US"/>
            <a:t>Jetzt ist der ideale Zeitpunkt, diese Idee zu verwirklichen!</a:t>
          </a:r>
        </a:p>
      </dgm:t>
    </dgm:pt>
    <dgm:pt modelId="{50132704-7275-4E84-BB5A-B4FC15768661}" type="parTrans" cxnId="{9F7C1736-3797-4A70-9259-7210648502A6}">
      <dgm:prSet/>
      <dgm:spPr/>
      <dgm:t>
        <a:bodyPr/>
        <a:lstStyle/>
        <a:p>
          <a:endParaRPr lang="en-US"/>
        </a:p>
      </dgm:t>
    </dgm:pt>
    <dgm:pt modelId="{9D6CFB29-701D-43E6-AF42-7F44CF461851}" type="sibTrans" cxnId="{9F7C1736-3797-4A70-9259-7210648502A6}">
      <dgm:prSet/>
      <dgm:spPr/>
      <dgm:t>
        <a:bodyPr/>
        <a:lstStyle/>
        <a:p>
          <a:endParaRPr lang="en-US"/>
        </a:p>
      </dgm:t>
    </dgm:pt>
    <dgm:pt modelId="{B104A089-82AC-4157-BBF5-06B85A20A638}">
      <dgm:prSet/>
      <dgm:spPr/>
      <dgm:t>
        <a:bodyPr/>
        <a:lstStyle/>
        <a:p>
          <a:r>
            <a:rPr lang="en-US"/>
            <a:t>Vielen Dank für Ihre Aufmerksamkeit.</a:t>
          </a:r>
        </a:p>
      </dgm:t>
    </dgm:pt>
    <dgm:pt modelId="{E11B0931-0B0D-4DB2-AEB3-3F9978BCC7E3}" type="parTrans" cxnId="{06BBCA01-0D87-4C69-9E06-665FB163A0DF}">
      <dgm:prSet/>
      <dgm:spPr/>
      <dgm:t>
        <a:bodyPr/>
        <a:lstStyle/>
        <a:p>
          <a:endParaRPr lang="en-US"/>
        </a:p>
      </dgm:t>
    </dgm:pt>
    <dgm:pt modelId="{98FA4903-85F6-423C-AA0D-457E04283AF8}" type="sibTrans" cxnId="{06BBCA01-0D87-4C69-9E06-665FB163A0DF}">
      <dgm:prSet/>
      <dgm:spPr/>
      <dgm:t>
        <a:bodyPr/>
        <a:lstStyle/>
        <a:p>
          <a:endParaRPr lang="en-US"/>
        </a:p>
      </dgm:t>
    </dgm:pt>
    <dgm:pt modelId="{ADB1CC9D-24A1-4CA6-B9CB-C69274E94440}" type="pres">
      <dgm:prSet presAssocID="{B65BF3F0-A1A9-4DF9-A9B1-1E491114C2EC}" presName="linear" presStyleCnt="0">
        <dgm:presLayoutVars>
          <dgm:animLvl val="lvl"/>
          <dgm:resizeHandles val="exact"/>
        </dgm:presLayoutVars>
      </dgm:prSet>
      <dgm:spPr/>
    </dgm:pt>
    <dgm:pt modelId="{CCE4A3A5-1342-4FAB-9F47-A7D90C3FCC2B}" type="pres">
      <dgm:prSet presAssocID="{04268CA6-9204-45D9-AE46-29E5836CD5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D1079F-2A9E-40C5-8114-718B2C451F2A}" type="pres">
      <dgm:prSet presAssocID="{06B3F20A-9D2E-427E-88C8-DCA593B02618}" presName="spacer" presStyleCnt="0"/>
      <dgm:spPr/>
    </dgm:pt>
    <dgm:pt modelId="{B13C13B5-1453-4337-8252-CF81E8FAC90C}" type="pres">
      <dgm:prSet presAssocID="{51EDA294-C272-47A4-8496-A9E5CDF2F9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978DED-360A-416A-B331-E3ACAA8401E4}" type="pres">
      <dgm:prSet presAssocID="{9C3534D2-3285-4B70-B748-AA8467192864}" presName="spacer" presStyleCnt="0"/>
      <dgm:spPr/>
    </dgm:pt>
    <dgm:pt modelId="{FFF1B09F-7E0F-4B53-9747-CBD6F67FAE20}" type="pres">
      <dgm:prSet presAssocID="{1B675DE0-1E2D-4824-88F6-33CCADA5D9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7E45CE-97B8-4A9D-B395-BE9C5E1BF28C}" type="pres">
      <dgm:prSet presAssocID="{9D6CFB29-701D-43E6-AF42-7F44CF461851}" presName="spacer" presStyleCnt="0"/>
      <dgm:spPr/>
    </dgm:pt>
    <dgm:pt modelId="{D5FB39A2-B952-4727-A88D-D45D0E643A8F}" type="pres">
      <dgm:prSet presAssocID="{B104A089-82AC-4157-BBF5-06B85A20A6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BBCA01-0D87-4C69-9E06-665FB163A0DF}" srcId="{B65BF3F0-A1A9-4DF9-A9B1-1E491114C2EC}" destId="{B104A089-82AC-4157-BBF5-06B85A20A638}" srcOrd="3" destOrd="0" parTransId="{E11B0931-0B0D-4DB2-AEB3-3F9978BCC7E3}" sibTransId="{98FA4903-85F6-423C-AA0D-457E04283AF8}"/>
    <dgm:cxn modelId="{44EF5719-FD7C-480E-A0EA-ACD30ACEC3AD}" srcId="{B65BF3F0-A1A9-4DF9-A9B1-1E491114C2EC}" destId="{04268CA6-9204-45D9-AE46-29E5836CD50E}" srcOrd="0" destOrd="0" parTransId="{F0F53E6E-BEC9-47DB-BB15-65E8A57E7A8B}" sibTransId="{06B3F20A-9D2E-427E-88C8-DCA593B02618}"/>
    <dgm:cxn modelId="{71A6522B-FB78-4308-A88A-B32FDC7A8B44}" type="presOf" srcId="{B104A089-82AC-4157-BBF5-06B85A20A638}" destId="{D5FB39A2-B952-4727-A88D-D45D0E643A8F}" srcOrd="0" destOrd="0" presId="urn:microsoft.com/office/officeart/2005/8/layout/vList2"/>
    <dgm:cxn modelId="{9F7C1736-3797-4A70-9259-7210648502A6}" srcId="{B65BF3F0-A1A9-4DF9-A9B1-1E491114C2EC}" destId="{1B675DE0-1E2D-4824-88F6-33CCADA5D96D}" srcOrd="2" destOrd="0" parTransId="{50132704-7275-4E84-BB5A-B4FC15768661}" sibTransId="{9D6CFB29-701D-43E6-AF42-7F44CF461851}"/>
    <dgm:cxn modelId="{B2F20E77-CC99-4566-BFF4-B46CD8BC690B}" type="presOf" srcId="{51EDA294-C272-47A4-8496-A9E5CDF2F91B}" destId="{B13C13B5-1453-4337-8252-CF81E8FAC90C}" srcOrd="0" destOrd="0" presId="urn:microsoft.com/office/officeart/2005/8/layout/vList2"/>
    <dgm:cxn modelId="{351A428B-014C-44E4-8D61-D210904AE13A}" type="presOf" srcId="{1B675DE0-1E2D-4824-88F6-33CCADA5D96D}" destId="{FFF1B09F-7E0F-4B53-9747-CBD6F67FAE20}" srcOrd="0" destOrd="0" presId="urn:microsoft.com/office/officeart/2005/8/layout/vList2"/>
    <dgm:cxn modelId="{18ADEFB5-D3F4-4E3E-B765-C78BFBC7647E}" type="presOf" srcId="{B65BF3F0-A1A9-4DF9-A9B1-1E491114C2EC}" destId="{ADB1CC9D-24A1-4CA6-B9CB-C69274E94440}" srcOrd="0" destOrd="0" presId="urn:microsoft.com/office/officeart/2005/8/layout/vList2"/>
    <dgm:cxn modelId="{5A75ECD2-0429-46C8-9FEA-1C02AE0FE0EE}" srcId="{B65BF3F0-A1A9-4DF9-A9B1-1E491114C2EC}" destId="{51EDA294-C272-47A4-8496-A9E5CDF2F91B}" srcOrd="1" destOrd="0" parTransId="{0CF22D4C-C0FD-4438-ACD6-8A171CE65DE2}" sibTransId="{9C3534D2-3285-4B70-B748-AA8467192864}"/>
    <dgm:cxn modelId="{B2007CF4-C3AF-4D5A-A9FF-46C718FDA3E4}" type="presOf" srcId="{04268CA6-9204-45D9-AE46-29E5836CD50E}" destId="{CCE4A3A5-1342-4FAB-9F47-A7D90C3FCC2B}" srcOrd="0" destOrd="0" presId="urn:microsoft.com/office/officeart/2005/8/layout/vList2"/>
    <dgm:cxn modelId="{3206E757-CBF8-4BEB-97E6-4BEA70E1D9CE}" type="presParOf" srcId="{ADB1CC9D-24A1-4CA6-B9CB-C69274E94440}" destId="{CCE4A3A5-1342-4FAB-9F47-A7D90C3FCC2B}" srcOrd="0" destOrd="0" presId="urn:microsoft.com/office/officeart/2005/8/layout/vList2"/>
    <dgm:cxn modelId="{310CE907-C5F6-496A-8D32-4C8BF2ED4C14}" type="presParOf" srcId="{ADB1CC9D-24A1-4CA6-B9CB-C69274E94440}" destId="{E4D1079F-2A9E-40C5-8114-718B2C451F2A}" srcOrd="1" destOrd="0" presId="urn:microsoft.com/office/officeart/2005/8/layout/vList2"/>
    <dgm:cxn modelId="{468CF956-515D-45DF-9409-59A232B89BB3}" type="presParOf" srcId="{ADB1CC9D-24A1-4CA6-B9CB-C69274E94440}" destId="{B13C13B5-1453-4337-8252-CF81E8FAC90C}" srcOrd="2" destOrd="0" presId="urn:microsoft.com/office/officeart/2005/8/layout/vList2"/>
    <dgm:cxn modelId="{CC3AA9CD-4AAD-4DAB-AFAC-C5A7FB2097A0}" type="presParOf" srcId="{ADB1CC9D-24A1-4CA6-B9CB-C69274E94440}" destId="{1E978DED-360A-416A-B331-E3ACAA8401E4}" srcOrd="3" destOrd="0" presId="urn:microsoft.com/office/officeart/2005/8/layout/vList2"/>
    <dgm:cxn modelId="{9501E45C-2294-40A0-BC86-03A4F604FFB5}" type="presParOf" srcId="{ADB1CC9D-24A1-4CA6-B9CB-C69274E94440}" destId="{FFF1B09F-7E0F-4B53-9747-CBD6F67FAE20}" srcOrd="4" destOrd="0" presId="urn:microsoft.com/office/officeart/2005/8/layout/vList2"/>
    <dgm:cxn modelId="{5DAE9040-D988-4B7B-BBCA-5F7DF9B99625}" type="presParOf" srcId="{ADB1CC9D-24A1-4CA6-B9CB-C69274E94440}" destId="{CC7E45CE-97B8-4A9D-B395-BE9C5E1BF28C}" srcOrd="5" destOrd="0" presId="urn:microsoft.com/office/officeart/2005/8/layout/vList2"/>
    <dgm:cxn modelId="{385764B4-6092-4108-893B-9D3B01B16FA0}" type="presParOf" srcId="{ADB1CC9D-24A1-4CA6-B9CB-C69274E94440}" destId="{D5FB39A2-B952-4727-A88D-D45D0E643A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3FAF4-7521-4BCD-8FF9-B7320293A2ED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Unsere App automatisiert wiederkehrende Alltagsaufgaben:</a:t>
          </a:r>
        </a:p>
      </dsp:txBody>
      <dsp:txXfrm>
        <a:off x="0" y="218479"/>
        <a:ext cx="2536031" cy="1521618"/>
      </dsp:txXfrm>
    </dsp:sp>
    <dsp:sp modelId="{9FA631A0-CF68-4AAB-8877-19B54DDEC955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Smarte Erinnerungen</a:t>
          </a:r>
        </a:p>
      </dsp:txBody>
      <dsp:txXfrm>
        <a:off x="2789634" y="218479"/>
        <a:ext cx="2536031" cy="1521618"/>
      </dsp:txXfrm>
    </dsp:sp>
    <dsp:sp modelId="{AEC9EB52-AE26-45D0-B9C6-388AD97004CA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Automatische Einkaufslisten</a:t>
          </a:r>
        </a:p>
      </dsp:txBody>
      <dsp:txXfrm>
        <a:off x="5579268" y="218479"/>
        <a:ext cx="2536031" cy="1521618"/>
      </dsp:txXfrm>
    </dsp:sp>
    <dsp:sp modelId="{F2E47552-00E9-4B6B-8C8B-C70C1DFDE1A1}">
      <dsp:nvSpPr>
        <dsp:cNvPr id="0" name=""/>
        <dsp:cNvSpPr/>
      </dsp:nvSpPr>
      <dsp:spPr>
        <a:xfrm>
          <a:off x="0" y="1993701"/>
          <a:ext cx="2536031" cy="1521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Haushalts- und Terminplanung</a:t>
          </a:r>
        </a:p>
      </dsp:txBody>
      <dsp:txXfrm>
        <a:off x="0" y="1993701"/>
        <a:ext cx="2536031" cy="1521618"/>
      </dsp:txXfrm>
    </dsp:sp>
    <dsp:sp modelId="{082BE1B1-5780-4201-8C2A-45C6642FFAE8}">
      <dsp:nvSpPr>
        <dsp:cNvPr id="0" name=""/>
        <dsp:cNvSpPr/>
      </dsp:nvSpPr>
      <dsp:spPr>
        <a:xfrm>
          <a:off x="2789634" y="1993701"/>
          <a:ext cx="2536031" cy="1521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Finanzverwaltung</a:t>
          </a:r>
        </a:p>
      </dsp:txBody>
      <dsp:txXfrm>
        <a:off x="2789634" y="1993701"/>
        <a:ext cx="2536031" cy="1521618"/>
      </dsp:txXfrm>
    </dsp:sp>
    <dsp:sp modelId="{6204A5A2-D147-44FC-B9B2-717D25942386}">
      <dsp:nvSpPr>
        <dsp:cNvPr id="0" name=""/>
        <dsp:cNvSpPr/>
      </dsp:nvSpPr>
      <dsp:spPr>
        <a:xfrm>
          <a:off x="5579268" y="1993701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Eine zentrale Plattform, die den Alltag erleichtert.</a:t>
          </a:r>
        </a:p>
      </dsp:txBody>
      <dsp:txXfrm>
        <a:off x="5579268" y="1993701"/>
        <a:ext cx="2536031" cy="1521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CC5EB-1108-416D-9E88-E2DF22243F07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Die Nachfrage nach Produktivitäts-Tools wächst stetig:</a:t>
          </a:r>
        </a:p>
      </dsp:txBody>
      <dsp:txXfrm>
        <a:off x="52359" y="53542"/>
        <a:ext cx="8124882" cy="967861"/>
      </dsp:txXfrm>
    </dsp:sp>
    <dsp:sp modelId="{B61EBC82-E001-4234-8BA9-4E5334E4AA83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Immer mehr Menschen suchen nach smarteren Lösungen zur Alltagsoptimierung.</a:t>
          </a:r>
        </a:p>
      </dsp:txBody>
      <dsp:txXfrm>
        <a:off x="52359" y="1203881"/>
        <a:ext cx="8124882" cy="967861"/>
      </dsp:txXfrm>
    </dsp:sp>
    <dsp:sp modelId="{282CF2C3-7FE7-46FB-A880-79CD2E47F9A5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Zielgruppe: Berufstätige, Studierende und Familien.</a:t>
          </a:r>
        </a:p>
      </dsp:txBody>
      <dsp:txXfrm>
        <a:off x="52359" y="2354220"/>
        <a:ext cx="8124882" cy="967861"/>
      </dsp:txXfrm>
    </dsp:sp>
    <dsp:sp modelId="{7CAA8632-61E9-4081-8A7D-F5DF71FFED10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Milliardenmarkt für digitale Helfer und Automatisierungstools.</a:t>
          </a:r>
        </a:p>
      </dsp:txBody>
      <dsp:txXfrm>
        <a:off x="52359" y="3504559"/>
        <a:ext cx="8124882" cy="967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EF9B7-ED3A-4394-B671-49561938F50E}">
      <dsp:nvSpPr>
        <dsp:cNvPr id="0" name=""/>
        <dsp:cNvSpPr/>
      </dsp:nvSpPr>
      <dsp:spPr>
        <a:xfrm>
          <a:off x="334403" y="2600"/>
          <a:ext cx="955560" cy="955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391B8-548D-4E4B-8865-5142DA43D1ED}">
      <dsp:nvSpPr>
        <dsp:cNvPr id="0" name=""/>
        <dsp:cNvSpPr/>
      </dsp:nvSpPr>
      <dsp:spPr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B013F-E0F2-4E11-BFCF-E79325862F9A}">
      <dsp:nvSpPr>
        <dsp:cNvPr id="0" name=""/>
        <dsp:cNvSpPr/>
      </dsp:nvSpPr>
      <dsp:spPr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Smarte Erinnerungen (Termine, Einkäufe)</a:t>
          </a:r>
        </a:p>
      </dsp:txBody>
      <dsp:txXfrm>
        <a:off x="1494726" y="2600"/>
        <a:ext cx="2252392" cy="955560"/>
      </dsp:txXfrm>
    </dsp:sp>
    <dsp:sp modelId="{EC699A58-2CA8-4685-ACC8-F974555F51D2}">
      <dsp:nvSpPr>
        <dsp:cNvPr id="0" name=""/>
        <dsp:cNvSpPr/>
      </dsp:nvSpPr>
      <dsp:spPr>
        <a:xfrm>
          <a:off x="4139581" y="2600"/>
          <a:ext cx="955560" cy="9555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91A5-4804-46FC-8F9A-457E74B9D824}">
      <dsp:nvSpPr>
        <dsp:cNvPr id="0" name=""/>
        <dsp:cNvSpPr/>
      </dsp:nvSpPr>
      <dsp:spPr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F5108-EFD3-4EFA-907C-7A30F7100BE1}">
      <dsp:nvSpPr>
        <dsp:cNvPr id="0" name=""/>
        <dsp:cNvSpPr/>
      </dsp:nvSpPr>
      <dsp:spPr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Automatisierte Haushaltsplanung</a:t>
          </a:r>
        </a:p>
      </dsp:txBody>
      <dsp:txXfrm>
        <a:off x="5299904" y="2600"/>
        <a:ext cx="2252392" cy="955560"/>
      </dsp:txXfrm>
    </dsp:sp>
    <dsp:sp modelId="{5E5A74A0-D3A7-445F-95AD-1DAB0EBA8C86}">
      <dsp:nvSpPr>
        <dsp:cNvPr id="0" name=""/>
        <dsp:cNvSpPr/>
      </dsp:nvSpPr>
      <dsp:spPr>
        <a:xfrm>
          <a:off x="334403" y="1697888"/>
          <a:ext cx="955560" cy="9555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F5444-FB47-4443-8BDB-19D0CDBA0E8B}">
      <dsp:nvSpPr>
        <dsp:cNvPr id="0" name=""/>
        <dsp:cNvSpPr/>
      </dsp:nvSpPr>
      <dsp:spPr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DF5D5-BBF7-456C-A284-64F2A18A5E1E}">
      <dsp:nvSpPr>
        <dsp:cNvPr id="0" name=""/>
        <dsp:cNvSpPr/>
      </dsp:nvSpPr>
      <dsp:spPr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Finanzverwaltung mit Budget-Tracking</a:t>
          </a:r>
        </a:p>
      </dsp:txBody>
      <dsp:txXfrm>
        <a:off x="1494726" y="1697888"/>
        <a:ext cx="2252392" cy="955560"/>
      </dsp:txXfrm>
    </dsp:sp>
    <dsp:sp modelId="{D33354F9-F026-4E15-8BA9-997EA5ECDD53}">
      <dsp:nvSpPr>
        <dsp:cNvPr id="0" name=""/>
        <dsp:cNvSpPr/>
      </dsp:nvSpPr>
      <dsp:spPr>
        <a:xfrm>
          <a:off x="4139581" y="1697888"/>
          <a:ext cx="955560" cy="955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0EA56-8665-4F43-A2E9-854B6A0B6D33}">
      <dsp:nvSpPr>
        <dsp:cNvPr id="0" name=""/>
        <dsp:cNvSpPr/>
      </dsp:nvSpPr>
      <dsp:spPr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F5DE1-9610-46AB-B999-C3CED6C3C8D3}">
      <dsp:nvSpPr>
        <dsp:cNvPr id="0" name=""/>
        <dsp:cNvSpPr/>
      </dsp:nvSpPr>
      <dsp:spPr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Synchronisation mit Kalender-Apps und Smart-Home-Geräten</a:t>
          </a:r>
        </a:p>
      </dsp:txBody>
      <dsp:txXfrm>
        <a:off x="5299904" y="1697888"/>
        <a:ext cx="2252392" cy="955560"/>
      </dsp:txXfrm>
    </dsp:sp>
    <dsp:sp modelId="{2AFE40F5-5DF2-4593-B71A-4AFDD6054579}">
      <dsp:nvSpPr>
        <dsp:cNvPr id="0" name=""/>
        <dsp:cNvSpPr/>
      </dsp:nvSpPr>
      <dsp:spPr>
        <a:xfrm>
          <a:off x="334403" y="3393176"/>
          <a:ext cx="955560" cy="955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4E2B6-77A5-4058-A51D-20D23DFBF583}">
      <dsp:nvSpPr>
        <dsp:cNvPr id="0" name=""/>
        <dsp:cNvSpPr/>
      </dsp:nvSpPr>
      <dsp:spPr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F96F7-B220-4179-BD89-16FEA9E3ED54}">
      <dsp:nvSpPr>
        <dsp:cNvPr id="0" name=""/>
        <dsp:cNvSpPr/>
      </dsp:nvSpPr>
      <dsp:spPr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Machine-Learning-gestützte Vorschläge</a:t>
          </a:r>
        </a:p>
      </dsp:txBody>
      <dsp:txXfrm>
        <a:off x="1494726" y="3393176"/>
        <a:ext cx="2252392" cy="955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33B6B-71A5-48E7-96B4-119B3B73C64A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BAAB5-A87B-496D-97E5-46537F7597B4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B8177-4312-46E8-8660-253FB1EB52E3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Cloud-basierte Infrastruktur</a:t>
          </a:r>
        </a:p>
      </dsp:txBody>
      <dsp:txXfrm>
        <a:off x="1339618" y="2288"/>
        <a:ext cx="3433549" cy="1159843"/>
      </dsp:txXfrm>
    </dsp:sp>
    <dsp:sp modelId="{83FFDF98-DFE1-4234-9A02-6DDF66FC6CE5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4F05B-A2B9-495D-BD5B-FF16A1492EC8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30848-BA69-460A-AB5D-781CE2E1234B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API-Integration (Kalender, Finanz-Apps, Smart Home)</a:t>
          </a:r>
        </a:p>
      </dsp:txBody>
      <dsp:txXfrm>
        <a:off x="1339618" y="1452092"/>
        <a:ext cx="3433549" cy="1159843"/>
      </dsp:txXfrm>
    </dsp:sp>
    <dsp:sp modelId="{9E25DC78-9652-498D-BD55-1984EA3296E9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20E8F-722E-4D50-ABDC-D6D7E3E41D07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321EE-D949-421A-A80A-FF583C697D8A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Machine Learning für personalisierte Empfehlungen</a:t>
          </a:r>
        </a:p>
      </dsp:txBody>
      <dsp:txXfrm>
        <a:off x="1339618" y="2901896"/>
        <a:ext cx="3433549" cy="1159843"/>
      </dsp:txXfrm>
    </dsp:sp>
    <dsp:sp modelId="{B29CE7D5-6B38-40C9-9BEF-16FE13620550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C4DB7-B2D4-4F34-B56A-A593657B8149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1188C-FE8F-4146-9D05-79FDFB152924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Mobile App (iOS/Android) und Web-Portal</a:t>
          </a:r>
        </a:p>
      </dsp:txBody>
      <dsp:txXfrm>
        <a:off x="1339618" y="4351700"/>
        <a:ext cx="3433549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CA59F-9998-48E1-9D8D-5F42FFD43B58}">
      <dsp:nvSpPr>
        <dsp:cNvPr id="0" name=""/>
        <dsp:cNvSpPr/>
      </dsp:nvSpPr>
      <dsp:spPr>
        <a:xfrm>
          <a:off x="0" y="2810628"/>
          <a:ext cx="8115300" cy="9225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Partnerschaften mit Smart-Home-Herstellern</a:t>
          </a:r>
        </a:p>
      </dsp:txBody>
      <dsp:txXfrm>
        <a:off x="0" y="2810628"/>
        <a:ext cx="8115300" cy="922510"/>
      </dsp:txXfrm>
    </dsp:sp>
    <dsp:sp modelId="{92F65BE7-F59B-4F3E-BF64-EF911ADCAA48}">
      <dsp:nvSpPr>
        <dsp:cNvPr id="0" name=""/>
        <dsp:cNvSpPr/>
      </dsp:nvSpPr>
      <dsp:spPr>
        <a:xfrm rot="10800000">
          <a:off x="0" y="1405644"/>
          <a:ext cx="8115300" cy="1418821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Werbung in der kostenlosen Version</a:t>
          </a:r>
        </a:p>
      </dsp:txBody>
      <dsp:txXfrm rot="10800000">
        <a:off x="0" y="1405644"/>
        <a:ext cx="8115300" cy="921907"/>
      </dsp:txXfrm>
    </dsp:sp>
    <dsp:sp modelId="{A172B0A9-4219-4B7C-9D66-B3D10AD36AB7}">
      <dsp:nvSpPr>
        <dsp:cNvPr id="0" name=""/>
        <dsp:cNvSpPr/>
      </dsp:nvSpPr>
      <dsp:spPr>
        <a:xfrm rot="10800000">
          <a:off x="0" y="659"/>
          <a:ext cx="8115300" cy="1418821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Freemium-Modell: Basisfunktionen kostenlos, Premium-Features gegen Gebühr</a:t>
          </a:r>
        </a:p>
      </dsp:txBody>
      <dsp:txXfrm rot="10800000">
        <a:off x="0" y="659"/>
        <a:ext cx="8115300" cy="9219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A3A5-1342-4FAB-9F47-A7D90C3FCC2B}">
      <dsp:nvSpPr>
        <dsp:cNvPr id="0" name=""/>
        <dsp:cNvSpPr/>
      </dsp:nvSpPr>
      <dsp:spPr>
        <a:xfrm>
          <a:off x="0" y="51473"/>
          <a:ext cx="4683949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Unsere App bietet eine zentrale Lösung zur Automatisierung von Alltagsaufgaben.</a:t>
          </a:r>
        </a:p>
      </dsp:txBody>
      <dsp:txXfrm>
        <a:off x="64425" y="115898"/>
        <a:ext cx="4555099" cy="1190909"/>
      </dsp:txXfrm>
    </dsp:sp>
    <dsp:sp modelId="{B13C13B5-1453-4337-8252-CF81E8FAC90C}">
      <dsp:nvSpPr>
        <dsp:cNvPr id="0" name=""/>
        <dsp:cNvSpPr/>
      </dsp:nvSpPr>
      <dsp:spPr>
        <a:xfrm>
          <a:off x="0" y="1440353"/>
          <a:ext cx="4683949" cy="131975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Sie spart Zeit, reduziert Stress und macht das Leben einfacher.</a:t>
          </a:r>
        </a:p>
      </dsp:txBody>
      <dsp:txXfrm>
        <a:off x="64425" y="1504778"/>
        <a:ext cx="4555099" cy="1190909"/>
      </dsp:txXfrm>
    </dsp:sp>
    <dsp:sp modelId="{FFF1B09F-7E0F-4B53-9747-CBD6F67FAE20}">
      <dsp:nvSpPr>
        <dsp:cNvPr id="0" name=""/>
        <dsp:cNvSpPr/>
      </dsp:nvSpPr>
      <dsp:spPr>
        <a:xfrm>
          <a:off x="0" y="2829233"/>
          <a:ext cx="4683949" cy="131975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Jetzt ist der ideale Zeitpunkt, diese Idee zu verwirklichen!</a:t>
          </a:r>
        </a:p>
      </dsp:txBody>
      <dsp:txXfrm>
        <a:off x="64425" y="2893658"/>
        <a:ext cx="4555099" cy="1190909"/>
      </dsp:txXfrm>
    </dsp:sp>
    <dsp:sp modelId="{D5FB39A2-B952-4727-A88D-D45D0E643A8F}">
      <dsp:nvSpPr>
        <dsp:cNvPr id="0" name=""/>
        <dsp:cNvSpPr/>
      </dsp:nvSpPr>
      <dsp:spPr>
        <a:xfrm>
          <a:off x="0" y="4218113"/>
          <a:ext cx="4683949" cy="13197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Vielen Dank für Ihre Aufmerksamkeit.</a:t>
          </a:r>
        </a:p>
      </dsp:txBody>
      <dsp:txXfrm>
        <a:off x="64425" y="4282538"/>
        <a:ext cx="4555099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arbcodiert auf elektronischer Schalttafel">
            <a:extLst>
              <a:ext uri="{FF2B5EF4-FFF2-40B4-BE49-F238E27FC236}">
                <a16:creationId xmlns:a16="http://schemas.microsoft.com/office/drawing/2014/main" id="{B8A1BBB3-F454-C265-052C-5CFA8C58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67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91578" y="838201"/>
            <a:ext cx="532362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04" y="1924619"/>
            <a:ext cx="4155791" cy="1655378"/>
          </a:xfrm>
        </p:spPr>
        <p:txBody>
          <a:bodyPr>
            <a:normAutofit/>
          </a:bodyPr>
          <a:lstStyle/>
          <a:p>
            <a:r>
              <a:rPr lang="de-DE" sz="3800"/>
              <a:t>Automatisierung von Alltagspflichten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0314" y="3668285"/>
            <a:ext cx="3323371" cy="13379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/>
              <a:t>Pitch Deck – IT Bootcamp</a:t>
            </a:r>
          </a:p>
          <a:p>
            <a:pPr>
              <a:lnSpc>
                <a:spcPct val="90000"/>
              </a:lnSpc>
            </a:pPr>
            <a:r>
              <a:rPr lang="de-DE" sz="2200"/>
              <a:t>Erstellt </a:t>
            </a:r>
            <a:r>
              <a:rPr lang="de-DE" sz="2200" err="1"/>
              <a:t>von:Sasho</a:t>
            </a:r>
            <a:r>
              <a:rPr lang="de-DE" sz="2200"/>
              <a:t> Chenkov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de-DE" sz="350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de-DE" sz="1700"/>
              <a:t>Viele Menschen sind im Alltag durch zahlreiche kleine Aufgaben überfordert. Diese Aufgaben kosten Zeit, Energie und führen oft zu Stress. Es fehlt an einfachen, automatisierten Lösungen.</a:t>
            </a:r>
          </a:p>
        </p:txBody>
      </p:sp>
      <p:pic>
        <p:nvPicPr>
          <p:cNvPr id="5" name="Picture 4" descr="Fragezeichen in einer Reihe, eines der Fragezeichen ist beleuchtet">
            <a:extLst>
              <a:ext uri="{FF2B5EF4-FFF2-40B4-BE49-F238E27FC236}">
                <a16:creationId xmlns:a16="http://schemas.microsoft.com/office/drawing/2014/main" id="{B6D665DA-F3BA-B5DF-BEC8-99F17584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8" r="5018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de-DE" sz="3500"/>
              <a:t>Lösung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FB98C2F-8F70-35BA-D831-B4815EB50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012814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Marktpotenzial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E9EC0E-7F61-AA69-C3B6-133C286670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de-DE" sz="4900"/>
              <a:t>Funktionalitäten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F339A-960F-1DE9-09DC-56B0F1F5F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81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de-DE" sz="3500"/>
              <a:t>Technologie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18829-B4CC-EF38-E082-91FCE5B0D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90841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de-DE" sz="3500"/>
              <a:t>Monetarisierung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4ED9458-736F-B401-393B-240498213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066047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de-DE" sz="7000"/>
              <a:t>Fazit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9B7FF8-E33B-158B-CAA0-7D5594DDD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16184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Automatisierung von Alltagspflichten</vt:lpstr>
      <vt:lpstr>Problem</vt:lpstr>
      <vt:lpstr>Lösung</vt:lpstr>
      <vt:lpstr>Marktpotenzial</vt:lpstr>
      <vt:lpstr>Funktionalitäten</vt:lpstr>
      <vt:lpstr>Technologie</vt:lpstr>
      <vt:lpstr>Monetarisierung</vt:lpstr>
      <vt:lpstr>Fazit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Sasho Chenkov</dc:creator>
  <cp:keywords/>
  <dc:description>generated using python-pptx</dc:description>
  <cp:lastModifiedBy>Sasho Chenkov</cp:lastModifiedBy>
  <cp:revision>1</cp:revision>
  <dcterms:created xsi:type="dcterms:W3CDTF">2013-01-27T09:14:16Z</dcterms:created>
  <dcterms:modified xsi:type="dcterms:W3CDTF">2025-02-07T10:45:36Z</dcterms:modified>
  <cp:category/>
</cp:coreProperties>
</file>