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390F5-CCC7-78F0-876E-5D6B7FE360CA}" v="20" dt="2024-11-04T04:15:5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1E6BF-CBCD-4227-9049-9D0A36FFA1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99D33F-10F0-4A47-B6DB-A37D0E088C3B}">
      <dgm:prSet/>
      <dgm:spPr/>
      <dgm:t>
        <a:bodyPr/>
        <a:lstStyle/>
        <a:p>
          <a:r>
            <a:rPr lang="en-US" b="1"/>
            <a:t>Project Requirements:</a:t>
          </a:r>
          <a:endParaRPr lang="en-US"/>
        </a:p>
      </dgm:t>
    </dgm:pt>
    <dgm:pt modelId="{A000939F-629D-49B5-B64A-D51918D78BF4}" type="parTrans" cxnId="{653FACEB-1A65-44F4-AADD-1B839A6B901B}">
      <dgm:prSet/>
      <dgm:spPr/>
      <dgm:t>
        <a:bodyPr/>
        <a:lstStyle/>
        <a:p>
          <a:endParaRPr lang="en-US"/>
        </a:p>
      </dgm:t>
    </dgm:pt>
    <dgm:pt modelId="{184CE1FA-D349-493F-AD2B-F22D3CE66E86}" type="sibTrans" cxnId="{653FACEB-1A65-44F4-AADD-1B839A6B901B}">
      <dgm:prSet/>
      <dgm:spPr/>
      <dgm:t>
        <a:bodyPr/>
        <a:lstStyle/>
        <a:p>
          <a:endParaRPr lang="en-US"/>
        </a:p>
      </dgm:t>
    </dgm:pt>
    <dgm:pt modelId="{BEBBF1AB-1151-46A7-902F-EED366B26A27}">
      <dgm:prSet/>
      <dgm:spPr/>
      <dgm:t>
        <a:bodyPr/>
        <a:lstStyle/>
        <a:p>
          <a:r>
            <a:rPr lang="en-US" b="1"/>
            <a:t>Data Input:</a:t>
          </a:r>
          <a:br>
            <a:rPr lang="en-US"/>
          </a:br>
          <a:r>
            <a:rPr lang="en-US"/>
            <a:t>Database of names with gender labels for initial training.</a:t>
          </a:r>
        </a:p>
      </dgm:t>
    </dgm:pt>
    <dgm:pt modelId="{7252EDB6-9D80-475F-8687-3EF92D054375}" type="parTrans" cxnId="{EEE853B3-04CE-451F-A14F-C7415885A136}">
      <dgm:prSet/>
      <dgm:spPr/>
      <dgm:t>
        <a:bodyPr/>
        <a:lstStyle/>
        <a:p>
          <a:endParaRPr lang="en-US"/>
        </a:p>
      </dgm:t>
    </dgm:pt>
    <dgm:pt modelId="{5103B8A1-B5BB-4BB6-9BFF-3D9BA2474DA2}" type="sibTrans" cxnId="{EEE853B3-04CE-451F-A14F-C7415885A136}">
      <dgm:prSet/>
      <dgm:spPr/>
      <dgm:t>
        <a:bodyPr/>
        <a:lstStyle/>
        <a:p>
          <a:endParaRPr lang="en-US"/>
        </a:p>
      </dgm:t>
    </dgm:pt>
    <dgm:pt modelId="{9B2B2618-A6C3-43D6-A1C1-6EACCACF2273}">
      <dgm:prSet/>
      <dgm:spPr/>
      <dgm:t>
        <a:bodyPr/>
        <a:lstStyle/>
        <a:p>
          <a:r>
            <a:rPr lang="en-US" b="1"/>
            <a:t>Learning System:</a:t>
          </a:r>
          <a:br>
            <a:rPr lang="en-US"/>
          </a:br>
          <a:r>
            <a:rPr lang="en-US"/>
            <a:t>Model that can be updated with new names and labels.</a:t>
          </a:r>
        </a:p>
      </dgm:t>
    </dgm:pt>
    <dgm:pt modelId="{08732D87-E31D-4B73-AB9C-21CFD6ABC917}" type="parTrans" cxnId="{A638F72B-755A-43FF-A7BD-CDEF97AF29D8}">
      <dgm:prSet/>
      <dgm:spPr/>
      <dgm:t>
        <a:bodyPr/>
        <a:lstStyle/>
        <a:p>
          <a:endParaRPr lang="en-US"/>
        </a:p>
      </dgm:t>
    </dgm:pt>
    <dgm:pt modelId="{B5A1AD03-18AB-48A4-9A51-DB96DCFEFF22}" type="sibTrans" cxnId="{A638F72B-755A-43FF-A7BD-CDEF97AF29D8}">
      <dgm:prSet/>
      <dgm:spPr/>
      <dgm:t>
        <a:bodyPr/>
        <a:lstStyle/>
        <a:p>
          <a:endParaRPr lang="en-US"/>
        </a:p>
      </dgm:t>
    </dgm:pt>
    <dgm:pt modelId="{8297DB9D-0F61-46A0-9A0F-3B26E634A13D}">
      <dgm:prSet/>
      <dgm:spPr/>
      <dgm:t>
        <a:bodyPr/>
        <a:lstStyle/>
        <a:p>
          <a:r>
            <a:rPr lang="en-US" b="1"/>
            <a:t>Prediction System:</a:t>
          </a:r>
          <a:br>
            <a:rPr lang="en-US"/>
          </a:br>
          <a:r>
            <a:rPr lang="en-US"/>
            <a:t>Users input names to receive gender predictions.</a:t>
          </a:r>
        </a:p>
      </dgm:t>
    </dgm:pt>
    <dgm:pt modelId="{351D5F72-F56A-4D57-91D2-F12519C8A809}" type="parTrans" cxnId="{B48CC33F-03D2-46C0-8D0C-667CD2AD00A4}">
      <dgm:prSet/>
      <dgm:spPr/>
      <dgm:t>
        <a:bodyPr/>
        <a:lstStyle/>
        <a:p>
          <a:endParaRPr lang="en-US"/>
        </a:p>
      </dgm:t>
    </dgm:pt>
    <dgm:pt modelId="{8DF94203-81F0-48B8-B1AA-F86F3151ECB6}" type="sibTrans" cxnId="{B48CC33F-03D2-46C0-8D0C-667CD2AD00A4}">
      <dgm:prSet/>
      <dgm:spPr/>
      <dgm:t>
        <a:bodyPr/>
        <a:lstStyle/>
        <a:p>
          <a:endParaRPr lang="en-US"/>
        </a:p>
      </dgm:t>
    </dgm:pt>
    <dgm:pt modelId="{A3648E86-CE52-43F6-954C-AA955AA1CE76}">
      <dgm:prSet/>
      <dgm:spPr/>
      <dgm:t>
        <a:bodyPr/>
        <a:lstStyle/>
        <a:p>
          <a:r>
            <a:rPr lang="en-US" b="1"/>
            <a:t>Incremental Storage:</a:t>
          </a:r>
          <a:br>
            <a:rPr lang="en-US"/>
          </a:br>
          <a:r>
            <a:rPr lang="en-US"/>
            <a:t>Save newly learned names to the model for future predictions.</a:t>
          </a:r>
        </a:p>
      </dgm:t>
    </dgm:pt>
    <dgm:pt modelId="{82A6F9FD-EF94-4D3F-B1D4-80C5AE79F69A}" type="parTrans" cxnId="{E12AF7EA-4F09-4723-AD97-592AEA8362D0}">
      <dgm:prSet/>
      <dgm:spPr/>
      <dgm:t>
        <a:bodyPr/>
        <a:lstStyle/>
        <a:p>
          <a:endParaRPr lang="en-US"/>
        </a:p>
      </dgm:t>
    </dgm:pt>
    <dgm:pt modelId="{6B4B8C91-5966-4C42-B01E-7070C3B2493E}" type="sibTrans" cxnId="{E12AF7EA-4F09-4723-AD97-592AEA8362D0}">
      <dgm:prSet/>
      <dgm:spPr/>
      <dgm:t>
        <a:bodyPr/>
        <a:lstStyle/>
        <a:p>
          <a:endParaRPr lang="en-US"/>
        </a:p>
      </dgm:t>
    </dgm:pt>
    <dgm:pt modelId="{7FF39D7F-3F70-436F-BB86-E27906E61CAC}" type="pres">
      <dgm:prSet presAssocID="{C151E6BF-CBCD-4227-9049-9D0A36FFA171}" presName="linear" presStyleCnt="0">
        <dgm:presLayoutVars>
          <dgm:animLvl val="lvl"/>
          <dgm:resizeHandles val="exact"/>
        </dgm:presLayoutVars>
      </dgm:prSet>
      <dgm:spPr/>
    </dgm:pt>
    <dgm:pt modelId="{D6E4F9A4-A4B0-4DA3-9424-0CC124BDE65A}" type="pres">
      <dgm:prSet presAssocID="{B699D33F-10F0-4A47-B6DB-A37D0E088C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5D2446-DE17-4F1E-A1C2-68437099FE45}" type="pres">
      <dgm:prSet presAssocID="{184CE1FA-D349-493F-AD2B-F22D3CE66E86}" presName="spacer" presStyleCnt="0"/>
      <dgm:spPr/>
    </dgm:pt>
    <dgm:pt modelId="{E8F3EFB7-C4BA-4BD8-8325-831B787E4407}" type="pres">
      <dgm:prSet presAssocID="{BEBBF1AB-1151-46A7-902F-EED366B26A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DA5FE5-CCDF-46D7-8F4B-874B64FDBB7A}" type="pres">
      <dgm:prSet presAssocID="{5103B8A1-B5BB-4BB6-9BFF-3D9BA2474DA2}" presName="spacer" presStyleCnt="0"/>
      <dgm:spPr/>
    </dgm:pt>
    <dgm:pt modelId="{F2327C09-E43B-40AF-AF53-4DF48CE29752}" type="pres">
      <dgm:prSet presAssocID="{9B2B2618-A6C3-43D6-A1C1-6EACCACF22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BEC17E-E5A8-4BE1-B481-A711B5FAD757}" type="pres">
      <dgm:prSet presAssocID="{B5A1AD03-18AB-48A4-9A51-DB96DCFEFF22}" presName="spacer" presStyleCnt="0"/>
      <dgm:spPr/>
    </dgm:pt>
    <dgm:pt modelId="{B7ACB358-10B0-4F32-B029-EB5AF11EEEE9}" type="pres">
      <dgm:prSet presAssocID="{8297DB9D-0F61-46A0-9A0F-3B26E634A1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6485A4-1B96-4CA2-98A0-5054B70B33E1}" type="pres">
      <dgm:prSet presAssocID="{8DF94203-81F0-48B8-B1AA-F86F3151ECB6}" presName="spacer" presStyleCnt="0"/>
      <dgm:spPr/>
    </dgm:pt>
    <dgm:pt modelId="{5BB97AFA-C266-4E67-84A9-98AE3E09D5A1}" type="pres">
      <dgm:prSet presAssocID="{A3648E86-CE52-43F6-954C-AA955AA1CE7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9E34819-BBDD-4A5D-96D7-FC2CF3A8095D}" type="presOf" srcId="{C151E6BF-CBCD-4227-9049-9D0A36FFA171}" destId="{7FF39D7F-3F70-436F-BB86-E27906E61CAC}" srcOrd="0" destOrd="0" presId="urn:microsoft.com/office/officeart/2005/8/layout/vList2"/>
    <dgm:cxn modelId="{A638F72B-755A-43FF-A7BD-CDEF97AF29D8}" srcId="{C151E6BF-CBCD-4227-9049-9D0A36FFA171}" destId="{9B2B2618-A6C3-43D6-A1C1-6EACCACF2273}" srcOrd="2" destOrd="0" parTransId="{08732D87-E31D-4B73-AB9C-21CFD6ABC917}" sibTransId="{B5A1AD03-18AB-48A4-9A51-DB96DCFEFF22}"/>
    <dgm:cxn modelId="{863EDE2E-2772-41B7-A015-5D2EEBCF0B48}" type="presOf" srcId="{BEBBF1AB-1151-46A7-902F-EED366B26A27}" destId="{E8F3EFB7-C4BA-4BD8-8325-831B787E4407}" srcOrd="0" destOrd="0" presId="urn:microsoft.com/office/officeart/2005/8/layout/vList2"/>
    <dgm:cxn modelId="{0739773E-BC06-4589-AF99-0C94935EFC38}" type="presOf" srcId="{9B2B2618-A6C3-43D6-A1C1-6EACCACF2273}" destId="{F2327C09-E43B-40AF-AF53-4DF48CE29752}" srcOrd="0" destOrd="0" presId="urn:microsoft.com/office/officeart/2005/8/layout/vList2"/>
    <dgm:cxn modelId="{B48CC33F-03D2-46C0-8D0C-667CD2AD00A4}" srcId="{C151E6BF-CBCD-4227-9049-9D0A36FFA171}" destId="{8297DB9D-0F61-46A0-9A0F-3B26E634A13D}" srcOrd="3" destOrd="0" parTransId="{351D5F72-F56A-4D57-91D2-F12519C8A809}" sibTransId="{8DF94203-81F0-48B8-B1AA-F86F3151ECB6}"/>
    <dgm:cxn modelId="{8A550465-BD16-4CFE-BC79-5D178A6B94C5}" type="presOf" srcId="{8297DB9D-0F61-46A0-9A0F-3B26E634A13D}" destId="{B7ACB358-10B0-4F32-B029-EB5AF11EEEE9}" srcOrd="0" destOrd="0" presId="urn:microsoft.com/office/officeart/2005/8/layout/vList2"/>
    <dgm:cxn modelId="{AB2CE068-666E-4354-B8C0-45B6BFE83A42}" type="presOf" srcId="{A3648E86-CE52-43F6-954C-AA955AA1CE76}" destId="{5BB97AFA-C266-4E67-84A9-98AE3E09D5A1}" srcOrd="0" destOrd="0" presId="urn:microsoft.com/office/officeart/2005/8/layout/vList2"/>
    <dgm:cxn modelId="{AD70F36D-17D8-476F-8249-E05BAC27A496}" type="presOf" srcId="{B699D33F-10F0-4A47-B6DB-A37D0E088C3B}" destId="{D6E4F9A4-A4B0-4DA3-9424-0CC124BDE65A}" srcOrd="0" destOrd="0" presId="urn:microsoft.com/office/officeart/2005/8/layout/vList2"/>
    <dgm:cxn modelId="{EEE853B3-04CE-451F-A14F-C7415885A136}" srcId="{C151E6BF-CBCD-4227-9049-9D0A36FFA171}" destId="{BEBBF1AB-1151-46A7-902F-EED366B26A27}" srcOrd="1" destOrd="0" parTransId="{7252EDB6-9D80-475F-8687-3EF92D054375}" sibTransId="{5103B8A1-B5BB-4BB6-9BFF-3D9BA2474DA2}"/>
    <dgm:cxn modelId="{E12AF7EA-4F09-4723-AD97-592AEA8362D0}" srcId="{C151E6BF-CBCD-4227-9049-9D0A36FFA171}" destId="{A3648E86-CE52-43F6-954C-AA955AA1CE76}" srcOrd="4" destOrd="0" parTransId="{82A6F9FD-EF94-4D3F-B1D4-80C5AE79F69A}" sibTransId="{6B4B8C91-5966-4C42-B01E-7070C3B2493E}"/>
    <dgm:cxn modelId="{653FACEB-1A65-44F4-AADD-1B839A6B901B}" srcId="{C151E6BF-CBCD-4227-9049-9D0A36FFA171}" destId="{B699D33F-10F0-4A47-B6DB-A37D0E088C3B}" srcOrd="0" destOrd="0" parTransId="{A000939F-629D-49B5-B64A-D51918D78BF4}" sibTransId="{184CE1FA-D349-493F-AD2B-F22D3CE66E86}"/>
    <dgm:cxn modelId="{EAB61661-96F3-4041-A027-23E8CC06F184}" type="presParOf" srcId="{7FF39D7F-3F70-436F-BB86-E27906E61CAC}" destId="{D6E4F9A4-A4B0-4DA3-9424-0CC124BDE65A}" srcOrd="0" destOrd="0" presId="urn:microsoft.com/office/officeart/2005/8/layout/vList2"/>
    <dgm:cxn modelId="{11D7E9A5-7172-4961-AFFC-891E5BB314DD}" type="presParOf" srcId="{7FF39D7F-3F70-436F-BB86-E27906E61CAC}" destId="{E35D2446-DE17-4F1E-A1C2-68437099FE45}" srcOrd="1" destOrd="0" presId="urn:microsoft.com/office/officeart/2005/8/layout/vList2"/>
    <dgm:cxn modelId="{D7CC7B4B-AD83-4036-AABD-79D5D45231CE}" type="presParOf" srcId="{7FF39D7F-3F70-436F-BB86-E27906E61CAC}" destId="{E8F3EFB7-C4BA-4BD8-8325-831B787E4407}" srcOrd="2" destOrd="0" presId="urn:microsoft.com/office/officeart/2005/8/layout/vList2"/>
    <dgm:cxn modelId="{291C244C-06D9-4C87-8FCF-33537FA15DAC}" type="presParOf" srcId="{7FF39D7F-3F70-436F-BB86-E27906E61CAC}" destId="{48DA5FE5-CCDF-46D7-8F4B-874B64FDBB7A}" srcOrd="3" destOrd="0" presId="urn:microsoft.com/office/officeart/2005/8/layout/vList2"/>
    <dgm:cxn modelId="{BEA7E9D7-018C-4EBC-B75B-43589685349B}" type="presParOf" srcId="{7FF39D7F-3F70-436F-BB86-E27906E61CAC}" destId="{F2327C09-E43B-40AF-AF53-4DF48CE29752}" srcOrd="4" destOrd="0" presId="urn:microsoft.com/office/officeart/2005/8/layout/vList2"/>
    <dgm:cxn modelId="{E8FBF55B-9CAE-42C9-82C1-BF40C6EAF63C}" type="presParOf" srcId="{7FF39D7F-3F70-436F-BB86-E27906E61CAC}" destId="{9DBEC17E-E5A8-4BE1-B481-A711B5FAD757}" srcOrd="5" destOrd="0" presId="urn:microsoft.com/office/officeart/2005/8/layout/vList2"/>
    <dgm:cxn modelId="{04822DF0-6185-4A2C-B18A-1A1A3925FC55}" type="presParOf" srcId="{7FF39D7F-3F70-436F-BB86-E27906E61CAC}" destId="{B7ACB358-10B0-4F32-B029-EB5AF11EEEE9}" srcOrd="6" destOrd="0" presId="urn:microsoft.com/office/officeart/2005/8/layout/vList2"/>
    <dgm:cxn modelId="{006A614C-E6DF-4D56-8E2F-AF7C2859F727}" type="presParOf" srcId="{7FF39D7F-3F70-436F-BB86-E27906E61CAC}" destId="{346485A4-1B96-4CA2-98A0-5054B70B33E1}" srcOrd="7" destOrd="0" presId="urn:microsoft.com/office/officeart/2005/8/layout/vList2"/>
    <dgm:cxn modelId="{4327EBF3-3297-496A-A7C4-C967CF924FE3}" type="presParOf" srcId="{7FF39D7F-3F70-436F-BB86-E27906E61CAC}" destId="{5BB97AFA-C266-4E67-84A9-98AE3E09D5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3304D2-661F-49F4-A386-B8C770107F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4AC31C-DDCF-4093-B876-1CDC875D2FCE}">
      <dgm:prSet/>
      <dgm:spPr/>
      <dgm:t>
        <a:bodyPr/>
        <a:lstStyle/>
        <a:p>
          <a:r>
            <a:rPr lang="en-US" b="1"/>
            <a:t>Tools &amp; Libraries Used:</a:t>
          </a:r>
          <a:endParaRPr lang="en-US"/>
        </a:p>
      </dgm:t>
    </dgm:pt>
    <dgm:pt modelId="{2C54D0ED-65D1-4EF0-B6DD-6F63E485840C}" type="parTrans" cxnId="{E6200EF8-2321-4712-8FE8-10823DFF164A}">
      <dgm:prSet/>
      <dgm:spPr/>
      <dgm:t>
        <a:bodyPr/>
        <a:lstStyle/>
        <a:p>
          <a:endParaRPr lang="en-US"/>
        </a:p>
      </dgm:t>
    </dgm:pt>
    <dgm:pt modelId="{979F0623-A258-40D4-97DF-25736C5CA352}" type="sibTrans" cxnId="{E6200EF8-2321-4712-8FE8-10823DFF164A}">
      <dgm:prSet/>
      <dgm:spPr/>
      <dgm:t>
        <a:bodyPr/>
        <a:lstStyle/>
        <a:p>
          <a:endParaRPr lang="en-US"/>
        </a:p>
      </dgm:t>
    </dgm:pt>
    <dgm:pt modelId="{0C531546-D4FF-40AE-AA4F-8E0A7F576C65}">
      <dgm:prSet/>
      <dgm:spPr/>
      <dgm:t>
        <a:bodyPr/>
        <a:lstStyle/>
        <a:p>
          <a:r>
            <a:rPr lang="en-US" b="1"/>
            <a:t>Scikit-Learn:</a:t>
          </a:r>
          <a:br>
            <a:rPr lang="en-US"/>
          </a:br>
          <a:r>
            <a:rPr lang="en-US"/>
            <a:t>For machine learning model implementation.</a:t>
          </a:r>
        </a:p>
      </dgm:t>
    </dgm:pt>
    <dgm:pt modelId="{C8461B49-5213-408C-B643-C46C441C570C}" type="parTrans" cxnId="{7603FCD3-496B-4847-BB25-24A6899369F6}">
      <dgm:prSet/>
      <dgm:spPr/>
      <dgm:t>
        <a:bodyPr/>
        <a:lstStyle/>
        <a:p>
          <a:endParaRPr lang="en-US"/>
        </a:p>
      </dgm:t>
    </dgm:pt>
    <dgm:pt modelId="{AD427AED-15DE-4E37-B9DF-FF4B8A31D373}" type="sibTrans" cxnId="{7603FCD3-496B-4847-BB25-24A6899369F6}">
      <dgm:prSet/>
      <dgm:spPr/>
      <dgm:t>
        <a:bodyPr/>
        <a:lstStyle/>
        <a:p>
          <a:endParaRPr lang="en-US"/>
        </a:p>
      </dgm:t>
    </dgm:pt>
    <dgm:pt modelId="{F96841CA-11C2-4AAC-BF77-2C29D869BD3F}">
      <dgm:prSet/>
      <dgm:spPr/>
      <dgm:t>
        <a:bodyPr/>
        <a:lstStyle/>
        <a:p>
          <a:r>
            <a:rPr lang="en-US" b="1"/>
            <a:t>Pandas:</a:t>
          </a:r>
          <a:br>
            <a:rPr lang="en-US"/>
          </a:br>
          <a:r>
            <a:rPr lang="en-US"/>
            <a:t>For data manipulation and storage.</a:t>
          </a:r>
        </a:p>
      </dgm:t>
    </dgm:pt>
    <dgm:pt modelId="{73928A39-E139-43BD-BFAF-369F2ED2DB11}" type="parTrans" cxnId="{40965CA4-DC10-4761-A3B7-83D054A06A36}">
      <dgm:prSet/>
      <dgm:spPr/>
      <dgm:t>
        <a:bodyPr/>
        <a:lstStyle/>
        <a:p>
          <a:endParaRPr lang="en-US"/>
        </a:p>
      </dgm:t>
    </dgm:pt>
    <dgm:pt modelId="{0D498D87-2841-4D3F-9141-5E390832F733}" type="sibTrans" cxnId="{40965CA4-DC10-4761-A3B7-83D054A06A36}">
      <dgm:prSet/>
      <dgm:spPr/>
      <dgm:t>
        <a:bodyPr/>
        <a:lstStyle/>
        <a:p>
          <a:endParaRPr lang="en-US"/>
        </a:p>
      </dgm:t>
    </dgm:pt>
    <dgm:pt modelId="{6C3B884C-3A12-428B-9266-892217EBE153}">
      <dgm:prSet/>
      <dgm:spPr/>
      <dgm:t>
        <a:bodyPr/>
        <a:lstStyle/>
        <a:p>
          <a:r>
            <a:rPr lang="en-US" b="1"/>
            <a:t>Pickle:</a:t>
          </a:r>
          <a:r>
            <a:rPr lang="en-US"/>
            <a:t> For saving and loading data and model.</a:t>
          </a:r>
          <a:br>
            <a:rPr lang="en-US"/>
          </a:br>
          <a:endParaRPr lang="en-US"/>
        </a:p>
      </dgm:t>
    </dgm:pt>
    <dgm:pt modelId="{271FDBEB-6D97-4F2D-9B2C-18C77B5FFD5A}" type="parTrans" cxnId="{CE450366-0A3F-4292-B685-79C526EF2739}">
      <dgm:prSet/>
      <dgm:spPr/>
      <dgm:t>
        <a:bodyPr/>
        <a:lstStyle/>
        <a:p>
          <a:endParaRPr lang="en-US"/>
        </a:p>
      </dgm:t>
    </dgm:pt>
    <dgm:pt modelId="{76DFF2A4-5EA3-4A76-AEF9-2F802E0A0712}" type="sibTrans" cxnId="{CE450366-0A3F-4292-B685-79C526EF2739}">
      <dgm:prSet/>
      <dgm:spPr/>
      <dgm:t>
        <a:bodyPr/>
        <a:lstStyle/>
        <a:p>
          <a:endParaRPr lang="en-US"/>
        </a:p>
      </dgm:t>
    </dgm:pt>
    <dgm:pt modelId="{3AA6ED20-090E-4899-92D6-03EEA65FDCF6}" type="pres">
      <dgm:prSet presAssocID="{7E3304D2-661F-49F4-A386-B8C770107F4B}" presName="linear" presStyleCnt="0">
        <dgm:presLayoutVars>
          <dgm:animLvl val="lvl"/>
          <dgm:resizeHandles val="exact"/>
        </dgm:presLayoutVars>
      </dgm:prSet>
      <dgm:spPr/>
    </dgm:pt>
    <dgm:pt modelId="{6DED9246-4773-4960-A22D-514B256A0971}" type="pres">
      <dgm:prSet presAssocID="{134AC31C-DDCF-4093-B876-1CDC875D2F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B3E1E4-06F8-47A2-A943-E374CD4BF24B}" type="pres">
      <dgm:prSet presAssocID="{979F0623-A258-40D4-97DF-25736C5CA352}" presName="spacer" presStyleCnt="0"/>
      <dgm:spPr/>
    </dgm:pt>
    <dgm:pt modelId="{2A55B175-F2C3-45AE-87C2-28256E9C0BE5}" type="pres">
      <dgm:prSet presAssocID="{0C531546-D4FF-40AE-AA4F-8E0A7F576C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AAC676-870C-41C4-BC06-75E753578899}" type="pres">
      <dgm:prSet presAssocID="{AD427AED-15DE-4E37-B9DF-FF4B8A31D373}" presName="spacer" presStyleCnt="0"/>
      <dgm:spPr/>
    </dgm:pt>
    <dgm:pt modelId="{1C950526-4676-4B2B-9CF4-B3112C0CFB2F}" type="pres">
      <dgm:prSet presAssocID="{F96841CA-11C2-4AAC-BF77-2C29D869BD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DCD094-5FD8-40B5-AC6E-475ACE1C2551}" type="pres">
      <dgm:prSet presAssocID="{0D498D87-2841-4D3F-9141-5E390832F733}" presName="spacer" presStyleCnt="0"/>
      <dgm:spPr/>
    </dgm:pt>
    <dgm:pt modelId="{21BA6754-4910-4D1D-8F07-814786F889F3}" type="pres">
      <dgm:prSet presAssocID="{6C3B884C-3A12-428B-9266-892217EBE1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78751E-4AC4-4EB2-A4D0-320A430EE194}" type="presOf" srcId="{F96841CA-11C2-4AAC-BF77-2C29D869BD3F}" destId="{1C950526-4676-4B2B-9CF4-B3112C0CFB2F}" srcOrd="0" destOrd="0" presId="urn:microsoft.com/office/officeart/2005/8/layout/vList2"/>
    <dgm:cxn modelId="{A96D5F38-3365-4A34-AAD8-0D5D5A8204DA}" type="presOf" srcId="{134AC31C-DDCF-4093-B876-1CDC875D2FCE}" destId="{6DED9246-4773-4960-A22D-514B256A0971}" srcOrd="0" destOrd="0" presId="urn:microsoft.com/office/officeart/2005/8/layout/vList2"/>
    <dgm:cxn modelId="{CE450366-0A3F-4292-B685-79C526EF2739}" srcId="{7E3304D2-661F-49F4-A386-B8C770107F4B}" destId="{6C3B884C-3A12-428B-9266-892217EBE153}" srcOrd="3" destOrd="0" parTransId="{271FDBEB-6D97-4F2D-9B2C-18C77B5FFD5A}" sibTransId="{76DFF2A4-5EA3-4A76-AEF9-2F802E0A0712}"/>
    <dgm:cxn modelId="{2D72388A-1F29-4DB4-B354-33F9F7C706A3}" type="presOf" srcId="{7E3304D2-661F-49F4-A386-B8C770107F4B}" destId="{3AA6ED20-090E-4899-92D6-03EEA65FDCF6}" srcOrd="0" destOrd="0" presId="urn:microsoft.com/office/officeart/2005/8/layout/vList2"/>
    <dgm:cxn modelId="{DE8DD3A3-F21B-4118-80E2-2E9E77B62999}" type="presOf" srcId="{6C3B884C-3A12-428B-9266-892217EBE153}" destId="{21BA6754-4910-4D1D-8F07-814786F889F3}" srcOrd="0" destOrd="0" presId="urn:microsoft.com/office/officeart/2005/8/layout/vList2"/>
    <dgm:cxn modelId="{40965CA4-DC10-4761-A3B7-83D054A06A36}" srcId="{7E3304D2-661F-49F4-A386-B8C770107F4B}" destId="{F96841CA-11C2-4AAC-BF77-2C29D869BD3F}" srcOrd="2" destOrd="0" parTransId="{73928A39-E139-43BD-BFAF-369F2ED2DB11}" sibTransId="{0D498D87-2841-4D3F-9141-5E390832F733}"/>
    <dgm:cxn modelId="{7D0283D3-DB39-4EDB-B971-08490684C0F3}" type="presOf" srcId="{0C531546-D4FF-40AE-AA4F-8E0A7F576C65}" destId="{2A55B175-F2C3-45AE-87C2-28256E9C0BE5}" srcOrd="0" destOrd="0" presId="urn:microsoft.com/office/officeart/2005/8/layout/vList2"/>
    <dgm:cxn modelId="{7603FCD3-496B-4847-BB25-24A6899369F6}" srcId="{7E3304D2-661F-49F4-A386-B8C770107F4B}" destId="{0C531546-D4FF-40AE-AA4F-8E0A7F576C65}" srcOrd="1" destOrd="0" parTransId="{C8461B49-5213-408C-B643-C46C441C570C}" sibTransId="{AD427AED-15DE-4E37-B9DF-FF4B8A31D373}"/>
    <dgm:cxn modelId="{E6200EF8-2321-4712-8FE8-10823DFF164A}" srcId="{7E3304D2-661F-49F4-A386-B8C770107F4B}" destId="{134AC31C-DDCF-4093-B876-1CDC875D2FCE}" srcOrd="0" destOrd="0" parTransId="{2C54D0ED-65D1-4EF0-B6DD-6F63E485840C}" sibTransId="{979F0623-A258-40D4-97DF-25736C5CA352}"/>
    <dgm:cxn modelId="{6C7EA0DC-B255-4697-A290-2FEEF5EBF043}" type="presParOf" srcId="{3AA6ED20-090E-4899-92D6-03EEA65FDCF6}" destId="{6DED9246-4773-4960-A22D-514B256A0971}" srcOrd="0" destOrd="0" presId="urn:microsoft.com/office/officeart/2005/8/layout/vList2"/>
    <dgm:cxn modelId="{860E2D03-6942-45D5-BAEF-A14DA5684596}" type="presParOf" srcId="{3AA6ED20-090E-4899-92D6-03EEA65FDCF6}" destId="{C1B3E1E4-06F8-47A2-A943-E374CD4BF24B}" srcOrd="1" destOrd="0" presId="urn:microsoft.com/office/officeart/2005/8/layout/vList2"/>
    <dgm:cxn modelId="{9BB2E75B-49CD-4B29-8AC1-702847DB654F}" type="presParOf" srcId="{3AA6ED20-090E-4899-92D6-03EEA65FDCF6}" destId="{2A55B175-F2C3-45AE-87C2-28256E9C0BE5}" srcOrd="2" destOrd="0" presId="urn:microsoft.com/office/officeart/2005/8/layout/vList2"/>
    <dgm:cxn modelId="{C31559EB-0B49-42B8-8C75-F680E0355D62}" type="presParOf" srcId="{3AA6ED20-090E-4899-92D6-03EEA65FDCF6}" destId="{A3AAC676-870C-41C4-BC06-75E753578899}" srcOrd="3" destOrd="0" presId="urn:microsoft.com/office/officeart/2005/8/layout/vList2"/>
    <dgm:cxn modelId="{CAAB8707-5425-49EA-90A8-4864AC8A38FE}" type="presParOf" srcId="{3AA6ED20-090E-4899-92D6-03EEA65FDCF6}" destId="{1C950526-4676-4B2B-9CF4-B3112C0CFB2F}" srcOrd="4" destOrd="0" presId="urn:microsoft.com/office/officeart/2005/8/layout/vList2"/>
    <dgm:cxn modelId="{79E85F56-4B58-46FE-B727-F5EDCB483DD1}" type="presParOf" srcId="{3AA6ED20-090E-4899-92D6-03EEA65FDCF6}" destId="{79DCD094-5FD8-40B5-AC6E-475ACE1C2551}" srcOrd="5" destOrd="0" presId="urn:microsoft.com/office/officeart/2005/8/layout/vList2"/>
    <dgm:cxn modelId="{F13568C9-E6F9-4304-BAAE-8A2DBD963579}" type="presParOf" srcId="{3AA6ED20-090E-4899-92D6-03EEA65FDCF6}" destId="{21BA6754-4910-4D1D-8F07-814786F889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7A412-8E7B-4E49-A392-93A63556EDF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101620-6A89-40DA-8E69-017525CB0952}">
      <dgm:prSet/>
      <dgm:spPr/>
      <dgm:t>
        <a:bodyPr/>
        <a:lstStyle/>
        <a:p>
          <a:r>
            <a:rPr lang="en-US" b="1"/>
            <a:t>System Workflow:</a:t>
          </a:r>
          <a:endParaRPr lang="en-US"/>
        </a:p>
      </dgm:t>
    </dgm:pt>
    <dgm:pt modelId="{44213BC1-1F2D-41CC-B77D-141EAA8F764E}" type="parTrans" cxnId="{7BF45087-5D1B-434C-8C18-AEC6CCBE32AD}">
      <dgm:prSet/>
      <dgm:spPr/>
      <dgm:t>
        <a:bodyPr/>
        <a:lstStyle/>
        <a:p>
          <a:endParaRPr lang="en-US"/>
        </a:p>
      </dgm:t>
    </dgm:pt>
    <dgm:pt modelId="{6F9025B4-D314-49C5-BB52-A911B41150EA}" type="sibTrans" cxnId="{7BF45087-5D1B-434C-8C18-AEC6CCBE32AD}">
      <dgm:prSet/>
      <dgm:spPr/>
      <dgm:t>
        <a:bodyPr/>
        <a:lstStyle/>
        <a:p>
          <a:endParaRPr lang="en-US"/>
        </a:p>
      </dgm:t>
    </dgm:pt>
    <dgm:pt modelId="{71556DB8-17E7-419D-8FA9-4B8B59412B50}">
      <dgm:prSet/>
      <dgm:spPr/>
      <dgm:t>
        <a:bodyPr/>
        <a:lstStyle/>
        <a:p>
          <a:r>
            <a:rPr lang="en-US" b="1"/>
            <a:t>Initial Data Training:</a:t>
          </a:r>
          <a:endParaRPr lang="en-US"/>
        </a:p>
      </dgm:t>
    </dgm:pt>
    <dgm:pt modelId="{85531AB8-DFEA-4C9D-8FB0-465F57F96B56}" type="parTrans" cxnId="{D77AA829-7E60-4413-9306-166B76E146A7}">
      <dgm:prSet/>
      <dgm:spPr/>
      <dgm:t>
        <a:bodyPr/>
        <a:lstStyle/>
        <a:p>
          <a:endParaRPr lang="en-US"/>
        </a:p>
      </dgm:t>
    </dgm:pt>
    <dgm:pt modelId="{B49A6D13-84F3-4DC8-9189-3D5CE2C45B8D}" type="sibTrans" cxnId="{D77AA829-7E60-4413-9306-166B76E146A7}">
      <dgm:prSet/>
      <dgm:spPr/>
      <dgm:t>
        <a:bodyPr/>
        <a:lstStyle/>
        <a:p>
          <a:endParaRPr lang="en-US"/>
        </a:p>
      </dgm:t>
    </dgm:pt>
    <dgm:pt modelId="{86F3FC18-B300-4119-956D-AD0660117FC0}">
      <dgm:prSet/>
      <dgm:spPr/>
      <dgm:t>
        <a:bodyPr/>
        <a:lstStyle/>
        <a:p>
          <a:r>
            <a:rPr lang="en-US"/>
            <a:t>Load the initial name-gender dataset.</a:t>
          </a:r>
        </a:p>
      </dgm:t>
    </dgm:pt>
    <dgm:pt modelId="{E086FB71-0FCF-49D3-8D80-331B858080DC}" type="parTrans" cxnId="{ED038869-9DC1-4FC7-B7FD-73BDBB9AF851}">
      <dgm:prSet/>
      <dgm:spPr/>
      <dgm:t>
        <a:bodyPr/>
        <a:lstStyle/>
        <a:p>
          <a:endParaRPr lang="en-US"/>
        </a:p>
      </dgm:t>
    </dgm:pt>
    <dgm:pt modelId="{9935681D-654C-4A04-92E8-74B183DF4ECE}" type="sibTrans" cxnId="{ED038869-9DC1-4FC7-B7FD-73BDBB9AF851}">
      <dgm:prSet/>
      <dgm:spPr/>
      <dgm:t>
        <a:bodyPr/>
        <a:lstStyle/>
        <a:p>
          <a:endParaRPr lang="en-US"/>
        </a:p>
      </dgm:t>
    </dgm:pt>
    <dgm:pt modelId="{AB5A2D53-A6C5-4529-AB9E-591E6454179B}">
      <dgm:prSet/>
      <dgm:spPr/>
      <dgm:t>
        <a:bodyPr/>
        <a:lstStyle/>
        <a:p>
          <a:r>
            <a:rPr lang="en-US"/>
            <a:t>Train the machine learning model using Scikit-Learn.</a:t>
          </a:r>
        </a:p>
      </dgm:t>
    </dgm:pt>
    <dgm:pt modelId="{CB307152-F283-469E-B3C4-26D649B27193}" type="parTrans" cxnId="{061FB550-1A15-442F-A2A1-F76071938CA6}">
      <dgm:prSet/>
      <dgm:spPr/>
      <dgm:t>
        <a:bodyPr/>
        <a:lstStyle/>
        <a:p>
          <a:endParaRPr lang="en-US"/>
        </a:p>
      </dgm:t>
    </dgm:pt>
    <dgm:pt modelId="{75A55327-30CD-43AC-9C0B-0DBEFAECCE40}" type="sibTrans" cxnId="{061FB550-1A15-442F-A2A1-F76071938CA6}">
      <dgm:prSet/>
      <dgm:spPr/>
      <dgm:t>
        <a:bodyPr/>
        <a:lstStyle/>
        <a:p>
          <a:endParaRPr lang="en-US"/>
        </a:p>
      </dgm:t>
    </dgm:pt>
    <dgm:pt modelId="{0C46ED1D-BCF5-4822-A96E-F53C652C3A41}">
      <dgm:prSet/>
      <dgm:spPr/>
      <dgm:t>
        <a:bodyPr/>
        <a:lstStyle/>
        <a:p>
          <a:r>
            <a:rPr lang="en-US" b="1"/>
            <a:t>Prediction:</a:t>
          </a:r>
          <a:endParaRPr lang="en-US"/>
        </a:p>
      </dgm:t>
    </dgm:pt>
    <dgm:pt modelId="{38FFDFEC-354E-415B-B376-48F742724F38}" type="parTrans" cxnId="{171A30B9-F66A-434E-ADDF-CAF7AFCE2A52}">
      <dgm:prSet/>
      <dgm:spPr/>
      <dgm:t>
        <a:bodyPr/>
        <a:lstStyle/>
        <a:p>
          <a:endParaRPr lang="en-US"/>
        </a:p>
      </dgm:t>
    </dgm:pt>
    <dgm:pt modelId="{0D78B343-ACA7-471C-8535-9EC8DDDE9E39}" type="sibTrans" cxnId="{171A30B9-F66A-434E-ADDF-CAF7AFCE2A52}">
      <dgm:prSet/>
      <dgm:spPr/>
      <dgm:t>
        <a:bodyPr/>
        <a:lstStyle/>
        <a:p>
          <a:endParaRPr lang="en-US"/>
        </a:p>
      </dgm:t>
    </dgm:pt>
    <dgm:pt modelId="{10FE7639-33F6-48E0-AE02-B1ABA9EBD83C}">
      <dgm:prSet/>
      <dgm:spPr/>
      <dgm:t>
        <a:bodyPr/>
        <a:lstStyle/>
        <a:p>
          <a:r>
            <a:rPr lang="en-US"/>
            <a:t>User inputs a name.</a:t>
          </a:r>
        </a:p>
      </dgm:t>
    </dgm:pt>
    <dgm:pt modelId="{14FA1C82-4473-4717-812C-672D7DA8CF1D}" type="parTrans" cxnId="{BE6F2A63-692D-411C-A973-CB61D8D336C5}">
      <dgm:prSet/>
      <dgm:spPr/>
      <dgm:t>
        <a:bodyPr/>
        <a:lstStyle/>
        <a:p>
          <a:endParaRPr lang="en-US"/>
        </a:p>
      </dgm:t>
    </dgm:pt>
    <dgm:pt modelId="{F369754C-FB7F-401C-AB2F-34C0CA35AD48}" type="sibTrans" cxnId="{BE6F2A63-692D-411C-A973-CB61D8D336C5}">
      <dgm:prSet/>
      <dgm:spPr/>
      <dgm:t>
        <a:bodyPr/>
        <a:lstStyle/>
        <a:p>
          <a:endParaRPr lang="en-US"/>
        </a:p>
      </dgm:t>
    </dgm:pt>
    <dgm:pt modelId="{336C10EF-AC96-4DE9-94E0-65A898D97A5A}">
      <dgm:prSet/>
      <dgm:spPr/>
      <dgm:t>
        <a:bodyPr/>
        <a:lstStyle/>
        <a:p>
          <a:r>
            <a:rPr lang="en-US"/>
            <a:t>The system predicts gender based on trained data.</a:t>
          </a:r>
        </a:p>
      </dgm:t>
    </dgm:pt>
    <dgm:pt modelId="{60BF0F67-0AB1-4215-BA72-91C8B0A97511}" type="parTrans" cxnId="{46968A7A-3C30-4ABC-8FE6-6D608008217A}">
      <dgm:prSet/>
      <dgm:spPr/>
      <dgm:t>
        <a:bodyPr/>
        <a:lstStyle/>
        <a:p>
          <a:endParaRPr lang="en-US"/>
        </a:p>
      </dgm:t>
    </dgm:pt>
    <dgm:pt modelId="{6C6F9786-DFD1-4C66-ACCF-17A773994FE8}" type="sibTrans" cxnId="{46968A7A-3C30-4ABC-8FE6-6D608008217A}">
      <dgm:prSet/>
      <dgm:spPr/>
      <dgm:t>
        <a:bodyPr/>
        <a:lstStyle/>
        <a:p>
          <a:endParaRPr lang="en-US"/>
        </a:p>
      </dgm:t>
    </dgm:pt>
    <dgm:pt modelId="{53FA0F78-25D6-4880-A7FE-BD577D047A75}">
      <dgm:prSet/>
      <dgm:spPr/>
      <dgm:t>
        <a:bodyPr/>
        <a:lstStyle/>
        <a:p>
          <a:r>
            <a:rPr lang="en-US" b="1"/>
            <a:t>Incremental Learning:</a:t>
          </a:r>
          <a:endParaRPr lang="en-US"/>
        </a:p>
      </dgm:t>
    </dgm:pt>
    <dgm:pt modelId="{464368E5-6C78-4A0A-8232-FCFF4970B806}" type="parTrans" cxnId="{B3EF5E3C-C40D-4B6D-8A3E-34352FF3E766}">
      <dgm:prSet/>
      <dgm:spPr/>
      <dgm:t>
        <a:bodyPr/>
        <a:lstStyle/>
        <a:p>
          <a:endParaRPr lang="en-US"/>
        </a:p>
      </dgm:t>
    </dgm:pt>
    <dgm:pt modelId="{A3866444-3ACD-4A03-B793-C14F1D455CD8}" type="sibTrans" cxnId="{B3EF5E3C-C40D-4B6D-8A3E-34352FF3E766}">
      <dgm:prSet/>
      <dgm:spPr/>
      <dgm:t>
        <a:bodyPr/>
        <a:lstStyle/>
        <a:p>
          <a:endParaRPr lang="en-US"/>
        </a:p>
      </dgm:t>
    </dgm:pt>
    <dgm:pt modelId="{579419C8-D77C-4B7A-8919-F4580ECF9B7D}">
      <dgm:prSet/>
      <dgm:spPr/>
      <dgm:t>
        <a:bodyPr/>
        <a:lstStyle/>
        <a:p>
          <a:r>
            <a:rPr lang="en-US"/>
            <a:t>User provides feedback on the prediction.</a:t>
          </a:r>
        </a:p>
      </dgm:t>
    </dgm:pt>
    <dgm:pt modelId="{A4A5F76F-1E0F-4F3A-9DE8-C8ABB7696722}" type="parTrans" cxnId="{CB68AC56-1295-4F69-A4A1-D04364EE15EC}">
      <dgm:prSet/>
      <dgm:spPr/>
      <dgm:t>
        <a:bodyPr/>
        <a:lstStyle/>
        <a:p>
          <a:endParaRPr lang="en-US"/>
        </a:p>
      </dgm:t>
    </dgm:pt>
    <dgm:pt modelId="{F0D52FB7-41BF-4409-954C-132FF435907D}" type="sibTrans" cxnId="{CB68AC56-1295-4F69-A4A1-D04364EE15EC}">
      <dgm:prSet/>
      <dgm:spPr/>
      <dgm:t>
        <a:bodyPr/>
        <a:lstStyle/>
        <a:p>
          <a:endParaRPr lang="en-US"/>
        </a:p>
      </dgm:t>
    </dgm:pt>
    <dgm:pt modelId="{986F69B0-C592-4666-A3B1-6C7CBA5B9FD1}">
      <dgm:prSet/>
      <dgm:spPr/>
      <dgm:t>
        <a:bodyPr/>
        <a:lstStyle/>
        <a:p>
          <a:r>
            <a:rPr lang="en-US"/>
            <a:t>New name-gender pair is saved, updating the model for future use.</a:t>
          </a:r>
        </a:p>
      </dgm:t>
    </dgm:pt>
    <dgm:pt modelId="{947B848C-91F9-4682-8428-6CF7347CCB8A}" type="parTrans" cxnId="{6BBDC591-A544-43DD-B4FB-FCF8876BF2EB}">
      <dgm:prSet/>
      <dgm:spPr/>
      <dgm:t>
        <a:bodyPr/>
        <a:lstStyle/>
        <a:p>
          <a:endParaRPr lang="en-US"/>
        </a:p>
      </dgm:t>
    </dgm:pt>
    <dgm:pt modelId="{E26D8914-87C5-4BC8-B95D-C84FF1D2AB53}" type="sibTrans" cxnId="{6BBDC591-A544-43DD-B4FB-FCF8876BF2EB}">
      <dgm:prSet/>
      <dgm:spPr/>
      <dgm:t>
        <a:bodyPr/>
        <a:lstStyle/>
        <a:p>
          <a:endParaRPr lang="en-US"/>
        </a:p>
      </dgm:t>
    </dgm:pt>
    <dgm:pt modelId="{74302DAA-A5A8-4F2D-9237-8AB061ED315F}" type="pres">
      <dgm:prSet presAssocID="{EB37A412-8E7B-4E49-A392-93A63556EDF6}" presName="Name0" presStyleCnt="0">
        <dgm:presLayoutVars>
          <dgm:dir/>
          <dgm:animLvl val="lvl"/>
          <dgm:resizeHandles val="exact"/>
        </dgm:presLayoutVars>
      </dgm:prSet>
      <dgm:spPr/>
    </dgm:pt>
    <dgm:pt modelId="{19F20F1E-B874-4F0E-9616-0796970825DB}" type="pres">
      <dgm:prSet presAssocID="{7F101620-6A89-40DA-8E69-017525CB0952}" presName="linNode" presStyleCnt="0"/>
      <dgm:spPr/>
    </dgm:pt>
    <dgm:pt modelId="{783423DB-09B0-4B1C-BCFC-A9F91CEB3C08}" type="pres">
      <dgm:prSet presAssocID="{7F101620-6A89-40DA-8E69-017525CB095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5F0CB1F-38ED-43E6-A842-586AA8E6E214}" type="pres">
      <dgm:prSet presAssocID="{7F101620-6A89-40DA-8E69-017525CB095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77AA829-7E60-4413-9306-166B76E146A7}" srcId="{7F101620-6A89-40DA-8E69-017525CB0952}" destId="{71556DB8-17E7-419D-8FA9-4B8B59412B50}" srcOrd="0" destOrd="0" parTransId="{85531AB8-DFEA-4C9D-8FB0-465F57F96B56}" sibTransId="{B49A6D13-84F3-4DC8-9189-3D5CE2C45B8D}"/>
    <dgm:cxn modelId="{EE21E22F-3EDD-4568-8C53-01D441B870F6}" type="presOf" srcId="{0C46ED1D-BCF5-4822-A96E-F53C652C3A41}" destId="{A5F0CB1F-38ED-43E6-A842-586AA8E6E214}" srcOrd="0" destOrd="3" presId="urn:microsoft.com/office/officeart/2005/8/layout/vList5"/>
    <dgm:cxn modelId="{F929CF35-D93C-44F6-9EDC-E1FCD72A2832}" type="presOf" srcId="{53FA0F78-25D6-4880-A7FE-BD577D047A75}" destId="{A5F0CB1F-38ED-43E6-A842-586AA8E6E214}" srcOrd="0" destOrd="6" presId="urn:microsoft.com/office/officeart/2005/8/layout/vList5"/>
    <dgm:cxn modelId="{33241236-39AE-421F-94C3-B0B66B4192C4}" type="presOf" srcId="{336C10EF-AC96-4DE9-94E0-65A898D97A5A}" destId="{A5F0CB1F-38ED-43E6-A842-586AA8E6E214}" srcOrd="0" destOrd="5" presId="urn:microsoft.com/office/officeart/2005/8/layout/vList5"/>
    <dgm:cxn modelId="{5AA8C93A-7182-4D4F-9B8A-52824513AC10}" type="presOf" srcId="{86F3FC18-B300-4119-956D-AD0660117FC0}" destId="{A5F0CB1F-38ED-43E6-A842-586AA8E6E214}" srcOrd="0" destOrd="1" presId="urn:microsoft.com/office/officeart/2005/8/layout/vList5"/>
    <dgm:cxn modelId="{B3EF5E3C-C40D-4B6D-8A3E-34352FF3E766}" srcId="{7F101620-6A89-40DA-8E69-017525CB0952}" destId="{53FA0F78-25D6-4880-A7FE-BD577D047A75}" srcOrd="2" destOrd="0" parTransId="{464368E5-6C78-4A0A-8232-FCFF4970B806}" sibTransId="{A3866444-3ACD-4A03-B793-C14F1D455CD8}"/>
    <dgm:cxn modelId="{22F0B25F-AB57-49E1-B832-B7DEF0C558AF}" type="presOf" srcId="{71556DB8-17E7-419D-8FA9-4B8B59412B50}" destId="{A5F0CB1F-38ED-43E6-A842-586AA8E6E214}" srcOrd="0" destOrd="0" presId="urn:microsoft.com/office/officeart/2005/8/layout/vList5"/>
    <dgm:cxn modelId="{BE6F2A63-692D-411C-A973-CB61D8D336C5}" srcId="{0C46ED1D-BCF5-4822-A96E-F53C652C3A41}" destId="{10FE7639-33F6-48E0-AE02-B1ABA9EBD83C}" srcOrd="0" destOrd="0" parTransId="{14FA1C82-4473-4717-812C-672D7DA8CF1D}" sibTransId="{F369754C-FB7F-401C-AB2F-34C0CA35AD48}"/>
    <dgm:cxn modelId="{ED038869-9DC1-4FC7-B7FD-73BDBB9AF851}" srcId="{71556DB8-17E7-419D-8FA9-4B8B59412B50}" destId="{86F3FC18-B300-4119-956D-AD0660117FC0}" srcOrd="0" destOrd="0" parTransId="{E086FB71-0FCF-49D3-8D80-331B858080DC}" sibTransId="{9935681D-654C-4A04-92E8-74B183DF4ECE}"/>
    <dgm:cxn modelId="{061FB550-1A15-442F-A2A1-F76071938CA6}" srcId="{71556DB8-17E7-419D-8FA9-4B8B59412B50}" destId="{AB5A2D53-A6C5-4529-AB9E-591E6454179B}" srcOrd="1" destOrd="0" parTransId="{CB307152-F283-469E-B3C4-26D649B27193}" sibTransId="{75A55327-30CD-43AC-9C0B-0DBEFAECCE40}"/>
    <dgm:cxn modelId="{D69EF750-8602-44A2-8D4F-E418CA9F5192}" type="presOf" srcId="{7F101620-6A89-40DA-8E69-017525CB0952}" destId="{783423DB-09B0-4B1C-BCFC-A9F91CEB3C08}" srcOrd="0" destOrd="0" presId="urn:microsoft.com/office/officeart/2005/8/layout/vList5"/>
    <dgm:cxn modelId="{CB68AC56-1295-4F69-A4A1-D04364EE15EC}" srcId="{53FA0F78-25D6-4880-A7FE-BD577D047A75}" destId="{579419C8-D77C-4B7A-8919-F4580ECF9B7D}" srcOrd="0" destOrd="0" parTransId="{A4A5F76F-1E0F-4F3A-9DE8-C8ABB7696722}" sibTransId="{F0D52FB7-41BF-4409-954C-132FF435907D}"/>
    <dgm:cxn modelId="{46968A7A-3C30-4ABC-8FE6-6D608008217A}" srcId="{0C46ED1D-BCF5-4822-A96E-F53C652C3A41}" destId="{336C10EF-AC96-4DE9-94E0-65A898D97A5A}" srcOrd="1" destOrd="0" parTransId="{60BF0F67-0AB1-4215-BA72-91C8B0A97511}" sibTransId="{6C6F9786-DFD1-4C66-ACCF-17A773994FE8}"/>
    <dgm:cxn modelId="{410C3D80-D987-401F-ACF5-3BFF80186F3C}" type="presOf" srcId="{EB37A412-8E7B-4E49-A392-93A63556EDF6}" destId="{74302DAA-A5A8-4F2D-9237-8AB061ED315F}" srcOrd="0" destOrd="0" presId="urn:microsoft.com/office/officeart/2005/8/layout/vList5"/>
    <dgm:cxn modelId="{ABEEDC83-792D-4585-B434-8FD9FBC22EF8}" type="presOf" srcId="{579419C8-D77C-4B7A-8919-F4580ECF9B7D}" destId="{A5F0CB1F-38ED-43E6-A842-586AA8E6E214}" srcOrd="0" destOrd="7" presId="urn:microsoft.com/office/officeart/2005/8/layout/vList5"/>
    <dgm:cxn modelId="{7BF45087-5D1B-434C-8C18-AEC6CCBE32AD}" srcId="{EB37A412-8E7B-4E49-A392-93A63556EDF6}" destId="{7F101620-6A89-40DA-8E69-017525CB0952}" srcOrd="0" destOrd="0" parTransId="{44213BC1-1F2D-41CC-B77D-141EAA8F764E}" sibTransId="{6F9025B4-D314-49C5-BB52-A911B41150EA}"/>
    <dgm:cxn modelId="{6BBDC591-A544-43DD-B4FB-FCF8876BF2EB}" srcId="{53FA0F78-25D6-4880-A7FE-BD577D047A75}" destId="{986F69B0-C592-4666-A3B1-6C7CBA5B9FD1}" srcOrd="1" destOrd="0" parTransId="{947B848C-91F9-4682-8428-6CF7347CCB8A}" sibTransId="{E26D8914-87C5-4BC8-B95D-C84FF1D2AB53}"/>
    <dgm:cxn modelId="{171A30B9-F66A-434E-ADDF-CAF7AFCE2A52}" srcId="{7F101620-6A89-40DA-8E69-017525CB0952}" destId="{0C46ED1D-BCF5-4822-A96E-F53C652C3A41}" srcOrd="1" destOrd="0" parTransId="{38FFDFEC-354E-415B-B376-48F742724F38}" sibTransId="{0D78B343-ACA7-471C-8535-9EC8DDDE9E39}"/>
    <dgm:cxn modelId="{174959B9-4D06-4B19-B731-66C4B99A927F}" type="presOf" srcId="{986F69B0-C592-4666-A3B1-6C7CBA5B9FD1}" destId="{A5F0CB1F-38ED-43E6-A842-586AA8E6E214}" srcOrd="0" destOrd="8" presId="urn:microsoft.com/office/officeart/2005/8/layout/vList5"/>
    <dgm:cxn modelId="{0EF087BB-084D-4FA4-905C-2DFED51CA99F}" type="presOf" srcId="{10FE7639-33F6-48E0-AE02-B1ABA9EBD83C}" destId="{A5F0CB1F-38ED-43E6-A842-586AA8E6E214}" srcOrd="0" destOrd="4" presId="urn:microsoft.com/office/officeart/2005/8/layout/vList5"/>
    <dgm:cxn modelId="{20E4F7D4-4A7A-44C8-B376-6952FF34E9F8}" type="presOf" srcId="{AB5A2D53-A6C5-4529-AB9E-591E6454179B}" destId="{A5F0CB1F-38ED-43E6-A842-586AA8E6E214}" srcOrd="0" destOrd="2" presId="urn:microsoft.com/office/officeart/2005/8/layout/vList5"/>
    <dgm:cxn modelId="{5D6D36B4-7154-498B-99DA-29F15499E187}" type="presParOf" srcId="{74302DAA-A5A8-4F2D-9237-8AB061ED315F}" destId="{19F20F1E-B874-4F0E-9616-0796970825DB}" srcOrd="0" destOrd="0" presId="urn:microsoft.com/office/officeart/2005/8/layout/vList5"/>
    <dgm:cxn modelId="{B5D5B207-70D5-4064-BF48-CC2D24234118}" type="presParOf" srcId="{19F20F1E-B874-4F0E-9616-0796970825DB}" destId="{783423DB-09B0-4B1C-BCFC-A9F91CEB3C08}" srcOrd="0" destOrd="0" presId="urn:microsoft.com/office/officeart/2005/8/layout/vList5"/>
    <dgm:cxn modelId="{C9A034C5-68FD-462A-91E3-2BB7AF0ACA2B}" type="presParOf" srcId="{19F20F1E-B874-4F0E-9616-0796970825DB}" destId="{A5F0CB1F-38ED-43E6-A842-586AA8E6E2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47694-D1B1-436E-B9B0-55F4FCA8EDC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42EA84-F314-4B49-A395-C3C71B91ABA5}">
      <dgm:prSet/>
      <dgm:spPr/>
      <dgm:t>
        <a:bodyPr/>
        <a:lstStyle/>
        <a:p>
          <a:r>
            <a:rPr lang="en-ID" b="1"/>
            <a:t>Model Training Process:</a:t>
          </a:r>
          <a:endParaRPr lang="en-US"/>
        </a:p>
      </dgm:t>
    </dgm:pt>
    <dgm:pt modelId="{3A9B601A-A232-49DE-B726-CA0D1AB8CBA2}" type="parTrans" cxnId="{12710B0F-A2A4-4F06-9832-6AF482361F2A}">
      <dgm:prSet/>
      <dgm:spPr/>
      <dgm:t>
        <a:bodyPr/>
        <a:lstStyle/>
        <a:p>
          <a:endParaRPr lang="en-US"/>
        </a:p>
      </dgm:t>
    </dgm:pt>
    <dgm:pt modelId="{A69ABEFA-BCF7-47F1-862D-7B57E4883D06}" type="sibTrans" cxnId="{12710B0F-A2A4-4F06-9832-6AF482361F2A}">
      <dgm:prSet/>
      <dgm:spPr/>
      <dgm:t>
        <a:bodyPr/>
        <a:lstStyle/>
        <a:p>
          <a:endParaRPr lang="en-US"/>
        </a:p>
      </dgm:t>
    </dgm:pt>
    <dgm:pt modelId="{25CBE2FF-C366-4413-9E7D-242F26E12265}">
      <dgm:prSet/>
      <dgm:spPr/>
      <dgm:t>
        <a:bodyPr/>
        <a:lstStyle/>
        <a:p>
          <a:r>
            <a:rPr lang="en-ID"/>
            <a:t>Data Preprocessing:</a:t>
          </a:r>
          <a:endParaRPr lang="en-US"/>
        </a:p>
      </dgm:t>
    </dgm:pt>
    <dgm:pt modelId="{5F6DB2E9-92BA-440C-8DB0-036E4CEC4AAD}" type="parTrans" cxnId="{191B5069-24C6-4D28-A9E4-D6FE3F03C51A}">
      <dgm:prSet/>
      <dgm:spPr/>
      <dgm:t>
        <a:bodyPr/>
        <a:lstStyle/>
        <a:p>
          <a:endParaRPr lang="en-US"/>
        </a:p>
      </dgm:t>
    </dgm:pt>
    <dgm:pt modelId="{6E402124-7C1C-4CDC-8C3C-E8C561A04348}" type="sibTrans" cxnId="{191B5069-24C6-4D28-A9E4-D6FE3F03C51A}">
      <dgm:prSet/>
      <dgm:spPr/>
      <dgm:t>
        <a:bodyPr/>
        <a:lstStyle/>
        <a:p>
          <a:endParaRPr lang="en-US"/>
        </a:p>
      </dgm:t>
    </dgm:pt>
    <dgm:pt modelId="{EB46A98C-363F-4305-A098-F51AA8FB32E9}">
      <dgm:prSet/>
      <dgm:spPr/>
      <dgm:t>
        <a:bodyPr/>
        <a:lstStyle/>
        <a:p>
          <a:r>
            <a:rPr lang="en-ID"/>
            <a:t>Load names and labels from a CSV file.</a:t>
          </a:r>
          <a:endParaRPr lang="en-US"/>
        </a:p>
      </dgm:t>
    </dgm:pt>
    <dgm:pt modelId="{C2ECD705-A54A-4085-B8CD-E8054E537C32}" type="parTrans" cxnId="{A2C3FCFB-2282-43C5-B6D0-290A25A37CE6}">
      <dgm:prSet/>
      <dgm:spPr/>
      <dgm:t>
        <a:bodyPr/>
        <a:lstStyle/>
        <a:p>
          <a:endParaRPr lang="en-US"/>
        </a:p>
      </dgm:t>
    </dgm:pt>
    <dgm:pt modelId="{3C27154E-2199-45FE-9012-B8C1EB7DAFEE}" type="sibTrans" cxnId="{A2C3FCFB-2282-43C5-B6D0-290A25A37CE6}">
      <dgm:prSet/>
      <dgm:spPr/>
      <dgm:t>
        <a:bodyPr/>
        <a:lstStyle/>
        <a:p>
          <a:endParaRPr lang="en-US"/>
        </a:p>
      </dgm:t>
    </dgm:pt>
    <dgm:pt modelId="{554AE6D4-5F8F-43BB-AA52-30FDB303B856}">
      <dgm:prSet/>
      <dgm:spPr/>
      <dgm:t>
        <a:bodyPr/>
        <a:lstStyle/>
        <a:p>
          <a:r>
            <a:rPr lang="en-ID"/>
            <a:t>Split data into training and testing sets.</a:t>
          </a:r>
          <a:endParaRPr lang="en-US"/>
        </a:p>
      </dgm:t>
    </dgm:pt>
    <dgm:pt modelId="{F20FB032-6D6C-4463-8282-7A20930AF6D1}" type="parTrans" cxnId="{5C325260-D310-4309-BF1C-6EC2063B3CCB}">
      <dgm:prSet/>
      <dgm:spPr/>
      <dgm:t>
        <a:bodyPr/>
        <a:lstStyle/>
        <a:p>
          <a:endParaRPr lang="en-US"/>
        </a:p>
      </dgm:t>
    </dgm:pt>
    <dgm:pt modelId="{751D62E9-5677-409E-B9E0-B29433B27CAB}" type="sibTrans" cxnId="{5C325260-D310-4309-BF1C-6EC2063B3CCB}">
      <dgm:prSet/>
      <dgm:spPr/>
      <dgm:t>
        <a:bodyPr/>
        <a:lstStyle/>
        <a:p>
          <a:endParaRPr lang="en-US"/>
        </a:p>
      </dgm:t>
    </dgm:pt>
    <dgm:pt modelId="{7B887443-DDCF-48C1-96CB-E738F51FEDAF}">
      <dgm:prSet/>
      <dgm:spPr/>
      <dgm:t>
        <a:bodyPr/>
        <a:lstStyle/>
        <a:p>
          <a:r>
            <a:rPr lang="en-ID"/>
            <a:t>Train the Model:</a:t>
          </a:r>
          <a:endParaRPr lang="en-US"/>
        </a:p>
      </dgm:t>
    </dgm:pt>
    <dgm:pt modelId="{21CE7F34-C427-4909-846C-DBECE85FEC3A}" type="parTrans" cxnId="{7B432EAA-CC61-4F92-B5ED-3D8F31F6A088}">
      <dgm:prSet/>
      <dgm:spPr/>
      <dgm:t>
        <a:bodyPr/>
        <a:lstStyle/>
        <a:p>
          <a:endParaRPr lang="en-US"/>
        </a:p>
      </dgm:t>
    </dgm:pt>
    <dgm:pt modelId="{3271844F-C857-45F2-9479-66B428E8B5DD}" type="sibTrans" cxnId="{7B432EAA-CC61-4F92-B5ED-3D8F31F6A088}">
      <dgm:prSet/>
      <dgm:spPr/>
      <dgm:t>
        <a:bodyPr/>
        <a:lstStyle/>
        <a:p>
          <a:endParaRPr lang="en-US"/>
        </a:p>
      </dgm:t>
    </dgm:pt>
    <dgm:pt modelId="{0BCA42C2-171E-4C9E-BF36-102B5ABED98A}">
      <dgm:prSet/>
      <dgm:spPr/>
      <dgm:t>
        <a:bodyPr/>
        <a:lstStyle/>
        <a:p>
          <a:r>
            <a:rPr lang="en-ID"/>
            <a:t>Use Logistic Regression Model to Predict Binary Type values.</a:t>
          </a:r>
          <a:endParaRPr lang="en-US"/>
        </a:p>
      </dgm:t>
    </dgm:pt>
    <dgm:pt modelId="{6D7B1D76-3985-4F3D-9E99-5189676BB3D1}" type="parTrans" cxnId="{0741A7AD-64D4-43DD-A923-4E548D667966}">
      <dgm:prSet/>
      <dgm:spPr/>
      <dgm:t>
        <a:bodyPr/>
        <a:lstStyle/>
        <a:p>
          <a:endParaRPr lang="en-US"/>
        </a:p>
      </dgm:t>
    </dgm:pt>
    <dgm:pt modelId="{EAAC8642-7090-482E-9B80-9826CDCEB9DB}" type="sibTrans" cxnId="{0741A7AD-64D4-43DD-A923-4E548D667966}">
      <dgm:prSet/>
      <dgm:spPr/>
      <dgm:t>
        <a:bodyPr/>
        <a:lstStyle/>
        <a:p>
          <a:endParaRPr lang="en-US"/>
        </a:p>
      </dgm:t>
    </dgm:pt>
    <dgm:pt modelId="{EBE721FF-DFEA-4155-A903-8C90AB359F00}">
      <dgm:prSet/>
      <dgm:spPr/>
      <dgm:t>
        <a:bodyPr/>
        <a:lstStyle/>
        <a:p>
          <a:r>
            <a:rPr lang="en-ID"/>
            <a:t>Model Validation:</a:t>
          </a:r>
          <a:endParaRPr lang="en-US"/>
        </a:p>
      </dgm:t>
    </dgm:pt>
    <dgm:pt modelId="{4374B13B-2418-431A-B8A8-85250C8B8E07}" type="parTrans" cxnId="{4F753CAB-79D8-4C68-B0FE-BE979C29829F}">
      <dgm:prSet/>
      <dgm:spPr/>
      <dgm:t>
        <a:bodyPr/>
        <a:lstStyle/>
        <a:p>
          <a:endParaRPr lang="en-US"/>
        </a:p>
      </dgm:t>
    </dgm:pt>
    <dgm:pt modelId="{57B2FCF3-4F39-4431-8474-362F34FBDF6B}" type="sibTrans" cxnId="{4F753CAB-79D8-4C68-B0FE-BE979C29829F}">
      <dgm:prSet/>
      <dgm:spPr/>
      <dgm:t>
        <a:bodyPr/>
        <a:lstStyle/>
        <a:p>
          <a:endParaRPr lang="en-US"/>
        </a:p>
      </dgm:t>
    </dgm:pt>
    <dgm:pt modelId="{81C615B3-F02D-4B92-B157-5732FF853B32}">
      <dgm:prSet/>
      <dgm:spPr/>
      <dgm:t>
        <a:bodyPr/>
        <a:lstStyle/>
        <a:p>
          <a:r>
            <a:rPr lang="en-ID"/>
            <a:t>Test accuracy on validation datasets.</a:t>
          </a:r>
          <a:endParaRPr lang="en-US"/>
        </a:p>
      </dgm:t>
    </dgm:pt>
    <dgm:pt modelId="{CED736DA-2805-4D77-BFE6-CB204DF9735E}" type="parTrans" cxnId="{DC311D4C-111F-454D-BDA4-694ADFCED5DB}">
      <dgm:prSet/>
      <dgm:spPr/>
      <dgm:t>
        <a:bodyPr/>
        <a:lstStyle/>
        <a:p>
          <a:endParaRPr lang="en-US"/>
        </a:p>
      </dgm:t>
    </dgm:pt>
    <dgm:pt modelId="{5E0766E4-F346-4BB5-8AE0-EE478022F68B}" type="sibTrans" cxnId="{DC311D4C-111F-454D-BDA4-694ADFCED5DB}">
      <dgm:prSet/>
      <dgm:spPr/>
      <dgm:t>
        <a:bodyPr/>
        <a:lstStyle/>
        <a:p>
          <a:endParaRPr lang="en-US"/>
        </a:p>
      </dgm:t>
    </dgm:pt>
    <dgm:pt modelId="{37D9957A-E752-4A18-A329-703CC9B2B826}" type="pres">
      <dgm:prSet presAssocID="{37C47694-D1B1-436E-B9B0-55F4FCA8EDC9}" presName="Name0" presStyleCnt="0">
        <dgm:presLayoutVars>
          <dgm:dir/>
          <dgm:animLvl val="lvl"/>
          <dgm:resizeHandles val="exact"/>
        </dgm:presLayoutVars>
      </dgm:prSet>
      <dgm:spPr/>
    </dgm:pt>
    <dgm:pt modelId="{9EA58457-7EDE-474B-BD82-A3F92BD739C6}" type="pres">
      <dgm:prSet presAssocID="{9C42EA84-F314-4B49-A395-C3C71B91ABA5}" presName="linNode" presStyleCnt="0"/>
      <dgm:spPr/>
    </dgm:pt>
    <dgm:pt modelId="{3B0CD0AF-5E75-4F3D-8D96-FE50B8D4AFDD}" type="pres">
      <dgm:prSet presAssocID="{9C42EA84-F314-4B49-A395-C3C71B91ABA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9806390-6B29-4D63-8380-CE7632F67FB3}" type="pres">
      <dgm:prSet presAssocID="{A69ABEFA-BCF7-47F1-862D-7B57E4883D06}" presName="sp" presStyleCnt="0"/>
      <dgm:spPr/>
    </dgm:pt>
    <dgm:pt modelId="{F979E92A-2341-408F-B404-86DA198F84B2}" type="pres">
      <dgm:prSet presAssocID="{25CBE2FF-C366-4413-9E7D-242F26E12265}" presName="linNode" presStyleCnt="0"/>
      <dgm:spPr/>
    </dgm:pt>
    <dgm:pt modelId="{B8B0F7CE-78FF-471D-B3E3-8B539B83DD58}" type="pres">
      <dgm:prSet presAssocID="{25CBE2FF-C366-4413-9E7D-242F26E1226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975A09D-A016-4A23-9EEC-0F18E8603178}" type="pres">
      <dgm:prSet presAssocID="{25CBE2FF-C366-4413-9E7D-242F26E12265}" presName="descendantText" presStyleLbl="alignAccFollowNode1" presStyleIdx="0" presStyleCnt="3">
        <dgm:presLayoutVars>
          <dgm:bulletEnabled val="1"/>
        </dgm:presLayoutVars>
      </dgm:prSet>
      <dgm:spPr/>
    </dgm:pt>
    <dgm:pt modelId="{713AA9D4-3AE0-4D38-B101-949063400923}" type="pres">
      <dgm:prSet presAssocID="{6E402124-7C1C-4CDC-8C3C-E8C561A04348}" presName="sp" presStyleCnt="0"/>
      <dgm:spPr/>
    </dgm:pt>
    <dgm:pt modelId="{9ACFEF11-4B78-4C9C-AECC-47C7A81F19CD}" type="pres">
      <dgm:prSet presAssocID="{7B887443-DDCF-48C1-96CB-E738F51FEDAF}" presName="linNode" presStyleCnt="0"/>
      <dgm:spPr/>
    </dgm:pt>
    <dgm:pt modelId="{C93C530F-EEB3-43CE-A7D9-2A9B67E46DA6}" type="pres">
      <dgm:prSet presAssocID="{7B887443-DDCF-48C1-96CB-E738F51FEDA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4991FA0-7232-4D50-AC77-AACC01601E3A}" type="pres">
      <dgm:prSet presAssocID="{7B887443-DDCF-48C1-96CB-E738F51FEDAF}" presName="descendantText" presStyleLbl="alignAccFollowNode1" presStyleIdx="1" presStyleCnt="3">
        <dgm:presLayoutVars>
          <dgm:bulletEnabled val="1"/>
        </dgm:presLayoutVars>
      </dgm:prSet>
      <dgm:spPr/>
    </dgm:pt>
    <dgm:pt modelId="{BC703120-76CF-4FE1-A472-3FFD7E47B7A2}" type="pres">
      <dgm:prSet presAssocID="{3271844F-C857-45F2-9479-66B428E8B5DD}" presName="sp" presStyleCnt="0"/>
      <dgm:spPr/>
    </dgm:pt>
    <dgm:pt modelId="{9928219F-EBA8-422F-8AA4-FA5C5E177553}" type="pres">
      <dgm:prSet presAssocID="{EBE721FF-DFEA-4155-A903-8C90AB359F00}" presName="linNode" presStyleCnt="0"/>
      <dgm:spPr/>
    </dgm:pt>
    <dgm:pt modelId="{25EE18A2-87FD-4BF4-A554-21788FC7419A}" type="pres">
      <dgm:prSet presAssocID="{EBE721FF-DFEA-4155-A903-8C90AB359F0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35D1B0C-AFC4-442E-873B-A2DAB6830C43}" type="pres">
      <dgm:prSet presAssocID="{EBE721FF-DFEA-4155-A903-8C90AB359F0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2710B0F-A2A4-4F06-9832-6AF482361F2A}" srcId="{37C47694-D1B1-436E-B9B0-55F4FCA8EDC9}" destId="{9C42EA84-F314-4B49-A395-C3C71B91ABA5}" srcOrd="0" destOrd="0" parTransId="{3A9B601A-A232-49DE-B726-CA0D1AB8CBA2}" sibTransId="{A69ABEFA-BCF7-47F1-862D-7B57E4883D06}"/>
    <dgm:cxn modelId="{4C62CB24-DF4A-4823-BFFA-1363BC588325}" type="presOf" srcId="{81C615B3-F02D-4B92-B157-5732FF853B32}" destId="{E35D1B0C-AFC4-442E-873B-A2DAB6830C43}" srcOrd="0" destOrd="0" presId="urn:microsoft.com/office/officeart/2005/8/layout/vList5"/>
    <dgm:cxn modelId="{2F2BD228-F098-4357-9178-07A4BFCF3E13}" type="presOf" srcId="{0BCA42C2-171E-4C9E-BF36-102B5ABED98A}" destId="{14991FA0-7232-4D50-AC77-AACC01601E3A}" srcOrd="0" destOrd="0" presId="urn:microsoft.com/office/officeart/2005/8/layout/vList5"/>
    <dgm:cxn modelId="{6546AE35-46FE-432B-8516-0E08BE30EED4}" type="presOf" srcId="{554AE6D4-5F8F-43BB-AA52-30FDB303B856}" destId="{4975A09D-A016-4A23-9EEC-0F18E8603178}" srcOrd="0" destOrd="1" presId="urn:microsoft.com/office/officeart/2005/8/layout/vList5"/>
    <dgm:cxn modelId="{5C325260-D310-4309-BF1C-6EC2063B3CCB}" srcId="{25CBE2FF-C366-4413-9E7D-242F26E12265}" destId="{554AE6D4-5F8F-43BB-AA52-30FDB303B856}" srcOrd="1" destOrd="0" parTransId="{F20FB032-6D6C-4463-8282-7A20930AF6D1}" sibTransId="{751D62E9-5677-409E-B9E0-B29433B27CAB}"/>
    <dgm:cxn modelId="{191B5069-24C6-4D28-A9E4-D6FE3F03C51A}" srcId="{37C47694-D1B1-436E-B9B0-55F4FCA8EDC9}" destId="{25CBE2FF-C366-4413-9E7D-242F26E12265}" srcOrd="1" destOrd="0" parTransId="{5F6DB2E9-92BA-440C-8DB0-036E4CEC4AAD}" sibTransId="{6E402124-7C1C-4CDC-8C3C-E8C561A04348}"/>
    <dgm:cxn modelId="{DC311D4C-111F-454D-BDA4-694ADFCED5DB}" srcId="{EBE721FF-DFEA-4155-A903-8C90AB359F00}" destId="{81C615B3-F02D-4B92-B157-5732FF853B32}" srcOrd="0" destOrd="0" parTransId="{CED736DA-2805-4D77-BFE6-CB204DF9735E}" sibTransId="{5E0766E4-F346-4BB5-8AE0-EE478022F68B}"/>
    <dgm:cxn modelId="{B2F75F71-9991-41D5-8080-3C2A34CD4D2E}" type="presOf" srcId="{25CBE2FF-C366-4413-9E7D-242F26E12265}" destId="{B8B0F7CE-78FF-471D-B3E3-8B539B83DD58}" srcOrd="0" destOrd="0" presId="urn:microsoft.com/office/officeart/2005/8/layout/vList5"/>
    <dgm:cxn modelId="{B580C652-FACC-4FB3-BA02-293A7D7139F8}" type="presOf" srcId="{EB46A98C-363F-4305-A098-F51AA8FB32E9}" destId="{4975A09D-A016-4A23-9EEC-0F18E8603178}" srcOrd="0" destOrd="0" presId="urn:microsoft.com/office/officeart/2005/8/layout/vList5"/>
    <dgm:cxn modelId="{EA222A5A-F671-44D4-807E-7F9B43B477AC}" type="presOf" srcId="{37C47694-D1B1-436E-B9B0-55F4FCA8EDC9}" destId="{37D9957A-E752-4A18-A329-703CC9B2B826}" srcOrd="0" destOrd="0" presId="urn:microsoft.com/office/officeart/2005/8/layout/vList5"/>
    <dgm:cxn modelId="{7B432EAA-CC61-4F92-B5ED-3D8F31F6A088}" srcId="{37C47694-D1B1-436E-B9B0-55F4FCA8EDC9}" destId="{7B887443-DDCF-48C1-96CB-E738F51FEDAF}" srcOrd="2" destOrd="0" parTransId="{21CE7F34-C427-4909-846C-DBECE85FEC3A}" sibTransId="{3271844F-C857-45F2-9479-66B428E8B5DD}"/>
    <dgm:cxn modelId="{4F753CAB-79D8-4C68-B0FE-BE979C29829F}" srcId="{37C47694-D1B1-436E-B9B0-55F4FCA8EDC9}" destId="{EBE721FF-DFEA-4155-A903-8C90AB359F00}" srcOrd="3" destOrd="0" parTransId="{4374B13B-2418-431A-B8A8-85250C8B8E07}" sibTransId="{57B2FCF3-4F39-4431-8474-362F34FBDF6B}"/>
    <dgm:cxn modelId="{0741A7AD-64D4-43DD-A923-4E548D667966}" srcId="{7B887443-DDCF-48C1-96CB-E738F51FEDAF}" destId="{0BCA42C2-171E-4C9E-BF36-102B5ABED98A}" srcOrd="0" destOrd="0" parTransId="{6D7B1D76-3985-4F3D-9E99-5189676BB3D1}" sibTransId="{EAAC8642-7090-482E-9B80-9826CDCEB9DB}"/>
    <dgm:cxn modelId="{2987E5C8-4450-4F09-9349-B920428CC362}" type="presOf" srcId="{7B887443-DDCF-48C1-96CB-E738F51FEDAF}" destId="{C93C530F-EEB3-43CE-A7D9-2A9B67E46DA6}" srcOrd="0" destOrd="0" presId="urn:microsoft.com/office/officeart/2005/8/layout/vList5"/>
    <dgm:cxn modelId="{5F698AEE-7B46-490D-B5CD-2BD2666DA8C9}" type="presOf" srcId="{9C42EA84-F314-4B49-A395-C3C71B91ABA5}" destId="{3B0CD0AF-5E75-4F3D-8D96-FE50B8D4AFDD}" srcOrd="0" destOrd="0" presId="urn:microsoft.com/office/officeart/2005/8/layout/vList5"/>
    <dgm:cxn modelId="{A2C3FCFB-2282-43C5-B6D0-290A25A37CE6}" srcId="{25CBE2FF-C366-4413-9E7D-242F26E12265}" destId="{EB46A98C-363F-4305-A098-F51AA8FB32E9}" srcOrd="0" destOrd="0" parTransId="{C2ECD705-A54A-4085-B8CD-E8054E537C32}" sibTransId="{3C27154E-2199-45FE-9012-B8C1EB7DAFEE}"/>
    <dgm:cxn modelId="{940E2EFE-8362-4A6D-A1D8-1EA2D83FC8BA}" type="presOf" srcId="{EBE721FF-DFEA-4155-A903-8C90AB359F00}" destId="{25EE18A2-87FD-4BF4-A554-21788FC7419A}" srcOrd="0" destOrd="0" presId="urn:microsoft.com/office/officeart/2005/8/layout/vList5"/>
    <dgm:cxn modelId="{221F70B8-EB3C-4361-96EB-A3ECF998C047}" type="presParOf" srcId="{37D9957A-E752-4A18-A329-703CC9B2B826}" destId="{9EA58457-7EDE-474B-BD82-A3F92BD739C6}" srcOrd="0" destOrd="0" presId="urn:microsoft.com/office/officeart/2005/8/layout/vList5"/>
    <dgm:cxn modelId="{12167089-F6EE-4C73-A486-23A0CC89A1DE}" type="presParOf" srcId="{9EA58457-7EDE-474B-BD82-A3F92BD739C6}" destId="{3B0CD0AF-5E75-4F3D-8D96-FE50B8D4AFDD}" srcOrd="0" destOrd="0" presId="urn:microsoft.com/office/officeart/2005/8/layout/vList5"/>
    <dgm:cxn modelId="{053B9044-49B0-4BC6-B708-992EEBEFE934}" type="presParOf" srcId="{37D9957A-E752-4A18-A329-703CC9B2B826}" destId="{09806390-6B29-4D63-8380-CE7632F67FB3}" srcOrd="1" destOrd="0" presId="urn:microsoft.com/office/officeart/2005/8/layout/vList5"/>
    <dgm:cxn modelId="{0EA994A4-1BF7-4086-B39B-0519CFE8CD3B}" type="presParOf" srcId="{37D9957A-E752-4A18-A329-703CC9B2B826}" destId="{F979E92A-2341-408F-B404-86DA198F84B2}" srcOrd="2" destOrd="0" presId="urn:microsoft.com/office/officeart/2005/8/layout/vList5"/>
    <dgm:cxn modelId="{45499A91-A809-4B50-B10D-91F335510E07}" type="presParOf" srcId="{F979E92A-2341-408F-B404-86DA198F84B2}" destId="{B8B0F7CE-78FF-471D-B3E3-8B539B83DD58}" srcOrd="0" destOrd="0" presId="urn:microsoft.com/office/officeart/2005/8/layout/vList5"/>
    <dgm:cxn modelId="{5B6CD519-1D80-467B-AC16-ED614444ACDD}" type="presParOf" srcId="{F979E92A-2341-408F-B404-86DA198F84B2}" destId="{4975A09D-A016-4A23-9EEC-0F18E8603178}" srcOrd="1" destOrd="0" presId="urn:microsoft.com/office/officeart/2005/8/layout/vList5"/>
    <dgm:cxn modelId="{78A16F85-5277-4259-B039-F3A6B7EF8192}" type="presParOf" srcId="{37D9957A-E752-4A18-A329-703CC9B2B826}" destId="{713AA9D4-3AE0-4D38-B101-949063400923}" srcOrd="3" destOrd="0" presId="urn:microsoft.com/office/officeart/2005/8/layout/vList5"/>
    <dgm:cxn modelId="{CEB2CBBC-35D1-4C3F-AECA-82BBD5210A37}" type="presParOf" srcId="{37D9957A-E752-4A18-A329-703CC9B2B826}" destId="{9ACFEF11-4B78-4C9C-AECC-47C7A81F19CD}" srcOrd="4" destOrd="0" presId="urn:microsoft.com/office/officeart/2005/8/layout/vList5"/>
    <dgm:cxn modelId="{3249EAEE-9492-4A13-8A60-73D7B0A25425}" type="presParOf" srcId="{9ACFEF11-4B78-4C9C-AECC-47C7A81F19CD}" destId="{C93C530F-EEB3-43CE-A7D9-2A9B67E46DA6}" srcOrd="0" destOrd="0" presId="urn:microsoft.com/office/officeart/2005/8/layout/vList5"/>
    <dgm:cxn modelId="{078D1882-CF44-47CB-9F2B-DBE5B126BF45}" type="presParOf" srcId="{9ACFEF11-4B78-4C9C-AECC-47C7A81F19CD}" destId="{14991FA0-7232-4D50-AC77-AACC01601E3A}" srcOrd="1" destOrd="0" presId="urn:microsoft.com/office/officeart/2005/8/layout/vList5"/>
    <dgm:cxn modelId="{7DCC43D9-7C23-49A4-89B5-6BA434F1209C}" type="presParOf" srcId="{37D9957A-E752-4A18-A329-703CC9B2B826}" destId="{BC703120-76CF-4FE1-A472-3FFD7E47B7A2}" srcOrd="5" destOrd="0" presId="urn:microsoft.com/office/officeart/2005/8/layout/vList5"/>
    <dgm:cxn modelId="{4FE3FD72-5554-44FE-8A5E-FBA469B4ABEB}" type="presParOf" srcId="{37D9957A-E752-4A18-A329-703CC9B2B826}" destId="{9928219F-EBA8-422F-8AA4-FA5C5E177553}" srcOrd="6" destOrd="0" presId="urn:microsoft.com/office/officeart/2005/8/layout/vList5"/>
    <dgm:cxn modelId="{ABAA9ABD-D06B-4293-88E3-BC82CAB091A7}" type="presParOf" srcId="{9928219F-EBA8-422F-8AA4-FA5C5E177553}" destId="{25EE18A2-87FD-4BF4-A554-21788FC7419A}" srcOrd="0" destOrd="0" presId="urn:microsoft.com/office/officeart/2005/8/layout/vList5"/>
    <dgm:cxn modelId="{750A731D-4E3A-4C7E-943F-1F6F0F3F279C}" type="presParOf" srcId="{9928219F-EBA8-422F-8AA4-FA5C5E177553}" destId="{E35D1B0C-AFC4-442E-873B-A2DAB6830C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F434C-B1D4-4D11-9D82-D2E0A1A8AF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A1EE95-D4C3-4EC7-AD3C-BADCE782F14B}">
      <dgm:prSet/>
      <dgm:spPr/>
      <dgm:t>
        <a:bodyPr/>
        <a:lstStyle/>
        <a:p>
          <a:r>
            <a:rPr lang="en-US" b="1"/>
            <a:t>Incremental Learning:</a:t>
          </a:r>
          <a:endParaRPr lang="en-US"/>
        </a:p>
      </dgm:t>
    </dgm:pt>
    <dgm:pt modelId="{E6B314A0-E191-46E4-A5E6-094A3C014449}" type="parTrans" cxnId="{214FBFF7-8BD9-4B99-B001-35B278ADA8DE}">
      <dgm:prSet/>
      <dgm:spPr/>
      <dgm:t>
        <a:bodyPr/>
        <a:lstStyle/>
        <a:p>
          <a:endParaRPr lang="en-US"/>
        </a:p>
      </dgm:t>
    </dgm:pt>
    <dgm:pt modelId="{6D6B726D-F7BE-46C6-97A4-B32B2462FE2C}" type="sibTrans" cxnId="{214FBFF7-8BD9-4B99-B001-35B278ADA8DE}">
      <dgm:prSet/>
      <dgm:spPr/>
      <dgm:t>
        <a:bodyPr/>
        <a:lstStyle/>
        <a:p>
          <a:endParaRPr lang="en-US"/>
        </a:p>
      </dgm:t>
    </dgm:pt>
    <dgm:pt modelId="{614823E3-534D-4B77-B797-DC54D5DF7FA9}">
      <dgm:prSet/>
      <dgm:spPr/>
      <dgm:t>
        <a:bodyPr/>
        <a:lstStyle/>
        <a:p>
          <a:r>
            <a:rPr lang="en-US"/>
            <a:t>After each user input, new data can be added.</a:t>
          </a:r>
        </a:p>
      </dgm:t>
    </dgm:pt>
    <dgm:pt modelId="{6580DA53-819F-4264-8894-4FF4AC81873B}" type="parTrans" cxnId="{127E1A95-C07D-4888-8D58-4C0BD117E08B}">
      <dgm:prSet/>
      <dgm:spPr/>
      <dgm:t>
        <a:bodyPr/>
        <a:lstStyle/>
        <a:p>
          <a:endParaRPr lang="en-US"/>
        </a:p>
      </dgm:t>
    </dgm:pt>
    <dgm:pt modelId="{38EEE279-CA8D-4A71-9D98-340307A9C5E1}" type="sibTrans" cxnId="{127E1A95-C07D-4888-8D58-4C0BD117E08B}">
      <dgm:prSet/>
      <dgm:spPr/>
      <dgm:t>
        <a:bodyPr/>
        <a:lstStyle/>
        <a:p>
          <a:endParaRPr lang="en-US"/>
        </a:p>
      </dgm:t>
    </dgm:pt>
    <dgm:pt modelId="{E14F393C-8067-48A6-8F4E-948463C89E27}">
      <dgm:prSet/>
      <dgm:spPr/>
      <dgm:t>
        <a:bodyPr/>
        <a:lstStyle/>
        <a:p>
          <a:r>
            <a:rPr lang="en-US"/>
            <a:t>Update the model dynamically with new names and correct gender labels.</a:t>
          </a:r>
        </a:p>
      </dgm:t>
    </dgm:pt>
    <dgm:pt modelId="{7112189B-8ABA-4989-BA63-4B90EC06E35F}" type="parTrans" cxnId="{181AE918-980A-4FB8-93CE-891824EA4FDE}">
      <dgm:prSet/>
      <dgm:spPr/>
      <dgm:t>
        <a:bodyPr/>
        <a:lstStyle/>
        <a:p>
          <a:endParaRPr lang="en-US"/>
        </a:p>
      </dgm:t>
    </dgm:pt>
    <dgm:pt modelId="{7697FB18-94FC-4D67-8EAA-3B2D260BEE34}" type="sibTrans" cxnId="{181AE918-980A-4FB8-93CE-891824EA4FDE}">
      <dgm:prSet/>
      <dgm:spPr/>
      <dgm:t>
        <a:bodyPr/>
        <a:lstStyle/>
        <a:p>
          <a:endParaRPr lang="en-US"/>
        </a:p>
      </dgm:t>
    </dgm:pt>
    <dgm:pt modelId="{F6C8DFF8-0DD1-4402-B6AF-B8669C5A629E}">
      <dgm:prSet/>
      <dgm:spPr/>
      <dgm:t>
        <a:bodyPr/>
        <a:lstStyle/>
        <a:p>
          <a:r>
            <a:rPr lang="en-US"/>
            <a:t>Save the updated model using Pickle for future predictions.</a:t>
          </a:r>
        </a:p>
      </dgm:t>
    </dgm:pt>
    <dgm:pt modelId="{474587B9-6E26-4D0D-8D2C-0542E44735F0}" type="parTrans" cxnId="{F0EDC461-AF43-49C8-8C0A-85BA5950A16E}">
      <dgm:prSet/>
      <dgm:spPr/>
      <dgm:t>
        <a:bodyPr/>
        <a:lstStyle/>
        <a:p>
          <a:endParaRPr lang="en-US"/>
        </a:p>
      </dgm:t>
    </dgm:pt>
    <dgm:pt modelId="{BADFCEDA-0B4C-4AA8-A58C-05D281920221}" type="sibTrans" cxnId="{F0EDC461-AF43-49C8-8C0A-85BA5950A16E}">
      <dgm:prSet/>
      <dgm:spPr/>
      <dgm:t>
        <a:bodyPr/>
        <a:lstStyle/>
        <a:p>
          <a:endParaRPr lang="en-US"/>
        </a:p>
      </dgm:t>
    </dgm:pt>
    <dgm:pt modelId="{4C059F54-2D45-42F6-A415-334BE721EE0B}" type="pres">
      <dgm:prSet presAssocID="{686F434C-B1D4-4D11-9D82-D2E0A1A8AFAB}" presName="linear" presStyleCnt="0">
        <dgm:presLayoutVars>
          <dgm:animLvl val="lvl"/>
          <dgm:resizeHandles val="exact"/>
        </dgm:presLayoutVars>
      </dgm:prSet>
      <dgm:spPr/>
    </dgm:pt>
    <dgm:pt modelId="{17181D8E-744D-44EF-A3E5-36E3EF1B8F6B}" type="pres">
      <dgm:prSet presAssocID="{4DA1EE95-D4C3-4EC7-AD3C-BADCE782F1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2A3996-6870-44C8-B190-C7C576192033}" type="pres">
      <dgm:prSet presAssocID="{6D6B726D-F7BE-46C6-97A4-B32B2462FE2C}" presName="spacer" presStyleCnt="0"/>
      <dgm:spPr/>
    </dgm:pt>
    <dgm:pt modelId="{AEC290EE-BFCF-423B-974E-CED9ED5B0C28}" type="pres">
      <dgm:prSet presAssocID="{614823E3-534D-4B77-B797-DC54D5DF7F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BE1E4B-ADD3-4BFA-AF63-87135A11AB98}" type="pres">
      <dgm:prSet presAssocID="{38EEE279-CA8D-4A71-9D98-340307A9C5E1}" presName="spacer" presStyleCnt="0"/>
      <dgm:spPr/>
    </dgm:pt>
    <dgm:pt modelId="{DE4AED09-E199-4338-A2F0-FF8D3CFF5564}" type="pres">
      <dgm:prSet presAssocID="{E14F393C-8067-48A6-8F4E-948463C89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8E7F40-A2FE-42C4-B80C-8938A6831F9E}" type="pres">
      <dgm:prSet presAssocID="{7697FB18-94FC-4D67-8EAA-3B2D260BEE34}" presName="spacer" presStyleCnt="0"/>
      <dgm:spPr/>
    </dgm:pt>
    <dgm:pt modelId="{875E5643-6B35-48DD-A7FF-3C58842B2EAC}" type="pres">
      <dgm:prSet presAssocID="{F6C8DFF8-0DD1-4402-B6AF-B8669C5A62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259D0D-84A5-4890-8167-3D928DBE9AB1}" type="presOf" srcId="{E14F393C-8067-48A6-8F4E-948463C89E27}" destId="{DE4AED09-E199-4338-A2F0-FF8D3CFF5564}" srcOrd="0" destOrd="0" presId="urn:microsoft.com/office/officeart/2005/8/layout/vList2"/>
    <dgm:cxn modelId="{6FC75615-5880-4EDF-B811-521542F13EC0}" type="presOf" srcId="{F6C8DFF8-0DD1-4402-B6AF-B8669C5A629E}" destId="{875E5643-6B35-48DD-A7FF-3C58842B2EAC}" srcOrd="0" destOrd="0" presId="urn:microsoft.com/office/officeart/2005/8/layout/vList2"/>
    <dgm:cxn modelId="{181AE918-980A-4FB8-93CE-891824EA4FDE}" srcId="{686F434C-B1D4-4D11-9D82-D2E0A1A8AFAB}" destId="{E14F393C-8067-48A6-8F4E-948463C89E27}" srcOrd="2" destOrd="0" parTransId="{7112189B-8ABA-4989-BA63-4B90EC06E35F}" sibTransId="{7697FB18-94FC-4D67-8EAA-3B2D260BEE34}"/>
    <dgm:cxn modelId="{841BBE28-D972-4F9A-A49D-C74F19260F5C}" type="presOf" srcId="{686F434C-B1D4-4D11-9D82-D2E0A1A8AFAB}" destId="{4C059F54-2D45-42F6-A415-334BE721EE0B}" srcOrd="0" destOrd="0" presId="urn:microsoft.com/office/officeart/2005/8/layout/vList2"/>
    <dgm:cxn modelId="{F0EDC461-AF43-49C8-8C0A-85BA5950A16E}" srcId="{686F434C-B1D4-4D11-9D82-D2E0A1A8AFAB}" destId="{F6C8DFF8-0DD1-4402-B6AF-B8669C5A629E}" srcOrd="3" destOrd="0" parTransId="{474587B9-6E26-4D0D-8D2C-0542E44735F0}" sibTransId="{BADFCEDA-0B4C-4AA8-A58C-05D281920221}"/>
    <dgm:cxn modelId="{3CEAAF69-BEBD-4E6A-A16D-0FE0CB6F0865}" type="presOf" srcId="{4DA1EE95-D4C3-4EC7-AD3C-BADCE782F14B}" destId="{17181D8E-744D-44EF-A3E5-36E3EF1B8F6B}" srcOrd="0" destOrd="0" presId="urn:microsoft.com/office/officeart/2005/8/layout/vList2"/>
    <dgm:cxn modelId="{BC779F81-B484-4096-9F78-5A00C4C378B5}" type="presOf" srcId="{614823E3-534D-4B77-B797-DC54D5DF7FA9}" destId="{AEC290EE-BFCF-423B-974E-CED9ED5B0C28}" srcOrd="0" destOrd="0" presId="urn:microsoft.com/office/officeart/2005/8/layout/vList2"/>
    <dgm:cxn modelId="{127E1A95-C07D-4888-8D58-4C0BD117E08B}" srcId="{686F434C-B1D4-4D11-9D82-D2E0A1A8AFAB}" destId="{614823E3-534D-4B77-B797-DC54D5DF7FA9}" srcOrd="1" destOrd="0" parTransId="{6580DA53-819F-4264-8894-4FF4AC81873B}" sibTransId="{38EEE279-CA8D-4A71-9D98-340307A9C5E1}"/>
    <dgm:cxn modelId="{214FBFF7-8BD9-4B99-B001-35B278ADA8DE}" srcId="{686F434C-B1D4-4D11-9D82-D2E0A1A8AFAB}" destId="{4DA1EE95-D4C3-4EC7-AD3C-BADCE782F14B}" srcOrd="0" destOrd="0" parTransId="{E6B314A0-E191-46E4-A5E6-094A3C014449}" sibTransId="{6D6B726D-F7BE-46C6-97A4-B32B2462FE2C}"/>
    <dgm:cxn modelId="{FC2DCA25-BEAD-4A8E-8965-68282DA1F4FE}" type="presParOf" srcId="{4C059F54-2D45-42F6-A415-334BE721EE0B}" destId="{17181D8E-744D-44EF-A3E5-36E3EF1B8F6B}" srcOrd="0" destOrd="0" presId="urn:microsoft.com/office/officeart/2005/8/layout/vList2"/>
    <dgm:cxn modelId="{8A6910ED-A0C6-4AFB-928F-5C3BD95E1479}" type="presParOf" srcId="{4C059F54-2D45-42F6-A415-334BE721EE0B}" destId="{6E2A3996-6870-44C8-B190-C7C576192033}" srcOrd="1" destOrd="0" presId="urn:microsoft.com/office/officeart/2005/8/layout/vList2"/>
    <dgm:cxn modelId="{D7389DF1-4498-485F-88EB-A4F123F9B79B}" type="presParOf" srcId="{4C059F54-2D45-42F6-A415-334BE721EE0B}" destId="{AEC290EE-BFCF-423B-974E-CED9ED5B0C28}" srcOrd="2" destOrd="0" presId="urn:microsoft.com/office/officeart/2005/8/layout/vList2"/>
    <dgm:cxn modelId="{F443B832-D8AB-4FE4-9933-C06D30953AFA}" type="presParOf" srcId="{4C059F54-2D45-42F6-A415-334BE721EE0B}" destId="{1FBE1E4B-ADD3-4BFA-AF63-87135A11AB98}" srcOrd="3" destOrd="0" presId="urn:microsoft.com/office/officeart/2005/8/layout/vList2"/>
    <dgm:cxn modelId="{72354F1A-2E9A-41A8-A545-B7E4D6BDAE8E}" type="presParOf" srcId="{4C059F54-2D45-42F6-A415-334BE721EE0B}" destId="{DE4AED09-E199-4338-A2F0-FF8D3CFF5564}" srcOrd="4" destOrd="0" presId="urn:microsoft.com/office/officeart/2005/8/layout/vList2"/>
    <dgm:cxn modelId="{6FAB7FD4-8815-4023-B73E-47B3956C0FC0}" type="presParOf" srcId="{4C059F54-2D45-42F6-A415-334BE721EE0B}" destId="{008E7F40-A2FE-42C4-B80C-8938A6831F9E}" srcOrd="5" destOrd="0" presId="urn:microsoft.com/office/officeart/2005/8/layout/vList2"/>
    <dgm:cxn modelId="{27B43BB2-E5C9-4E63-AA4F-127086CFDC0A}" type="presParOf" srcId="{4C059F54-2D45-42F6-A415-334BE721EE0B}" destId="{875E5643-6B35-48DD-A7FF-3C58842B2E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61562-2116-4B75-B62E-3DDDFAA5E5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50E668-317F-4BCE-85CD-E22E6A7638E0}">
      <dgm:prSet/>
      <dgm:spPr/>
      <dgm:t>
        <a:bodyPr/>
        <a:lstStyle/>
        <a:p>
          <a:r>
            <a:rPr lang="en-US" b="1"/>
            <a:t>Conclusion:</a:t>
          </a:r>
          <a:endParaRPr lang="en-US"/>
        </a:p>
      </dgm:t>
    </dgm:pt>
    <dgm:pt modelId="{44373B32-0FBA-4C65-B1DC-EA8DD1F47A7E}" type="parTrans" cxnId="{812D053A-75DA-4285-A6F9-EF0C00ABFEC6}">
      <dgm:prSet/>
      <dgm:spPr/>
      <dgm:t>
        <a:bodyPr/>
        <a:lstStyle/>
        <a:p>
          <a:endParaRPr lang="en-US"/>
        </a:p>
      </dgm:t>
    </dgm:pt>
    <dgm:pt modelId="{7C7E5812-8EB8-4862-8D14-F7E55B61D0AD}" type="sibTrans" cxnId="{812D053A-75DA-4285-A6F9-EF0C00ABFEC6}">
      <dgm:prSet/>
      <dgm:spPr/>
      <dgm:t>
        <a:bodyPr/>
        <a:lstStyle/>
        <a:p>
          <a:endParaRPr lang="en-US"/>
        </a:p>
      </dgm:t>
    </dgm:pt>
    <dgm:pt modelId="{05760694-909D-4768-B5A7-CE7494F17CF0}">
      <dgm:prSet/>
      <dgm:spPr/>
      <dgm:t>
        <a:bodyPr/>
        <a:lstStyle/>
        <a:p>
          <a:r>
            <a:rPr lang="en-US"/>
            <a:t>This project demonstrates how machine learning can be applied to gender prediction based on names.</a:t>
          </a:r>
        </a:p>
      </dgm:t>
    </dgm:pt>
    <dgm:pt modelId="{A69CFD7D-0707-4930-99FF-23EFFAC9A424}" type="parTrans" cxnId="{6BE5FB88-315E-48E3-8245-166D7FB386DF}">
      <dgm:prSet/>
      <dgm:spPr/>
      <dgm:t>
        <a:bodyPr/>
        <a:lstStyle/>
        <a:p>
          <a:endParaRPr lang="en-US"/>
        </a:p>
      </dgm:t>
    </dgm:pt>
    <dgm:pt modelId="{ABF7CC6F-2731-447D-B7FE-E30415CE85CC}" type="sibTrans" cxnId="{6BE5FB88-315E-48E3-8245-166D7FB386DF}">
      <dgm:prSet/>
      <dgm:spPr/>
      <dgm:t>
        <a:bodyPr/>
        <a:lstStyle/>
        <a:p>
          <a:endParaRPr lang="en-US"/>
        </a:p>
      </dgm:t>
    </dgm:pt>
    <dgm:pt modelId="{A1774D60-A76D-4EB7-9EE9-294800B4AA82}">
      <dgm:prSet/>
      <dgm:spPr/>
      <dgm:t>
        <a:bodyPr/>
        <a:lstStyle/>
        <a:p>
          <a:r>
            <a:rPr lang="en-US" b="1"/>
            <a:t>Scalability:</a:t>
          </a:r>
          <a:r>
            <a:rPr lang="en-US"/>
            <a:t> The system supports continuous learning.</a:t>
          </a:r>
        </a:p>
      </dgm:t>
    </dgm:pt>
    <dgm:pt modelId="{1CE0D476-5F44-442D-A207-C1B1AB8B971B}" type="parTrans" cxnId="{5B8BC11B-B98E-4F1B-8931-372894130800}">
      <dgm:prSet/>
      <dgm:spPr/>
      <dgm:t>
        <a:bodyPr/>
        <a:lstStyle/>
        <a:p>
          <a:endParaRPr lang="en-US"/>
        </a:p>
      </dgm:t>
    </dgm:pt>
    <dgm:pt modelId="{FDFD949F-926B-40DE-8112-90807E8C710C}" type="sibTrans" cxnId="{5B8BC11B-B98E-4F1B-8931-372894130800}">
      <dgm:prSet/>
      <dgm:spPr/>
      <dgm:t>
        <a:bodyPr/>
        <a:lstStyle/>
        <a:p>
          <a:endParaRPr lang="en-US"/>
        </a:p>
      </dgm:t>
    </dgm:pt>
    <dgm:pt modelId="{FBC97B92-4949-4A3A-B784-5AF88435C16D}">
      <dgm:prSet/>
      <dgm:spPr/>
      <dgm:t>
        <a:bodyPr/>
        <a:lstStyle/>
        <a:p>
          <a:r>
            <a:rPr lang="en-US" b="1"/>
            <a:t>Practical Use:</a:t>
          </a:r>
          <a:r>
            <a:rPr lang="en-US"/>
            <a:t> Can be extended to various applications like form filling, data correction, and more.</a:t>
          </a:r>
        </a:p>
      </dgm:t>
    </dgm:pt>
    <dgm:pt modelId="{64D181D0-0466-40DA-A7D1-656DDC04674F}" type="parTrans" cxnId="{1B8FC664-D9EF-4CCC-845B-7A35151DFF32}">
      <dgm:prSet/>
      <dgm:spPr/>
      <dgm:t>
        <a:bodyPr/>
        <a:lstStyle/>
        <a:p>
          <a:endParaRPr lang="en-US"/>
        </a:p>
      </dgm:t>
    </dgm:pt>
    <dgm:pt modelId="{E34FD7D1-9014-467B-8A0F-5611A20DBE1D}" type="sibTrans" cxnId="{1B8FC664-D9EF-4CCC-845B-7A35151DFF32}">
      <dgm:prSet/>
      <dgm:spPr/>
      <dgm:t>
        <a:bodyPr/>
        <a:lstStyle/>
        <a:p>
          <a:endParaRPr lang="en-US"/>
        </a:p>
      </dgm:t>
    </dgm:pt>
    <dgm:pt modelId="{68042DC0-09A9-46CF-9969-EDDB3BA3CAE8}" type="pres">
      <dgm:prSet presAssocID="{EFF61562-2116-4B75-B62E-3DDDFAA5E5A0}" presName="linear" presStyleCnt="0">
        <dgm:presLayoutVars>
          <dgm:animLvl val="lvl"/>
          <dgm:resizeHandles val="exact"/>
        </dgm:presLayoutVars>
      </dgm:prSet>
      <dgm:spPr/>
    </dgm:pt>
    <dgm:pt modelId="{4A743FD1-08E0-4D93-9148-3164ACF7C0C8}" type="pres">
      <dgm:prSet presAssocID="{E150E668-317F-4BCE-85CD-E22E6A763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E4BCA3-0FFB-4F54-8AD2-EF3923DF382F}" type="pres">
      <dgm:prSet presAssocID="{7C7E5812-8EB8-4862-8D14-F7E55B61D0AD}" presName="spacer" presStyleCnt="0"/>
      <dgm:spPr/>
    </dgm:pt>
    <dgm:pt modelId="{853B7994-1AE0-4A29-B37E-EE5F72C08130}" type="pres">
      <dgm:prSet presAssocID="{05760694-909D-4768-B5A7-CE7494F17C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984A60-FCEF-40CC-A1F1-DF397360D720}" type="pres">
      <dgm:prSet presAssocID="{ABF7CC6F-2731-447D-B7FE-E30415CE85CC}" presName="spacer" presStyleCnt="0"/>
      <dgm:spPr/>
    </dgm:pt>
    <dgm:pt modelId="{BCA3C6DE-A545-4C8F-BDC9-61978AE9B7BF}" type="pres">
      <dgm:prSet presAssocID="{A1774D60-A76D-4EB7-9EE9-294800B4AA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F71A38-E3E8-4A0B-B8F7-58D99F700BB8}" type="pres">
      <dgm:prSet presAssocID="{FDFD949F-926B-40DE-8112-90807E8C710C}" presName="spacer" presStyleCnt="0"/>
      <dgm:spPr/>
    </dgm:pt>
    <dgm:pt modelId="{CEAD6518-02DC-4D69-A319-79D23B9E5598}" type="pres">
      <dgm:prSet presAssocID="{FBC97B92-4949-4A3A-B784-5AF88435C1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8BC11B-B98E-4F1B-8931-372894130800}" srcId="{EFF61562-2116-4B75-B62E-3DDDFAA5E5A0}" destId="{A1774D60-A76D-4EB7-9EE9-294800B4AA82}" srcOrd="2" destOrd="0" parTransId="{1CE0D476-5F44-442D-A207-C1B1AB8B971B}" sibTransId="{FDFD949F-926B-40DE-8112-90807E8C710C}"/>
    <dgm:cxn modelId="{812D053A-75DA-4285-A6F9-EF0C00ABFEC6}" srcId="{EFF61562-2116-4B75-B62E-3DDDFAA5E5A0}" destId="{E150E668-317F-4BCE-85CD-E22E6A7638E0}" srcOrd="0" destOrd="0" parTransId="{44373B32-0FBA-4C65-B1DC-EA8DD1F47A7E}" sibTransId="{7C7E5812-8EB8-4862-8D14-F7E55B61D0AD}"/>
    <dgm:cxn modelId="{1B8FC664-D9EF-4CCC-845B-7A35151DFF32}" srcId="{EFF61562-2116-4B75-B62E-3DDDFAA5E5A0}" destId="{FBC97B92-4949-4A3A-B784-5AF88435C16D}" srcOrd="3" destOrd="0" parTransId="{64D181D0-0466-40DA-A7D1-656DDC04674F}" sibTransId="{E34FD7D1-9014-467B-8A0F-5611A20DBE1D}"/>
    <dgm:cxn modelId="{6BE5FB88-315E-48E3-8245-166D7FB386DF}" srcId="{EFF61562-2116-4B75-B62E-3DDDFAA5E5A0}" destId="{05760694-909D-4768-B5A7-CE7494F17CF0}" srcOrd="1" destOrd="0" parTransId="{A69CFD7D-0707-4930-99FF-23EFFAC9A424}" sibTransId="{ABF7CC6F-2731-447D-B7FE-E30415CE85CC}"/>
    <dgm:cxn modelId="{475A99C8-19BB-424A-BDE4-81193C40048D}" type="presOf" srcId="{A1774D60-A76D-4EB7-9EE9-294800B4AA82}" destId="{BCA3C6DE-A545-4C8F-BDC9-61978AE9B7BF}" srcOrd="0" destOrd="0" presId="urn:microsoft.com/office/officeart/2005/8/layout/vList2"/>
    <dgm:cxn modelId="{6C47E3DA-6390-4F64-9B40-87795DE8CFA1}" type="presOf" srcId="{EFF61562-2116-4B75-B62E-3DDDFAA5E5A0}" destId="{68042DC0-09A9-46CF-9969-EDDB3BA3CAE8}" srcOrd="0" destOrd="0" presId="urn:microsoft.com/office/officeart/2005/8/layout/vList2"/>
    <dgm:cxn modelId="{532F1FE4-5D9D-449F-854B-287D024BD69E}" type="presOf" srcId="{FBC97B92-4949-4A3A-B784-5AF88435C16D}" destId="{CEAD6518-02DC-4D69-A319-79D23B9E5598}" srcOrd="0" destOrd="0" presId="urn:microsoft.com/office/officeart/2005/8/layout/vList2"/>
    <dgm:cxn modelId="{293FAAE4-5A7E-4707-9908-B7A2CC195C08}" type="presOf" srcId="{E150E668-317F-4BCE-85CD-E22E6A7638E0}" destId="{4A743FD1-08E0-4D93-9148-3164ACF7C0C8}" srcOrd="0" destOrd="0" presId="urn:microsoft.com/office/officeart/2005/8/layout/vList2"/>
    <dgm:cxn modelId="{E5811EFA-6180-4F25-A007-EB748BCE05D7}" type="presOf" srcId="{05760694-909D-4768-B5A7-CE7494F17CF0}" destId="{853B7994-1AE0-4A29-B37E-EE5F72C08130}" srcOrd="0" destOrd="0" presId="urn:microsoft.com/office/officeart/2005/8/layout/vList2"/>
    <dgm:cxn modelId="{E5581AB4-7939-4039-A16C-B915D296CD83}" type="presParOf" srcId="{68042DC0-09A9-46CF-9969-EDDB3BA3CAE8}" destId="{4A743FD1-08E0-4D93-9148-3164ACF7C0C8}" srcOrd="0" destOrd="0" presId="urn:microsoft.com/office/officeart/2005/8/layout/vList2"/>
    <dgm:cxn modelId="{35FD15CE-FF6A-4E0B-BD00-71373C414972}" type="presParOf" srcId="{68042DC0-09A9-46CF-9969-EDDB3BA3CAE8}" destId="{26E4BCA3-0FFB-4F54-8AD2-EF3923DF382F}" srcOrd="1" destOrd="0" presId="urn:microsoft.com/office/officeart/2005/8/layout/vList2"/>
    <dgm:cxn modelId="{E96BB61F-953F-41A7-9FA1-E992BF87B718}" type="presParOf" srcId="{68042DC0-09A9-46CF-9969-EDDB3BA3CAE8}" destId="{853B7994-1AE0-4A29-B37E-EE5F72C08130}" srcOrd="2" destOrd="0" presId="urn:microsoft.com/office/officeart/2005/8/layout/vList2"/>
    <dgm:cxn modelId="{0169A5B5-E049-4AAE-8590-53DAF182F9F9}" type="presParOf" srcId="{68042DC0-09A9-46CF-9969-EDDB3BA3CAE8}" destId="{CA984A60-FCEF-40CC-A1F1-DF397360D720}" srcOrd="3" destOrd="0" presId="urn:microsoft.com/office/officeart/2005/8/layout/vList2"/>
    <dgm:cxn modelId="{77F01D8A-9FED-4B16-8E38-6986CA05B4D3}" type="presParOf" srcId="{68042DC0-09A9-46CF-9969-EDDB3BA3CAE8}" destId="{BCA3C6DE-A545-4C8F-BDC9-61978AE9B7BF}" srcOrd="4" destOrd="0" presId="urn:microsoft.com/office/officeart/2005/8/layout/vList2"/>
    <dgm:cxn modelId="{EF20ECD0-C990-4ABE-BF7D-8DC89D02637A}" type="presParOf" srcId="{68042DC0-09A9-46CF-9969-EDDB3BA3CAE8}" destId="{1CF71A38-E3E8-4A0B-B8F7-58D99F700BB8}" srcOrd="5" destOrd="0" presId="urn:microsoft.com/office/officeart/2005/8/layout/vList2"/>
    <dgm:cxn modelId="{75BB8D97-4D2C-4C61-8AC9-E3A27B48FA2A}" type="presParOf" srcId="{68042DC0-09A9-46CF-9969-EDDB3BA3CAE8}" destId="{CEAD6518-02DC-4D69-A319-79D23B9E55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4F9A4-A4B0-4DA3-9424-0CC124BDE65A}">
      <dsp:nvSpPr>
        <dsp:cNvPr id="0" name=""/>
        <dsp:cNvSpPr/>
      </dsp:nvSpPr>
      <dsp:spPr>
        <a:xfrm>
          <a:off x="0" y="55154"/>
          <a:ext cx="9609221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 Requirements:</a:t>
          </a:r>
          <a:endParaRPr lang="en-US" sz="1900" kern="1200"/>
        </a:p>
      </dsp:txBody>
      <dsp:txXfrm>
        <a:off x="36150" y="91304"/>
        <a:ext cx="9536921" cy="668236"/>
      </dsp:txXfrm>
    </dsp:sp>
    <dsp:sp modelId="{E8F3EFB7-C4BA-4BD8-8325-831B787E4407}">
      <dsp:nvSpPr>
        <dsp:cNvPr id="0" name=""/>
        <dsp:cNvSpPr/>
      </dsp:nvSpPr>
      <dsp:spPr>
        <a:xfrm>
          <a:off x="0" y="850411"/>
          <a:ext cx="9609221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Input:</a:t>
          </a:r>
          <a:br>
            <a:rPr lang="en-US" sz="1900" kern="1200"/>
          </a:br>
          <a:r>
            <a:rPr lang="en-US" sz="1900" kern="1200"/>
            <a:t>Database of names with gender labels for initial training.</a:t>
          </a:r>
        </a:p>
      </dsp:txBody>
      <dsp:txXfrm>
        <a:off x="36150" y="886561"/>
        <a:ext cx="9536921" cy="668236"/>
      </dsp:txXfrm>
    </dsp:sp>
    <dsp:sp modelId="{F2327C09-E43B-40AF-AF53-4DF48CE29752}">
      <dsp:nvSpPr>
        <dsp:cNvPr id="0" name=""/>
        <dsp:cNvSpPr/>
      </dsp:nvSpPr>
      <dsp:spPr>
        <a:xfrm>
          <a:off x="0" y="1645668"/>
          <a:ext cx="9609221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Learning System:</a:t>
          </a:r>
          <a:br>
            <a:rPr lang="en-US" sz="1900" kern="1200"/>
          </a:br>
          <a:r>
            <a:rPr lang="en-US" sz="1900" kern="1200"/>
            <a:t>Model that can be updated with new names and labels.</a:t>
          </a:r>
        </a:p>
      </dsp:txBody>
      <dsp:txXfrm>
        <a:off x="36150" y="1681818"/>
        <a:ext cx="9536921" cy="668236"/>
      </dsp:txXfrm>
    </dsp:sp>
    <dsp:sp modelId="{B7ACB358-10B0-4F32-B029-EB5AF11EEEE9}">
      <dsp:nvSpPr>
        <dsp:cNvPr id="0" name=""/>
        <dsp:cNvSpPr/>
      </dsp:nvSpPr>
      <dsp:spPr>
        <a:xfrm>
          <a:off x="0" y="2440924"/>
          <a:ext cx="9609221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Prediction System:</a:t>
          </a:r>
          <a:br>
            <a:rPr lang="en-US" sz="1900" kern="1200"/>
          </a:br>
          <a:r>
            <a:rPr lang="en-US" sz="1900" kern="1200"/>
            <a:t>Users input names to receive gender predictions.</a:t>
          </a:r>
        </a:p>
      </dsp:txBody>
      <dsp:txXfrm>
        <a:off x="36150" y="2477074"/>
        <a:ext cx="9536921" cy="668236"/>
      </dsp:txXfrm>
    </dsp:sp>
    <dsp:sp modelId="{5BB97AFA-C266-4E67-84A9-98AE3E09D5A1}">
      <dsp:nvSpPr>
        <dsp:cNvPr id="0" name=""/>
        <dsp:cNvSpPr/>
      </dsp:nvSpPr>
      <dsp:spPr>
        <a:xfrm>
          <a:off x="0" y="3236181"/>
          <a:ext cx="9609221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Incremental Storage:</a:t>
          </a:r>
          <a:br>
            <a:rPr lang="en-US" sz="1900" kern="1200"/>
          </a:br>
          <a:r>
            <a:rPr lang="en-US" sz="1900" kern="1200"/>
            <a:t>Save newly learned names to the model for future predictions.</a:t>
          </a:r>
        </a:p>
      </dsp:txBody>
      <dsp:txXfrm>
        <a:off x="36150" y="3272331"/>
        <a:ext cx="9536921" cy="6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D9246-4773-4960-A22D-514B256A0971}">
      <dsp:nvSpPr>
        <dsp:cNvPr id="0" name=""/>
        <dsp:cNvSpPr/>
      </dsp:nvSpPr>
      <dsp:spPr>
        <a:xfrm>
          <a:off x="0" y="21895"/>
          <a:ext cx="8277726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Tools &amp; Libraries Used:</a:t>
          </a:r>
          <a:endParaRPr lang="en-US" sz="1900" kern="1200"/>
        </a:p>
      </dsp:txBody>
      <dsp:txXfrm>
        <a:off x="36150" y="58045"/>
        <a:ext cx="8205426" cy="668236"/>
      </dsp:txXfrm>
    </dsp:sp>
    <dsp:sp modelId="{2A55B175-F2C3-45AE-87C2-28256E9C0BE5}">
      <dsp:nvSpPr>
        <dsp:cNvPr id="0" name=""/>
        <dsp:cNvSpPr/>
      </dsp:nvSpPr>
      <dsp:spPr>
        <a:xfrm>
          <a:off x="0" y="817152"/>
          <a:ext cx="8277726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Scikit-Learn:</a:t>
          </a:r>
          <a:br>
            <a:rPr lang="en-US" sz="1900" kern="1200"/>
          </a:br>
          <a:r>
            <a:rPr lang="en-US" sz="1900" kern="1200"/>
            <a:t>For machine learning model implementation.</a:t>
          </a:r>
        </a:p>
      </dsp:txBody>
      <dsp:txXfrm>
        <a:off x="36150" y="853302"/>
        <a:ext cx="8205426" cy="668236"/>
      </dsp:txXfrm>
    </dsp:sp>
    <dsp:sp modelId="{1C950526-4676-4B2B-9CF4-B3112C0CFB2F}">
      <dsp:nvSpPr>
        <dsp:cNvPr id="0" name=""/>
        <dsp:cNvSpPr/>
      </dsp:nvSpPr>
      <dsp:spPr>
        <a:xfrm>
          <a:off x="0" y="1612409"/>
          <a:ext cx="8277726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Pandas:</a:t>
          </a:r>
          <a:br>
            <a:rPr lang="en-US" sz="1900" kern="1200"/>
          </a:br>
          <a:r>
            <a:rPr lang="en-US" sz="1900" kern="1200"/>
            <a:t>For data manipulation and storage.</a:t>
          </a:r>
        </a:p>
      </dsp:txBody>
      <dsp:txXfrm>
        <a:off x="36150" y="1648559"/>
        <a:ext cx="8205426" cy="668236"/>
      </dsp:txXfrm>
    </dsp:sp>
    <dsp:sp modelId="{21BA6754-4910-4D1D-8F07-814786F889F3}">
      <dsp:nvSpPr>
        <dsp:cNvPr id="0" name=""/>
        <dsp:cNvSpPr/>
      </dsp:nvSpPr>
      <dsp:spPr>
        <a:xfrm>
          <a:off x="0" y="2407666"/>
          <a:ext cx="8277726" cy="740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Pickle:</a:t>
          </a:r>
          <a:r>
            <a:rPr lang="en-US" sz="1900" kern="1200"/>
            <a:t> For saving and loading data and model.</a:t>
          </a:r>
          <a:br>
            <a:rPr lang="en-US" sz="1900" kern="1200"/>
          </a:br>
          <a:endParaRPr lang="en-US" sz="1900" kern="1200"/>
        </a:p>
      </dsp:txBody>
      <dsp:txXfrm>
        <a:off x="36150" y="2443816"/>
        <a:ext cx="8205426" cy="6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0CB1F-38ED-43E6-A842-586AA8E6E214}">
      <dsp:nvSpPr>
        <dsp:cNvPr id="0" name=""/>
        <dsp:cNvSpPr/>
      </dsp:nvSpPr>
      <dsp:spPr>
        <a:xfrm rot="5400000">
          <a:off x="4649858" y="-1048998"/>
          <a:ext cx="2923152" cy="575193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Initial Data Training: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Load the initial name-gender dataset.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Train the machine learning model using Scikit-Learn.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Prediction: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User inputs a name.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system predicts gender based on trained data.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Incremental Learning: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User provides feedback on the prediction.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New name-gender pair is saved, updating the model for future use.</a:t>
          </a:r>
        </a:p>
      </dsp:txBody>
      <dsp:txXfrm rot="-5400000">
        <a:off x="3235466" y="508091"/>
        <a:ext cx="5609241" cy="2637758"/>
      </dsp:txXfrm>
    </dsp:sp>
    <dsp:sp modelId="{783423DB-09B0-4B1C-BCFC-A9F91CEB3C08}">
      <dsp:nvSpPr>
        <dsp:cNvPr id="0" name=""/>
        <dsp:cNvSpPr/>
      </dsp:nvSpPr>
      <dsp:spPr>
        <a:xfrm>
          <a:off x="0" y="0"/>
          <a:ext cx="3235465" cy="365394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System Workflow:</a:t>
          </a:r>
          <a:endParaRPr lang="en-US" sz="4300" kern="1200"/>
        </a:p>
      </dsp:txBody>
      <dsp:txXfrm>
        <a:off x="157942" y="157942"/>
        <a:ext cx="2919581" cy="3338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D0AF-5E75-4F3D-8D96-FE50B8D4AFDD}">
      <dsp:nvSpPr>
        <dsp:cNvPr id="0" name=""/>
        <dsp:cNvSpPr/>
      </dsp:nvSpPr>
      <dsp:spPr>
        <a:xfrm>
          <a:off x="0" y="1828"/>
          <a:ext cx="3235465" cy="879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b="1" kern="1200"/>
            <a:t>Model Training Process:</a:t>
          </a:r>
          <a:endParaRPr lang="en-US" sz="2500" kern="1200"/>
        </a:p>
      </dsp:txBody>
      <dsp:txXfrm>
        <a:off x="42938" y="44766"/>
        <a:ext cx="3149589" cy="793710"/>
      </dsp:txXfrm>
    </dsp:sp>
    <dsp:sp modelId="{4975A09D-A016-4A23-9EEC-0F18E8603178}">
      <dsp:nvSpPr>
        <dsp:cNvPr id="0" name=""/>
        <dsp:cNvSpPr/>
      </dsp:nvSpPr>
      <dsp:spPr>
        <a:xfrm rot="5400000">
          <a:off x="5759600" y="-1510781"/>
          <a:ext cx="703669" cy="575193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Load names and labels from a CSV file.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Split data into training and testing sets.</a:t>
          </a:r>
          <a:endParaRPr lang="en-US" sz="1900" kern="1200"/>
        </a:p>
      </dsp:txBody>
      <dsp:txXfrm rot="-5400000">
        <a:off x="3235466" y="1047703"/>
        <a:ext cx="5717588" cy="634969"/>
      </dsp:txXfrm>
    </dsp:sp>
    <dsp:sp modelId="{B8B0F7CE-78FF-471D-B3E3-8B539B83DD58}">
      <dsp:nvSpPr>
        <dsp:cNvPr id="0" name=""/>
        <dsp:cNvSpPr/>
      </dsp:nvSpPr>
      <dsp:spPr>
        <a:xfrm>
          <a:off x="0" y="925394"/>
          <a:ext cx="3235465" cy="879586"/>
        </a:xfrm>
        <a:prstGeom prst="roundRect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Data Preprocessing:</a:t>
          </a:r>
          <a:endParaRPr lang="en-US" sz="2500" kern="1200"/>
        </a:p>
      </dsp:txBody>
      <dsp:txXfrm>
        <a:off x="42938" y="968332"/>
        <a:ext cx="3149589" cy="793710"/>
      </dsp:txXfrm>
    </dsp:sp>
    <dsp:sp modelId="{14991FA0-7232-4D50-AC77-AACC01601E3A}">
      <dsp:nvSpPr>
        <dsp:cNvPr id="0" name=""/>
        <dsp:cNvSpPr/>
      </dsp:nvSpPr>
      <dsp:spPr>
        <a:xfrm rot="5400000">
          <a:off x="5759600" y="-587215"/>
          <a:ext cx="703669" cy="5751938"/>
        </a:xfrm>
        <a:prstGeom prst="round2Same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Use Logistic Regression Model to Predict Binary Type values.</a:t>
          </a:r>
          <a:endParaRPr lang="en-US" sz="1900" kern="1200"/>
        </a:p>
      </dsp:txBody>
      <dsp:txXfrm rot="-5400000">
        <a:off x="3235466" y="1971269"/>
        <a:ext cx="5717588" cy="634969"/>
      </dsp:txXfrm>
    </dsp:sp>
    <dsp:sp modelId="{C93C530F-EEB3-43CE-A7D9-2A9B67E46DA6}">
      <dsp:nvSpPr>
        <dsp:cNvPr id="0" name=""/>
        <dsp:cNvSpPr/>
      </dsp:nvSpPr>
      <dsp:spPr>
        <a:xfrm>
          <a:off x="0" y="1848960"/>
          <a:ext cx="3235465" cy="879586"/>
        </a:xfrm>
        <a:prstGeom prst="roundRect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Train the Model:</a:t>
          </a:r>
          <a:endParaRPr lang="en-US" sz="2500" kern="1200"/>
        </a:p>
      </dsp:txBody>
      <dsp:txXfrm>
        <a:off x="42938" y="1891898"/>
        <a:ext cx="3149589" cy="793710"/>
      </dsp:txXfrm>
    </dsp:sp>
    <dsp:sp modelId="{E35D1B0C-AFC4-442E-873B-A2DAB6830C43}">
      <dsp:nvSpPr>
        <dsp:cNvPr id="0" name=""/>
        <dsp:cNvSpPr/>
      </dsp:nvSpPr>
      <dsp:spPr>
        <a:xfrm rot="5400000">
          <a:off x="5759600" y="336349"/>
          <a:ext cx="703669" cy="5751938"/>
        </a:xfrm>
        <a:prstGeom prst="round2Same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Test accuracy on validation datasets.</a:t>
          </a:r>
          <a:endParaRPr lang="en-US" sz="1900" kern="1200"/>
        </a:p>
      </dsp:txBody>
      <dsp:txXfrm rot="-5400000">
        <a:off x="3235466" y="2894833"/>
        <a:ext cx="5717588" cy="634969"/>
      </dsp:txXfrm>
    </dsp:sp>
    <dsp:sp modelId="{25EE18A2-87FD-4BF4-A554-21788FC7419A}">
      <dsp:nvSpPr>
        <dsp:cNvPr id="0" name=""/>
        <dsp:cNvSpPr/>
      </dsp:nvSpPr>
      <dsp:spPr>
        <a:xfrm>
          <a:off x="0" y="2772525"/>
          <a:ext cx="3235465" cy="879586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Model Validation:</a:t>
          </a:r>
          <a:endParaRPr lang="en-US" sz="2500" kern="1200"/>
        </a:p>
      </dsp:txBody>
      <dsp:txXfrm>
        <a:off x="42938" y="2815463"/>
        <a:ext cx="3149589" cy="793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81D8E-744D-44EF-A3E5-36E3EF1B8F6B}">
      <dsp:nvSpPr>
        <dsp:cNvPr id="0" name=""/>
        <dsp:cNvSpPr/>
      </dsp:nvSpPr>
      <dsp:spPr>
        <a:xfrm>
          <a:off x="0" y="212942"/>
          <a:ext cx="8839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Incremental Learning:</a:t>
          </a:r>
          <a:endParaRPr lang="en-US" sz="1800" kern="1200"/>
        </a:p>
      </dsp:txBody>
      <dsp:txXfrm>
        <a:off x="21075" y="234017"/>
        <a:ext cx="8797050" cy="389580"/>
      </dsp:txXfrm>
    </dsp:sp>
    <dsp:sp modelId="{AEC290EE-BFCF-423B-974E-CED9ED5B0C28}">
      <dsp:nvSpPr>
        <dsp:cNvPr id="0" name=""/>
        <dsp:cNvSpPr/>
      </dsp:nvSpPr>
      <dsp:spPr>
        <a:xfrm>
          <a:off x="0" y="696512"/>
          <a:ext cx="8839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After each user input, new data can be added.</a:t>
          </a:r>
        </a:p>
      </dsp:txBody>
      <dsp:txXfrm>
        <a:off x="21075" y="717587"/>
        <a:ext cx="8797050" cy="389580"/>
      </dsp:txXfrm>
    </dsp:sp>
    <dsp:sp modelId="{DE4AED09-E199-4338-A2F0-FF8D3CFF5564}">
      <dsp:nvSpPr>
        <dsp:cNvPr id="0" name=""/>
        <dsp:cNvSpPr/>
      </dsp:nvSpPr>
      <dsp:spPr>
        <a:xfrm>
          <a:off x="0" y="1180082"/>
          <a:ext cx="8839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Update the model dynamically with new names and correct gender labels.</a:t>
          </a:r>
        </a:p>
      </dsp:txBody>
      <dsp:txXfrm>
        <a:off x="21075" y="1201157"/>
        <a:ext cx="8797050" cy="389580"/>
      </dsp:txXfrm>
    </dsp:sp>
    <dsp:sp modelId="{875E5643-6B35-48DD-A7FF-3C58842B2EAC}">
      <dsp:nvSpPr>
        <dsp:cNvPr id="0" name=""/>
        <dsp:cNvSpPr/>
      </dsp:nvSpPr>
      <dsp:spPr>
        <a:xfrm>
          <a:off x="0" y="1663652"/>
          <a:ext cx="8839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Save the updated model using Pickle for future predictions.</a:t>
          </a:r>
        </a:p>
      </dsp:txBody>
      <dsp:txXfrm>
        <a:off x="21075" y="1684727"/>
        <a:ext cx="8797050" cy="389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3FD1-08E0-4D93-9148-3164ACF7C0C8}">
      <dsp:nvSpPr>
        <dsp:cNvPr id="0" name=""/>
        <dsp:cNvSpPr/>
      </dsp:nvSpPr>
      <dsp:spPr>
        <a:xfrm>
          <a:off x="0" y="53265"/>
          <a:ext cx="98338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Conclusion:</a:t>
          </a:r>
          <a:endParaRPr lang="en-US" sz="1600" kern="1200"/>
        </a:p>
      </dsp:txBody>
      <dsp:txXfrm>
        <a:off x="30442" y="83707"/>
        <a:ext cx="9772926" cy="562726"/>
      </dsp:txXfrm>
    </dsp:sp>
    <dsp:sp modelId="{853B7994-1AE0-4A29-B37E-EE5F72C08130}">
      <dsp:nvSpPr>
        <dsp:cNvPr id="0" name=""/>
        <dsp:cNvSpPr/>
      </dsp:nvSpPr>
      <dsp:spPr>
        <a:xfrm>
          <a:off x="0" y="722955"/>
          <a:ext cx="98338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demonstrates how machine learning can be applied to gender prediction based on names.</a:t>
          </a:r>
        </a:p>
      </dsp:txBody>
      <dsp:txXfrm>
        <a:off x="30442" y="753397"/>
        <a:ext cx="9772926" cy="562726"/>
      </dsp:txXfrm>
    </dsp:sp>
    <dsp:sp modelId="{BCA3C6DE-A545-4C8F-BDC9-61978AE9B7BF}">
      <dsp:nvSpPr>
        <dsp:cNvPr id="0" name=""/>
        <dsp:cNvSpPr/>
      </dsp:nvSpPr>
      <dsp:spPr>
        <a:xfrm>
          <a:off x="0" y="1392645"/>
          <a:ext cx="98338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Scalability:</a:t>
          </a:r>
          <a:r>
            <a:rPr lang="en-US" sz="1600" kern="1200"/>
            <a:t> The system supports continuous learning.</a:t>
          </a:r>
        </a:p>
      </dsp:txBody>
      <dsp:txXfrm>
        <a:off x="30442" y="1423087"/>
        <a:ext cx="9772926" cy="562726"/>
      </dsp:txXfrm>
    </dsp:sp>
    <dsp:sp modelId="{CEAD6518-02DC-4D69-A319-79D23B9E5598}">
      <dsp:nvSpPr>
        <dsp:cNvPr id="0" name=""/>
        <dsp:cNvSpPr/>
      </dsp:nvSpPr>
      <dsp:spPr>
        <a:xfrm>
          <a:off x="0" y="2062335"/>
          <a:ext cx="98338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Practical Use:</a:t>
          </a:r>
          <a:r>
            <a:rPr lang="en-US" sz="1600" kern="1200"/>
            <a:t> Can be extended to various applications like form filling, data correction, and more.</a:t>
          </a:r>
        </a:p>
      </dsp:txBody>
      <dsp:txXfrm>
        <a:off x="30442" y="2092777"/>
        <a:ext cx="977292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3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10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88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54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96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4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13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9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85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518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23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536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89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7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16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B07C-F695-4E7A-AE41-66A5EBC18CD3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1B42CE-2E9C-4236-889C-0594F1DC3A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24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E8129-5322-94E2-1953-D934B0666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solidFill>
                  <a:srgbClr val="FFFFFF"/>
                </a:solidFill>
                <a:latin typeface="+mn-lt"/>
              </a:rPr>
              <a:t>Project Title:</a:t>
            </a:r>
            <a:br>
              <a:rPr lang="en-US" sz="3400">
                <a:solidFill>
                  <a:srgbClr val="FFFFFF"/>
                </a:solidFill>
                <a:latin typeface="+mn-lt"/>
              </a:rPr>
            </a:br>
            <a:r>
              <a:rPr lang="en-US" sz="3400" b="1">
                <a:solidFill>
                  <a:srgbClr val="FFFFFF"/>
                </a:solidFill>
                <a:latin typeface="+mn-lt"/>
              </a:rPr>
              <a:t>Probability-Based Machine Learning System for Gender Identification</a:t>
            </a:r>
            <a:br>
              <a:rPr lang="en-US" sz="3400">
                <a:solidFill>
                  <a:srgbClr val="FFFFFF"/>
                </a:solidFill>
              </a:rPr>
            </a:br>
            <a:br>
              <a:rPr lang="en-US" sz="3400">
                <a:solidFill>
                  <a:srgbClr val="FFFFFF"/>
                </a:solidFill>
              </a:rPr>
            </a:br>
            <a:br>
              <a:rPr lang="en-US" sz="3400">
                <a:solidFill>
                  <a:srgbClr val="FFFFFF"/>
                </a:solidFill>
              </a:rPr>
            </a:br>
            <a:endParaRPr lang="en-ID" sz="3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A5666-6001-A601-054A-1188AFD0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Using Machine Learning to Predict Gender Based on Names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Presented by : Mullah Saleem</a:t>
            </a:r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D91F5-FD16-2037-479F-6E99B4D4D884}"/>
              </a:ext>
            </a:extLst>
          </p:cNvPr>
          <p:cNvSpPr txBox="1"/>
          <p:nvPr/>
        </p:nvSpPr>
        <p:spPr>
          <a:xfrm>
            <a:off x="987215" y="1318590"/>
            <a:ext cx="5102159" cy="422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068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6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0610E-522E-9D93-DB7C-89B3B9C32F0A}"/>
              </a:ext>
            </a:extLst>
          </p:cNvPr>
          <p:cNvSpPr txBox="1"/>
          <p:nvPr/>
        </p:nvSpPr>
        <p:spPr>
          <a:xfrm>
            <a:off x="637310" y="1286934"/>
            <a:ext cx="5292436" cy="428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>
                <a:solidFill>
                  <a:srgbClr val="FFFFFF"/>
                </a:solidFill>
              </a:rPr>
              <a:t>Objective: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      To build a machine learning system that learns from a database of names and predicts gender based on new inputs, allowing for incremental learning with new names.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821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6D43B607-BB9E-A33D-9306-FB4804961BBA}"/>
              </a:ext>
            </a:extLst>
          </p:cNvPr>
          <p:cNvGraphicFramePr/>
          <p:nvPr/>
        </p:nvGraphicFramePr>
        <p:xfrm>
          <a:off x="2184628" y="1211608"/>
          <a:ext cx="9609221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3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extBox 2">
            <a:extLst>
              <a:ext uri="{FF2B5EF4-FFF2-40B4-BE49-F238E27FC236}">
                <a16:creationId xmlns:a16="http://schemas.microsoft.com/office/drawing/2014/main" id="{AB57AB99-DA08-B66E-CB56-389A0E5BDF41}"/>
              </a:ext>
            </a:extLst>
          </p:cNvPr>
          <p:cNvGraphicFramePr/>
          <p:nvPr/>
        </p:nvGraphicFramePr>
        <p:xfrm>
          <a:off x="2213462" y="1273751"/>
          <a:ext cx="8277726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91" name="TextBox 2">
            <a:extLst>
              <a:ext uri="{FF2B5EF4-FFF2-40B4-BE49-F238E27FC236}">
                <a16:creationId xmlns:a16="http://schemas.microsoft.com/office/drawing/2014/main" id="{03C85EA2-9B23-98DA-31FA-691749C1B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44940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0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4" name="TextBox 2">
            <a:extLst>
              <a:ext uri="{FF2B5EF4-FFF2-40B4-BE49-F238E27FC236}">
                <a16:creationId xmlns:a16="http://schemas.microsoft.com/office/drawing/2014/main" id="{9163C0FB-8550-9C2E-4AB1-C7123D042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77426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9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175A-CBC2-0EA0-0AE7-46ADF986B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extBox 2">
            <a:extLst>
              <a:ext uri="{FF2B5EF4-FFF2-40B4-BE49-F238E27FC236}">
                <a16:creationId xmlns:a16="http://schemas.microsoft.com/office/drawing/2014/main" id="{E2ED6840-5682-55E6-D006-C6DF533BD527}"/>
              </a:ext>
            </a:extLst>
          </p:cNvPr>
          <p:cNvGraphicFramePr/>
          <p:nvPr/>
        </p:nvGraphicFramePr>
        <p:xfrm>
          <a:off x="1180997" y="1568587"/>
          <a:ext cx="88392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4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4E501CE-39D6-7A1F-8E88-6BBA0145A3CB}"/>
              </a:ext>
            </a:extLst>
          </p:cNvPr>
          <p:cNvSpPr txBox="1"/>
          <p:nvPr/>
        </p:nvSpPr>
        <p:spPr>
          <a:xfrm>
            <a:off x="637310" y="1286934"/>
            <a:ext cx="5292436" cy="428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>
                <a:solidFill>
                  <a:srgbClr val="FFFFFF"/>
                </a:solidFill>
              </a:rPr>
              <a:t>Expected Outcomes:</a:t>
            </a:r>
            <a:endParaRPr lang="en-US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A </a:t>
            </a:r>
            <a:r>
              <a:rPr lang="en-US" b="1">
                <a:solidFill>
                  <a:srgbClr val="FFFFFF"/>
                </a:solidFill>
              </a:rPr>
              <a:t>command-line</a:t>
            </a:r>
            <a:r>
              <a:rPr lang="en-US">
                <a:solidFill>
                  <a:srgbClr val="FFFFFF"/>
                </a:solidFill>
              </a:rPr>
              <a:t> application.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Users can: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Enter names and receive gender predictions.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Provide new names to improve the model’s accuracy.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The model will improve over time with more user input.</a:t>
            </a:r>
          </a:p>
        </p:txBody>
      </p:sp>
    </p:spTree>
    <p:extLst>
      <p:ext uri="{BB962C8B-B14F-4D97-AF65-F5344CB8AC3E}">
        <p14:creationId xmlns:p14="http://schemas.microsoft.com/office/powerpoint/2010/main" val="176346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5A442F8-8BBB-80B4-AC44-619B270CADED}"/>
              </a:ext>
            </a:extLst>
          </p:cNvPr>
          <p:cNvGraphicFramePr/>
          <p:nvPr/>
        </p:nvGraphicFramePr>
        <p:xfrm>
          <a:off x="1179095" y="1511620"/>
          <a:ext cx="9833810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578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2488</TotalTime>
  <Words>383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Project Title: Probability-Based Machine Learning System for Gender Identification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Chandrasekhar Bommineni</dc:creator>
  <cp:lastModifiedBy>mullah saleem</cp:lastModifiedBy>
  <cp:revision>45</cp:revision>
  <dcterms:created xsi:type="dcterms:W3CDTF">2024-11-01T02:49:37Z</dcterms:created>
  <dcterms:modified xsi:type="dcterms:W3CDTF">2024-11-04T05:11:05Z</dcterms:modified>
</cp:coreProperties>
</file>