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635D8-C456-4C16-81EC-870632AD70F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DFCE-852C-4DF3-9872-188C47B11A4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1DFCE-852C-4DF3-9872-188C47B11A4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Gender Identification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on </a:t>
            </a:r>
            <a:r>
              <a:rPr lang="en-IN" dirty="0"/>
              <a:t>Probability-Based Machine Learning System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Expected Outcome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308" y="2556932"/>
            <a:ext cx="10577384" cy="36626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functional machine learning system that accurately predicts gender based on names.</a:t>
            </a:r>
            <a:endParaRPr lang="en-US" dirty="0"/>
          </a:p>
          <a:p>
            <a:r>
              <a:rPr lang="en-US" dirty="0"/>
              <a:t>Improved model accuracy over time through user feedback and incremental learning.</a:t>
            </a:r>
            <a:endParaRPr lang="en-US" dirty="0"/>
          </a:p>
          <a:p>
            <a:r>
              <a:rPr lang="en-US" dirty="0"/>
              <a:t>An interactive user interface that allows easy input of names and immediate feedback on predictions.</a:t>
            </a:r>
            <a:endParaRPr lang="en-US" dirty="0"/>
          </a:p>
          <a:p>
            <a:r>
              <a:rPr lang="en-US" dirty="0"/>
              <a:t>Enhanced adaptability to diverse naming conventions and cultural variations.</a:t>
            </a:r>
            <a:endParaRPr lang="en-US" dirty="0"/>
          </a:p>
          <a:p>
            <a:r>
              <a:rPr lang="en-US" dirty="0"/>
              <a:t>A stored repository of learned names that continuously enriches the model’s knowledge base.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/>
              <a:t>Future Enhancements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308" y="2556932"/>
            <a:ext cx="10602097" cy="3662636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Expanded Dataset</a:t>
            </a:r>
            <a:r>
              <a:rPr lang="en-US" dirty="0"/>
              <a:t>: Integrate a larger and more diverse dataset to improve model accuracy across different cultures and languages.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User-Friendly GUI</a:t>
            </a:r>
            <a:r>
              <a:rPr lang="en-US" dirty="0"/>
              <a:t>: Develop a graphical user interface (GUI) to enhance user experience and make interactions more intuitive.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Advanced Algorithms</a:t>
            </a:r>
            <a:r>
              <a:rPr lang="en-US" dirty="0"/>
              <a:t>: Explore and implement more sophisticated machine learning algorithms, such as deep learning models, for better predictions.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Feedback Analytics</a:t>
            </a:r>
            <a:r>
              <a:rPr lang="en-US" dirty="0"/>
              <a:t>: Introduce analytics to track user feedback trends and identify common corrections, helping to refine the model further.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Multi-Language Support</a:t>
            </a:r>
            <a:r>
              <a:rPr lang="en-US" dirty="0"/>
              <a:t>: Enable support for multiple languages to broaden the system's applicability globally.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Conclusion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Probability-Based Machine Learning System effectively predicts gender based on names.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utilizes an initial dataset for model training and incorporates user feedback for continuous improvement.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system's incremental learning feature enhances accuracy over time, making it adaptable to diverse naming conventions.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user-friendly interface allows for straightforward name input, prediction, and correction, ultimately refining the model.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has practical applications in personalized marketing, data analysis, and demographic studies.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Table of Contents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438" y="2556932"/>
            <a:ext cx="9669159" cy="3539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Objective</a:t>
            </a: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System Overview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Data Input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Learning System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Prediction System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Incremental Storage &amp; Feedback</a:t>
            </a: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Expected Outcome</a:t>
            </a: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Future Enhancements</a:t>
            </a: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Conclusion</a:t>
            </a: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Objective</a:t>
            </a:r>
            <a:endParaRPr lang="en-IN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1787" y="2582099"/>
            <a:ext cx="10654019" cy="3625754"/>
          </a:xfrm>
        </p:spPr>
        <p:txBody>
          <a:bodyPr/>
          <a:lstStyle/>
          <a:p>
            <a:r>
              <a:rPr lang="en-US" sz="2000" b="1" dirty="0"/>
              <a:t>Purpose</a:t>
            </a:r>
            <a:r>
              <a:rPr lang="en-US" sz="2000" dirty="0"/>
              <a:t>: Develop a system that can predict gender based on name input and improve over time with user feedback.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Train Initial Model</a:t>
            </a:r>
            <a:r>
              <a:rPr lang="en-US" sz="2000" dirty="0"/>
              <a:t>: Utilize a dataset of names with gender labels and probabilities to create a predictive model.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Enable Incremental Learning</a:t>
            </a:r>
            <a:r>
              <a:rPr lang="en-US" sz="2000" dirty="0"/>
              <a:t>: Allow the system to learn from user feedback, improving accuracy over time.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Interactive User Experience</a:t>
            </a:r>
            <a:r>
              <a:rPr lang="en-US" sz="2000" dirty="0"/>
              <a:t>: Facilitate user input for name predictions and capture corrections for continuous improvement.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/>
              <a:t>System Overview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073" y="2612317"/>
            <a:ext cx="10652620" cy="41542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Data Input</a:t>
            </a:r>
            <a:r>
              <a:rPr lang="en-IN" sz="2000" dirty="0"/>
              <a:t>:</a:t>
            </a:r>
            <a:r>
              <a:rPr lang="en-US" sz="2000" dirty="0"/>
              <a:t> Loads a dataset containing names, gender labels, and confidence probabilities.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Function</a:t>
            </a:r>
            <a:r>
              <a:rPr lang="en-US" sz="2000" dirty="0"/>
              <a:t>: Provides the foundational data for training the model.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Learning System</a:t>
            </a:r>
            <a:r>
              <a:rPr lang="en-IN" sz="2000" dirty="0"/>
              <a:t>: </a:t>
            </a:r>
            <a:r>
              <a:rPr lang="en-US" sz="2000" dirty="0"/>
              <a:t>Trains a machine learning model using the loaded dataset.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    Function</a:t>
            </a:r>
            <a:r>
              <a:rPr lang="en-US" sz="2000" dirty="0"/>
              <a:t>: Identifies patterns in names and associates them with gender, enabling accurate  predictions. 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Prediction System</a:t>
            </a:r>
            <a:r>
              <a:rPr lang="en-IN" sz="2000" dirty="0"/>
              <a:t>: </a:t>
            </a:r>
            <a:r>
              <a:rPr lang="en-US" sz="2000" dirty="0"/>
              <a:t>Accepts user input (names) to predict gender.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     Function</a:t>
            </a:r>
            <a:r>
              <a:rPr lang="en-US" sz="2000" dirty="0"/>
              <a:t>: Checks if the name is already learned; if not, uses the trained model for predictions.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Incremental Storage &amp; Feedback</a:t>
            </a:r>
            <a:r>
              <a:rPr lang="en-IN" sz="2000" dirty="0"/>
              <a:t>: </a:t>
            </a:r>
            <a:r>
              <a:rPr lang="en-US" sz="2000" dirty="0"/>
              <a:t>Stores new user-provided names and corrections.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    Function</a:t>
            </a:r>
            <a:r>
              <a:rPr lang="en-US" sz="2000" dirty="0"/>
              <a:t>: Enhances the model by integrating user feedback for continuous learning and improvement.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11242"/>
            <a:ext cx="9601196" cy="1303867"/>
          </a:xfrm>
        </p:spPr>
        <p:txBody>
          <a:bodyPr/>
          <a:p>
            <a:r>
              <a:rPr lang="en-US" sz="2800"/>
              <a:t>Flow-chart</a:t>
            </a:r>
            <a:endParaRPr lang="en-US" sz="28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1440" y="1325245"/>
            <a:ext cx="4032250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Data Input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565" y="2556932"/>
            <a:ext cx="10628852" cy="36425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Source</a:t>
            </a:r>
            <a:r>
              <a:rPr lang="en-US" dirty="0"/>
              <a:t>: The system utilizes a CSV file containing a list of names along with their corresponding gender labels and probability scores.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</a:t>
            </a:r>
            <a:r>
              <a:rPr lang="en-US" dirty="0"/>
              <a:t>: The CSV file must include the following columns: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: The name to be analyzed.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The associated gender (e.g., male, female).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</a:t>
            </a:r>
            <a:r>
              <a:rPr lang="en-US" dirty="0"/>
              <a:t>: A confidence score indicating the reliability of the gender label.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Loading Process</a:t>
            </a:r>
            <a:r>
              <a:rPr lang="en-US" dirty="0"/>
              <a:t>: The system reads the CSV file to load the dataset, which serves as the foundation for training the machine learning model.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Learning System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6119" y="2556932"/>
            <a:ext cx="10659762" cy="3662636"/>
          </a:xfrm>
        </p:spPr>
        <p:txBody>
          <a:bodyPr/>
          <a:lstStyle/>
          <a:p>
            <a:r>
              <a:rPr lang="en-US" b="1" dirty="0"/>
              <a:t>Model Training</a:t>
            </a:r>
            <a:r>
              <a:rPr lang="en-US" dirty="0"/>
              <a:t>: The system uses a logistic regression model, trained on a dataset of names, genders, and probabilities to identify patterns and make predictions.</a:t>
            </a:r>
            <a:r>
              <a:rPr lang="en-US" b="1" dirty="0"/>
              <a:t> </a:t>
            </a:r>
            <a:endParaRPr lang="en-US" b="1" dirty="0"/>
          </a:p>
          <a:p>
            <a:r>
              <a:rPr lang="en-US" b="1" dirty="0"/>
              <a:t>Incremental Learning</a:t>
            </a:r>
            <a:r>
              <a:rPr lang="en-US" dirty="0"/>
              <a:t>: As users provide feedback on predictions, the system updates its knowledge base, allowing it to learn from corrections and improve accuracy over time.</a:t>
            </a:r>
            <a:endParaRPr lang="en-US" dirty="0"/>
          </a:p>
          <a:p>
            <a:r>
              <a:rPr lang="en-US" b="1" dirty="0"/>
              <a:t>User-Driven Updates</a:t>
            </a:r>
            <a:r>
              <a:rPr lang="en-US" dirty="0"/>
              <a:t>: Each new name and its associated gender, provided by the user, are stored for future training, enhancing the model’s performance with diverse data.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Prediction System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85" y="2556932"/>
            <a:ext cx="10527957" cy="3637922"/>
          </a:xfrm>
        </p:spPr>
        <p:txBody>
          <a:bodyPr>
            <a:normAutofit/>
          </a:bodyPr>
          <a:lstStyle/>
          <a:p>
            <a:r>
              <a:rPr lang="en-US" sz="2000" b="1" dirty="0"/>
              <a:t>User Input</a:t>
            </a:r>
            <a:r>
              <a:rPr lang="en-US" sz="2000" dirty="0"/>
              <a:t>: </a:t>
            </a:r>
            <a:r>
              <a:rPr lang="en-US" sz="1800" dirty="0"/>
              <a:t>The system prompts users to enter a name for gender prediction.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It first checks if the name exists in the learned data.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If found, it retrieves the stored gender.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If the name is not found, the system uses the trained machine learning model to predict the gender based on the    input name</a:t>
            </a:r>
            <a:r>
              <a:rPr lang="en-US" sz="1600" dirty="0"/>
              <a:t>.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dirty="0"/>
              <a:t>Display Results</a:t>
            </a:r>
            <a:r>
              <a:rPr lang="en-IN" sz="1800" dirty="0"/>
              <a:t>: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US" sz="1800" dirty="0"/>
              <a:t>The predicted gender is displayed to the user, who can then confirm its accuracy.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dirty="0"/>
              <a:t>Feedback Loop</a:t>
            </a:r>
            <a:r>
              <a:rPr lang="en-IN" sz="1800" dirty="0"/>
              <a:t>: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US" sz="1800" dirty="0"/>
              <a:t>Users have the option to provide corrections, which are saved to improve future predictions.</a:t>
            </a:r>
            <a:endParaRPr lang="en-US" sz="18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 </a:t>
            </a:r>
            <a:r>
              <a:rPr lang="en-IN" sz="2800" dirty="0"/>
              <a:t>Incremental Storage &amp; Feedback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Purpose of Incremental Storage</a:t>
            </a:r>
            <a:r>
              <a:rPr lang="en-IN"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Store new names and genders based on user feedback.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Improves model predictions over time without full retraining.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Persistent Learning</a:t>
            </a:r>
            <a:r>
              <a:rPr lang="en-IN"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Learnings are saved to a file (pickle format) and loaded each time the system start.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Discuss the potential to periodically retrain on both initial and learned data.</a:t>
            </a:r>
            <a:r>
              <a:rPr lang="en-IN" dirty="0"/>
              <a:t>	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5031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Gender Identification</vt:lpstr>
      <vt:lpstr>Table of Contents</vt:lpstr>
      <vt:lpstr>Objective</vt:lpstr>
      <vt:lpstr>System Overview </vt:lpstr>
      <vt:lpstr>Flow-chart</vt:lpstr>
      <vt:lpstr>Data Input</vt:lpstr>
      <vt:lpstr>Learning System </vt:lpstr>
      <vt:lpstr>Prediction System</vt:lpstr>
      <vt:lpstr> Incremental Storage &amp; Feedback</vt:lpstr>
      <vt:lpstr>Expected Outcome</vt:lpstr>
      <vt:lpstr>Future Enhancements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Sasi Kakileti</dc:creator>
  <cp:lastModifiedBy>WPS_1704891057</cp:lastModifiedBy>
  <cp:revision>4</cp:revision>
  <dcterms:created xsi:type="dcterms:W3CDTF">2024-11-03T03:35:00Z</dcterms:created>
  <dcterms:modified xsi:type="dcterms:W3CDTF">2024-11-04T04:16:13Z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E347A5DCF8C94DDFA3F18004E56130E4_12</vt:lpwstr>
  </property>
  <property fmtid="{D5CDD505-2E9C-101B-9397-08002B2CF9AE}" pid="3" name="KSOProductBuildVer">
    <vt:lpwstr>1033-12.2.0.18607</vt:lpwstr>
  </property>
</Properties>
</file>