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7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8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99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59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4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1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9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2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6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13EB-6C4F-AA73-6CE2-4B06A5E69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Mathematical Formula Extractor and Evaluator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E641-ADF9-F39D-F0B8-B4B34EE3C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Extracting and Solving Mathematical Expressions from Images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8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10AF-2D8E-0B1D-EC8F-3A29773C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Evaluation and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F3D-183E-3074-A704-43FF6A74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Evaluation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US" dirty="0"/>
              <a:t>If no variables are detected, evaluate the expression numerically.</a:t>
            </a:r>
          </a:p>
          <a:p>
            <a:r>
              <a:rPr lang="en-IN" dirty="0">
                <a:solidFill>
                  <a:schemeClr val="accent2"/>
                </a:solidFill>
              </a:rPr>
              <a:t>Solving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For equations with variables, use </a:t>
            </a:r>
            <a:r>
              <a:rPr lang="en-US" dirty="0" err="1"/>
              <a:t>SymPy’s</a:t>
            </a:r>
            <a:r>
              <a:rPr lang="en-US" dirty="0"/>
              <a:t> solving functions.</a:t>
            </a:r>
          </a:p>
          <a:p>
            <a:pPr marL="0" indent="0">
              <a:buNone/>
            </a:pPr>
            <a:r>
              <a:rPr lang="en-US" dirty="0"/>
              <a:t>     Handle special cases, such as trigonometric and logarithmic functions.</a:t>
            </a:r>
          </a:p>
          <a:p>
            <a:r>
              <a:rPr lang="en-IN" dirty="0">
                <a:solidFill>
                  <a:schemeClr val="accent2"/>
                </a:solidFill>
              </a:rPr>
              <a:t>Output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Display solutions or evaluated results for each extracted formula.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63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7B15-9A35-1CEC-AFAE-BFF0C50B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0D9C-863E-5DD9-014D-38AFAA0E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  Challenges</a:t>
            </a:r>
            <a:r>
              <a:rPr lang="en-IN" dirty="0"/>
              <a:t>:</a:t>
            </a:r>
          </a:p>
          <a:p>
            <a:r>
              <a:rPr lang="en-US" dirty="0"/>
              <a:t>OCR inaccuracies, especially with handwritten text.</a:t>
            </a:r>
            <a:endParaRPr lang="en-IN" dirty="0"/>
          </a:p>
          <a:p>
            <a:r>
              <a:rPr lang="en-IN" dirty="0"/>
              <a:t>Parsing complex formulas correctly</a:t>
            </a:r>
          </a:p>
          <a:p>
            <a:r>
              <a:rPr lang="en-IN" dirty="0"/>
              <a:t>Differentiating between similar symbols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  Solutions</a:t>
            </a:r>
            <a:r>
              <a:rPr lang="en-IN" dirty="0"/>
              <a:t>:</a:t>
            </a:r>
          </a:p>
          <a:p>
            <a:r>
              <a:rPr lang="en-US" dirty="0"/>
              <a:t>Preprocess images to improve OCR accuracy</a:t>
            </a:r>
            <a:endParaRPr lang="en-IN" dirty="0"/>
          </a:p>
          <a:p>
            <a:r>
              <a:rPr lang="en-US" dirty="0"/>
              <a:t>Use regex patterns and </a:t>
            </a:r>
            <a:r>
              <a:rPr lang="en-US" dirty="0" err="1"/>
              <a:t>SymPy</a:t>
            </a:r>
            <a:r>
              <a:rPr lang="en-US" dirty="0"/>
              <a:t> for better formula parsing</a:t>
            </a:r>
          </a:p>
          <a:p>
            <a:r>
              <a:rPr lang="en-US" dirty="0"/>
              <a:t>Enhance error handling for complex or ambiguous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74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D09-5262-F235-443D-DAC4F0D5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26C8-1198-A93B-67AB-9290CE85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6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Enhanced Handwriting Recognition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Train on diverse handwriting samples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Improved Preprocessing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/>
              <a:t>     Use adaptive thresholding or noise reduction for OCR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Advanced GUI Features</a:t>
            </a:r>
            <a:r>
              <a:rPr lang="en-IN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Add support for multiple formulas and interactive plotting.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Support for More Complex Math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Expand to support calculus, matrices, and integrals.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64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AE35-BE2B-E658-2160-5C4C19B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B7EF-8AAB-4CC9-1582-C5B0E52C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extract mathematical formulas from images and evaluate them using advanced tools like Tesseract OCR and </a:t>
            </a:r>
            <a:r>
              <a:rPr lang="en-US" dirty="0" err="1"/>
              <a:t>SymPy</a:t>
            </a:r>
            <a:r>
              <a:rPr lang="en-US" dirty="0"/>
              <a:t>. </a:t>
            </a:r>
          </a:p>
          <a:p>
            <a:r>
              <a:rPr lang="en-US" dirty="0"/>
              <a:t>By integrating image processing and symbolic mathematics, this application provides a valuable resource for students and professionals alike. Future enhancements could improve accuracy and expand its capabilities, making it an even more powerful tool for solving complex mathematical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5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32B6-D423-73BB-ECED-FEA3F7E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AC6-87F0-7DDF-1697-2E3F693C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77" y="1600416"/>
            <a:ext cx="9603487" cy="5047519"/>
          </a:xfrm>
        </p:spPr>
        <p:txBody>
          <a:bodyPr>
            <a:normAutofit/>
          </a:bodyPr>
          <a:lstStyle/>
          <a:p>
            <a:r>
              <a:rPr lang="en-IN" dirty="0"/>
              <a:t>Objective</a:t>
            </a:r>
          </a:p>
          <a:p>
            <a:r>
              <a:rPr lang="en-IN" dirty="0"/>
              <a:t>Tools and Libraries</a:t>
            </a:r>
          </a:p>
          <a:p>
            <a:r>
              <a:rPr lang="en-IN" dirty="0"/>
              <a:t>Application Workflow</a:t>
            </a:r>
          </a:p>
          <a:p>
            <a:r>
              <a:rPr lang="en-IN" dirty="0"/>
              <a:t>Image Preprocessing</a:t>
            </a:r>
          </a:p>
          <a:p>
            <a:r>
              <a:rPr lang="en-IN" dirty="0"/>
              <a:t>OCR and Text Extraction</a:t>
            </a:r>
          </a:p>
          <a:p>
            <a:r>
              <a:rPr lang="en-IN" dirty="0"/>
              <a:t>Formula Parsing</a:t>
            </a:r>
          </a:p>
          <a:p>
            <a:r>
              <a:rPr lang="en-IN" dirty="0"/>
              <a:t>Evaluation and Solving</a:t>
            </a:r>
          </a:p>
          <a:p>
            <a:r>
              <a:rPr lang="en-IN" dirty="0"/>
              <a:t>Challenges and Solutions</a:t>
            </a:r>
          </a:p>
          <a:p>
            <a:r>
              <a:rPr lang="en-IN" dirty="0"/>
              <a:t>Future Enhancements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61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1FB-6854-CD38-C480-DCE2DE84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64DA-AF4D-1DAA-BD39-4ABF6B99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IN" dirty="0"/>
              <a:t>Develop an </a:t>
            </a:r>
            <a:r>
              <a:rPr lang="en-US" dirty="0"/>
              <a:t>application that can automatically extract and solve mathematical formulas from images.</a:t>
            </a:r>
            <a:r>
              <a:rPr lang="en-IN" dirty="0"/>
              <a:t> The program will:</a:t>
            </a:r>
            <a:endParaRPr lang="en-US" dirty="0"/>
          </a:p>
          <a:p>
            <a:r>
              <a:rPr lang="en-US" dirty="0"/>
              <a:t>Accept an image with printed or handwritten formulas.</a:t>
            </a:r>
          </a:p>
          <a:p>
            <a:r>
              <a:rPr lang="en-US" dirty="0"/>
              <a:t>Use OCR to identify and extract mathematical expressions.</a:t>
            </a:r>
          </a:p>
          <a:p>
            <a:r>
              <a:rPr lang="en-US" dirty="0"/>
              <a:t>Parse, evaluate, and solve these expressions.</a:t>
            </a:r>
          </a:p>
          <a:p>
            <a:r>
              <a:rPr lang="en-US" dirty="0"/>
              <a:t>Display results through a command-line or simple graphical interface.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01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D888-7576-A83A-8DA6-CC813B26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Tools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0BB3-11FC-E2F3-6DF2-2A2F281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Tesseract OCR</a:t>
            </a:r>
            <a:r>
              <a:rPr lang="en-US" dirty="0"/>
              <a:t>: For text extraction from images.</a:t>
            </a:r>
          </a:p>
          <a:p>
            <a:r>
              <a:rPr lang="en-US" b="1" dirty="0" err="1"/>
              <a:t>SymPy</a:t>
            </a:r>
            <a:r>
              <a:rPr lang="en-US" dirty="0"/>
              <a:t>: For symbolic mathematics, parsing, and solving equations.</a:t>
            </a:r>
          </a:p>
          <a:p>
            <a:r>
              <a:rPr lang="en-US" b="1" dirty="0"/>
              <a:t>OpenCV</a:t>
            </a:r>
            <a:r>
              <a:rPr lang="en-US" dirty="0"/>
              <a:t>: For image handling and preprocessing (improves OCR accuracy).</a:t>
            </a:r>
          </a:p>
          <a:p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6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92E5-7719-EEE8-FD05-CD9EE858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Application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0A12-B8F3-BA37-9275-B5780CC7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takes an image file containing mathematical formulas as input.</a:t>
            </a:r>
          </a:p>
          <a:p>
            <a:r>
              <a:rPr lang="en-US" dirty="0"/>
              <a:t>Enhances the image (e.g., converting to grayscale) to improve text detection accuracy.</a:t>
            </a:r>
          </a:p>
          <a:p>
            <a:r>
              <a:rPr lang="en-US" dirty="0"/>
              <a:t>Uses OCR to extract formulas from the image as text.</a:t>
            </a:r>
          </a:p>
          <a:p>
            <a:r>
              <a:rPr lang="en-US" dirty="0"/>
              <a:t>Processes the extracted text to identify and structure mathematical expressions.</a:t>
            </a:r>
          </a:p>
          <a:p>
            <a:r>
              <a:rPr lang="en-US" dirty="0"/>
              <a:t>Parses and evaluates or solves the formulas using mathematical tools.</a:t>
            </a:r>
          </a:p>
          <a:p>
            <a:r>
              <a:rPr lang="en-US" dirty="0"/>
              <a:t>Shows the final solutions or evaluations either on the command line or in a GUI window.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9C472-798B-2CFD-5501-9EB2C85F8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363" y="344215"/>
            <a:ext cx="2619632" cy="6011277"/>
          </a:xfrm>
        </p:spPr>
      </p:pic>
    </p:spTree>
    <p:extLst>
      <p:ext uri="{BB962C8B-B14F-4D97-AF65-F5344CB8AC3E}">
        <p14:creationId xmlns:p14="http://schemas.microsoft.com/office/powerpoint/2010/main" val="405969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B5FB-C5D8-C19C-F4C8-D1824ECA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Image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79C2-4B8D-1FEC-9EFB-420664C2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the accuracy of text extraction (OCR), we preprocess the input images using simple enhancement techniques:</a:t>
            </a:r>
          </a:p>
          <a:p>
            <a:r>
              <a:rPr lang="en-US" b="1" dirty="0"/>
              <a:t>Grayscale Conversion</a:t>
            </a:r>
            <a:r>
              <a:rPr lang="en-US" dirty="0"/>
              <a:t>: Converts the image to black and white, removing color details to make text more distinct.</a:t>
            </a:r>
          </a:p>
          <a:p>
            <a:r>
              <a:rPr lang="en-US" b="1" dirty="0"/>
              <a:t>Thresholding</a:t>
            </a:r>
            <a:r>
              <a:rPr lang="en-US" dirty="0"/>
              <a:t>: Turns the image into a binary format (black and white) by setting a pixel intensity threshold, which helps to clearly separate text from the background.</a:t>
            </a:r>
          </a:p>
          <a:p>
            <a:r>
              <a:rPr lang="en-US" dirty="0"/>
              <a:t>These steps make it easier for the OCR tool to recognize and extract mathematical formulas accurately.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2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5BC4-BCF3-A317-B74F-671A1E4B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OCR and Text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63FC-0465-B904-2387-B85C679F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text, specifically mathematical formulas, from images.</a:t>
            </a:r>
          </a:p>
          <a:p>
            <a:r>
              <a:rPr lang="en-US" dirty="0"/>
              <a:t>Tesseract OCR, which converts image-based text into editable text.</a:t>
            </a:r>
          </a:p>
          <a:p>
            <a:r>
              <a:rPr lang="en-US" dirty="0"/>
              <a:t>Load the input image and apply any necessary preprocessing to enhance text visibility.</a:t>
            </a:r>
          </a:p>
          <a:p>
            <a:r>
              <a:rPr lang="en-US" dirty="0"/>
              <a:t>Use Tesseract OCR to scan the image and extract text line-by-line.</a:t>
            </a:r>
          </a:p>
          <a:p>
            <a:r>
              <a:rPr lang="en-US" dirty="0"/>
              <a:t>Filter and clean the OCR output to isolate mathematical formulas.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1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DA77-CDA2-37F5-C500-5EAD485A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Formula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3479-8086-AC7B-8D69-A5E66783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2160589"/>
            <a:ext cx="10132539" cy="388077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Fix Multiplications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Use regular expressions insert * between numbers and variables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Eg</a:t>
            </a:r>
            <a:r>
              <a:rPr lang="en-IN" dirty="0"/>
              <a:t>: 2(x) becomes 2*x</a:t>
            </a:r>
          </a:p>
          <a:p>
            <a:r>
              <a:rPr lang="en-IN" b="1" dirty="0" err="1">
                <a:solidFill>
                  <a:schemeClr val="accent2"/>
                </a:solidFill>
              </a:rPr>
              <a:t>Sympify</a:t>
            </a:r>
            <a:r>
              <a:rPr lang="en-IN" b="1" dirty="0">
                <a:solidFill>
                  <a:schemeClr val="accent2"/>
                </a:solidFill>
              </a:rPr>
              <a:t> Expressions</a:t>
            </a:r>
            <a:r>
              <a:rPr lang="en-IN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Convert string formulas to </a:t>
            </a:r>
            <a:r>
              <a:rPr lang="en-US" dirty="0" err="1"/>
              <a:t>SymPy</a:t>
            </a:r>
            <a:r>
              <a:rPr lang="en-US" dirty="0"/>
              <a:t> expressions for accurate evaluation and solving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IN" b="1" dirty="0">
                <a:solidFill>
                  <a:schemeClr val="accent2"/>
                </a:solidFill>
              </a:rPr>
              <a:t>Equation Splitting </a:t>
            </a:r>
            <a:r>
              <a:rPr lang="en-IN" b="1" dirty="0"/>
              <a:t>: </a:t>
            </a:r>
          </a:p>
          <a:p>
            <a:pPr marL="0" indent="0">
              <a:buNone/>
            </a:pPr>
            <a:r>
              <a:rPr lang="en-IN" b="1" dirty="0"/>
              <a:t>      </a:t>
            </a:r>
            <a:r>
              <a:rPr lang="en-US" dirty="0"/>
              <a:t>Separate expressions on either side of = o set up equations for solving.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85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646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Mathematical Formula Extractor and Evaluator</vt:lpstr>
      <vt:lpstr>Table of Contents</vt:lpstr>
      <vt:lpstr>Objective</vt:lpstr>
      <vt:lpstr>Tools and Libraries</vt:lpstr>
      <vt:lpstr>Application Workflow</vt:lpstr>
      <vt:lpstr>PowerPoint Presentation</vt:lpstr>
      <vt:lpstr>Image Preprocessing</vt:lpstr>
      <vt:lpstr>OCR and Text Extraction</vt:lpstr>
      <vt:lpstr>Formula Parsing</vt:lpstr>
      <vt:lpstr>Evaluation and Solving</vt:lpstr>
      <vt:lpstr>Challenges and Solutions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Sasi Kakileti</dc:creator>
  <cp:lastModifiedBy>Sasi Kakileti</cp:lastModifiedBy>
  <cp:revision>1</cp:revision>
  <dcterms:created xsi:type="dcterms:W3CDTF">2024-11-03T09:15:47Z</dcterms:created>
  <dcterms:modified xsi:type="dcterms:W3CDTF">2024-11-03T10:30:19Z</dcterms:modified>
</cp:coreProperties>
</file>