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5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1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67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7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9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3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1390-6977-463B-926D-40BCD1D6172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78A680-AD74-40E1-8BEB-C8B0644B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65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70AE-B7E4-B374-9E66-F69E6FD6F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THINKING WORKSHOP –(LUMA)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9D4E0-CB75-ADDA-6828-183CF36B3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Online vs Offline Retailers(Price Comparator)</a:t>
            </a:r>
          </a:p>
        </p:txBody>
      </p:sp>
    </p:spTree>
    <p:extLst>
      <p:ext uri="{BB962C8B-B14F-4D97-AF65-F5344CB8AC3E}">
        <p14:creationId xmlns:p14="http://schemas.microsoft.com/office/powerpoint/2010/main" val="17752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C2325-981D-A27B-A38E-B4477A9C1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559781"/>
            <a:ext cx="4992757" cy="4861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676D9-3E9C-932B-262C-A002D4666218}"/>
              </a:ext>
            </a:extLst>
          </p:cNvPr>
          <p:cNvSpPr txBox="1"/>
          <p:nvPr/>
        </p:nvSpPr>
        <p:spPr>
          <a:xfrm>
            <a:off x="3178534" y="940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		Dinesh A - 2010348</a:t>
            </a:r>
          </a:p>
        </p:txBody>
      </p:sp>
    </p:spTree>
    <p:extLst>
      <p:ext uri="{BB962C8B-B14F-4D97-AF65-F5344CB8AC3E}">
        <p14:creationId xmlns:p14="http://schemas.microsoft.com/office/powerpoint/2010/main" val="15327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676D9-3E9C-932B-262C-A002D4666218}"/>
              </a:ext>
            </a:extLst>
          </p:cNvPr>
          <p:cNvSpPr txBox="1"/>
          <p:nvPr/>
        </p:nvSpPr>
        <p:spPr>
          <a:xfrm>
            <a:off x="3178534" y="940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		Mukesh K - 2010346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47EAFB-A081-C6B2-8021-351B8424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30" y="1510745"/>
            <a:ext cx="4964367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676D9-3E9C-932B-262C-A002D4666218}"/>
              </a:ext>
            </a:extLst>
          </p:cNvPr>
          <p:cNvSpPr txBox="1"/>
          <p:nvPr/>
        </p:nvSpPr>
        <p:spPr>
          <a:xfrm>
            <a:off x="3178534" y="940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		Rohan Sridhar - 2010093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44036-ADEF-2A0C-7E54-501E6D64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6753" y="908673"/>
            <a:ext cx="4293329" cy="57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676D9-3E9C-932B-262C-A002D4666218}"/>
              </a:ext>
            </a:extLst>
          </p:cNvPr>
          <p:cNvSpPr txBox="1"/>
          <p:nvPr/>
        </p:nvSpPr>
        <p:spPr>
          <a:xfrm>
            <a:off x="3178534" y="940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		Santhosh Krishna - 2010133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B46BD-80F1-8A65-EBBE-EA88EB99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34" y="1470991"/>
            <a:ext cx="49932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676D9-3E9C-932B-262C-A002D4666218}"/>
              </a:ext>
            </a:extLst>
          </p:cNvPr>
          <p:cNvSpPr txBox="1"/>
          <p:nvPr/>
        </p:nvSpPr>
        <p:spPr>
          <a:xfrm>
            <a:off x="3178534" y="940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		Sasikumar N - 2010239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1E5A0-ABD2-FCDE-41B7-546252C6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03" y="1526650"/>
            <a:ext cx="4808148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676D9-3E9C-932B-262C-A002D4666218}"/>
              </a:ext>
            </a:extLst>
          </p:cNvPr>
          <p:cNvSpPr txBox="1"/>
          <p:nvPr/>
        </p:nvSpPr>
        <p:spPr>
          <a:xfrm>
            <a:off x="689776" y="940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Choosing Our Best Idea To Implement: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44036-ADEF-2A0C-7E54-501E6D64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2840" y="908673"/>
            <a:ext cx="4293329" cy="57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52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</TotalTime>
  <Words>56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DESIGN THINKING WORKSHOP –(LUMA)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WORKSHOP –(LUMA) </dc:title>
  <dc:creator>SASIKUMAR N</dc:creator>
  <cp:lastModifiedBy>SASIKUMAR N</cp:lastModifiedBy>
  <cp:revision>1</cp:revision>
  <dcterms:created xsi:type="dcterms:W3CDTF">2023-07-17T15:01:16Z</dcterms:created>
  <dcterms:modified xsi:type="dcterms:W3CDTF">2023-07-17T15:55:33Z</dcterms:modified>
</cp:coreProperties>
</file>