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perspective val="30"/>
    </c:view3D>
    <c:plotArea>
      <c:layout/>
      <c:line3D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10</c:v>
                </c:pt>
                <c:pt idx="4">
                  <c:v>12</c:v>
                </c:pt>
                <c:pt idx="5">
                  <c:v>9</c:v>
                </c:pt>
                <c:pt idx="6">
                  <c:v>10.25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2</c:v>
                </c:pt>
                <c:pt idx="2">
                  <c:v>20</c:v>
                </c:pt>
                <c:pt idx="3">
                  <c:v>26</c:v>
                </c:pt>
                <c:pt idx="4">
                  <c:v>12</c:v>
                </c:pt>
                <c:pt idx="5">
                  <c:v>18</c:v>
                </c:pt>
                <c:pt idx="6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3</c:v>
                </c:pt>
                <c:pt idx="2">
                  <c:v>51</c:v>
                </c:pt>
                <c:pt idx="3">
                  <c:v>53</c:v>
                </c:pt>
                <c:pt idx="4">
                  <c:v>52</c:v>
                </c:pt>
                <c:pt idx="5">
                  <c:v>60</c:v>
                </c:pt>
                <c:pt idx="6">
                  <c:v>54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1">
                  <c:v>4</c:v>
                </c:pt>
                <c:pt idx="2">
                  <c:v>11</c:v>
                </c:pt>
                <c:pt idx="3">
                  <c:v>17</c:v>
                </c:pt>
                <c:pt idx="4">
                  <c:v>12</c:v>
                </c:pt>
                <c:pt idx="5">
                  <c:v>10</c:v>
                </c:pt>
                <c:pt idx="6">
                  <c:v>12.5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1">
                  <c:v>0</c:v>
                </c:pt>
                <c:pt idx="2">
                  <c:v>92</c:v>
                </c:pt>
                <c:pt idx="3">
                  <c:v>106</c:v>
                </c:pt>
                <c:pt idx="4">
                  <c:v>88</c:v>
                </c:pt>
                <c:pt idx="5">
                  <c:v>97</c:v>
                </c:pt>
                <c:pt idx="6">
                  <c:v>95.75</c:v>
                </c:pt>
              </c:numCache>
            </c:numRef>
          </c:val>
        </c:ser>
        <c:axId val="102040320"/>
        <c:axId val="105138816"/>
        <c:axId val="51033856"/>
      </c:line3DChart>
      <c:catAx>
        <c:axId val="102040320"/>
        <c:scaling>
          <c:orientation val="minMax"/>
        </c:scaling>
        <c:axPos val="b"/>
        <c:numFmt formatCode="General" sourceLinked="1"/>
        <c:tickLblPos val="nextTo"/>
        <c:crossAx val="105138816"/>
        <c:crosses val="autoZero"/>
        <c:auto val="1"/>
        <c:lblAlgn val="ctr"/>
        <c:lblOffset val="100"/>
      </c:catAx>
      <c:valAx>
        <c:axId val="105138816"/>
        <c:scaling>
          <c:orientation val="minMax"/>
        </c:scaling>
        <c:axPos val="l"/>
        <c:majorGridlines/>
        <c:numFmt formatCode="General" sourceLinked="1"/>
        <c:tickLblPos val="nextTo"/>
        <c:crossAx val="102040320"/>
        <c:crosses val="autoZero"/>
        <c:crossBetween val="between"/>
      </c:valAx>
      <c:serAx>
        <c:axId val="51033856"/>
        <c:scaling>
          <c:orientation val="minMax"/>
        </c:scaling>
        <c:axPos val="b"/>
        <c:tickLblPos val="nextTo"/>
        <c:crossAx val="105138816"/>
        <c:crosses val="autoZero"/>
      </c:ser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6"/>
            <a:ext cx="99822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smtClean="0"/>
              <a:t>Sasikala </a:t>
            </a:r>
            <a:r>
              <a:rPr lang="en-US" sz="2400" dirty="0" smtClean="0"/>
              <a:t>. V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312206339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 Accounting &amp; Finance) </a:t>
            </a:r>
            <a:endParaRPr lang="en-US" sz="2400" dirty="0"/>
          </a:p>
          <a:p>
            <a:r>
              <a:rPr lang="en-US" sz="2400" dirty="0" smtClean="0"/>
              <a:t>COLLEGE: S.S.K.V. C0LLEGE OF ARTS &amp; SCIENCE FOR WOMEN,                             KANCHIPURAM.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417963"/>
          </a:xfrm>
        </p:spPr>
        <p:txBody>
          <a:bodyPr/>
          <a:lstStyle/>
          <a:p>
            <a:r>
              <a:rPr lang="en-IN" dirty="0" smtClean="0"/>
              <a:t>Dataset Description</a:t>
            </a:r>
            <a:br>
              <a:rPr lang="en-IN" dirty="0" smtClean="0"/>
            </a:br>
            <a:r>
              <a:rPr lang="en-IN" sz="2800" dirty="0" smtClean="0">
                <a:latin typeface="+mn-lt"/>
              </a:rPr>
              <a:t/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1. </a:t>
            </a:r>
            <a:r>
              <a:rPr lang="en-IN" sz="2800" dirty="0" err="1" smtClean="0">
                <a:latin typeface="+mn-lt"/>
              </a:rPr>
              <a:t>Kaggle</a:t>
            </a:r>
            <a:r>
              <a:rPr lang="en-IN" sz="2800" dirty="0" smtClean="0">
                <a:latin typeface="+mn-lt"/>
              </a:rPr>
              <a:t> is an URL support to get more samples of dataset.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2. 26 features are in excel.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>
                <a:latin typeface="+mn-lt"/>
              </a:rPr>
              <a:t>3. I use 9 features to create a dataset. 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4. Employee ID:  It help to identify the employee in an organization.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5. Gender helps to identify the how many female &amp; male employee’s  are there in an organisation.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6.Performance helps to identify the individual talents of an employee.</a:t>
            </a: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45948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>     * Insert picture using excel.</a:t>
            </a:r>
            <a:br>
              <a:rPr lang="en-US" sz="4250" spc="20" dirty="0" smtClean="0"/>
            </a:br>
            <a:r>
              <a:rPr lang="en-US" sz="4250" spc="20" dirty="0" smtClean="0"/>
              <a:t>     * </a:t>
            </a:r>
            <a:r>
              <a:rPr lang="en-US" sz="4250" spc="20" dirty="0" err="1" smtClean="0"/>
              <a:t>creat</a:t>
            </a:r>
            <a:r>
              <a:rPr lang="en-US" sz="4250" spc="20" dirty="0" smtClean="0"/>
              <a:t> a table in a </a:t>
            </a:r>
            <a:r>
              <a:rPr lang="en-US" sz="4250" spc="20" dirty="0" err="1" smtClean="0"/>
              <a:t>colour</a:t>
            </a:r>
            <a:r>
              <a:rPr lang="en-US" sz="4250" spc="20" dirty="0" smtClean="0"/>
              <a:t>.</a:t>
            </a:r>
            <a:br>
              <a:rPr lang="en-US" sz="4250" spc="20" dirty="0" smtClean="0"/>
            </a:br>
            <a:r>
              <a:rPr lang="en-US" sz="4250" spc="20" dirty="0" smtClean="0"/>
              <a:t> </a:t>
            </a:r>
            <a:r>
              <a:rPr lang="en-US" sz="4250" spc="20" dirty="0" smtClean="0"/>
              <a:t>    </a:t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6432530"/>
          </a:xfrm>
        </p:spPr>
        <p:txBody>
          <a:bodyPr/>
          <a:lstStyle/>
          <a:p>
            <a:r>
              <a:rPr lang="en-US" sz="3200" dirty="0" smtClean="0"/>
              <a:t>    * we use excel for create a employee’s performance </a:t>
            </a:r>
          </a:p>
          <a:p>
            <a:r>
              <a:rPr lang="en-US" sz="3200" dirty="0" smtClean="0"/>
              <a:t>       analysis dataset for an organization.</a:t>
            </a:r>
          </a:p>
          <a:p>
            <a:r>
              <a:rPr lang="en-US" sz="3200" dirty="0" smtClean="0"/>
              <a:t>    * It helps to analysis the employee’s performance  </a:t>
            </a:r>
          </a:p>
          <a:p>
            <a:r>
              <a:rPr lang="en-US" sz="3200" dirty="0" smtClean="0"/>
              <a:t>        in a business concern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sz="3200" dirty="0" smtClean="0"/>
              <a:t>* It helps to identify the financial position of an 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organized concern.</a:t>
            </a:r>
          </a:p>
          <a:p>
            <a:r>
              <a:rPr lang="en-US" dirty="0" smtClean="0"/>
              <a:t>        </a:t>
            </a:r>
            <a:r>
              <a:rPr lang="en-US" sz="3200" dirty="0" smtClean="0"/>
              <a:t>* To have a coordinated and smart working 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employee’s for an business organization.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endParaRPr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3048000" y="1600200"/>
          <a:ext cx="53038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* A performance evaluation conclusion should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briefly summarized a person’s performance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 during the review period, highlighting their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key strengths &amp; something they can improve.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5" y="575059"/>
            <a:ext cx="5636895" cy="4771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3200" spc="10" dirty="0" smtClean="0">
                <a:latin typeface="+mn-lt"/>
              </a:rPr>
              <a:t>Performance reviews help to identify an individual’s strengths and weaknesses, and most importantly, give employees a better understanding of the expectations that they are being held to.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5263515" cy="3786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spc="5" dirty="0" smtClean="0"/>
              <a:t>PROJECT OVERVIEW</a:t>
            </a:r>
            <a:br>
              <a:rPr lang="en-US" sz="4250" spc="5" dirty="0" smtClean="0"/>
            </a:br>
            <a:r>
              <a:rPr lang="en-US" sz="3200" spc="5" dirty="0" smtClean="0">
                <a:latin typeface="+mn-lt"/>
              </a:rPr>
              <a:t/>
            </a:r>
            <a:br>
              <a:rPr lang="en-US" sz="3200" spc="5" dirty="0" smtClean="0">
                <a:latin typeface="+mn-lt"/>
              </a:rPr>
            </a:br>
            <a:r>
              <a:rPr lang="en-US" sz="3200" spc="5" dirty="0" smtClean="0">
                <a:latin typeface="+mn-lt"/>
              </a:rPr>
              <a:t>Employee performance analysis helps to analyze the performance of employee’s in an organization</a:t>
            </a:r>
            <a:r>
              <a:rPr lang="en-US" sz="3200" spc="5" dirty="0" smtClean="0">
                <a:latin typeface="+mn-lt"/>
              </a:rPr>
              <a:t>.</a:t>
            </a:r>
            <a:r>
              <a:rPr lang="en-US" sz="4250" spc="5" dirty="0" smtClean="0"/>
              <a:t/>
            </a:r>
            <a:br>
              <a:rPr lang="en-US" sz="4250" spc="5" dirty="0" smtClean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3"/>
            <a:ext cx="5014595" cy="49410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*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Organization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*Employee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*Employer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*Different industries &amp;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*IT sectors are who gets benefits from this analysis.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1026" name="Picture 2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7397" y="1981204"/>
            <a:ext cx="2574203" cy="2614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9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5"/>
            <a:ext cx="9763125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 smtClean="0"/>
              <a:t>P</a:t>
            </a:r>
            <a:r>
              <a:rPr sz="3600" spc="-30" smtClean="0"/>
              <a:t>R</a:t>
            </a:r>
            <a:r>
              <a:rPr sz="3600" spc="10" smtClean="0"/>
              <a:t>O</a:t>
            </a:r>
            <a:r>
              <a:rPr sz="3600" spc="-15" smtClean="0"/>
              <a:t>P</a:t>
            </a:r>
            <a:r>
              <a:rPr sz="3600" spc="10" smtClean="0"/>
              <a:t>O</a:t>
            </a:r>
            <a:r>
              <a:rPr sz="3600" spc="25" smtClean="0"/>
              <a:t>S</a:t>
            </a:r>
            <a:r>
              <a:rPr sz="3600" spc="-30" smtClean="0"/>
              <a:t>I</a:t>
            </a:r>
            <a:r>
              <a:rPr sz="3600" spc="-35" smtClean="0"/>
              <a:t>T</a:t>
            </a:r>
            <a:r>
              <a:rPr sz="3600" spc="-30" smtClean="0"/>
              <a:t>I</a:t>
            </a:r>
            <a:r>
              <a:rPr sz="3600" spc="10" smtClean="0"/>
              <a:t>O</a:t>
            </a:r>
            <a:r>
              <a:rPr sz="360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&lt;GRAPH&gt;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     1. Enter your data into excel.</a:t>
            </a:r>
            <a:r>
              <a:rPr lang="en-US" sz="3600" dirty="0" smtClean="0">
                <a:latin typeface="+mn-lt"/>
              </a:rPr>
              <a:t/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  </a:t>
            </a:r>
            <a:r>
              <a:rPr lang="en-US" sz="3200" dirty="0" smtClean="0">
                <a:latin typeface="+mn-lt"/>
              </a:rPr>
              <a:t>2. Choose one of the </a:t>
            </a:r>
            <a:r>
              <a:rPr lang="en-US" sz="3200" dirty="0" smtClean="0">
                <a:latin typeface="+mn-lt"/>
              </a:rPr>
              <a:t>graph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and chart options to make.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3. Highlight your data and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click ‘insert’ your desired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graph.</a:t>
            </a:r>
            <a:br>
              <a:rPr lang="en-US" sz="3200" dirty="0" smtClean="0">
                <a:latin typeface="+mn-lt"/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&lt;Filtering&gt;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447098"/>
          </a:xfrm>
        </p:spPr>
        <p:txBody>
          <a:bodyPr/>
          <a:lstStyle/>
          <a:p>
            <a:pPr algn="l"/>
            <a:r>
              <a:rPr lang="en-US" sz="3200" dirty="0" smtClean="0"/>
              <a:t>                     1. Select any cell within the range.</a:t>
            </a:r>
          </a:p>
          <a:p>
            <a:pPr algn="l"/>
            <a:r>
              <a:rPr lang="en-US" sz="3200" dirty="0" smtClean="0"/>
              <a:t>                     2. Select Data &gt; Filter.    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3. Select the column header arrow.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4. Select Text Filters or Number Filters, and then 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    select a comparison, like between.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5. Enter the filter criteria and select OK.</a:t>
            </a:r>
          </a:p>
          <a:p>
            <a:pPr algn="l"/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&lt;Pivot Table&gt;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algn="l"/>
            <a:r>
              <a:rPr lang="en-US" sz="3200" dirty="0" smtClean="0"/>
              <a:t>          1. Create pivot table on a new worksheet: Fn+F11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2. Create pivot table on an existing worksheet: Alt+F1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3. Group pivot table items: Alt + Shift + K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4. Ungroup pivot table items: Alt + Shift + J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5. Hide pivot table item: Ctrl+-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6. Open pivot table wizard: Alt + D + P 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314</Words>
  <Application>Microsoft Office PowerPoint</Application>
  <PresentationFormat>Custom</PresentationFormat>
  <Paragraphs>71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  Performance reviews help to identify an individual’s strengths and weaknesses, and most importantly, give employees a better understanding of the expectations that they are being held to.</vt:lpstr>
      <vt:lpstr>PROJECT OVERVIEW  Employee performance analysis helps to analyze the performance of employee’s in an organization. </vt:lpstr>
      <vt:lpstr>WHO ARE THE END USERS?  *Organization *Employee *Employer *Different industries &amp; *IT sectors are who gets benefits from this analysis.  </vt:lpstr>
      <vt:lpstr>OUR SOLUTION AND ITS VALUE PROPOSITION  &lt;GRAPH&gt;      1. Enter your data into excel.   2. Choose one of the graph  and chart options to make. 3. Highlight your data and  click ‘insert’ your desired  graph.  </vt:lpstr>
      <vt:lpstr>               &lt;Filtering&gt;</vt:lpstr>
      <vt:lpstr>           &lt;Pivot Table&gt;</vt:lpstr>
      <vt:lpstr>Dataset Description  1. Kaggle is an URL support to get more samples of dataset. 2. 26 features are in excel. 3. I use 9 features to create a dataset.  4. Employee ID:  It help to identify the employee in an organization. 5. Gender helps to identify the how many female &amp; male employee’s  are there in an organisation. 6.Performance helps to identify the individual talents of an employee.      </vt:lpstr>
      <vt:lpstr>THE "WOW" IN OUR SOLUTION       * Insert picture using excel.      * creat a table in a colour.        </vt:lpstr>
      <vt:lpstr>MODELLING</vt:lpstr>
      <vt:lpstr>RESULTS      </vt:lpstr>
      <vt:lpstr>Conclusion                 * A performance evaluation conclusion should             briefly summarized a person’s performance             during the review period, highlighting their             key strengths &amp; something they can improve.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bbdee</cp:lastModifiedBy>
  <cp:revision>34</cp:revision>
  <dcterms:created xsi:type="dcterms:W3CDTF">2024-03-29T15:07:22Z</dcterms:created>
  <dcterms:modified xsi:type="dcterms:W3CDTF">2024-08-31T10:31:33Z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