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861CF-209A-4C96-BB17-1096B63784B9}" v="24" dt="2024-04-06T05:10:47.186"/>
    <p1510:client id="{35AA7B78-D727-4209-A2C8-0855808D5224}" v="11" dt="2024-04-04T16:24:26.660"/>
    <p1510:client id="{412C3D50-0D06-4AE0-8723-5ABA72239268}" v="32" dt="2024-04-06T06:39:12.510"/>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SASI KIRAN B - SSMIET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152</cp:revision>
  <dcterms:created xsi:type="dcterms:W3CDTF">2021-05-26T16:50:10Z</dcterms:created>
  <dcterms:modified xsi:type="dcterms:W3CDTF">2024-04-06T06:39:13Z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