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IOC PROJECT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GetPaws – Pet Care and Vet Support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9962"/>
            <a:ext cx="4696863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i="1"/>
            </a:pPr>
            <a:r>
              <a:rPr dirty="0"/>
              <a:t>Live Demo Screens &amp; Architecture Overview</a:t>
            </a:r>
            <a:endParaRPr lang="en-US" dirty="0"/>
          </a:p>
          <a:p>
            <a:pPr>
              <a:defRPr sz="2000" i="1"/>
            </a:pPr>
            <a:endParaRPr lang="en-IN" dirty="0"/>
          </a:p>
          <a:p>
            <a:pPr>
              <a:defRPr sz="2000" i="1"/>
            </a:pPr>
            <a:endParaRPr lang="en-IN" dirty="0"/>
          </a:p>
          <a:p>
            <a:pPr>
              <a:defRPr sz="2000" i="1"/>
            </a:pPr>
            <a:endParaRPr lang="en-IN" dirty="0"/>
          </a:p>
          <a:p>
            <a:pPr>
              <a:defRPr sz="2000" i="1"/>
            </a:pPr>
            <a:endParaRPr lang="en-IN" dirty="0"/>
          </a:p>
          <a:p>
            <a:pPr>
              <a:defRPr sz="2000" i="1"/>
            </a:pPr>
            <a:endParaRPr lang="en-IN" dirty="0"/>
          </a:p>
          <a:p>
            <a:pPr>
              <a:defRPr sz="2000" i="1"/>
            </a:pPr>
            <a:r>
              <a:rPr lang="en-IN" dirty="0"/>
              <a:t>DONE BY:</a:t>
            </a:r>
          </a:p>
          <a:p>
            <a:pPr>
              <a:defRPr sz="2000" i="1"/>
            </a:pPr>
            <a:r>
              <a:rPr lang="en-IN" dirty="0"/>
              <a:t>SASI KIRUTHIK.P</a:t>
            </a:r>
          </a:p>
          <a:p>
            <a:pPr>
              <a:defRPr sz="2000" i="1"/>
            </a:pPr>
            <a:r>
              <a:rPr lang="en-IN" dirty="0"/>
              <a:t>2023103514</a:t>
            </a:r>
          </a:p>
          <a:p>
            <a:pPr>
              <a:defRPr sz="2000" i="1"/>
            </a:pPr>
            <a:r>
              <a:rPr lang="en-IN" dirty="0"/>
              <a:t>CSE-P</a:t>
            </a:r>
          </a:p>
          <a:p>
            <a:pPr>
              <a:defRPr sz="2000" i="1"/>
            </a:pPr>
            <a:r>
              <a:rPr lang="en-IN" dirty="0"/>
              <a:t>BE CSE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C182-9D9B-AE5B-77D4-FEB2A0BE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9B90-94BA-6A73-AF7E-11817A2F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Enable pet owners to:</a:t>
            </a:r>
          </a:p>
          <a:p>
            <a:pPr lvl="1"/>
            <a:r>
              <a:rPr lang="en-US" i="1" dirty="0"/>
              <a:t>Monitor and track pet health</a:t>
            </a:r>
          </a:p>
          <a:p>
            <a:pPr lvl="1"/>
            <a:r>
              <a:rPr lang="en-US" i="1" dirty="0"/>
              <a:t>Access medical history</a:t>
            </a:r>
          </a:p>
          <a:p>
            <a:pPr lvl="1"/>
            <a:r>
              <a:rPr lang="en-US" i="1" dirty="0"/>
              <a:t>Get symptom-based suggestions</a:t>
            </a:r>
          </a:p>
          <a:p>
            <a:pPr lvl="1"/>
            <a:r>
              <a:rPr lang="en-US" i="1" dirty="0"/>
              <a:t>View vet availability and ratings</a:t>
            </a:r>
          </a:p>
          <a:p>
            <a:r>
              <a:rPr lang="en-US" i="1" dirty="0"/>
              <a:t>Support veterinarians in managing availability and appointments.</a:t>
            </a:r>
          </a:p>
          <a:p>
            <a:r>
              <a:rPr lang="en-US" i="1" dirty="0"/>
              <a:t>Implement real-time communication using  </a:t>
            </a:r>
            <a:r>
              <a:rPr lang="en-US" i="1" dirty="0" err="1"/>
              <a:t>WebSockets</a:t>
            </a:r>
            <a:r>
              <a:rPr lang="en-US" i="1" dirty="0"/>
              <a:t> .</a:t>
            </a:r>
          </a:p>
          <a:p>
            <a:r>
              <a:rPr lang="en-US" i="1" dirty="0"/>
              <a:t>Create a responsive, modern UI using React.</a:t>
            </a:r>
          </a:p>
          <a:p>
            <a:r>
              <a:rPr lang="en-US" i="1" dirty="0"/>
              <a:t>Use MongoDB for scalable data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68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GETPAWS DASHBOARD</a:t>
            </a:r>
            <a:br>
              <a:rPr lang="en-US" dirty="0"/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37328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i="1"/>
            </a:pPr>
            <a:r>
              <a:rPr dirty="0"/>
              <a:t>Displays pets registered with owner email and record count</a:t>
            </a:r>
            <a:r>
              <a:rPr lang="en-US" dirty="0"/>
              <a:t> </a:t>
            </a:r>
          </a:p>
          <a:p>
            <a:pPr>
              <a:defRPr sz="2000" i="1"/>
            </a:pPr>
            <a:r>
              <a:rPr lang="en-US" dirty="0"/>
              <a:t>Also Displays the </a:t>
            </a:r>
            <a:r>
              <a:rPr lang="en-IN" sz="2000" dirty="0"/>
              <a:t>veterinarian</a:t>
            </a:r>
            <a:r>
              <a:rPr lang="en-US" dirty="0"/>
              <a:t> available under vet section,.</a:t>
            </a:r>
            <a:endParaRPr dirty="0"/>
          </a:p>
        </p:txBody>
      </p:sp>
      <p:pic>
        <p:nvPicPr>
          <p:cNvPr id="5" name="Picture 4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114800" cy="2318470"/>
          </a:xfrm>
          <a:prstGeom prst="rect">
            <a:avLst/>
          </a:prstGeom>
        </p:spPr>
      </p:pic>
      <p:pic>
        <p:nvPicPr>
          <p:cNvPr id="6" name="Picture 5" descr="img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576" y="1833633"/>
            <a:ext cx="4114800" cy="2313637"/>
          </a:xfrm>
          <a:prstGeom prst="rect">
            <a:avLst/>
          </a:prstGeom>
        </p:spPr>
      </p:pic>
      <p:pic>
        <p:nvPicPr>
          <p:cNvPr id="7" name="Picture 6" descr="img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66" y="4346924"/>
            <a:ext cx="4114800" cy="2328196"/>
          </a:xfrm>
          <a:prstGeom prst="rect">
            <a:avLst/>
          </a:prstGeom>
        </p:spPr>
      </p:pic>
      <p:pic>
        <p:nvPicPr>
          <p:cNvPr id="8" name="Picture 7" descr="img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576" y="4361483"/>
            <a:ext cx="4114800" cy="23136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LIST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01329" y="915333"/>
            <a:ext cx="714746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i="1"/>
            </a:pPr>
            <a:endParaRPr lang="en-US" dirty="0"/>
          </a:p>
          <a:p>
            <a:pPr>
              <a:defRPr sz="2000" i="1"/>
            </a:pPr>
            <a:r>
              <a:rPr lang="en-US" dirty="0"/>
              <a:t>Shows The pets along with owner mail ids that are available for sell.</a:t>
            </a:r>
          </a:p>
        </p:txBody>
      </p:sp>
      <p:pic>
        <p:nvPicPr>
          <p:cNvPr id="5" name="Picture 4" descr="img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71" y="2058333"/>
            <a:ext cx="5943600" cy="3652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SYMPTOM CHECKER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96529" y="1708961"/>
            <a:ext cx="85688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i="1"/>
            </a:pPr>
            <a:r>
              <a:rPr lang="en-US" dirty="0"/>
              <a:t>You can check the Possible conditions of your pet by entering Symptoms and get corresponding suggestions</a:t>
            </a:r>
            <a:endParaRPr dirty="0"/>
          </a:p>
        </p:txBody>
      </p:sp>
      <p:pic>
        <p:nvPicPr>
          <p:cNvPr id="5" name="Picture 4" descr="img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2623361"/>
            <a:ext cx="5943600" cy="33202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HISTORY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1842495"/>
            <a:ext cx="8450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i="1"/>
            </a:pPr>
            <a:r>
              <a:rPr lang="en-US" dirty="0"/>
              <a:t>Get the Medical Records By entering the email used for appointment ,type (</a:t>
            </a:r>
            <a:r>
              <a:rPr lang="en-US" dirty="0" err="1"/>
              <a:t>e.g.,vaccination</a:t>
            </a:r>
            <a:r>
              <a:rPr lang="en-US" dirty="0"/>
              <a:t>) and date of appointment</a:t>
            </a:r>
            <a:endParaRPr dirty="0"/>
          </a:p>
        </p:txBody>
      </p:sp>
      <p:pic>
        <p:nvPicPr>
          <p:cNvPr id="5" name="Picture 4" descr="img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87" y="2949678"/>
            <a:ext cx="5943600" cy="3341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PAGE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58877" y="1327354"/>
            <a:ext cx="832792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i="1"/>
            </a:pPr>
            <a:r>
              <a:rPr lang="en-US" dirty="0"/>
              <a:t>The About Page is designed to show the works that are done in the page for Educational purpose for staffs understanding . So instead of the projects goal I included this.</a:t>
            </a:r>
            <a:endParaRPr dirty="0"/>
          </a:p>
        </p:txBody>
      </p:sp>
      <p:pic>
        <p:nvPicPr>
          <p:cNvPr id="5" name="Picture 4" descr="img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05429"/>
            <a:ext cx="5943600" cy="3341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DB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377381" y="1575569"/>
            <a:ext cx="2112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i="1"/>
            </a:pPr>
            <a:r>
              <a:rPr lang="en-US" dirty="0"/>
              <a:t>VETS COLLECTION</a:t>
            </a:r>
            <a:r>
              <a:rPr dirty="0"/>
              <a:t>.</a:t>
            </a:r>
          </a:p>
        </p:txBody>
      </p:sp>
      <p:pic>
        <p:nvPicPr>
          <p:cNvPr id="5" name="Picture 4" descr="img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77" y="2286000"/>
            <a:ext cx="5943600" cy="3368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7526"/>
            <a:ext cx="8229600" cy="400111"/>
          </a:xfrm>
        </p:spPr>
        <p:txBody>
          <a:bodyPr>
            <a:normAutofit fontScale="90000"/>
          </a:bodyPr>
          <a:lstStyle/>
          <a:p>
            <a:r>
              <a:rPr lang="en-US" dirty="0"/>
              <a:t>MONGO DB BACKEND VIEW</a:t>
            </a:r>
            <a:br>
              <a:rPr lang="en-US" dirty="0"/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723426" y="1664054"/>
            <a:ext cx="32006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i="1"/>
            </a:pPr>
            <a:r>
              <a:rPr lang="en-US" dirty="0"/>
              <a:t>AVAILABLE PETS COLLECTION</a:t>
            </a:r>
            <a:endParaRPr dirty="0"/>
          </a:p>
        </p:txBody>
      </p:sp>
      <p:pic>
        <p:nvPicPr>
          <p:cNvPr id="5" name="Picture 4" descr="img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36" y="2310581"/>
            <a:ext cx="5943600" cy="3341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207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IOC PROJECT</vt:lpstr>
      <vt:lpstr>OBJECTIVE</vt:lpstr>
      <vt:lpstr>GETPAWS DASHBOARD </vt:lpstr>
      <vt:lpstr>PET LIST</vt:lpstr>
      <vt:lpstr>SYMPTOM CHECKER</vt:lpstr>
      <vt:lpstr>MEDICAL HISTORY</vt:lpstr>
      <vt:lpstr>ABOUT PAGE</vt:lpstr>
      <vt:lpstr>MONGO DB</vt:lpstr>
      <vt:lpstr>MONGO DB BACKEND VIEW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Sasi Kiruthik</dc:creator>
  <cp:keywords/>
  <dc:description>generated using python-pptx</dc:description>
  <cp:lastModifiedBy>Sasi Kiruthik</cp:lastModifiedBy>
  <cp:revision>2</cp:revision>
  <dcterms:created xsi:type="dcterms:W3CDTF">2013-01-27T09:14:16Z</dcterms:created>
  <dcterms:modified xsi:type="dcterms:W3CDTF">2025-06-22T04:55:32Z</dcterms:modified>
  <cp:category/>
</cp:coreProperties>
</file>