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52" r:id="rId5"/>
    <p:sldMasterId id="2147483684" r:id="rId6"/>
  </p:sldMasterIdLst>
  <p:notesMasterIdLst>
    <p:notesMasterId r:id="rId24"/>
  </p:notesMasterIdLst>
  <p:sldIdLst>
    <p:sldId id="261" r:id="rId7"/>
    <p:sldId id="271" r:id="rId8"/>
    <p:sldId id="277" r:id="rId9"/>
    <p:sldId id="325" r:id="rId10"/>
    <p:sldId id="264" r:id="rId11"/>
    <p:sldId id="281" r:id="rId12"/>
    <p:sldId id="282" r:id="rId13"/>
    <p:sldId id="294" r:id="rId14"/>
    <p:sldId id="278" r:id="rId15"/>
    <p:sldId id="288" r:id="rId16"/>
    <p:sldId id="299" r:id="rId17"/>
    <p:sldId id="345" r:id="rId18"/>
    <p:sldId id="260" r:id="rId19"/>
    <p:sldId id="268" r:id="rId20"/>
    <p:sldId id="276" r:id="rId21"/>
    <p:sldId id="280" r:id="rId22"/>
    <p:sldId id="270" r:id="rId23"/>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8B44"/>
    <a:srgbClr val="FE9D62"/>
    <a:srgbClr val="39A5AE"/>
    <a:srgbClr val="2395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B4E5DC-A77D-C262-7359-A76394BA3BB3}" v="311" dt="2020-02-25T06:52:26.189"/>
    <p1510:client id="{EEF6FDED-EDF0-4C63-9FBF-F39CA6B2AA4D}" v="1119" dt="2020-02-25T06:56:30.6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4660"/>
  </p:normalViewPr>
  <p:slideViewPr>
    <p:cSldViewPr snapToGrid="0">
      <p:cViewPr varScale="1">
        <p:scale>
          <a:sx n="72" d="100"/>
          <a:sy n="72" d="100"/>
        </p:scale>
        <p:origin x="57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16B88-A6D5-4E42-AC22-159071C03AC5}" type="datetimeFigureOut">
              <a:rPr lang="en-US" smtClean="0"/>
              <a:t>3/9/2020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66523-43D8-433D-AE07-1C240F716282}" type="slidenum">
              <a:rPr lang="en-US" smtClean="0"/>
              <a:t>‹#›</a:t>
            </a:fld>
            <a:endParaRPr lang="en-US"/>
          </a:p>
        </p:txBody>
      </p:sp>
    </p:spTree>
    <p:extLst>
      <p:ext uri="{BB962C8B-B14F-4D97-AF65-F5344CB8AC3E}">
        <p14:creationId xmlns:p14="http://schemas.microsoft.com/office/powerpoint/2010/main" val="92247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13058BF-FF39-4639-8409-0A309A502028}" type="slidenum">
              <a:rPr lang="ko-KR" altLang="en-US" smtClean="0"/>
              <a:t>11</a:t>
            </a:fld>
            <a:endParaRPr lang="ko-KR" altLang="en-US"/>
          </a:p>
        </p:txBody>
      </p:sp>
    </p:spTree>
    <p:extLst>
      <p:ext uri="{BB962C8B-B14F-4D97-AF65-F5344CB8AC3E}">
        <p14:creationId xmlns:p14="http://schemas.microsoft.com/office/powerpoint/2010/main" val="413663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Images and Contents Layout">
    <p:bg>
      <p:bgPr>
        <a:solidFill>
          <a:schemeClr val="bg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536453" y="1516026"/>
            <a:ext cx="3096000" cy="381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1547742" y="540839"/>
            <a:ext cx="2376000" cy="273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8245163" y="3571213"/>
            <a:ext cx="2376000" cy="2736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14476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Images and Contents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5" hasCustomPrompt="1"/>
          </p:nvPr>
        </p:nvSpPr>
        <p:spPr>
          <a:xfrm>
            <a:off x="0"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7968208"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9409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AE611C2-19EC-4180-B746-B8E5A871E714}"/>
              </a:ext>
            </a:extLst>
          </p:cNvPr>
          <p:cNvSpPr>
            <a:spLocks noGrp="1"/>
          </p:cNvSpPr>
          <p:nvPr>
            <p:ph type="pic" idx="15" hasCustomPrompt="1"/>
          </p:nvPr>
        </p:nvSpPr>
        <p:spPr>
          <a:xfrm>
            <a:off x="0"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AB31A7D8-3817-4D41-B0AC-6F6407DDD546}"/>
              </a:ext>
            </a:extLst>
          </p:cNvPr>
          <p:cNvSpPr>
            <a:spLocks noGrp="1"/>
          </p:cNvSpPr>
          <p:nvPr>
            <p:ph type="pic" idx="16" hasCustomPrompt="1"/>
          </p:nvPr>
        </p:nvSpPr>
        <p:spPr>
          <a:xfrm>
            <a:off x="7968208"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01079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0_Images &amp; Contents Layout">
    <p:spTree>
      <p:nvGrpSpPr>
        <p:cNvPr id="1" name=""/>
        <p:cNvGrpSpPr/>
        <p:nvPr/>
      </p:nvGrpSpPr>
      <p:grpSpPr>
        <a:xfrm>
          <a:off x="0" y="0"/>
          <a:ext cx="0" cy="0"/>
          <a:chOff x="0" y="0"/>
          <a:chExt cx="0" cy="0"/>
        </a:xfrm>
      </p:grpSpPr>
      <p:sp>
        <p:nvSpPr>
          <p:cNvPr id="4" name="Rectangle 3"/>
          <p:cNvSpPr/>
          <p:nvPr userDrawn="1"/>
        </p:nvSpPr>
        <p:spPr>
          <a:xfrm>
            <a:off x="0" y="2789276"/>
            <a:ext cx="12192000" cy="4068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Picture Placeholder 2"/>
          <p:cNvSpPr>
            <a:spLocks noGrp="1"/>
          </p:cNvSpPr>
          <p:nvPr>
            <p:ph type="pic" idx="1" hasCustomPrompt="1"/>
          </p:nvPr>
        </p:nvSpPr>
        <p:spPr>
          <a:xfrm>
            <a:off x="6096000" y="3302815"/>
            <a:ext cx="6096000" cy="30416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239679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6006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973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Fully Editable Shapes</a:t>
            </a:r>
          </a:p>
        </p:txBody>
      </p:sp>
    </p:spTree>
    <p:extLst>
      <p:ext uri="{BB962C8B-B14F-4D97-AF65-F5344CB8AC3E}">
        <p14:creationId xmlns:p14="http://schemas.microsoft.com/office/powerpoint/2010/main" val="1409218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F5875FE7-E5ED-4E41-9EB7-B5DE447AD05E}"/>
              </a:ext>
            </a:extLst>
          </p:cNvPr>
          <p:cNvSpPr>
            <a:spLocks/>
          </p:cNvSpPr>
          <p:nvPr userDrawn="1"/>
        </p:nvSpPr>
        <p:spPr bwMode="auto">
          <a:xfrm>
            <a:off x="0" y="2596"/>
            <a:ext cx="11682484" cy="6855404"/>
          </a:xfrm>
          <a:custGeom>
            <a:avLst/>
            <a:gdLst>
              <a:gd name="connsiteX0" fmla="*/ 135716 w 11682484"/>
              <a:gd name="connsiteY0" fmla="*/ 0 h 6855404"/>
              <a:gd name="connsiteX1" fmla="*/ 1583140 w 11682484"/>
              <a:gd name="connsiteY1" fmla="*/ 1348532 h 6855404"/>
              <a:gd name="connsiteX2" fmla="*/ 11682484 w 11682484"/>
              <a:gd name="connsiteY2" fmla="*/ 4114823 h 6855404"/>
              <a:gd name="connsiteX3" fmla="*/ 11682484 w 11682484"/>
              <a:gd name="connsiteY3" fmla="*/ 6855404 h 6855404"/>
              <a:gd name="connsiteX4" fmla="*/ 9707328 w 11682484"/>
              <a:gd name="connsiteY4" fmla="*/ 6855404 h 6855404"/>
              <a:gd name="connsiteX5" fmla="*/ 9569988 w 11682484"/>
              <a:gd name="connsiteY5" fmla="*/ 6685097 h 6855404"/>
              <a:gd name="connsiteX6" fmla="*/ 5598025 w 11682484"/>
              <a:gd name="connsiteY6" fmla="*/ 3691219 h 6855404"/>
              <a:gd name="connsiteX7" fmla="*/ 2821856 w 11682484"/>
              <a:gd name="connsiteY7" fmla="*/ 3599026 h 6855404"/>
              <a:gd name="connsiteX8" fmla="*/ 63756 w 11682484"/>
              <a:gd name="connsiteY8" fmla="*/ 6602507 h 6855404"/>
              <a:gd name="connsiteX9" fmla="*/ 3589 w 11682484"/>
              <a:gd name="connsiteY9" fmla="*/ 6855404 h 6855404"/>
              <a:gd name="connsiteX10" fmla="*/ 0 w 11682484"/>
              <a:gd name="connsiteY10" fmla="*/ 6855404 h 6855404"/>
              <a:gd name="connsiteX11" fmla="*/ 0 w 11682484"/>
              <a:gd name="connsiteY11" fmla="*/ 5728147 h 6855404"/>
              <a:gd name="connsiteX12" fmla="*/ 0 w 11682484"/>
              <a:gd name="connsiteY12" fmla="*/ 1967486 h 6855404"/>
              <a:gd name="connsiteX13" fmla="*/ 0 w 11682484"/>
              <a:gd name="connsiteY13" fmla="*/ 825147 h 6855404"/>
              <a:gd name="connsiteX14" fmla="*/ 1 w 11682484"/>
              <a:gd name="connsiteY14" fmla="*/ 825147 h 6855404"/>
              <a:gd name="connsiteX15" fmla="*/ 1 w 11682484"/>
              <a:gd name="connsiteY15" fmla="*/ 479227 h 6855404"/>
              <a:gd name="connsiteX16" fmla="*/ 1 w 11682484"/>
              <a:gd name="connsiteY16" fmla="*/ 346491 h 6855404"/>
              <a:gd name="connsiteX17" fmla="*/ 2 w 11682484"/>
              <a:gd name="connsiteY17" fmla="*/ 346491 h 6855404"/>
              <a:gd name="connsiteX18" fmla="*/ 2 w 11682484"/>
              <a:gd name="connsiteY18" fmla="*/ 571 h 6855404"/>
              <a:gd name="connsiteX19" fmla="*/ 127322 w 11682484"/>
              <a:gd name="connsiteY19" fmla="*/ 31 h 685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82484" h="6855404">
                <a:moveTo>
                  <a:pt x="135716" y="0"/>
                </a:moveTo>
                <a:lnTo>
                  <a:pt x="1583140" y="1348532"/>
                </a:lnTo>
                <a:lnTo>
                  <a:pt x="11682484" y="4114823"/>
                </a:lnTo>
                <a:lnTo>
                  <a:pt x="11682484" y="6855404"/>
                </a:lnTo>
                <a:lnTo>
                  <a:pt x="9707328" y="6855404"/>
                </a:lnTo>
                <a:lnTo>
                  <a:pt x="9569988" y="6685097"/>
                </a:lnTo>
                <a:cubicBezTo>
                  <a:pt x="8411292" y="5293196"/>
                  <a:pt x="7168522" y="4300079"/>
                  <a:pt x="5598025" y="3691219"/>
                </a:cubicBezTo>
                <a:cubicBezTo>
                  <a:pt x="4810593" y="3386702"/>
                  <a:pt x="3628101" y="3319652"/>
                  <a:pt x="2821856" y="3599026"/>
                </a:cubicBezTo>
                <a:cubicBezTo>
                  <a:pt x="1476436" y="4020704"/>
                  <a:pt x="428633" y="5267408"/>
                  <a:pt x="63756" y="6602507"/>
                </a:cubicBezTo>
                <a:lnTo>
                  <a:pt x="3589" y="6855404"/>
                </a:lnTo>
                <a:lnTo>
                  <a:pt x="0" y="6855404"/>
                </a:lnTo>
                <a:lnTo>
                  <a:pt x="0" y="5728147"/>
                </a:lnTo>
                <a:lnTo>
                  <a:pt x="0" y="1967486"/>
                </a:lnTo>
                <a:lnTo>
                  <a:pt x="0" y="825147"/>
                </a:lnTo>
                <a:lnTo>
                  <a:pt x="1" y="825147"/>
                </a:lnTo>
                <a:lnTo>
                  <a:pt x="1" y="479227"/>
                </a:lnTo>
                <a:lnTo>
                  <a:pt x="1" y="346491"/>
                </a:lnTo>
                <a:lnTo>
                  <a:pt x="2" y="346491"/>
                </a:lnTo>
                <a:lnTo>
                  <a:pt x="2" y="571"/>
                </a:lnTo>
                <a:cubicBezTo>
                  <a:pt x="2" y="571"/>
                  <a:pt x="46193" y="353"/>
                  <a:pt x="127322" y="31"/>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1" name="Freeform: Shape 20">
            <a:extLst>
              <a:ext uri="{FF2B5EF4-FFF2-40B4-BE49-F238E27FC236}">
                <a16:creationId xmlns:a16="http://schemas.microsoft.com/office/drawing/2014/main" id="{1218F5CF-15FE-4EEB-9CE3-3FBB4D1D799E}"/>
              </a:ext>
            </a:extLst>
          </p:cNvPr>
          <p:cNvSpPr>
            <a:spLocks/>
          </p:cNvSpPr>
          <p:nvPr userDrawn="1"/>
        </p:nvSpPr>
        <p:spPr bwMode="auto">
          <a:xfrm rot="213804">
            <a:off x="-19171" y="109604"/>
            <a:ext cx="12075996" cy="2051564"/>
          </a:xfrm>
          <a:custGeom>
            <a:avLst/>
            <a:gdLst>
              <a:gd name="connsiteX0" fmla="*/ 1 w 12075996"/>
              <a:gd name="connsiteY0" fmla="*/ 264203 h 2051564"/>
              <a:gd name="connsiteX1" fmla="*/ 4242639 w 12075996"/>
              <a:gd name="connsiteY1" fmla="*/ 0 h 2051564"/>
              <a:gd name="connsiteX2" fmla="*/ 4506096 w 12075996"/>
              <a:gd name="connsiteY2" fmla="*/ 105217 h 2051564"/>
              <a:gd name="connsiteX3" fmla="*/ 7760587 w 12075996"/>
              <a:gd name="connsiteY3" fmla="*/ 1449725 h 2051564"/>
              <a:gd name="connsiteX4" fmla="*/ 12023712 w 12075996"/>
              <a:gd name="connsiteY4" fmla="*/ 181916 h 2051564"/>
              <a:gd name="connsiteX5" fmla="*/ 12075996 w 12075996"/>
              <a:gd name="connsiteY5" fmla="*/ 38560 h 2051564"/>
              <a:gd name="connsiteX6" fmla="*/ 12075996 w 12075996"/>
              <a:gd name="connsiteY6" fmla="*/ 49656 h 2051564"/>
              <a:gd name="connsiteX7" fmla="*/ 12034949 w 12075996"/>
              <a:gd name="connsiteY7" fmla="*/ 192180 h 2051564"/>
              <a:gd name="connsiteX8" fmla="*/ 7869859 w 12075996"/>
              <a:gd name="connsiteY8" fmla="*/ 1752181 h 2051564"/>
              <a:gd name="connsiteX9" fmla="*/ 3235820 w 12075996"/>
              <a:gd name="connsiteY9" fmla="*/ 242456 h 2051564"/>
              <a:gd name="connsiteX10" fmla="*/ 1558466 w 12075996"/>
              <a:gd name="connsiteY10" fmla="*/ 338976 h 2051564"/>
              <a:gd name="connsiteX11" fmla="*/ 220 w 12075996"/>
              <a:gd name="connsiteY11" fmla="*/ 450295 h 2051564"/>
              <a:gd name="connsiteX12" fmla="*/ 881 w 12075996"/>
              <a:gd name="connsiteY12" fmla="*/ 459818 h 2051564"/>
              <a:gd name="connsiteX13" fmla="*/ 0 w 12075996"/>
              <a:gd name="connsiteY13" fmla="*/ 459516 h 2051564"/>
              <a:gd name="connsiteX14" fmla="*/ 0 w 12075996"/>
              <a:gd name="connsiteY14" fmla="*/ 429248 h 2051564"/>
              <a:gd name="connsiteX15" fmla="*/ 1 w 12075996"/>
              <a:gd name="connsiteY15" fmla="*/ 429248 h 205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075996" h="2051564">
                <a:moveTo>
                  <a:pt x="1" y="264203"/>
                </a:moveTo>
                <a:lnTo>
                  <a:pt x="4242639" y="0"/>
                </a:lnTo>
                <a:lnTo>
                  <a:pt x="4506096" y="105217"/>
                </a:lnTo>
                <a:cubicBezTo>
                  <a:pt x="5593744" y="542784"/>
                  <a:pt x="6923737" y="1110296"/>
                  <a:pt x="7760587" y="1449725"/>
                </a:cubicBezTo>
                <a:cubicBezTo>
                  <a:pt x="10618004" y="2616266"/>
                  <a:pt x="11666948" y="1084938"/>
                  <a:pt x="12023712" y="181916"/>
                </a:cubicBezTo>
                <a:lnTo>
                  <a:pt x="12075996" y="38560"/>
                </a:lnTo>
                <a:lnTo>
                  <a:pt x="12075996" y="49656"/>
                </a:lnTo>
                <a:lnTo>
                  <a:pt x="12034949" y="192180"/>
                </a:lnTo>
                <a:cubicBezTo>
                  <a:pt x="11741579" y="1117741"/>
                  <a:pt x="10801203" y="2718034"/>
                  <a:pt x="7869859" y="1752181"/>
                </a:cubicBezTo>
                <a:cubicBezTo>
                  <a:pt x="6621354" y="1343948"/>
                  <a:pt x="4298591" y="526574"/>
                  <a:pt x="3235820" y="242456"/>
                </a:cubicBezTo>
                <a:cubicBezTo>
                  <a:pt x="3156415" y="232591"/>
                  <a:pt x="2347516" y="284550"/>
                  <a:pt x="1558466" y="338976"/>
                </a:cubicBezTo>
                <a:cubicBezTo>
                  <a:pt x="769418" y="393403"/>
                  <a:pt x="220" y="450295"/>
                  <a:pt x="220" y="450295"/>
                </a:cubicBezTo>
                <a:lnTo>
                  <a:pt x="881" y="459818"/>
                </a:lnTo>
                <a:lnTo>
                  <a:pt x="0" y="459516"/>
                </a:lnTo>
                <a:lnTo>
                  <a:pt x="0" y="429248"/>
                </a:lnTo>
                <a:lnTo>
                  <a:pt x="1" y="42924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0" name="Freeform: Shape 9">
            <a:extLst>
              <a:ext uri="{FF2B5EF4-FFF2-40B4-BE49-F238E27FC236}">
                <a16:creationId xmlns:a16="http://schemas.microsoft.com/office/drawing/2014/main" id="{2815AE85-5663-49FF-822D-A9BCC638FE7E}"/>
              </a:ext>
            </a:extLst>
          </p:cNvPr>
          <p:cNvSpPr>
            <a:spLocks/>
          </p:cNvSpPr>
          <p:nvPr userDrawn="1"/>
        </p:nvSpPr>
        <p:spPr bwMode="auto">
          <a:xfrm>
            <a:off x="-2" y="0"/>
            <a:ext cx="12192002" cy="6858000"/>
          </a:xfrm>
          <a:custGeom>
            <a:avLst/>
            <a:gdLst>
              <a:gd name="connsiteX0" fmla="*/ 1562216 w 12192002"/>
              <a:gd name="connsiteY0" fmla="*/ 24 h 6847230"/>
              <a:gd name="connsiteX1" fmla="*/ 3242227 w 12192002"/>
              <a:gd name="connsiteY1" fmla="*/ 19898 h 6847230"/>
              <a:gd name="connsiteX2" fmla="*/ 7760587 w 12192002"/>
              <a:gd name="connsiteY2" fmla="*/ 1846920 h 6847230"/>
              <a:gd name="connsiteX3" fmla="*/ 12192002 w 12192002"/>
              <a:gd name="connsiteY3" fmla="*/ 3162 h 6847230"/>
              <a:gd name="connsiteX4" fmla="*/ 12192002 w 12192002"/>
              <a:gd name="connsiteY4" fmla="*/ 1143708 h 6847230"/>
              <a:gd name="connsiteX5" fmla="*/ 12192002 w 12192002"/>
              <a:gd name="connsiteY5" fmla="*/ 6847230 h 6847230"/>
              <a:gd name="connsiteX6" fmla="*/ 10130702 w 12192002"/>
              <a:gd name="connsiteY6" fmla="*/ 6847230 h 6847230"/>
              <a:gd name="connsiteX7" fmla="*/ 9987372 w 12192002"/>
              <a:gd name="connsiteY7" fmla="*/ 6677190 h 6847230"/>
              <a:gd name="connsiteX8" fmla="*/ 5842176 w 12192002"/>
              <a:gd name="connsiteY8" fmla="*/ 3688014 h 6847230"/>
              <a:gd name="connsiteX9" fmla="*/ 2944928 w 12192002"/>
              <a:gd name="connsiteY9" fmla="*/ 3595966 h 6847230"/>
              <a:gd name="connsiteX10" fmla="*/ 66537 w 12192002"/>
              <a:gd name="connsiteY10" fmla="*/ 6594730 h 6847230"/>
              <a:gd name="connsiteX11" fmla="*/ 3745 w 12192002"/>
              <a:gd name="connsiteY11" fmla="*/ 6847230 h 6847230"/>
              <a:gd name="connsiteX12" fmla="*/ 0 w 12192002"/>
              <a:gd name="connsiteY12" fmla="*/ 6847230 h 6847230"/>
              <a:gd name="connsiteX13" fmla="*/ 0 w 12192002"/>
              <a:gd name="connsiteY13" fmla="*/ 5721743 h 6847230"/>
              <a:gd name="connsiteX14" fmla="*/ 0 w 12192002"/>
              <a:gd name="connsiteY14" fmla="*/ 1966988 h 6847230"/>
              <a:gd name="connsiteX15" fmla="*/ 0 w 12192002"/>
              <a:gd name="connsiteY15" fmla="*/ 826443 h 6847230"/>
              <a:gd name="connsiteX16" fmla="*/ 1 w 12192002"/>
              <a:gd name="connsiteY16" fmla="*/ 826443 h 6847230"/>
              <a:gd name="connsiteX17" fmla="*/ 1 w 12192002"/>
              <a:gd name="connsiteY17" fmla="*/ 481066 h 6847230"/>
              <a:gd name="connsiteX18" fmla="*/ 1 w 12192002"/>
              <a:gd name="connsiteY18" fmla="*/ 348539 h 6847230"/>
              <a:gd name="connsiteX19" fmla="*/ 2 w 12192002"/>
              <a:gd name="connsiteY19" fmla="*/ 348539 h 6847230"/>
              <a:gd name="connsiteX20" fmla="*/ 2 w 12192002"/>
              <a:gd name="connsiteY20" fmla="*/ 3162 h 6847230"/>
              <a:gd name="connsiteX21" fmla="*/ 1562216 w 12192002"/>
              <a:gd name="connsiteY21" fmla="*/ 24 h 68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2" h="6847230">
                <a:moveTo>
                  <a:pt x="1562216" y="24"/>
                </a:moveTo>
                <a:cubicBezTo>
                  <a:pt x="2353140" y="373"/>
                  <a:pt x="3163696" y="4557"/>
                  <a:pt x="3242227" y="19898"/>
                </a:cubicBezTo>
                <a:cubicBezTo>
                  <a:pt x="4282770" y="376934"/>
                  <a:pt x="6543351" y="1353205"/>
                  <a:pt x="7760587" y="1846920"/>
                </a:cubicBezTo>
                <a:cubicBezTo>
                  <a:pt x="11661915" y="3439636"/>
                  <a:pt x="12192002" y="3162"/>
                  <a:pt x="12192002" y="3162"/>
                </a:cubicBezTo>
                <a:lnTo>
                  <a:pt x="12192002" y="1143708"/>
                </a:lnTo>
                <a:lnTo>
                  <a:pt x="12192002" y="6847230"/>
                </a:lnTo>
                <a:lnTo>
                  <a:pt x="10130702" y="6847230"/>
                </a:lnTo>
                <a:lnTo>
                  <a:pt x="9987372" y="6677190"/>
                </a:lnTo>
                <a:cubicBezTo>
                  <a:pt x="8778141" y="5287475"/>
                  <a:pt x="7481169" y="4295918"/>
                  <a:pt x="5842176" y="3688014"/>
                </a:cubicBezTo>
                <a:cubicBezTo>
                  <a:pt x="5020401" y="3383975"/>
                  <a:pt x="3786336" y="3317031"/>
                  <a:pt x="2944928" y="3595966"/>
                </a:cubicBezTo>
                <a:cubicBezTo>
                  <a:pt x="1540829" y="4016982"/>
                  <a:pt x="447327" y="5261728"/>
                  <a:pt x="66537" y="6594730"/>
                </a:cubicBezTo>
                <a:lnTo>
                  <a:pt x="3745" y="6847230"/>
                </a:lnTo>
                <a:lnTo>
                  <a:pt x="0" y="6847230"/>
                </a:lnTo>
                <a:lnTo>
                  <a:pt x="0" y="5721743"/>
                </a:lnTo>
                <a:lnTo>
                  <a:pt x="0" y="1966988"/>
                </a:lnTo>
                <a:lnTo>
                  <a:pt x="0" y="826443"/>
                </a:lnTo>
                <a:lnTo>
                  <a:pt x="1" y="826443"/>
                </a:lnTo>
                <a:lnTo>
                  <a:pt x="1" y="481066"/>
                </a:lnTo>
                <a:lnTo>
                  <a:pt x="1" y="348539"/>
                </a:lnTo>
                <a:lnTo>
                  <a:pt x="2" y="348539"/>
                </a:lnTo>
                <a:lnTo>
                  <a:pt x="2" y="3162"/>
                </a:lnTo>
                <a:cubicBezTo>
                  <a:pt x="2" y="3162"/>
                  <a:pt x="771293" y="-324"/>
                  <a:pt x="1562216" y="24"/>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0" name="Freeform: Shape 29">
            <a:extLst>
              <a:ext uri="{FF2B5EF4-FFF2-40B4-BE49-F238E27FC236}">
                <a16:creationId xmlns:a16="http://schemas.microsoft.com/office/drawing/2014/main" id="{ABA38739-135D-4AF4-8B9D-F28B606324BD}"/>
              </a:ext>
            </a:extLst>
          </p:cNvPr>
          <p:cNvSpPr/>
          <p:nvPr userDrawn="1"/>
        </p:nvSpPr>
        <p:spPr>
          <a:xfrm>
            <a:off x="342402" y="0"/>
            <a:ext cx="1784313" cy="6858000"/>
          </a:xfrm>
          <a:custGeom>
            <a:avLst/>
            <a:gdLst>
              <a:gd name="connsiteX0" fmla="*/ 652884 w 1784313"/>
              <a:gd name="connsiteY0" fmla="*/ 6458598 h 6858000"/>
              <a:gd name="connsiteX1" fmla="*/ 802318 w 1784313"/>
              <a:gd name="connsiteY1" fmla="*/ 6581346 h 6858000"/>
              <a:gd name="connsiteX2" fmla="*/ 857467 w 1784313"/>
              <a:gd name="connsiteY2" fmla="*/ 6627600 h 6858000"/>
              <a:gd name="connsiteX3" fmla="*/ 637290 w 1784313"/>
              <a:gd name="connsiteY3" fmla="*/ 6822898 h 6858000"/>
              <a:gd name="connsiteX4" fmla="*/ 601533 w 1784313"/>
              <a:gd name="connsiteY4" fmla="*/ 6858000 h 6858000"/>
              <a:gd name="connsiteX5" fmla="*/ 238242 w 1784313"/>
              <a:gd name="connsiteY5" fmla="*/ 6858000 h 6858000"/>
              <a:gd name="connsiteX6" fmla="*/ 298552 w 1784313"/>
              <a:gd name="connsiteY6" fmla="*/ 6787944 h 6858000"/>
              <a:gd name="connsiteX7" fmla="*/ 652884 w 1784313"/>
              <a:gd name="connsiteY7" fmla="*/ 6458598 h 6858000"/>
              <a:gd name="connsiteX8" fmla="*/ 291752 w 1784313"/>
              <a:gd name="connsiteY8" fmla="*/ 5513960 h 6858000"/>
              <a:gd name="connsiteX9" fmla="*/ 348680 w 1784313"/>
              <a:gd name="connsiteY9" fmla="*/ 5663394 h 6858000"/>
              <a:gd name="connsiteX10" fmla="*/ 428733 w 1784313"/>
              <a:gd name="connsiteY10" fmla="*/ 5787923 h 6858000"/>
              <a:gd name="connsiteX11" fmla="*/ 455418 w 1784313"/>
              <a:gd name="connsiteY11" fmla="*/ 5819944 h 6858000"/>
              <a:gd name="connsiteX12" fmla="*/ 1327117 w 1784313"/>
              <a:gd name="connsiteY12" fmla="*/ 5819944 h 6858000"/>
              <a:gd name="connsiteX13" fmla="*/ 1350243 w 1784313"/>
              <a:gd name="connsiteY13" fmla="*/ 5787923 h 6858000"/>
              <a:gd name="connsiteX14" fmla="*/ 1424960 w 1784313"/>
              <a:gd name="connsiteY14" fmla="*/ 5663394 h 6858000"/>
              <a:gd name="connsiteX15" fmla="*/ 1474771 w 1784313"/>
              <a:gd name="connsiteY15" fmla="*/ 5513960 h 6858000"/>
              <a:gd name="connsiteX16" fmla="*/ 410943 w 1784313"/>
              <a:gd name="connsiteY16" fmla="*/ 5078112 h 6858000"/>
              <a:gd name="connsiteX17" fmla="*/ 343342 w 1784313"/>
              <a:gd name="connsiteY17" fmla="*/ 5183070 h 6858000"/>
              <a:gd name="connsiteX18" fmla="*/ 282856 w 1784313"/>
              <a:gd name="connsiteY18" fmla="*/ 5360968 h 6858000"/>
              <a:gd name="connsiteX19" fmla="*/ 281078 w 1784313"/>
              <a:gd name="connsiteY19" fmla="*/ 5382316 h 6858000"/>
              <a:gd name="connsiteX20" fmla="*/ 1476551 w 1784313"/>
              <a:gd name="connsiteY20" fmla="*/ 5382316 h 6858000"/>
              <a:gd name="connsiteX21" fmla="*/ 1472993 w 1784313"/>
              <a:gd name="connsiteY21" fmla="*/ 5360968 h 6858000"/>
              <a:gd name="connsiteX22" fmla="*/ 1405392 w 1784313"/>
              <a:gd name="connsiteY22" fmla="*/ 5183070 h 6858000"/>
              <a:gd name="connsiteX23" fmla="*/ 1337791 w 1784313"/>
              <a:gd name="connsiteY23" fmla="*/ 5078112 h 6858000"/>
              <a:gd name="connsiteX24" fmla="*/ 435849 w 1784313"/>
              <a:gd name="connsiteY24" fmla="*/ 3537517 h 6858000"/>
              <a:gd name="connsiteX25" fmla="*/ 480324 w 1784313"/>
              <a:gd name="connsiteY25" fmla="*/ 3676278 h 6858000"/>
              <a:gd name="connsiteX26" fmla="*/ 540809 w 1784313"/>
              <a:gd name="connsiteY26" fmla="*/ 3800806 h 6858000"/>
              <a:gd name="connsiteX27" fmla="*/ 556819 w 1784313"/>
              <a:gd name="connsiteY27" fmla="*/ 3825712 h 6858000"/>
              <a:gd name="connsiteX28" fmla="*/ 556819 w 1784313"/>
              <a:gd name="connsiteY28" fmla="*/ 3827490 h 6858000"/>
              <a:gd name="connsiteX29" fmla="*/ 1353801 w 1784313"/>
              <a:gd name="connsiteY29" fmla="*/ 3827490 h 6858000"/>
              <a:gd name="connsiteX30" fmla="*/ 1369813 w 1784313"/>
              <a:gd name="connsiteY30" fmla="*/ 3802584 h 6858000"/>
              <a:gd name="connsiteX31" fmla="*/ 1396497 w 1784313"/>
              <a:gd name="connsiteY31" fmla="*/ 3756331 h 6858000"/>
              <a:gd name="connsiteX32" fmla="*/ 1394718 w 1784313"/>
              <a:gd name="connsiteY32" fmla="*/ 3756331 h 6858000"/>
              <a:gd name="connsiteX33" fmla="*/ 1432076 w 1784313"/>
              <a:gd name="connsiteY33" fmla="*/ 3676277 h 6858000"/>
              <a:gd name="connsiteX34" fmla="*/ 1471213 w 1784313"/>
              <a:gd name="connsiteY34" fmla="*/ 3537517 h 6858000"/>
              <a:gd name="connsiteX35" fmla="*/ 1017575 w 1784313"/>
              <a:gd name="connsiteY35" fmla="*/ 3537517 h 6858000"/>
              <a:gd name="connsiteX36" fmla="*/ 1015795 w 1784313"/>
              <a:gd name="connsiteY36" fmla="*/ 3537517 h 6858000"/>
              <a:gd name="connsiteX37" fmla="*/ 508787 w 1784313"/>
              <a:gd name="connsiteY37" fmla="*/ 3121236 h 6858000"/>
              <a:gd name="connsiteX38" fmla="*/ 464312 w 1784313"/>
              <a:gd name="connsiteY38" fmla="*/ 3194174 h 6858000"/>
              <a:gd name="connsiteX39" fmla="*/ 418059 w 1784313"/>
              <a:gd name="connsiteY39" fmla="*/ 3372072 h 6858000"/>
              <a:gd name="connsiteX40" fmla="*/ 419839 w 1784313"/>
              <a:gd name="connsiteY40" fmla="*/ 3411209 h 6858000"/>
              <a:gd name="connsiteX41" fmla="*/ 1015795 w 1784313"/>
              <a:gd name="connsiteY41" fmla="*/ 3411209 h 6858000"/>
              <a:gd name="connsiteX42" fmla="*/ 1017575 w 1784313"/>
              <a:gd name="connsiteY42" fmla="*/ 3411209 h 6858000"/>
              <a:gd name="connsiteX43" fmla="*/ 1478329 w 1784313"/>
              <a:gd name="connsiteY43" fmla="*/ 3411209 h 6858000"/>
              <a:gd name="connsiteX44" fmla="*/ 1474772 w 1784313"/>
              <a:gd name="connsiteY44" fmla="*/ 3372071 h 6858000"/>
              <a:gd name="connsiteX45" fmla="*/ 1426740 w 1784313"/>
              <a:gd name="connsiteY45" fmla="*/ 3194174 h 6858000"/>
              <a:gd name="connsiteX46" fmla="*/ 1423182 w 1784313"/>
              <a:gd name="connsiteY46" fmla="*/ 3185280 h 6858000"/>
              <a:gd name="connsiteX47" fmla="*/ 1391161 w 1784313"/>
              <a:gd name="connsiteY47" fmla="*/ 3121237 h 6858000"/>
              <a:gd name="connsiteX48" fmla="*/ 458976 w 1784313"/>
              <a:gd name="connsiteY48" fmla="*/ 1634012 h 6858000"/>
              <a:gd name="connsiteX49" fmla="*/ 498114 w 1784313"/>
              <a:gd name="connsiteY49" fmla="*/ 1794120 h 6858000"/>
              <a:gd name="connsiteX50" fmla="*/ 558599 w 1784313"/>
              <a:gd name="connsiteY50" fmla="*/ 1918648 h 6858000"/>
              <a:gd name="connsiteX51" fmla="*/ 562157 w 1784313"/>
              <a:gd name="connsiteY51" fmla="*/ 1922206 h 6858000"/>
              <a:gd name="connsiteX52" fmla="*/ 1394718 w 1784313"/>
              <a:gd name="connsiteY52" fmla="*/ 1922206 h 6858000"/>
              <a:gd name="connsiteX53" fmla="*/ 1396497 w 1784313"/>
              <a:gd name="connsiteY53" fmla="*/ 1918648 h 6858000"/>
              <a:gd name="connsiteX54" fmla="*/ 1456982 w 1784313"/>
              <a:gd name="connsiteY54" fmla="*/ 1794120 h 6858000"/>
              <a:gd name="connsiteX55" fmla="*/ 1497899 w 1784313"/>
              <a:gd name="connsiteY55" fmla="*/ 1634012 h 6858000"/>
              <a:gd name="connsiteX56" fmla="*/ 560377 w 1784313"/>
              <a:gd name="connsiteY56" fmla="*/ 1217731 h 6858000"/>
              <a:gd name="connsiteX57" fmla="*/ 519461 w 1784313"/>
              <a:gd name="connsiteY57" fmla="*/ 1294226 h 6858000"/>
              <a:gd name="connsiteX58" fmla="*/ 458976 w 1784313"/>
              <a:gd name="connsiteY58" fmla="*/ 1472124 h 6858000"/>
              <a:gd name="connsiteX59" fmla="*/ 453638 w 1784313"/>
              <a:gd name="connsiteY59" fmla="*/ 1507703 h 6858000"/>
              <a:gd name="connsiteX60" fmla="*/ 1503235 w 1784313"/>
              <a:gd name="connsiteY60" fmla="*/ 1507703 h 6858000"/>
              <a:gd name="connsiteX61" fmla="*/ 1499677 w 1784313"/>
              <a:gd name="connsiteY61" fmla="*/ 1472124 h 6858000"/>
              <a:gd name="connsiteX62" fmla="*/ 1444530 w 1784313"/>
              <a:gd name="connsiteY62" fmla="*/ 1294226 h 6858000"/>
              <a:gd name="connsiteX63" fmla="*/ 1405392 w 1784313"/>
              <a:gd name="connsiteY63" fmla="*/ 1217731 h 6858000"/>
              <a:gd name="connsiteX64" fmla="*/ 1196463 w 1784313"/>
              <a:gd name="connsiteY64" fmla="*/ 0 h 6858000"/>
              <a:gd name="connsiteX65" fmla="*/ 1527579 w 1784313"/>
              <a:gd name="connsiteY65" fmla="*/ 0 h 6858000"/>
              <a:gd name="connsiteX66" fmla="*/ 1524583 w 1784313"/>
              <a:gd name="connsiteY66" fmla="*/ 6246 h 6858000"/>
              <a:gd name="connsiteX67" fmla="*/ 1167009 w 1784313"/>
              <a:gd name="connsiteY67" fmla="*/ 467002 h 6858000"/>
              <a:gd name="connsiteX68" fmla="*/ 1149220 w 1784313"/>
              <a:gd name="connsiteY68" fmla="*/ 488350 h 6858000"/>
              <a:gd name="connsiteX69" fmla="*/ 1131430 w 1784313"/>
              <a:gd name="connsiteY69" fmla="*/ 509698 h 6858000"/>
              <a:gd name="connsiteX70" fmla="*/ 1019353 w 1784313"/>
              <a:gd name="connsiteY70" fmla="*/ 637784 h 6858000"/>
              <a:gd name="connsiteX71" fmla="*/ 957090 w 1784313"/>
              <a:gd name="connsiteY71" fmla="*/ 707163 h 6858000"/>
              <a:gd name="connsiteX72" fmla="*/ 939300 w 1784313"/>
              <a:gd name="connsiteY72" fmla="*/ 728511 h 6858000"/>
              <a:gd name="connsiteX73" fmla="*/ 921511 w 1784313"/>
              <a:gd name="connsiteY73" fmla="*/ 749859 h 6858000"/>
              <a:gd name="connsiteX74" fmla="*/ 640432 w 1784313"/>
              <a:gd name="connsiteY74" fmla="*/ 1098538 h 6858000"/>
              <a:gd name="connsiteX75" fmla="*/ 1323559 w 1784313"/>
              <a:gd name="connsiteY75" fmla="*/ 1098538 h 6858000"/>
              <a:gd name="connsiteX76" fmla="*/ 1001563 w 1784313"/>
              <a:gd name="connsiteY76" fmla="*/ 746301 h 6858000"/>
              <a:gd name="connsiteX77" fmla="*/ 1069165 w 1784313"/>
              <a:gd name="connsiteY77" fmla="*/ 669806 h 6858000"/>
              <a:gd name="connsiteX78" fmla="*/ 1175903 w 1784313"/>
              <a:gd name="connsiteY78" fmla="*/ 547056 h 6858000"/>
              <a:gd name="connsiteX79" fmla="*/ 1784313 w 1784313"/>
              <a:gd name="connsiteY79" fmla="*/ 1545063 h 6858000"/>
              <a:gd name="connsiteX80" fmla="*/ 1238168 w 1784313"/>
              <a:gd name="connsiteY80" fmla="*/ 2495036 h 6858000"/>
              <a:gd name="connsiteX81" fmla="*/ 1117198 w 1784313"/>
              <a:gd name="connsiteY81" fmla="*/ 2397192 h 6858000"/>
              <a:gd name="connsiteX82" fmla="*/ 1030027 w 1784313"/>
              <a:gd name="connsiteY82" fmla="*/ 2327813 h 6858000"/>
              <a:gd name="connsiteX83" fmla="*/ 1309327 w 1784313"/>
              <a:gd name="connsiteY83" fmla="*/ 2050292 h 6858000"/>
              <a:gd name="connsiteX84" fmla="*/ 652884 w 1784313"/>
              <a:gd name="connsiteY84" fmla="*/ 2050292 h 6858000"/>
              <a:gd name="connsiteX85" fmla="*/ 942858 w 1784313"/>
              <a:gd name="connsiteY85" fmla="*/ 2327813 h 6858000"/>
              <a:gd name="connsiteX86" fmla="*/ 964206 w 1784313"/>
              <a:gd name="connsiteY86" fmla="*/ 2345603 h 6858000"/>
              <a:gd name="connsiteX87" fmla="*/ 985554 w 1784313"/>
              <a:gd name="connsiteY87" fmla="*/ 2363392 h 6858000"/>
              <a:gd name="connsiteX88" fmla="*/ 1076281 w 1784313"/>
              <a:gd name="connsiteY88" fmla="*/ 2436330 h 6858000"/>
              <a:gd name="connsiteX89" fmla="*/ 1193693 w 1784313"/>
              <a:gd name="connsiteY89" fmla="*/ 2530616 h 6858000"/>
              <a:gd name="connsiteX90" fmla="*/ 1215041 w 1784313"/>
              <a:gd name="connsiteY90" fmla="*/ 2548406 h 6858000"/>
              <a:gd name="connsiteX91" fmla="*/ 1236389 w 1784313"/>
              <a:gd name="connsiteY91" fmla="*/ 2566196 h 6858000"/>
              <a:gd name="connsiteX92" fmla="*/ 1718492 w 1784313"/>
              <a:gd name="connsiteY92" fmla="*/ 3187058 h 6858000"/>
              <a:gd name="connsiteX93" fmla="*/ 1716713 w 1784313"/>
              <a:gd name="connsiteY93" fmla="*/ 3187058 h 6858000"/>
              <a:gd name="connsiteX94" fmla="*/ 1755850 w 1784313"/>
              <a:gd name="connsiteY94" fmla="*/ 3445010 h 6858000"/>
              <a:gd name="connsiteX95" fmla="*/ 1693587 w 1784313"/>
              <a:gd name="connsiteY95" fmla="*/ 3756331 h 6858000"/>
              <a:gd name="connsiteX96" fmla="*/ 1695365 w 1784313"/>
              <a:gd name="connsiteY96" fmla="*/ 3756331 h 6858000"/>
              <a:gd name="connsiteX97" fmla="*/ 1152777 w 1784313"/>
              <a:gd name="connsiteY97" fmla="*/ 4414552 h 6858000"/>
              <a:gd name="connsiteX98" fmla="*/ 1131430 w 1784313"/>
              <a:gd name="connsiteY98" fmla="*/ 4432342 h 6858000"/>
              <a:gd name="connsiteX99" fmla="*/ 1110082 w 1784313"/>
              <a:gd name="connsiteY99" fmla="*/ 4450132 h 6858000"/>
              <a:gd name="connsiteX100" fmla="*/ 935742 w 1784313"/>
              <a:gd name="connsiteY100" fmla="*/ 4590672 h 6858000"/>
              <a:gd name="connsiteX101" fmla="*/ 901941 w 1784313"/>
              <a:gd name="connsiteY101" fmla="*/ 4617356 h 6858000"/>
              <a:gd name="connsiteX102" fmla="*/ 878815 w 1784313"/>
              <a:gd name="connsiteY102" fmla="*/ 4635145 h 6858000"/>
              <a:gd name="connsiteX103" fmla="*/ 857467 w 1784313"/>
              <a:gd name="connsiteY103" fmla="*/ 4652935 h 6858000"/>
              <a:gd name="connsiteX104" fmla="*/ 524797 w 1784313"/>
              <a:gd name="connsiteY104" fmla="*/ 4946467 h 6858000"/>
              <a:gd name="connsiteX105" fmla="*/ 1234610 w 1784313"/>
              <a:gd name="connsiteY105" fmla="*/ 4946467 h 6858000"/>
              <a:gd name="connsiteX106" fmla="*/ 948194 w 1784313"/>
              <a:gd name="connsiteY106" fmla="*/ 4656493 h 6858000"/>
              <a:gd name="connsiteX107" fmla="*/ 980216 w 1784313"/>
              <a:gd name="connsiteY107" fmla="*/ 4631587 h 6858000"/>
              <a:gd name="connsiteX108" fmla="*/ 1154556 w 1784313"/>
              <a:gd name="connsiteY108" fmla="*/ 4489269 h 6858000"/>
              <a:gd name="connsiteX109" fmla="*/ 1761188 w 1784313"/>
              <a:gd name="connsiteY109" fmla="*/ 5435685 h 6858000"/>
              <a:gd name="connsiteX110" fmla="*/ 1149220 w 1784313"/>
              <a:gd name="connsiteY110" fmla="*/ 6382101 h 6858000"/>
              <a:gd name="connsiteX111" fmla="*/ 1074503 w 1784313"/>
              <a:gd name="connsiteY111" fmla="*/ 6319838 h 6858000"/>
              <a:gd name="connsiteX112" fmla="*/ 944636 w 1784313"/>
              <a:gd name="connsiteY112" fmla="*/ 6213099 h 6858000"/>
              <a:gd name="connsiteX113" fmla="*/ 1216821 w 1784313"/>
              <a:gd name="connsiteY113" fmla="*/ 5953368 h 6858000"/>
              <a:gd name="connsiteX114" fmla="*/ 572831 w 1784313"/>
              <a:gd name="connsiteY114" fmla="*/ 5953368 h 6858000"/>
              <a:gd name="connsiteX115" fmla="*/ 857467 w 1784313"/>
              <a:gd name="connsiteY115" fmla="*/ 6213099 h 6858000"/>
              <a:gd name="connsiteX116" fmla="*/ 878815 w 1784313"/>
              <a:gd name="connsiteY116" fmla="*/ 6230889 h 6858000"/>
              <a:gd name="connsiteX117" fmla="*/ 900163 w 1784313"/>
              <a:gd name="connsiteY117" fmla="*/ 6248679 h 6858000"/>
              <a:gd name="connsiteX118" fmla="*/ 1031807 w 1784313"/>
              <a:gd name="connsiteY118" fmla="*/ 6358975 h 6858000"/>
              <a:gd name="connsiteX119" fmla="*/ 1104744 w 1784313"/>
              <a:gd name="connsiteY119" fmla="*/ 6419461 h 6858000"/>
              <a:gd name="connsiteX120" fmla="*/ 1126092 w 1784313"/>
              <a:gd name="connsiteY120" fmla="*/ 6437250 h 6858000"/>
              <a:gd name="connsiteX121" fmla="*/ 1147440 w 1784313"/>
              <a:gd name="connsiteY121" fmla="*/ 6455040 h 6858000"/>
              <a:gd name="connsiteX122" fmla="*/ 1456655 w 1784313"/>
              <a:gd name="connsiteY122" fmla="*/ 6730940 h 6858000"/>
              <a:gd name="connsiteX123" fmla="*/ 1574943 w 1784313"/>
              <a:gd name="connsiteY123" fmla="*/ 6858000 h 6858000"/>
              <a:gd name="connsiteX124" fmla="*/ 1205808 w 1784313"/>
              <a:gd name="connsiteY124" fmla="*/ 6858000 h 6858000"/>
              <a:gd name="connsiteX125" fmla="*/ 1110361 w 1784313"/>
              <a:gd name="connsiteY125" fmla="*/ 6768562 h 6858000"/>
              <a:gd name="connsiteX126" fmla="*/ 941078 w 1784313"/>
              <a:gd name="connsiteY126" fmla="*/ 6624042 h 6858000"/>
              <a:gd name="connsiteX127" fmla="*/ 919730 w 1784313"/>
              <a:gd name="connsiteY127" fmla="*/ 6606252 h 6858000"/>
              <a:gd name="connsiteX128" fmla="*/ 898383 w 1784313"/>
              <a:gd name="connsiteY128" fmla="*/ 6588462 h 6858000"/>
              <a:gd name="connsiteX129" fmla="*/ 839677 w 1784313"/>
              <a:gd name="connsiteY129" fmla="*/ 6540431 h 6858000"/>
              <a:gd name="connsiteX130" fmla="*/ 693801 w 1784313"/>
              <a:gd name="connsiteY130" fmla="*/ 6419461 h 6858000"/>
              <a:gd name="connsiteX131" fmla="*/ 672454 w 1784313"/>
              <a:gd name="connsiteY131" fmla="*/ 6401671 h 6858000"/>
              <a:gd name="connsiteX132" fmla="*/ 651106 w 1784313"/>
              <a:gd name="connsiteY132" fmla="*/ 6383881 h 6858000"/>
              <a:gd name="connsiteX133" fmla="*/ 0 w 1784313"/>
              <a:gd name="connsiteY133" fmla="*/ 5416117 h 6858000"/>
              <a:gd name="connsiteX134" fmla="*/ 672454 w 1784313"/>
              <a:gd name="connsiteY134" fmla="*/ 4462585 h 6858000"/>
              <a:gd name="connsiteX135" fmla="*/ 693801 w 1784313"/>
              <a:gd name="connsiteY135" fmla="*/ 4444796 h 6858000"/>
              <a:gd name="connsiteX136" fmla="*/ 715149 w 1784313"/>
              <a:gd name="connsiteY136" fmla="*/ 4427006 h 6858000"/>
              <a:gd name="connsiteX137" fmla="*/ 752506 w 1784313"/>
              <a:gd name="connsiteY137" fmla="*/ 4396762 h 6858000"/>
              <a:gd name="connsiteX138" fmla="*/ 923288 w 1784313"/>
              <a:gd name="connsiteY138" fmla="*/ 4259782 h 6858000"/>
              <a:gd name="connsiteX139" fmla="*/ 944636 w 1784313"/>
              <a:gd name="connsiteY139" fmla="*/ 4241992 h 6858000"/>
              <a:gd name="connsiteX140" fmla="*/ 965984 w 1784313"/>
              <a:gd name="connsiteY140" fmla="*/ 4224202 h 6858000"/>
              <a:gd name="connsiteX141" fmla="*/ 1257736 w 1784313"/>
              <a:gd name="connsiteY141" fmla="*/ 3944902 h 6858000"/>
              <a:gd name="connsiteX142" fmla="*/ 642210 w 1784313"/>
              <a:gd name="connsiteY142" fmla="*/ 3944902 h 6858000"/>
              <a:gd name="connsiteX143" fmla="*/ 882373 w 1784313"/>
              <a:gd name="connsiteY143" fmla="*/ 4220645 h 6858000"/>
              <a:gd name="connsiteX144" fmla="*/ 711591 w 1784313"/>
              <a:gd name="connsiteY144" fmla="*/ 4357625 h 6858000"/>
              <a:gd name="connsiteX145" fmla="*/ 674232 w 1784313"/>
              <a:gd name="connsiteY145" fmla="*/ 4387868 h 6858000"/>
              <a:gd name="connsiteX146" fmla="*/ 138760 w 1784313"/>
              <a:gd name="connsiteY146" fmla="*/ 3366735 h 6858000"/>
              <a:gd name="connsiteX147" fmla="*/ 727601 w 1784313"/>
              <a:gd name="connsiteY147" fmla="*/ 2555522 h 6858000"/>
              <a:gd name="connsiteX148" fmla="*/ 850351 w 1784313"/>
              <a:gd name="connsiteY148" fmla="*/ 2655145 h 6858000"/>
              <a:gd name="connsiteX149" fmla="*/ 937520 w 1784313"/>
              <a:gd name="connsiteY149" fmla="*/ 2724524 h 6858000"/>
              <a:gd name="connsiteX150" fmla="*/ 619084 w 1784313"/>
              <a:gd name="connsiteY150" fmla="*/ 2991370 h 6858000"/>
              <a:gd name="connsiteX151" fmla="*/ 1307548 w 1784313"/>
              <a:gd name="connsiteY151" fmla="*/ 2991370 h 6858000"/>
              <a:gd name="connsiteX152" fmla="*/ 1030027 w 1784313"/>
              <a:gd name="connsiteY152" fmla="*/ 2726303 h 6858000"/>
              <a:gd name="connsiteX153" fmla="*/ 1008679 w 1784313"/>
              <a:gd name="connsiteY153" fmla="*/ 2708514 h 6858000"/>
              <a:gd name="connsiteX154" fmla="*/ 985553 w 1784313"/>
              <a:gd name="connsiteY154" fmla="*/ 2690724 h 6858000"/>
              <a:gd name="connsiteX155" fmla="*/ 893047 w 1784313"/>
              <a:gd name="connsiteY155" fmla="*/ 2616007 h 6858000"/>
              <a:gd name="connsiteX156" fmla="*/ 775634 w 1784313"/>
              <a:gd name="connsiteY156" fmla="*/ 2521720 h 6858000"/>
              <a:gd name="connsiteX157" fmla="*/ 754286 w 1784313"/>
              <a:gd name="connsiteY157" fmla="*/ 2503931 h 6858000"/>
              <a:gd name="connsiteX158" fmla="*/ 732939 w 1784313"/>
              <a:gd name="connsiteY158" fmla="*/ 2486141 h 6858000"/>
              <a:gd name="connsiteX159" fmla="*/ 177898 w 1784313"/>
              <a:gd name="connsiteY159" fmla="*/ 1537947 h 6858000"/>
              <a:gd name="connsiteX160" fmla="*/ 732939 w 1784313"/>
              <a:gd name="connsiteY160" fmla="*/ 557729 h 6858000"/>
              <a:gd name="connsiteX161" fmla="*/ 750728 w 1784313"/>
              <a:gd name="connsiteY161" fmla="*/ 536382 h 6858000"/>
              <a:gd name="connsiteX162" fmla="*/ 768518 w 1784313"/>
              <a:gd name="connsiteY162" fmla="*/ 515034 h 6858000"/>
              <a:gd name="connsiteX163" fmla="*/ 804098 w 1784313"/>
              <a:gd name="connsiteY163" fmla="*/ 475896 h 6858000"/>
              <a:gd name="connsiteX164" fmla="*/ 942858 w 1784313"/>
              <a:gd name="connsiteY164" fmla="*/ 317568 h 6858000"/>
              <a:gd name="connsiteX165" fmla="*/ 960648 w 1784313"/>
              <a:gd name="connsiteY165" fmla="*/ 296221 h 6858000"/>
              <a:gd name="connsiteX166" fmla="*/ 978438 w 1784313"/>
              <a:gd name="connsiteY166" fmla="*/ 274873 h 6858000"/>
              <a:gd name="connsiteX167" fmla="*/ 1141881 w 1784313"/>
              <a:gd name="connsiteY167" fmla="*/ 75850 h 6858000"/>
              <a:gd name="connsiteX168" fmla="*/ 293257 w 1784313"/>
              <a:gd name="connsiteY168" fmla="*/ 0 h 6858000"/>
              <a:gd name="connsiteX169" fmla="*/ 612950 w 1784313"/>
              <a:gd name="connsiteY169" fmla="*/ 0 h 6858000"/>
              <a:gd name="connsiteX170" fmla="*/ 687130 w 1784313"/>
              <a:gd name="connsiteY170" fmla="*/ 82299 h 6858000"/>
              <a:gd name="connsiteX171" fmla="*/ 898384 w 1784313"/>
              <a:gd name="connsiteY171" fmla="*/ 278431 h 6858000"/>
              <a:gd name="connsiteX172" fmla="*/ 754286 w 1784313"/>
              <a:gd name="connsiteY172" fmla="*/ 443875 h 6858000"/>
              <a:gd name="connsiteX173" fmla="*/ 725823 w 1784313"/>
              <a:gd name="connsiteY173" fmla="*/ 477677 h 6858000"/>
              <a:gd name="connsiteX174" fmla="*/ 295310 w 1784313"/>
              <a:gd name="connsiteY174" fmla="*/ 44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1784313" h="6858000">
                <a:moveTo>
                  <a:pt x="652884" y="6458598"/>
                </a:moveTo>
                <a:cubicBezTo>
                  <a:pt x="700917" y="6499513"/>
                  <a:pt x="750728" y="6540431"/>
                  <a:pt x="802318" y="6581346"/>
                </a:cubicBezTo>
                <a:cubicBezTo>
                  <a:pt x="820108" y="6597358"/>
                  <a:pt x="839677" y="6611590"/>
                  <a:pt x="857467" y="6627600"/>
                </a:cubicBezTo>
                <a:cubicBezTo>
                  <a:pt x="780526" y="6693422"/>
                  <a:pt x="705920" y="6758466"/>
                  <a:pt x="637290" y="6822898"/>
                </a:cubicBezTo>
                <a:lnTo>
                  <a:pt x="601533" y="6858000"/>
                </a:lnTo>
                <a:lnTo>
                  <a:pt x="238242" y="6858000"/>
                </a:lnTo>
                <a:lnTo>
                  <a:pt x="298552" y="6787944"/>
                </a:lnTo>
                <a:cubicBezTo>
                  <a:pt x="403466" y="6675160"/>
                  <a:pt x="526799" y="6566004"/>
                  <a:pt x="652884" y="6458598"/>
                </a:cubicBezTo>
                <a:close/>
                <a:moveTo>
                  <a:pt x="291752" y="5513960"/>
                </a:moveTo>
                <a:cubicBezTo>
                  <a:pt x="302426" y="5563772"/>
                  <a:pt x="321994" y="5613583"/>
                  <a:pt x="348680" y="5663394"/>
                </a:cubicBezTo>
                <a:cubicBezTo>
                  <a:pt x="370027" y="5704312"/>
                  <a:pt x="398491" y="5747007"/>
                  <a:pt x="428733" y="5787923"/>
                </a:cubicBezTo>
                <a:cubicBezTo>
                  <a:pt x="435849" y="5798597"/>
                  <a:pt x="444744" y="5809270"/>
                  <a:pt x="455418" y="5819944"/>
                </a:cubicBezTo>
                <a:lnTo>
                  <a:pt x="1327117" y="5819944"/>
                </a:lnTo>
                <a:cubicBezTo>
                  <a:pt x="1334233" y="5809270"/>
                  <a:pt x="1343127" y="5798597"/>
                  <a:pt x="1350243" y="5787923"/>
                </a:cubicBezTo>
                <a:cubicBezTo>
                  <a:pt x="1380487" y="5747007"/>
                  <a:pt x="1405392" y="5706090"/>
                  <a:pt x="1424960" y="5663394"/>
                </a:cubicBezTo>
                <a:cubicBezTo>
                  <a:pt x="1448088" y="5613583"/>
                  <a:pt x="1465878" y="5563772"/>
                  <a:pt x="1474771" y="5513960"/>
                </a:cubicBezTo>
                <a:close/>
                <a:moveTo>
                  <a:pt x="410943" y="5078112"/>
                </a:moveTo>
                <a:cubicBezTo>
                  <a:pt x="386037" y="5111911"/>
                  <a:pt x="362911" y="5147491"/>
                  <a:pt x="343342" y="5183070"/>
                </a:cubicBezTo>
                <a:cubicBezTo>
                  <a:pt x="311320" y="5239998"/>
                  <a:pt x="291752" y="5300483"/>
                  <a:pt x="282856" y="5360968"/>
                </a:cubicBezTo>
                <a:cubicBezTo>
                  <a:pt x="281079" y="5368084"/>
                  <a:pt x="281079" y="5375200"/>
                  <a:pt x="281078" y="5382316"/>
                </a:cubicBezTo>
                <a:lnTo>
                  <a:pt x="1476551" y="5382316"/>
                </a:lnTo>
                <a:cubicBezTo>
                  <a:pt x="1474771" y="5375200"/>
                  <a:pt x="1474771" y="5368084"/>
                  <a:pt x="1472993" y="5360968"/>
                </a:cubicBezTo>
                <a:cubicBezTo>
                  <a:pt x="1460540" y="5302263"/>
                  <a:pt x="1437414" y="5241778"/>
                  <a:pt x="1405392" y="5183070"/>
                </a:cubicBezTo>
                <a:cubicBezTo>
                  <a:pt x="1385823" y="5147491"/>
                  <a:pt x="1362697" y="5113691"/>
                  <a:pt x="1337791" y="5078112"/>
                </a:cubicBezTo>
                <a:close/>
                <a:moveTo>
                  <a:pt x="435849" y="3537517"/>
                </a:moveTo>
                <a:cubicBezTo>
                  <a:pt x="446522" y="3583771"/>
                  <a:pt x="462534" y="3630024"/>
                  <a:pt x="480324" y="3676278"/>
                </a:cubicBezTo>
                <a:cubicBezTo>
                  <a:pt x="496334" y="3718973"/>
                  <a:pt x="517681" y="3759888"/>
                  <a:pt x="540809" y="3800806"/>
                </a:cubicBezTo>
                <a:cubicBezTo>
                  <a:pt x="546145" y="3807922"/>
                  <a:pt x="551483" y="3816816"/>
                  <a:pt x="556819" y="3825712"/>
                </a:cubicBezTo>
                <a:lnTo>
                  <a:pt x="556819" y="3827490"/>
                </a:lnTo>
                <a:lnTo>
                  <a:pt x="1353801" y="3827490"/>
                </a:lnTo>
                <a:cubicBezTo>
                  <a:pt x="1359139" y="3820374"/>
                  <a:pt x="1364475" y="3811480"/>
                  <a:pt x="1369813" y="3802584"/>
                </a:cubicBezTo>
                <a:cubicBezTo>
                  <a:pt x="1378707" y="3786574"/>
                  <a:pt x="1387603" y="3772342"/>
                  <a:pt x="1396497" y="3756331"/>
                </a:cubicBezTo>
                <a:lnTo>
                  <a:pt x="1394718" y="3756331"/>
                </a:lnTo>
                <a:cubicBezTo>
                  <a:pt x="1408950" y="3729647"/>
                  <a:pt x="1421402" y="3702961"/>
                  <a:pt x="1432076" y="3676277"/>
                </a:cubicBezTo>
                <a:cubicBezTo>
                  <a:pt x="1449866" y="3631802"/>
                  <a:pt x="1464098" y="3585549"/>
                  <a:pt x="1471213" y="3537517"/>
                </a:cubicBezTo>
                <a:lnTo>
                  <a:pt x="1017575" y="3537517"/>
                </a:lnTo>
                <a:lnTo>
                  <a:pt x="1015795" y="3537517"/>
                </a:lnTo>
                <a:close/>
                <a:moveTo>
                  <a:pt x="508787" y="3121236"/>
                </a:moveTo>
                <a:cubicBezTo>
                  <a:pt x="492776" y="3146142"/>
                  <a:pt x="476766" y="3169268"/>
                  <a:pt x="464312" y="3194174"/>
                </a:cubicBezTo>
                <a:cubicBezTo>
                  <a:pt x="435849" y="3251101"/>
                  <a:pt x="418059" y="3309808"/>
                  <a:pt x="418059" y="3372072"/>
                </a:cubicBezTo>
                <a:cubicBezTo>
                  <a:pt x="418059" y="3384526"/>
                  <a:pt x="418059" y="3398757"/>
                  <a:pt x="419839" y="3411209"/>
                </a:cubicBezTo>
                <a:lnTo>
                  <a:pt x="1015795" y="3411209"/>
                </a:lnTo>
                <a:lnTo>
                  <a:pt x="1017575" y="3411209"/>
                </a:lnTo>
                <a:lnTo>
                  <a:pt x="1478329" y="3411209"/>
                </a:lnTo>
                <a:cubicBezTo>
                  <a:pt x="1476551" y="3396977"/>
                  <a:pt x="1476551" y="3384525"/>
                  <a:pt x="1474772" y="3372071"/>
                </a:cubicBezTo>
                <a:cubicBezTo>
                  <a:pt x="1467656" y="3309808"/>
                  <a:pt x="1451646" y="3249323"/>
                  <a:pt x="1426740" y="3194174"/>
                </a:cubicBezTo>
                <a:cubicBezTo>
                  <a:pt x="1426740" y="3190616"/>
                  <a:pt x="1424960" y="3188838"/>
                  <a:pt x="1423182" y="3185280"/>
                </a:cubicBezTo>
                <a:cubicBezTo>
                  <a:pt x="1414286" y="3163932"/>
                  <a:pt x="1403612" y="3142584"/>
                  <a:pt x="1391161" y="3121237"/>
                </a:cubicBezTo>
                <a:close/>
                <a:moveTo>
                  <a:pt x="458976" y="1634012"/>
                </a:moveTo>
                <a:cubicBezTo>
                  <a:pt x="466092" y="1689159"/>
                  <a:pt x="478544" y="1742528"/>
                  <a:pt x="498114" y="1794120"/>
                </a:cubicBezTo>
                <a:cubicBezTo>
                  <a:pt x="514124" y="1836815"/>
                  <a:pt x="535471" y="1879510"/>
                  <a:pt x="558599" y="1918648"/>
                </a:cubicBezTo>
                <a:cubicBezTo>
                  <a:pt x="560377" y="1920426"/>
                  <a:pt x="560377" y="1920426"/>
                  <a:pt x="562157" y="1922206"/>
                </a:cubicBezTo>
                <a:lnTo>
                  <a:pt x="1394718" y="1922206"/>
                </a:lnTo>
                <a:cubicBezTo>
                  <a:pt x="1394719" y="1920426"/>
                  <a:pt x="1396497" y="1920426"/>
                  <a:pt x="1396497" y="1918648"/>
                </a:cubicBezTo>
                <a:cubicBezTo>
                  <a:pt x="1419624" y="1879510"/>
                  <a:pt x="1440972" y="1836815"/>
                  <a:pt x="1456982" y="1794120"/>
                </a:cubicBezTo>
                <a:cubicBezTo>
                  <a:pt x="1476551" y="1744308"/>
                  <a:pt x="1490783" y="1689159"/>
                  <a:pt x="1497899" y="1634012"/>
                </a:cubicBezTo>
                <a:close/>
                <a:moveTo>
                  <a:pt x="560377" y="1217731"/>
                </a:moveTo>
                <a:cubicBezTo>
                  <a:pt x="546145" y="1244415"/>
                  <a:pt x="531913" y="1269320"/>
                  <a:pt x="519461" y="1294226"/>
                </a:cubicBezTo>
                <a:cubicBezTo>
                  <a:pt x="489218" y="1354711"/>
                  <a:pt x="467870" y="1415197"/>
                  <a:pt x="458976" y="1472124"/>
                </a:cubicBezTo>
                <a:cubicBezTo>
                  <a:pt x="457196" y="1484577"/>
                  <a:pt x="455418" y="1497029"/>
                  <a:pt x="453638" y="1507703"/>
                </a:cubicBezTo>
                <a:lnTo>
                  <a:pt x="1503235" y="1507703"/>
                </a:lnTo>
                <a:cubicBezTo>
                  <a:pt x="1503235" y="1495251"/>
                  <a:pt x="1501457" y="1484577"/>
                  <a:pt x="1499677" y="1472124"/>
                </a:cubicBezTo>
                <a:cubicBezTo>
                  <a:pt x="1490783" y="1413418"/>
                  <a:pt x="1471214" y="1352933"/>
                  <a:pt x="1444530" y="1294226"/>
                </a:cubicBezTo>
                <a:cubicBezTo>
                  <a:pt x="1433856" y="1267542"/>
                  <a:pt x="1419624" y="1242637"/>
                  <a:pt x="1405392" y="1217731"/>
                </a:cubicBezTo>
                <a:close/>
                <a:moveTo>
                  <a:pt x="1196463" y="0"/>
                </a:moveTo>
                <a:lnTo>
                  <a:pt x="1527579" y="0"/>
                </a:lnTo>
                <a:lnTo>
                  <a:pt x="1524583" y="6246"/>
                </a:lnTo>
                <a:cubicBezTo>
                  <a:pt x="1432076" y="171692"/>
                  <a:pt x="1295096" y="319346"/>
                  <a:pt x="1167009" y="467002"/>
                </a:cubicBezTo>
                <a:cubicBezTo>
                  <a:pt x="1161671" y="474118"/>
                  <a:pt x="1154556" y="481234"/>
                  <a:pt x="1149220" y="488350"/>
                </a:cubicBezTo>
                <a:cubicBezTo>
                  <a:pt x="1143882" y="495466"/>
                  <a:pt x="1136766" y="502582"/>
                  <a:pt x="1131430" y="509698"/>
                </a:cubicBezTo>
                <a:cubicBezTo>
                  <a:pt x="1094070" y="552393"/>
                  <a:pt x="1056712" y="595089"/>
                  <a:pt x="1019353" y="637784"/>
                </a:cubicBezTo>
                <a:cubicBezTo>
                  <a:pt x="998005" y="660910"/>
                  <a:pt x="976658" y="684037"/>
                  <a:pt x="957090" y="707163"/>
                </a:cubicBezTo>
                <a:cubicBezTo>
                  <a:pt x="951752" y="714279"/>
                  <a:pt x="944636" y="721395"/>
                  <a:pt x="939300" y="728511"/>
                </a:cubicBezTo>
                <a:cubicBezTo>
                  <a:pt x="933962" y="735627"/>
                  <a:pt x="926846" y="742743"/>
                  <a:pt x="921511" y="749859"/>
                </a:cubicBezTo>
                <a:cubicBezTo>
                  <a:pt x="816550" y="869051"/>
                  <a:pt x="720485" y="986464"/>
                  <a:pt x="640432" y="1098538"/>
                </a:cubicBezTo>
                <a:lnTo>
                  <a:pt x="1323559" y="1098538"/>
                </a:lnTo>
                <a:cubicBezTo>
                  <a:pt x="1234610" y="981126"/>
                  <a:pt x="1122534" y="865493"/>
                  <a:pt x="1001563" y="746301"/>
                </a:cubicBezTo>
                <a:cubicBezTo>
                  <a:pt x="1024691" y="721395"/>
                  <a:pt x="1046039" y="694712"/>
                  <a:pt x="1069165" y="669806"/>
                </a:cubicBezTo>
                <a:cubicBezTo>
                  <a:pt x="1104744" y="628888"/>
                  <a:pt x="1140324" y="587973"/>
                  <a:pt x="1175903" y="547056"/>
                </a:cubicBezTo>
                <a:cubicBezTo>
                  <a:pt x="1501457" y="861935"/>
                  <a:pt x="1784314" y="1171477"/>
                  <a:pt x="1784313" y="1545063"/>
                </a:cubicBezTo>
                <a:cubicBezTo>
                  <a:pt x="1784314" y="1956006"/>
                  <a:pt x="1529921" y="2247758"/>
                  <a:pt x="1238168" y="2495036"/>
                </a:cubicBezTo>
                <a:cubicBezTo>
                  <a:pt x="1197251" y="2461235"/>
                  <a:pt x="1158114" y="2429214"/>
                  <a:pt x="1117198" y="2397192"/>
                </a:cubicBezTo>
                <a:cubicBezTo>
                  <a:pt x="1088734" y="2374066"/>
                  <a:pt x="1058491" y="2350939"/>
                  <a:pt x="1030027" y="2327813"/>
                </a:cubicBezTo>
                <a:cubicBezTo>
                  <a:pt x="1133208" y="2240642"/>
                  <a:pt x="1231052" y="2148135"/>
                  <a:pt x="1309327" y="2050292"/>
                </a:cubicBezTo>
                <a:lnTo>
                  <a:pt x="652884" y="2050292"/>
                </a:lnTo>
                <a:cubicBezTo>
                  <a:pt x="734717" y="2148135"/>
                  <a:pt x="836119" y="2238864"/>
                  <a:pt x="942858" y="2327813"/>
                </a:cubicBezTo>
                <a:cubicBezTo>
                  <a:pt x="949974" y="2333149"/>
                  <a:pt x="957090" y="2340265"/>
                  <a:pt x="964206" y="2345603"/>
                </a:cubicBezTo>
                <a:cubicBezTo>
                  <a:pt x="971322" y="2350938"/>
                  <a:pt x="978438" y="2358054"/>
                  <a:pt x="985554" y="2363392"/>
                </a:cubicBezTo>
                <a:cubicBezTo>
                  <a:pt x="1015795" y="2386518"/>
                  <a:pt x="1046039" y="2411424"/>
                  <a:pt x="1076281" y="2436330"/>
                </a:cubicBezTo>
                <a:cubicBezTo>
                  <a:pt x="1115418" y="2468351"/>
                  <a:pt x="1154555" y="2498595"/>
                  <a:pt x="1193693" y="2530616"/>
                </a:cubicBezTo>
                <a:cubicBezTo>
                  <a:pt x="1200809" y="2535952"/>
                  <a:pt x="1207925" y="2543068"/>
                  <a:pt x="1215041" y="2548406"/>
                </a:cubicBezTo>
                <a:cubicBezTo>
                  <a:pt x="1222157" y="2553742"/>
                  <a:pt x="1229272" y="2560858"/>
                  <a:pt x="1236389" y="2566196"/>
                </a:cubicBezTo>
                <a:cubicBezTo>
                  <a:pt x="1446308" y="2742313"/>
                  <a:pt x="1638437" y="2934443"/>
                  <a:pt x="1718492" y="3187058"/>
                </a:cubicBezTo>
                <a:lnTo>
                  <a:pt x="1716713" y="3187058"/>
                </a:lnTo>
                <a:cubicBezTo>
                  <a:pt x="1741618" y="3267113"/>
                  <a:pt x="1755850" y="3352504"/>
                  <a:pt x="1755850" y="3445010"/>
                </a:cubicBezTo>
                <a:cubicBezTo>
                  <a:pt x="1755850" y="3555307"/>
                  <a:pt x="1732724" y="3658488"/>
                  <a:pt x="1693587" y="3756331"/>
                </a:cubicBezTo>
                <a:lnTo>
                  <a:pt x="1695365" y="3756331"/>
                </a:lnTo>
                <a:cubicBezTo>
                  <a:pt x="1593964" y="4008945"/>
                  <a:pt x="1380487" y="4222423"/>
                  <a:pt x="1152777" y="4414552"/>
                </a:cubicBezTo>
                <a:cubicBezTo>
                  <a:pt x="1145661" y="4419890"/>
                  <a:pt x="1138546" y="4427006"/>
                  <a:pt x="1131430" y="4432342"/>
                </a:cubicBezTo>
                <a:cubicBezTo>
                  <a:pt x="1124314" y="4437680"/>
                  <a:pt x="1117198" y="4444796"/>
                  <a:pt x="1110082" y="4450132"/>
                </a:cubicBezTo>
                <a:cubicBezTo>
                  <a:pt x="1051375" y="4498165"/>
                  <a:pt x="992669" y="4544418"/>
                  <a:pt x="935742" y="4590672"/>
                </a:cubicBezTo>
                <a:cubicBezTo>
                  <a:pt x="923288" y="4599566"/>
                  <a:pt x="912615" y="4608462"/>
                  <a:pt x="901941" y="4617356"/>
                </a:cubicBezTo>
                <a:cubicBezTo>
                  <a:pt x="893047" y="4622693"/>
                  <a:pt x="885931" y="4629809"/>
                  <a:pt x="878815" y="4635145"/>
                </a:cubicBezTo>
                <a:cubicBezTo>
                  <a:pt x="871699" y="4640483"/>
                  <a:pt x="864583" y="4647599"/>
                  <a:pt x="857467" y="4652935"/>
                </a:cubicBezTo>
                <a:cubicBezTo>
                  <a:pt x="736497" y="4752558"/>
                  <a:pt x="620862" y="4848623"/>
                  <a:pt x="524797" y="4946467"/>
                </a:cubicBezTo>
                <a:lnTo>
                  <a:pt x="1234610" y="4946467"/>
                </a:lnTo>
                <a:cubicBezTo>
                  <a:pt x="1150997" y="4850403"/>
                  <a:pt x="1051375" y="4754338"/>
                  <a:pt x="948194" y="4656493"/>
                </a:cubicBezTo>
                <a:cubicBezTo>
                  <a:pt x="958868" y="4649377"/>
                  <a:pt x="969542" y="4640483"/>
                  <a:pt x="980216" y="4631587"/>
                </a:cubicBezTo>
                <a:cubicBezTo>
                  <a:pt x="1037143" y="4585334"/>
                  <a:pt x="1095850" y="4537303"/>
                  <a:pt x="1154556" y="4489269"/>
                </a:cubicBezTo>
                <a:cubicBezTo>
                  <a:pt x="1471214" y="4791695"/>
                  <a:pt x="1761188" y="5079890"/>
                  <a:pt x="1761188" y="5435685"/>
                </a:cubicBezTo>
                <a:cubicBezTo>
                  <a:pt x="1761188" y="5795039"/>
                  <a:pt x="1474772" y="6097465"/>
                  <a:pt x="1149220" y="6382101"/>
                </a:cubicBezTo>
                <a:cubicBezTo>
                  <a:pt x="1124314" y="6360753"/>
                  <a:pt x="1099408" y="6341186"/>
                  <a:pt x="1074503" y="6319838"/>
                </a:cubicBezTo>
                <a:cubicBezTo>
                  <a:pt x="1031807" y="6284258"/>
                  <a:pt x="987332" y="6248679"/>
                  <a:pt x="944636" y="6213099"/>
                </a:cubicBezTo>
                <a:cubicBezTo>
                  <a:pt x="1042481" y="6127708"/>
                  <a:pt x="1134988" y="6040537"/>
                  <a:pt x="1216821" y="5953368"/>
                </a:cubicBezTo>
                <a:lnTo>
                  <a:pt x="572831" y="5953368"/>
                </a:lnTo>
                <a:cubicBezTo>
                  <a:pt x="658222" y="6040537"/>
                  <a:pt x="756065" y="6127708"/>
                  <a:pt x="857467" y="6213099"/>
                </a:cubicBezTo>
                <a:cubicBezTo>
                  <a:pt x="864583" y="6218435"/>
                  <a:pt x="871699" y="6225551"/>
                  <a:pt x="878815" y="6230889"/>
                </a:cubicBezTo>
                <a:cubicBezTo>
                  <a:pt x="885931" y="6236225"/>
                  <a:pt x="893047" y="6243341"/>
                  <a:pt x="900163" y="6248679"/>
                </a:cubicBezTo>
                <a:cubicBezTo>
                  <a:pt x="942858" y="6286036"/>
                  <a:pt x="987332" y="6323396"/>
                  <a:pt x="1031807" y="6358975"/>
                </a:cubicBezTo>
                <a:cubicBezTo>
                  <a:pt x="1056713" y="6378543"/>
                  <a:pt x="1079839" y="6399891"/>
                  <a:pt x="1104744" y="6419461"/>
                </a:cubicBezTo>
                <a:cubicBezTo>
                  <a:pt x="1111860" y="6424797"/>
                  <a:pt x="1118976" y="6431912"/>
                  <a:pt x="1126092" y="6437250"/>
                </a:cubicBezTo>
                <a:cubicBezTo>
                  <a:pt x="1133208" y="6442586"/>
                  <a:pt x="1140324" y="6449702"/>
                  <a:pt x="1147440" y="6455040"/>
                </a:cubicBezTo>
                <a:cubicBezTo>
                  <a:pt x="1255847" y="6545657"/>
                  <a:pt x="1361995" y="6637316"/>
                  <a:pt x="1456655" y="6730940"/>
                </a:cubicBezTo>
                <a:lnTo>
                  <a:pt x="1574943" y="6858000"/>
                </a:lnTo>
                <a:lnTo>
                  <a:pt x="1205808" y="6858000"/>
                </a:lnTo>
                <a:lnTo>
                  <a:pt x="1110361" y="6768562"/>
                </a:lnTo>
                <a:cubicBezTo>
                  <a:pt x="1055802" y="6720295"/>
                  <a:pt x="998784" y="6672075"/>
                  <a:pt x="941078" y="6624042"/>
                </a:cubicBezTo>
                <a:cubicBezTo>
                  <a:pt x="933962" y="6618706"/>
                  <a:pt x="926846" y="6611590"/>
                  <a:pt x="919730" y="6606252"/>
                </a:cubicBezTo>
                <a:cubicBezTo>
                  <a:pt x="912615" y="6600916"/>
                  <a:pt x="905499" y="6593800"/>
                  <a:pt x="898383" y="6588462"/>
                </a:cubicBezTo>
                <a:cubicBezTo>
                  <a:pt x="878815" y="6572453"/>
                  <a:pt x="859245" y="6556441"/>
                  <a:pt x="839677" y="6540431"/>
                </a:cubicBezTo>
                <a:cubicBezTo>
                  <a:pt x="791644" y="6501294"/>
                  <a:pt x="741833" y="6460376"/>
                  <a:pt x="693801" y="6419461"/>
                </a:cubicBezTo>
                <a:cubicBezTo>
                  <a:pt x="686685" y="6414123"/>
                  <a:pt x="679569" y="6407007"/>
                  <a:pt x="672454" y="6401671"/>
                </a:cubicBezTo>
                <a:cubicBezTo>
                  <a:pt x="665338" y="6396333"/>
                  <a:pt x="658222" y="6389217"/>
                  <a:pt x="651106" y="6383881"/>
                </a:cubicBezTo>
                <a:cubicBezTo>
                  <a:pt x="305984" y="6090349"/>
                  <a:pt x="0" y="5782587"/>
                  <a:pt x="0" y="5416117"/>
                </a:cubicBezTo>
                <a:cubicBezTo>
                  <a:pt x="0" y="5035416"/>
                  <a:pt x="327332" y="4743664"/>
                  <a:pt x="672454" y="4462585"/>
                </a:cubicBezTo>
                <a:cubicBezTo>
                  <a:pt x="679570" y="4457248"/>
                  <a:pt x="686685" y="4450132"/>
                  <a:pt x="693801" y="4444796"/>
                </a:cubicBezTo>
                <a:cubicBezTo>
                  <a:pt x="700917" y="4439458"/>
                  <a:pt x="708033" y="4432342"/>
                  <a:pt x="715149" y="4427006"/>
                </a:cubicBezTo>
                <a:cubicBezTo>
                  <a:pt x="727601" y="4416332"/>
                  <a:pt x="740055" y="4407436"/>
                  <a:pt x="752506" y="4396762"/>
                </a:cubicBezTo>
                <a:cubicBezTo>
                  <a:pt x="809434" y="4352289"/>
                  <a:pt x="868141" y="4306035"/>
                  <a:pt x="923288" y="4259782"/>
                </a:cubicBezTo>
                <a:cubicBezTo>
                  <a:pt x="930404" y="4254444"/>
                  <a:pt x="937520" y="4247328"/>
                  <a:pt x="944636" y="4241992"/>
                </a:cubicBezTo>
                <a:cubicBezTo>
                  <a:pt x="951752" y="4236654"/>
                  <a:pt x="958868" y="4229538"/>
                  <a:pt x="965984" y="4224202"/>
                </a:cubicBezTo>
                <a:cubicBezTo>
                  <a:pt x="1072723" y="4133474"/>
                  <a:pt x="1174125" y="4040967"/>
                  <a:pt x="1257736" y="3944902"/>
                </a:cubicBezTo>
                <a:lnTo>
                  <a:pt x="642210" y="3944902"/>
                </a:lnTo>
                <a:cubicBezTo>
                  <a:pt x="711591" y="4039189"/>
                  <a:pt x="795202" y="4131696"/>
                  <a:pt x="882373" y="4220645"/>
                </a:cubicBezTo>
                <a:cubicBezTo>
                  <a:pt x="825445" y="4266898"/>
                  <a:pt x="768518" y="4311371"/>
                  <a:pt x="711591" y="4357625"/>
                </a:cubicBezTo>
                <a:cubicBezTo>
                  <a:pt x="699137" y="4368299"/>
                  <a:pt x="686685" y="4377195"/>
                  <a:pt x="674232" y="4387868"/>
                </a:cubicBezTo>
                <a:cubicBezTo>
                  <a:pt x="391375" y="4099674"/>
                  <a:pt x="138760" y="3772342"/>
                  <a:pt x="138760" y="3366735"/>
                </a:cubicBezTo>
                <a:cubicBezTo>
                  <a:pt x="138760" y="3032288"/>
                  <a:pt x="416281" y="2797463"/>
                  <a:pt x="727601" y="2555522"/>
                </a:cubicBezTo>
                <a:cubicBezTo>
                  <a:pt x="768518" y="2589321"/>
                  <a:pt x="809434" y="2623123"/>
                  <a:pt x="850351" y="2655145"/>
                </a:cubicBezTo>
                <a:cubicBezTo>
                  <a:pt x="880593" y="2678270"/>
                  <a:pt x="909057" y="2701398"/>
                  <a:pt x="937520" y="2724524"/>
                </a:cubicBezTo>
                <a:cubicBezTo>
                  <a:pt x="818330" y="2817031"/>
                  <a:pt x="708033" y="2904201"/>
                  <a:pt x="619084" y="2991370"/>
                </a:cubicBezTo>
                <a:lnTo>
                  <a:pt x="1307548" y="2991370"/>
                </a:lnTo>
                <a:cubicBezTo>
                  <a:pt x="1231053" y="2900643"/>
                  <a:pt x="1134988" y="2813473"/>
                  <a:pt x="1030027" y="2726303"/>
                </a:cubicBezTo>
                <a:cubicBezTo>
                  <a:pt x="1022911" y="2720966"/>
                  <a:pt x="1015795" y="2713850"/>
                  <a:pt x="1008679" y="2708514"/>
                </a:cubicBezTo>
                <a:cubicBezTo>
                  <a:pt x="999785" y="2703176"/>
                  <a:pt x="992669" y="2696060"/>
                  <a:pt x="985553" y="2690724"/>
                </a:cubicBezTo>
                <a:cubicBezTo>
                  <a:pt x="955310" y="2665818"/>
                  <a:pt x="925069" y="2640913"/>
                  <a:pt x="893047" y="2616007"/>
                </a:cubicBezTo>
                <a:cubicBezTo>
                  <a:pt x="853909" y="2585764"/>
                  <a:pt x="814772" y="2553742"/>
                  <a:pt x="775634" y="2521720"/>
                </a:cubicBezTo>
                <a:cubicBezTo>
                  <a:pt x="768518" y="2516384"/>
                  <a:pt x="761402" y="2509269"/>
                  <a:pt x="754286" y="2503931"/>
                </a:cubicBezTo>
                <a:cubicBezTo>
                  <a:pt x="747170" y="2498595"/>
                  <a:pt x="740055" y="2491479"/>
                  <a:pt x="732939" y="2486141"/>
                </a:cubicBezTo>
                <a:cubicBezTo>
                  <a:pt x="448302" y="2247758"/>
                  <a:pt x="177898" y="1964901"/>
                  <a:pt x="177898" y="1537947"/>
                </a:cubicBezTo>
                <a:cubicBezTo>
                  <a:pt x="177898" y="1215951"/>
                  <a:pt x="439406" y="895735"/>
                  <a:pt x="732939" y="557729"/>
                </a:cubicBezTo>
                <a:cubicBezTo>
                  <a:pt x="738275" y="550614"/>
                  <a:pt x="743613" y="543498"/>
                  <a:pt x="750728" y="536382"/>
                </a:cubicBezTo>
                <a:cubicBezTo>
                  <a:pt x="756064" y="529266"/>
                  <a:pt x="761402" y="522150"/>
                  <a:pt x="768518" y="515034"/>
                </a:cubicBezTo>
                <a:cubicBezTo>
                  <a:pt x="780970" y="502582"/>
                  <a:pt x="791644" y="490128"/>
                  <a:pt x="804098" y="475896"/>
                </a:cubicBezTo>
                <a:cubicBezTo>
                  <a:pt x="850351" y="424307"/>
                  <a:pt x="896605" y="370938"/>
                  <a:pt x="942858" y="317568"/>
                </a:cubicBezTo>
                <a:cubicBezTo>
                  <a:pt x="948194" y="310452"/>
                  <a:pt x="955310" y="303337"/>
                  <a:pt x="960648" y="296221"/>
                </a:cubicBezTo>
                <a:cubicBezTo>
                  <a:pt x="965984" y="289105"/>
                  <a:pt x="973100" y="281989"/>
                  <a:pt x="978438" y="274873"/>
                </a:cubicBezTo>
                <a:cubicBezTo>
                  <a:pt x="1034475" y="209051"/>
                  <a:pt x="1089623" y="142784"/>
                  <a:pt x="1141881" y="75850"/>
                </a:cubicBezTo>
                <a:close/>
                <a:moveTo>
                  <a:pt x="293257" y="0"/>
                </a:moveTo>
                <a:lnTo>
                  <a:pt x="612950" y="0"/>
                </a:lnTo>
                <a:lnTo>
                  <a:pt x="687130" y="82299"/>
                </a:lnTo>
                <a:cubicBezTo>
                  <a:pt x="754287" y="148566"/>
                  <a:pt x="829893" y="211719"/>
                  <a:pt x="898384" y="278431"/>
                </a:cubicBezTo>
                <a:cubicBezTo>
                  <a:pt x="850351" y="333579"/>
                  <a:pt x="802319" y="388728"/>
                  <a:pt x="754286" y="443875"/>
                </a:cubicBezTo>
                <a:cubicBezTo>
                  <a:pt x="745392" y="454549"/>
                  <a:pt x="734718" y="467003"/>
                  <a:pt x="725823" y="477677"/>
                </a:cubicBezTo>
                <a:cubicBezTo>
                  <a:pt x="571053" y="328243"/>
                  <a:pt x="393155" y="185925"/>
                  <a:pt x="295310" y="4469"/>
                </a:cubicBezTo>
                <a:close/>
              </a:path>
            </a:pathLst>
          </a:custGeom>
          <a:solidFill>
            <a:schemeClr val="accent4">
              <a:alpha val="40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tyle slide layout">
    <p:bg>
      <p:bgPr>
        <a:solidFill>
          <a:schemeClr val="accent1"/>
        </a:solidFill>
        <a:effectLst/>
      </p:bgPr>
    </p:bg>
    <p:spTree>
      <p:nvGrpSpPr>
        <p:cNvPr id="1" name=""/>
        <p:cNvGrpSpPr/>
        <p:nvPr/>
      </p:nvGrpSpPr>
      <p:grpSpPr>
        <a:xfrm>
          <a:off x="0" y="0"/>
          <a:ext cx="0" cy="0"/>
          <a:chOff x="0" y="0"/>
          <a:chExt cx="0" cy="0"/>
        </a:xfrm>
      </p:grpSpPr>
      <p:sp>
        <p:nvSpPr>
          <p:cNvPr id="559" name="Freeform: Shape 558">
            <a:extLst>
              <a:ext uri="{FF2B5EF4-FFF2-40B4-BE49-F238E27FC236}">
                <a16:creationId xmlns:a16="http://schemas.microsoft.com/office/drawing/2014/main" id="{C9957A36-A56E-47BD-BCD7-E58C8386058C}"/>
              </a:ext>
            </a:extLst>
          </p:cNvPr>
          <p:cNvSpPr/>
          <p:nvPr/>
        </p:nvSpPr>
        <p:spPr>
          <a:xfrm rot="7811536">
            <a:off x="2659062" y="-2148677"/>
            <a:ext cx="3757650" cy="11821019"/>
          </a:xfrm>
          <a:custGeom>
            <a:avLst/>
            <a:gdLst>
              <a:gd name="connsiteX0" fmla="*/ 891494 w 3757650"/>
              <a:gd name="connsiteY0" fmla="*/ 5336549 h 11821019"/>
              <a:gd name="connsiteX1" fmla="*/ 2164916 w 3757650"/>
              <a:gd name="connsiteY1" fmla="*/ 5336549 h 11821019"/>
              <a:gd name="connsiteX2" fmla="*/ 2168720 w 3757650"/>
              <a:gd name="connsiteY2" fmla="*/ 5336550 h 11821019"/>
              <a:gd name="connsiteX3" fmla="*/ 3153246 w 3757650"/>
              <a:gd name="connsiteY3" fmla="*/ 5336550 h 11821019"/>
              <a:gd name="connsiteX4" fmla="*/ 3145644 w 3757650"/>
              <a:gd name="connsiteY4" fmla="*/ 5252920 h 11821019"/>
              <a:gd name="connsiteX5" fmla="*/ 3043012 w 3757650"/>
              <a:gd name="connsiteY5" fmla="*/ 4872795 h 11821019"/>
              <a:gd name="connsiteX6" fmla="*/ 3035409 w 3757650"/>
              <a:gd name="connsiteY6" fmla="*/ 4853791 h 11821019"/>
              <a:gd name="connsiteX7" fmla="*/ 2966986 w 3757650"/>
              <a:gd name="connsiteY7" fmla="*/ 4716943 h 11821019"/>
              <a:gd name="connsiteX8" fmla="*/ 1081557 w 3757650"/>
              <a:gd name="connsiteY8" fmla="*/ 4716945 h 11821019"/>
              <a:gd name="connsiteX9" fmla="*/ 986524 w 3757650"/>
              <a:gd name="connsiteY9" fmla="*/ 4872795 h 11821019"/>
              <a:gd name="connsiteX10" fmla="*/ 887691 w 3757650"/>
              <a:gd name="connsiteY10" fmla="*/ 5252922 h 11821019"/>
              <a:gd name="connsiteX11" fmla="*/ 891494 w 3757650"/>
              <a:gd name="connsiteY11" fmla="*/ 5336549 h 11821019"/>
              <a:gd name="connsiteX12" fmla="*/ 1184189 w 3757650"/>
              <a:gd name="connsiteY12" fmla="*/ 6226046 h 11821019"/>
              <a:gd name="connsiteX13" fmla="*/ 2887157 w 3757650"/>
              <a:gd name="connsiteY13" fmla="*/ 6226046 h 11821019"/>
              <a:gd name="connsiteX14" fmla="*/ 2921371 w 3757650"/>
              <a:gd name="connsiteY14" fmla="*/ 6172828 h 11821019"/>
              <a:gd name="connsiteX15" fmla="*/ 2978388 w 3757650"/>
              <a:gd name="connsiteY15" fmla="*/ 6073994 h 11821019"/>
              <a:gd name="connsiteX16" fmla="*/ 2974589 w 3757650"/>
              <a:gd name="connsiteY16" fmla="*/ 6073996 h 11821019"/>
              <a:gd name="connsiteX17" fmla="*/ 3054414 w 3757650"/>
              <a:gd name="connsiteY17" fmla="*/ 5902941 h 11821019"/>
              <a:gd name="connsiteX18" fmla="*/ 3138040 w 3757650"/>
              <a:gd name="connsiteY18" fmla="*/ 5606442 h 11821019"/>
              <a:gd name="connsiteX19" fmla="*/ 2168720 w 3757650"/>
              <a:gd name="connsiteY19" fmla="*/ 5606441 h 11821019"/>
              <a:gd name="connsiteX20" fmla="*/ 2164916 w 3757650"/>
              <a:gd name="connsiteY20" fmla="*/ 5606440 h 11821019"/>
              <a:gd name="connsiteX21" fmla="*/ 925703 w 3757650"/>
              <a:gd name="connsiteY21" fmla="*/ 5606440 h 11821019"/>
              <a:gd name="connsiteX22" fmla="*/ 1020737 w 3757650"/>
              <a:gd name="connsiteY22" fmla="*/ 5902940 h 11821019"/>
              <a:gd name="connsiteX23" fmla="*/ 1149980 w 3757650"/>
              <a:gd name="connsiteY23" fmla="*/ 6169028 h 11821019"/>
              <a:gd name="connsiteX24" fmla="*/ 1184190 w 3757650"/>
              <a:gd name="connsiteY24" fmla="*/ 6222247 h 11821019"/>
              <a:gd name="connsiteX25" fmla="*/ 594995 w 3757650"/>
              <a:gd name="connsiteY25" fmla="*/ 9548352 h 11821019"/>
              <a:gd name="connsiteX26" fmla="*/ 3149447 w 3757650"/>
              <a:gd name="connsiteY26" fmla="*/ 9548353 h 11821019"/>
              <a:gd name="connsiteX27" fmla="*/ 3141845 w 3757650"/>
              <a:gd name="connsiteY27" fmla="*/ 9502738 h 11821019"/>
              <a:gd name="connsiteX28" fmla="*/ 2997396 w 3757650"/>
              <a:gd name="connsiteY28" fmla="*/ 9122611 h 11821019"/>
              <a:gd name="connsiteX29" fmla="*/ 2852948 w 3757650"/>
              <a:gd name="connsiteY29" fmla="*/ 8898338 h 11821019"/>
              <a:gd name="connsiteX30" fmla="*/ 872486 w 3757650"/>
              <a:gd name="connsiteY30" fmla="*/ 8898337 h 11821019"/>
              <a:gd name="connsiteX31" fmla="*/ 728037 w 3757650"/>
              <a:gd name="connsiteY31" fmla="*/ 9122611 h 11821019"/>
              <a:gd name="connsiteX32" fmla="*/ 598794 w 3757650"/>
              <a:gd name="connsiteY32" fmla="*/ 9502738 h 11821019"/>
              <a:gd name="connsiteX33" fmla="*/ 594995 w 3757650"/>
              <a:gd name="connsiteY33" fmla="*/ 9548352 h 11821019"/>
              <a:gd name="connsiteX34" fmla="*/ 967519 w 3757650"/>
              <a:gd name="connsiteY34" fmla="*/ 10483463 h 11821019"/>
              <a:gd name="connsiteX35" fmla="*/ 2830141 w 3757650"/>
              <a:gd name="connsiteY35" fmla="*/ 10483464 h 11821019"/>
              <a:gd name="connsiteX36" fmla="*/ 2879555 w 3757650"/>
              <a:gd name="connsiteY36" fmla="*/ 10415041 h 11821019"/>
              <a:gd name="connsiteX37" fmla="*/ 3039208 w 3757650"/>
              <a:gd name="connsiteY37" fmla="*/ 10148953 h 11821019"/>
              <a:gd name="connsiteX38" fmla="*/ 3145644 w 3757650"/>
              <a:gd name="connsiteY38" fmla="*/ 9829647 h 11821019"/>
              <a:gd name="connsiteX39" fmla="*/ 617803 w 3757650"/>
              <a:gd name="connsiteY39" fmla="*/ 9829645 h 11821019"/>
              <a:gd name="connsiteX40" fmla="*/ 739443 w 3757650"/>
              <a:gd name="connsiteY40" fmla="*/ 10148952 h 11821019"/>
              <a:gd name="connsiteX41" fmla="*/ 910498 w 3757650"/>
              <a:gd name="connsiteY41" fmla="*/ 10415041 h 11821019"/>
              <a:gd name="connsiteX42" fmla="*/ 967519 w 3757650"/>
              <a:gd name="connsiteY42" fmla="*/ 10483463 h 11821019"/>
              <a:gd name="connsiteX43" fmla="*/ 1947609 w 3757650"/>
              <a:gd name="connsiteY43" fmla="*/ 11821019 h 11821019"/>
              <a:gd name="connsiteX44" fmla="*/ 0 w 3757650"/>
              <a:gd name="connsiteY44" fmla="*/ 9515704 h 11821019"/>
              <a:gd name="connsiteX45" fmla="*/ 2430 w 3757650"/>
              <a:gd name="connsiteY45" fmla="*/ 9470239 h 11821019"/>
              <a:gd name="connsiteX46" fmla="*/ 1431274 w 3757650"/>
              <a:gd name="connsiteY46" fmla="*/ 7583099 h 11821019"/>
              <a:gd name="connsiteX47" fmla="*/ 1476889 w 3757650"/>
              <a:gd name="connsiteY47" fmla="*/ 7545086 h 11821019"/>
              <a:gd name="connsiteX48" fmla="*/ 1522503 w 3757650"/>
              <a:gd name="connsiteY48" fmla="*/ 7507074 h 11821019"/>
              <a:gd name="connsiteX49" fmla="*/ 1602329 w 3757650"/>
              <a:gd name="connsiteY49" fmla="*/ 7442450 h 11821019"/>
              <a:gd name="connsiteX50" fmla="*/ 1967251 w 3757650"/>
              <a:gd name="connsiteY50" fmla="*/ 7149755 h 11821019"/>
              <a:gd name="connsiteX51" fmla="*/ 2012866 w 3757650"/>
              <a:gd name="connsiteY51" fmla="*/ 7111743 h 11821019"/>
              <a:gd name="connsiteX52" fmla="*/ 2058481 w 3757650"/>
              <a:gd name="connsiteY52" fmla="*/ 7073728 h 11821019"/>
              <a:gd name="connsiteX53" fmla="*/ 2681889 w 3757650"/>
              <a:gd name="connsiteY53" fmla="*/ 6476928 h 11821019"/>
              <a:gd name="connsiteX54" fmla="*/ 1366651 w 3757650"/>
              <a:gd name="connsiteY54" fmla="*/ 6476929 h 11821019"/>
              <a:gd name="connsiteX55" fmla="*/ 1879824 w 3757650"/>
              <a:gd name="connsiteY55" fmla="*/ 7066128 h 11821019"/>
              <a:gd name="connsiteX56" fmla="*/ 1514902 w 3757650"/>
              <a:gd name="connsiteY56" fmla="*/ 7358823 h 11821019"/>
              <a:gd name="connsiteX57" fmla="*/ 1435073 w 3757650"/>
              <a:gd name="connsiteY57" fmla="*/ 7423447 h 11821019"/>
              <a:gd name="connsiteX58" fmla="*/ 290894 w 3757650"/>
              <a:gd name="connsiteY58" fmla="*/ 5241519 h 11821019"/>
              <a:gd name="connsiteX59" fmla="*/ 1549110 w 3757650"/>
              <a:gd name="connsiteY59" fmla="*/ 3508142 h 11821019"/>
              <a:gd name="connsiteX60" fmla="*/ 1811402 w 3757650"/>
              <a:gd name="connsiteY60" fmla="*/ 3721013 h 11821019"/>
              <a:gd name="connsiteX61" fmla="*/ 1997661 w 3757650"/>
              <a:gd name="connsiteY61" fmla="*/ 3869261 h 11821019"/>
              <a:gd name="connsiteX62" fmla="*/ 1317236 w 3757650"/>
              <a:gd name="connsiteY62" fmla="*/ 4439450 h 11821019"/>
              <a:gd name="connsiteX63" fmla="*/ 2788325 w 3757650"/>
              <a:gd name="connsiteY63" fmla="*/ 4439450 h 11821019"/>
              <a:gd name="connsiteX64" fmla="*/ 2195327 w 3757650"/>
              <a:gd name="connsiteY64" fmla="*/ 3873062 h 11821019"/>
              <a:gd name="connsiteX65" fmla="*/ 2149712 w 3757650"/>
              <a:gd name="connsiteY65" fmla="*/ 3835051 h 11821019"/>
              <a:gd name="connsiteX66" fmla="*/ 2100297 w 3757650"/>
              <a:gd name="connsiteY66" fmla="*/ 3797039 h 11821019"/>
              <a:gd name="connsiteX67" fmla="*/ 1902631 w 3757650"/>
              <a:gd name="connsiteY67" fmla="*/ 3637385 h 11821019"/>
              <a:gd name="connsiteX68" fmla="*/ 1651747 w 3757650"/>
              <a:gd name="connsiteY68" fmla="*/ 3435915 h 11821019"/>
              <a:gd name="connsiteX69" fmla="*/ 1606132 w 3757650"/>
              <a:gd name="connsiteY69" fmla="*/ 3397902 h 11821019"/>
              <a:gd name="connsiteX70" fmla="*/ 1560517 w 3757650"/>
              <a:gd name="connsiteY70" fmla="*/ 3359891 h 11821019"/>
              <a:gd name="connsiteX71" fmla="*/ 374521 w 3757650"/>
              <a:gd name="connsiteY71" fmla="*/ 1333817 h 11821019"/>
              <a:gd name="connsiteX72" fmla="*/ 909631 w 3757650"/>
              <a:gd name="connsiteY72" fmla="*/ 38007 h 11821019"/>
              <a:gd name="connsiteX73" fmla="*/ 938621 w 3757650"/>
              <a:gd name="connsiteY73" fmla="*/ 0 h 11821019"/>
              <a:gd name="connsiteX74" fmla="*/ 1487416 w 3757650"/>
              <a:gd name="connsiteY74" fmla="*/ 649589 h 11821019"/>
              <a:gd name="connsiteX75" fmla="*/ 1191792 w 3757650"/>
              <a:gd name="connsiteY75" fmla="*/ 649589 h 11821019"/>
              <a:gd name="connsiteX76" fmla="*/ 1104365 w 3757650"/>
              <a:gd name="connsiteY76" fmla="*/ 813042 h 11821019"/>
              <a:gd name="connsiteX77" fmla="*/ 975122 w 3757650"/>
              <a:gd name="connsiteY77" fmla="*/ 1193168 h 11821019"/>
              <a:gd name="connsiteX78" fmla="*/ 963716 w 3757650"/>
              <a:gd name="connsiteY78" fmla="*/ 1269194 h 11821019"/>
              <a:gd name="connsiteX79" fmla="*/ 2010880 w 3757650"/>
              <a:gd name="connsiteY79" fmla="*/ 1269194 h 11821019"/>
              <a:gd name="connsiteX80" fmla="*/ 2238893 w 3757650"/>
              <a:gd name="connsiteY80" fmla="*/ 1539086 h 11821019"/>
              <a:gd name="connsiteX81" fmla="*/ 975122 w 3757650"/>
              <a:gd name="connsiteY81" fmla="*/ 1539086 h 11821019"/>
              <a:gd name="connsiteX82" fmla="*/ 1058750 w 3757650"/>
              <a:gd name="connsiteY82" fmla="*/ 1881200 h 11821019"/>
              <a:gd name="connsiteX83" fmla="*/ 1187993 w 3757650"/>
              <a:gd name="connsiteY83" fmla="*/ 2147288 h 11821019"/>
              <a:gd name="connsiteX84" fmla="*/ 1195595 w 3757650"/>
              <a:gd name="connsiteY84" fmla="*/ 2154891 h 11821019"/>
              <a:gd name="connsiteX85" fmla="*/ 2759147 w 3757650"/>
              <a:gd name="connsiteY85" fmla="*/ 2154891 h 11821019"/>
              <a:gd name="connsiteX86" fmla="*/ 3266382 w 3757650"/>
              <a:gd name="connsiteY86" fmla="*/ 2755289 h 11821019"/>
              <a:gd name="connsiteX87" fmla="*/ 3085419 w 3757650"/>
              <a:gd name="connsiteY87" fmla="*/ 2962302 h 11821019"/>
              <a:gd name="connsiteX88" fmla="*/ 2640077 w 3757650"/>
              <a:gd name="connsiteY88" fmla="*/ 3378899 h 11821019"/>
              <a:gd name="connsiteX89" fmla="*/ 2381591 w 3757650"/>
              <a:gd name="connsiteY89" fmla="*/ 3169826 h 11821019"/>
              <a:gd name="connsiteX90" fmla="*/ 2195327 w 3757650"/>
              <a:gd name="connsiteY90" fmla="*/ 3021580 h 11821019"/>
              <a:gd name="connsiteX91" fmla="*/ 2792128 w 3757650"/>
              <a:gd name="connsiteY91" fmla="*/ 2428581 h 11821019"/>
              <a:gd name="connsiteX92" fmla="*/ 1389458 w 3757650"/>
              <a:gd name="connsiteY92" fmla="*/ 2428582 h 11821019"/>
              <a:gd name="connsiteX93" fmla="*/ 2009067 w 3757650"/>
              <a:gd name="connsiteY93" fmla="*/ 3021580 h 11821019"/>
              <a:gd name="connsiteX94" fmla="*/ 2054681 w 3757650"/>
              <a:gd name="connsiteY94" fmla="*/ 3059592 h 11821019"/>
              <a:gd name="connsiteX95" fmla="*/ 2100297 w 3757650"/>
              <a:gd name="connsiteY95" fmla="*/ 3097605 h 11821019"/>
              <a:gd name="connsiteX96" fmla="*/ 2294159 w 3757650"/>
              <a:gd name="connsiteY96" fmla="*/ 3253455 h 11821019"/>
              <a:gd name="connsiteX97" fmla="*/ 2545042 w 3757650"/>
              <a:gd name="connsiteY97" fmla="*/ 3454923 h 11821019"/>
              <a:gd name="connsiteX98" fmla="*/ 2590658 w 3757650"/>
              <a:gd name="connsiteY98" fmla="*/ 3492937 h 11821019"/>
              <a:gd name="connsiteX99" fmla="*/ 2636274 w 3757650"/>
              <a:gd name="connsiteY99" fmla="*/ 3530950 h 11821019"/>
              <a:gd name="connsiteX100" fmla="*/ 3666419 w 3757650"/>
              <a:gd name="connsiteY100" fmla="*/ 4857590 h 11821019"/>
              <a:gd name="connsiteX101" fmla="*/ 3662616 w 3757650"/>
              <a:gd name="connsiteY101" fmla="*/ 4857590 h 11821019"/>
              <a:gd name="connsiteX102" fmla="*/ 3746244 w 3757650"/>
              <a:gd name="connsiteY102" fmla="*/ 5408775 h 11821019"/>
              <a:gd name="connsiteX103" fmla="*/ 3613201 w 3757650"/>
              <a:gd name="connsiteY103" fmla="*/ 6073994 h 11821019"/>
              <a:gd name="connsiteX104" fmla="*/ 3617001 w 3757650"/>
              <a:gd name="connsiteY104" fmla="*/ 6073994 h 11821019"/>
              <a:gd name="connsiteX105" fmla="*/ 2457616 w 3757650"/>
              <a:gd name="connsiteY105" fmla="*/ 7480464 h 11821019"/>
              <a:gd name="connsiteX106" fmla="*/ 2412001 w 3757650"/>
              <a:gd name="connsiteY106" fmla="*/ 7518476 h 11821019"/>
              <a:gd name="connsiteX107" fmla="*/ 2366386 w 3757650"/>
              <a:gd name="connsiteY107" fmla="*/ 7556489 h 11821019"/>
              <a:gd name="connsiteX108" fmla="*/ 1993862 w 3757650"/>
              <a:gd name="connsiteY108" fmla="*/ 7856791 h 11821019"/>
              <a:gd name="connsiteX109" fmla="*/ 1921636 w 3757650"/>
              <a:gd name="connsiteY109" fmla="*/ 7913808 h 11821019"/>
              <a:gd name="connsiteX110" fmla="*/ 1872220 w 3757650"/>
              <a:gd name="connsiteY110" fmla="*/ 7951820 h 11821019"/>
              <a:gd name="connsiteX111" fmla="*/ 1826606 w 3757650"/>
              <a:gd name="connsiteY111" fmla="*/ 7989834 h 11821019"/>
              <a:gd name="connsiteX112" fmla="*/ 1115766 w 3757650"/>
              <a:gd name="connsiteY112" fmla="*/ 8617044 h 11821019"/>
              <a:gd name="connsiteX113" fmla="*/ 2632475 w 3757650"/>
              <a:gd name="connsiteY113" fmla="*/ 8617045 h 11821019"/>
              <a:gd name="connsiteX114" fmla="*/ 2020469 w 3757650"/>
              <a:gd name="connsiteY114" fmla="*/ 7997435 h 11821019"/>
              <a:gd name="connsiteX115" fmla="*/ 2088891 w 3757650"/>
              <a:gd name="connsiteY115" fmla="*/ 7944217 h 11821019"/>
              <a:gd name="connsiteX116" fmla="*/ 2461416 w 3757650"/>
              <a:gd name="connsiteY116" fmla="*/ 7640117 h 11821019"/>
              <a:gd name="connsiteX117" fmla="*/ 3757650 w 3757650"/>
              <a:gd name="connsiteY117" fmla="*/ 9662391 h 11821019"/>
              <a:gd name="connsiteX118" fmla="*/ 3527324 w 3757650"/>
              <a:gd name="connsiteY118" fmla="*/ 10479322 h 11821019"/>
              <a:gd name="connsiteX119" fmla="*/ 3517429 w 3757650"/>
              <a:gd name="connsiteY119" fmla="*/ 10494781 h 11821019"/>
              <a:gd name="connsiteX120" fmla="*/ 2278257 w 3757650"/>
              <a:gd name="connsiteY120" fmla="*/ 11541675 h 11821019"/>
              <a:gd name="connsiteX121" fmla="*/ 2012866 w 3757650"/>
              <a:gd name="connsiteY121" fmla="*/ 11323547 h 11821019"/>
              <a:gd name="connsiteX122" fmla="*/ 2594462 w 3757650"/>
              <a:gd name="connsiteY122" fmla="*/ 10768562 h 11821019"/>
              <a:gd name="connsiteX123" fmla="*/ 1218403 w 3757650"/>
              <a:gd name="connsiteY123" fmla="*/ 10768562 h 11821019"/>
              <a:gd name="connsiteX124" fmla="*/ 1826606 w 3757650"/>
              <a:gd name="connsiteY124" fmla="*/ 11323547 h 11821019"/>
              <a:gd name="connsiteX125" fmla="*/ 1872221 w 3757650"/>
              <a:gd name="connsiteY125" fmla="*/ 11361560 h 11821019"/>
              <a:gd name="connsiteX126" fmla="*/ 1917836 w 3757650"/>
              <a:gd name="connsiteY126" fmla="*/ 11399572 h 11821019"/>
              <a:gd name="connsiteX127" fmla="*/ 2183247 w 3757650"/>
              <a:gd name="connsiteY127" fmla="*/ 11621943 h 118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757650" h="11821019">
                <a:moveTo>
                  <a:pt x="891494" y="5336549"/>
                </a:moveTo>
                <a:lnTo>
                  <a:pt x="2164916" y="5336549"/>
                </a:lnTo>
                <a:lnTo>
                  <a:pt x="2168720" y="5336550"/>
                </a:lnTo>
                <a:lnTo>
                  <a:pt x="3153246" y="5336550"/>
                </a:lnTo>
                <a:cubicBezTo>
                  <a:pt x="3149446" y="5306138"/>
                  <a:pt x="3149448" y="5279532"/>
                  <a:pt x="3145644" y="5252920"/>
                </a:cubicBezTo>
                <a:cubicBezTo>
                  <a:pt x="3130438" y="5119877"/>
                  <a:pt x="3096230" y="4990635"/>
                  <a:pt x="3043012" y="4872795"/>
                </a:cubicBezTo>
                <a:cubicBezTo>
                  <a:pt x="3043011" y="4865192"/>
                  <a:pt x="3039209" y="4861392"/>
                  <a:pt x="3035409" y="4853791"/>
                </a:cubicBezTo>
                <a:cubicBezTo>
                  <a:pt x="3016400" y="4808176"/>
                  <a:pt x="2993593" y="4762559"/>
                  <a:pt x="2966986" y="4716943"/>
                </a:cubicBezTo>
                <a:lnTo>
                  <a:pt x="1081557" y="4716945"/>
                </a:lnTo>
                <a:cubicBezTo>
                  <a:pt x="1047344" y="4770161"/>
                  <a:pt x="1013135" y="4819576"/>
                  <a:pt x="986524" y="4872795"/>
                </a:cubicBezTo>
                <a:cubicBezTo>
                  <a:pt x="925704" y="4994435"/>
                  <a:pt x="887691" y="5119879"/>
                  <a:pt x="887691" y="5252922"/>
                </a:cubicBezTo>
                <a:cubicBezTo>
                  <a:pt x="887691" y="5279533"/>
                  <a:pt x="887691" y="5309942"/>
                  <a:pt x="891494" y="5336549"/>
                </a:cubicBezTo>
                <a:close/>
                <a:moveTo>
                  <a:pt x="1184189" y="6226046"/>
                </a:moveTo>
                <a:lnTo>
                  <a:pt x="2887157" y="6226046"/>
                </a:lnTo>
                <a:cubicBezTo>
                  <a:pt x="2898563" y="6210841"/>
                  <a:pt x="2909965" y="6191836"/>
                  <a:pt x="2921371" y="6172828"/>
                </a:cubicBezTo>
                <a:cubicBezTo>
                  <a:pt x="2940375" y="6138616"/>
                  <a:pt x="2959383" y="6108208"/>
                  <a:pt x="2978388" y="6073994"/>
                </a:cubicBezTo>
                <a:lnTo>
                  <a:pt x="2974589" y="6073996"/>
                </a:lnTo>
                <a:cubicBezTo>
                  <a:pt x="3004999" y="6016977"/>
                  <a:pt x="3031605" y="5959957"/>
                  <a:pt x="3054414" y="5902941"/>
                </a:cubicBezTo>
                <a:cubicBezTo>
                  <a:pt x="3092426" y="5807905"/>
                  <a:pt x="3122836" y="5709072"/>
                  <a:pt x="3138040" y="5606442"/>
                </a:cubicBezTo>
                <a:lnTo>
                  <a:pt x="2168720" y="5606441"/>
                </a:lnTo>
                <a:lnTo>
                  <a:pt x="2164916" y="5606440"/>
                </a:lnTo>
                <a:lnTo>
                  <a:pt x="925703" y="5606440"/>
                </a:lnTo>
                <a:cubicBezTo>
                  <a:pt x="948511" y="5705274"/>
                  <a:pt x="982724" y="5804106"/>
                  <a:pt x="1020737" y="5902940"/>
                </a:cubicBezTo>
                <a:cubicBezTo>
                  <a:pt x="1054947" y="5994170"/>
                  <a:pt x="1100562" y="6081598"/>
                  <a:pt x="1149980" y="6169028"/>
                </a:cubicBezTo>
                <a:cubicBezTo>
                  <a:pt x="1161382" y="6184232"/>
                  <a:pt x="1172788" y="6203238"/>
                  <a:pt x="1184190" y="6222247"/>
                </a:cubicBezTo>
                <a:close/>
                <a:moveTo>
                  <a:pt x="594995" y="9548352"/>
                </a:moveTo>
                <a:lnTo>
                  <a:pt x="3149447" y="9548353"/>
                </a:lnTo>
                <a:cubicBezTo>
                  <a:pt x="3145644" y="9533148"/>
                  <a:pt x="3145644" y="9517943"/>
                  <a:pt x="3141845" y="9502738"/>
                </a:cubicBezTo>
                <a:cubicBezTo>
                  <a:pt x="3115234" y="9377299"/>
                  <a:pt x="3065819" y="9248055"/>
                  <a:pt x="2997396" y="9122611"/>
                </a:cubicBezTo>
                <a:cubicBezTo>
                  <a:pt x="2955580" y="9046585"/>
                  <a:pt x="2906166" y="8974364"/>
                  <a:pt x="2852948" y="8898338"/>
                </a:cubicBezTo>
                <a:lnTo>
                  <a:pt x="872486" y="8898337"/>
                </a:lnTo>
                <a:cubicBezTo>
                  <a:pt x="819268" y="8970561"/>
                  <a:pt x="769853" y="9046586"/>
                  <a:pt x="728037" y="9122611"/>
                </a:cubicBezTo>
                <a:cubicBezTo>
                  <a:pt x="659615" y="9244252"/>
                  <a:pt x="617803" y="9373495"/>
                  <a:pt x="598794" y="9502738"/>
                </a:cubicBezTo>
                <a:cubicBezTo>
                  <a:pt x="594995" y="9517943"/>
                  <a:pt x="594995" y="9533148"/>
                  <a:pt x="594995" y="9548352"/>
                </a:cubicBezTo>
                <a:close/>
                <a:moveTo>
                  <a:pt x="967519" y="10483463"/>
                </a:moveTo>
                <a:lnTo>
                  <a:pt x="2830141" y="10483464"/>
                </a:lnTo>
                <a:cubicBezTo>
                  <a:pt x="2845346" y="10460657"/>
                  <a:pt x="2864350" y="10437849"/>
                  <a:pt x="2879555" y="10415041"/>
                </a:cubicBezTo>
                <a:cubicBezTo>
                  <a:pt x="2944179" y="10327615"/>
                  <a:pt x="2997397" y="10240184"/>
                  <a:pt x="3039208" y="10148953"/>
                </a:cubicBezTo>
                <a:cubicBezTo>
                  <a:pt x="3088627" y="10042518"/>
                  <a:pt x="3126639" y="9936082"/>
                  <a:pt x="3145644" y="9829647"/>
                </a:cubicBezTo>
                <a:lnTo>
                  <a:pt x="617803" y="9829645"/>
                </a:lnTo>
                <a:cubicBezTo>
                  <a:pt x="640610" y="9936082"/>
                  <a:pt x="682422" y="10042518"/>
                  <a:pt x="739443" y="10148952"/>
                </a:cubicBezTo>
                <a:cubicBezTo>
                  <a:pt x="785058" y="10236385"/>
                  <a:pt x="845879" y="10327615"/>
                  <a:pt x="910498" y="10415041"/>
                </a:cubicBezTo>
                <a:cubicBezTo>
                  <a:pt x="925703" y="10437850"/>
                  <a:pt x="944712" y="10460657"/>
                  <a:pt x="967519" y="10483463"/>
                </a:cubicBezTo>
                <a:close/>
                <a:moveTo>
                  <a:pt x="1947609" y="11821019"/>
                </a:moveTo>
                <a:lnTo>
                  <a:pt x="0" y="9515704"/>
                </a:lnTo>
                <a:lnTo>
                  <a:pt x="2430" y="9470239"/>
                </a:lnTo>
                <a:cubicBezTo>
                  <a:pt x="81972" y="8729271"/>
                  <a:pt x="739918" y="8146162"/>
                  <a:pt x="1431274" y="7583099"/>
                </a:cubicBezTo>
                <a:cubicBezTo>
                  <a:pt x="1446479" y="7571693"/>
                  <a:pt x="1461683" y="7556489"/>
                  <a:pt x="1476889" y="7545086"/>
                </a:cubicBezTo>
                <a:cubicBezTo>
                  <a:pt x="1492094" y="7533682"/>
                  <a:pt x="1507299" y="7518476"/>
                  <a:pt x="1522503" y="7507074"/>
                </a:cubicBezTo>
                <a:cubicBezTo>
                  <a:pt x="1549111" y="7484267"/>
                  <a:pt x="1575722" y="7465259"/>
                  <a:pt x="1602329" y="7442450"/>
                </a:cubicBezTo>
                <a:cubicBezTo>
                  <a:pt x="1723969" y="7347419"/>
                  <a:pt x="1849413" y="7248587"/>
                  <a:pt x="1967251" y="7149755"/>
                </a:cubicBezTo>
                <a:cubicBezTo>
                  <a:pt x="1982456" y="7138350"/>
                  <a:pt x="1997661" y="7123146"/>
                  <a:pt x="2012866" y="7111743"/>
                </a:cubicBezTo>
                <a:cubicBezTo>
                  <a:pt x="2028071" y="7100337"/>
                  <a:pt x="2043276" y="7085132"/>
                  <a:pt x="2058481" y="7073728"/>
                </a:cubicBezTo>
                <a:cubicBezTo>
                  <a:pt x="2286557" y="6879865"/>
                  <a:pt x="2503231" y="6682198"/>
                  <a:pt x="2681889" y="6476928"/>
                </a:cubicBezTo>
                <a:lnTo>
                  <a:pt x="1366651" y="6476929"/>
                </a:lnTo>
                <a:cubicBezTo>
                  <a:pt x="1514902" y="6678397"/>
                  <a:pt x="1693558" y="6876062"/>
                  <a:pt x="1879824" y="7066128"/>
                </a:cubicBezTo>
                <a:cubicBezTo>
                  <a:pt x="1758183" y="7164961"/>
                  <a:pt x="1636542" y="7259990"/>
                  <a:pt x="1514902" y="7358823"/>
                </a:cubicBezTo>
                <a:cubicBezTo>
                  <a:pt x="1488291" y="7381631"/>
                  <a:pt x="1461684" y="7400639"/>
                  <a:pt x="1435073" y="7423447"/>
                </a:cubicBezTo>
                <a:cubicBezTo>
                  <a:pt x="830674" y="6807640"/>
                  <a:pt x="290894" y="6108208"/>
                  <a:pt x="290894" y="5241519"/>
                </a:cubicBezTo>
                <a:cubicBezTo>
                  <a:pt x="290894" y="4526882"/>
                  <a:pt x="883892" y="4025113"/>
                  <a:pt x="1549110" y="3508142"/>
                </a:cubicBezTo>
                <a:cubicBezTo>
                  <a:pt x="1636542" y="3580364"/>
                  <a:pt x="1723969" y="3652590"/>
                  <a:pt x="1811402" y="3721013"/>
                </a:cubicBezTo>
                <a:cubicBezTo>
                  <a:pt x="1876021" y="3770428"/>
                  <a:pt x="1936841" y="3819846"/>
                  <a:pt x="1997661" y="3869261"/>
                </a:cubicBezTo>
                <a:cubicBezTo>
                  <a:pt x="1742978" y="4066927"/>
                  <a:pt x="1507299" y="4253189"/>
                  <a:pt x="1317236" y="4439450"/>
                </a:cubicBezTo>
                <a:lnTo>
                  <a:pt x="2788325" y="4439450"/>
                </a:lnTo>
                <a:cubicBezTo>
                  <a:pt x="2624872" y="4245588"/>
                  <a:pt x="2419603" y="4059323"/>
                  <a:pt x="2195327" y="3873062"/>
                </a:cubicBezTo>
                <a:cubicBezTo>
                  <a:pt x="2180122" y="3861658"/>
                  <a:pt x="2164917" y="3846453"/>
                  <a:pt x="2149712" y="3835051"/>
                </a:cubicBezTo>
                <a:cubicBezTo>
                  <a:pt x="2130707" y="3823645"/>
                  <a:pt x="2115502" y="3808439"/>
                  <a:pt x="2100297" y="3797039"/>
                </a:cubicBezTo>
                <a:cubicBezTo>
                  <a:pt x="2035673" y="3743820"/>
                  <a:pt x="1971054" y="3690603"/>
                  <a:pt x="1902631" y="3637385"/>
                </a:cubicBezTo>
                <a:cubicBezTo>
                  <a:pt x="1819002" y="3572762"/>
                  <a:pt x="1735376" y="3504338"/>
                  <a:pt x="1651747" y="3435915"/>
                </a:cubicBezTo>
                <a:cubicBezTo>
                  <a:pt x="1636542" y="3424513"/>
                  <a:pt x="1621337" y="3409309"/>
                  <a:pt x="1606132" y="3397902"/>
                </a:cubicBezTo>
                <a:cubicBezTo>
                  <a:pt x="1590928" y="3386501"/>
                  <a:pt x="1575722" y="3371296"/>
                  <a:pt x="1560517" y="3359891"/>
                </a:cubicBezTo>
                <a:cubicBezTo>
                  <a:pt x="952314" y="2850521"/>
                  <a:pt x="374522" y="2246121"/>
                  <a:pt x="374521" y="1333817"/>
                </a:cubicBezTo>
                <a:cubicBezTo>
                  <a:pt x="374522" y="903798"/>
                  <a:pt x="592797" y="475264"/>
                  <a:pt x="909631" y="38007"/>
                </a:cubicBezTo>
                <a:lnTo>
                  <a:pt x="938621" y="0"/>
                </a:lnTo>
                <a:lnTo>
                  <a:pt x="1487416" y="649589"/>
                </a:lnTo>
                <a:lnTo>
                  <a:pt x="1191792" y="649589"/>
                </a:lnTo>
                <a:cubicBezTo>
                  <a:pt x="1161382" y="706606"/>
                  <a:pt x="1130971" y="759824"/>
                  <a:pt x="1104365" y="813042"/>
                </a:cubicBezTo>
                <a:cubicBezTo>
                  <a:pt x="1039741" y="942284"/>
                  <a:pt x="994126" y="1071528"/>
                  <a:pt x="975122" y="1193168"/>
                </a:cubicBezTo>
                <a:cubicBezTo>
                  <a:pt x="971318" y="1219779"/>
                  <a:pt x="967519" y="1246386"/>
                  <a:pt x="963716" y="1269194"/>
                </a:cubicBezTo>
                <a:lnTo>
                  <a:pt x="2010880" y="1269194"/>
                </a:lnTo>
                <a:lnTo>
                  <a:pt x="2238893" y="1539086"/>
                </a:lnTo>
                <a:lnTo>
                  <a:pt x="975122" y="1539086"/>
                </a:lnTo>
                <a:cubicBezTo>
                  <a:pt x="990327" y="1656923"/>
                  <a:pt x="1016934" y="1770961"/>
                  <a:pt x="1058750" y="1881200"/>
                </a:cubicBezTo>
                <a:cubicBezTo>
                  <a:pt x="1092959" y="1972430"/>
                  <a:pt x="1138574" y="2063661"/>
                  <a:pt x="1187993" y="2147288"/>
                </a:cubicBezTo>
                <a:cubicBezTo>
                  <a:pt x="1191792" y="2151088"/>
                  <a:pt x="1191792" y="2151088"/>
                  <a:pt x="1195595" y="2154891"/>
                </a:cubicBezTo>
                <a:lnTo>
                  <a:pt x="2759147" y="2154891"/>
                </a:lnTo>
                <a:lnTo>
                  <a:pt x="3266382" y="2755289"/>
                </a:lnTo>
                <a:lnTo>
                  <a:pt x="3085419" y="2962302"/>
                </a:lnTo>
                <a:cubicBezTo>
                  <a:pt x="2946790" y="3108770"/>
                  <a:pt x="2795929" y="3246803"/>
                  <a:pt x="2640077" y="3378899"/>
                </a:cubicBezTo>
                <a:cubicBezTo>
                  <a:pt x="2552646" y="3306672"/>
                  <a:pt x="2469018" y="3238250"/>
                  <a:pt x="2381591" y="3169826"/>
                </a:cubicBezTo>
                <a:cubicBezTo>
                  <a:pt x="2320769" y="3120413"/>
                  <a:pt x="2256147" y="3070994"/>
                  <a:pt x="2195327" y="3021580"/>
                </a:cubicBezTo>
                <a:cubicBezTo>
                  <a:pt x="2415800" y="2835316"/>
                  <a:pt x="2624872" y="2637650"/>
                  <a:pt x="2792128" y="2428581"/>
                </a:cubicBezTo>
                <a:lnTo>
                  <a:pt x="1389458" y="2428582"/>
                </a:lnTo>
                <a:cubicBezTo>
                  <a:pt x="1564316" y="2637650"/>
                  <a:pt x="1780991" y="2831516"/>
                  <a:pt x="2009067" y="3021580"/>
                </a:cubicBezTo>
                <a:cubicBezTo>
                  <a:pt x="2024272" y="3032982"/>
                  <a:pt x="2039477" y="3048187"/>
                  <a:pt x="2054681" y="3059592"/>
                </a:cubicBezTo>
                <a:cubicBezTo>
                  <a:pt x="2069887" y="3070994"/>
                  <a:pt x="2085092" y="3086199"/>
                  <a:pt x="2100297" y="3097605"/>
                </a:cubicBezTo>
                <a:cubicBezTo>
                  <a:pt x="2164917" y="3147020"/>
                  <a:pt x="2229538" y="3200238"/>
                  <a:pt x="2294159" y="3253455"/>
                </a:cubicBezTo>
                <a:cubicBezTo>
                  <a:pt x="2377787" y="3321878"/>
                  <a:pt x="2461416" y="3386501"/>
                  <a:pt x="2545042" y="3454923"/>
                </a:cubicBezTo>
                <a:cubicBezTo>
                  <a:pt x="2560248" y="3466326"/>
                  <a:pt x="2575453" y="3481530"/>
                  <a:pt x="2590658" y="3492937"/>
                </a:cubicBezTo>
                <a:cubicBezTo>
                  <a:pt x="2605863" y="3504338"/>
                  <a:pt x="2621069" y="3519544"/>
                  <a:pt x="2636274" y="3530950"/>
                </a:cubicBezTo>
                <a:cubicBezTo>
                  <a:pt x="3084823" y="3907273"/>
                  <a:pt x="3495360" y="4317809"/>
                  <a:pt x="3666419" y="4857590"/>
                </a:cubicBezTo>
                <a:lnTo>
                  <a:pt x="3662616" y="4857590"/>
                </a:lnTo>
                <a:cubicBezTo>
                  <a:pt x="3715834" y="5028649"/>
                  <a:pt x="3746244" y="5211108"/>
                  <a:pt x="3746244" y="5408775"/>
                </a:cubicBezTo>
                <a:cubicBezTo>
                  <a:pt x="3746244" y="5644454"/>
                  <a:pt x="3696829" y="5864928"/>
                  <a:pt x="3613201" y="6073994"/>
                </a:cubicBezTo>
                <a:lnTo>
                  <a:pt x="3617001" y="6073994"/>
                </a:lnTo>
                <a:cubicBezTo>
                  <a:pt x="3400329" y="6613775"/>
                  <a:pt x="2944179" y="7069927"/>
                  <a:pt x="2457616" y="7480464"/>
                </a:cubicBezTo>
                <a:cubicBezTo>
                  <a:pt x="2442411" y="7491868"/>
                  <a:pt x="2427206" y="7507074"/>
                  <a:pt x="2412001" y="7518476"/>
                </a:cubicBezTo>
                <a:cubicBezTo>
                  <a:pt x="2396796" y="7529882"/>
                  <a:pt x="2381591" y="7545087"/>
                  <a:pt x="2366386" y="7556489"/>
                </a:cubicBezTo>
                <a:cubicBezTo>
                  <a:pt x="2240942" y="7659125"/>
                  <a:pt x="2115502" y="7757958"/>
                  <a:pt x="1993862" y="7856791"/>
                </a:cubicBezTo>
                <a:cubicBezTo>
                  <a:pt x="1967251" y="7875795"/>
                  <a:pt x="1944443" y="7894803"/>
                  <a:pt x="1921636" y="7913808"/>
                </a:cubicBezTo>
                <a:cubicBezTo>
                  <a:pt x="1902631" y="7925214"/>
                  <a:pt x="1887426" y="7940419"/>
                  <a:pt x="1872220" y="7951820"/>
                </a:cubicBezTo>
                <a:cubicBezTo>
                  <a:pt x="1857016" y="7963227"/>
                  <a:pt x="1841811" y="7978431"/>
                  <a:pt x="1826606" y="7989834"/>
                </a:cubicBezTo>
                <a:cubicBezTo>
                  <a:pt x="1568120" y="8202705"/>
                  <a:pt x="1321035" y="8407973"/>
                  <a:pt x="1115766" y="8617044"/>
                </a:cubicBezTo>
                <a:lnTo>
                  <a:pt x="2632475" y="8617045"/>
                </a:lnTo>
                <a:cubicBezTo>
                  <a:pt x="2453812" y="8411776"/>
                  <a:pt x="2240942" y="8206508"/>
                  <a:pt x="2020469" y="7997435"/>
                </a:cubicBezTo>
                <a:cubicBezTo>
                  <a:pt x="2043276" y="7982230"/>
                  <a:pt x="2066084" y="7963227"/>
                  <a:pt x="2088891" y="7944217"/>
                </a:cubicBezTo>
                <a:cubicBezTo>
                  <a:pt x="2210531" y="7845385"/>
                  <a:pt x="2335976" y="7742752"/>
                  <a:pt x="2461416" y="7640117"/>
                </a:cubicBezTo>
                <a:cubicBezTo>
                  <a:pt x="3138041" y="8286332"/>
                  <a:pt x="3757650" y="8902138"/>
                  <a:pt x="3757650" y="9662391"/>
                </a:cubicBezTo>
                <a:cubicBezTo>
                  <a:pt x="3757650" y="9950337"/>
                  <a:pt x="3671587" y="10221177"/>
                  <a:pt x="3527324" y="10479322"/>
                </a:cubicBezTo>
                <a:lnTo>
                  <a:pt x="3517429" y="10494781"/>
                </a:lnTo>
                <a:lnTo>
                  <a:pt x="2278257" y="11541675"/>
                </a:lnTo>
                <a:lnTo>
                  <a:pt x="2012866" y="11323547"/>
                </a:lnTo>
                <a:cubicBezTo>
                  <a:pt x="2221938" y="11141086"/>
                  <a:pt x="2419604" y="10954822"/>
                  <a:pt x="2594462" y="10768562"/>
                </a:cubicBezTo>
                <a:lnTo>
                  <a:pt x="1218403" y="10768562"/>
                </a:lnTo>
                <a:cubicBezTo>
                  <a:pt x="1400864" y="10954820"/>
                  <a:pt x="1609932" y="11141086"/>
                  <a:pt x="1826606" y="11323547"/>
                </a:cubicBezTo>
                <a:cubicBezTo>
                  <a:pt x="1841811" y="11334949"/>
                  <a:pt x="1857016" y="11350154"/>
                  <a:pt x="1872221" y="11361560"/>
                </a:cubicBezTo>
                <a:cubicBezTo>
                  <a:pt x="1887426" y="11372961"/>
                  <a:pt x="1902631" y="11388167"/>
                  <a:pt x="1917836" y="11399572"/>
                </a:cubicBezTo>
                <a:lnTo>
                  <a:pt x="2183247" y="11621943"/>
                </a:lnTo>
                <a:close/>
              </a:path>
            </a:pathLst>
          </a:custGeom>
          <a:solidFill>
            <a:schemeClr val="accent2">
              <a:alpha val="28000"/>
            </a:schemeClr>
          </a:solidFill>
          <a:ln w="9525" cap="flat">
            <a:noFill/>
            <a:prstDash val="solid"/>
            <a:miter/>
          </a:ln>
        </p:spPr>
        <p:txBody>
          <a:bodyPr wrap="square" rtlCol="0" anchor="ctr">
            <a:noAutofit/>
          </a:bodyPr>
          <a:lstStyle/>
          <a:p>
            <a:endParaRPr lang="en-US"/>
          </a:p>
        </p:txBody>
      </p:sp>
      <p:sp>
        <p:nvSpPr>
          <p:cNvPr id="573" name="Freeform: Shape 572">
            <a:extLst>
              <a:ext uri="{FF2B5EF4-FFF2-40B4-BE49-F238E27FC236}">
                <a16:creationId xmlns:a16="http://schemas.microsoft.com/office/drawing/2014/main" id="{C1980C87-9FE6-4920-A98A-6BE370D8939F}"/>
              </a:ext>
            </a:extLst>
          </p:cNvPr>
          <p:cNvSpPr/>
          <p:nvPr/>
        </p:nvSpPr>
        <p:spPr>
          <a:xfrm rot="14230131">
            <a:off x="869637" y="89021"/>
            <a:ext cx="840223" cy="3564014"/>
          </a:xfrm>
          <a:custGeom>
            <a:avLst/>
            <a:gdLst>
              <a:gd name="connsiteX0" fmla="*/ 415585 w 840223"/>
              <a:gd name="connsiteY0" fmla="*/ 273907 h 3564014"/>
              <a:gd name="connsiteX1" fmla="*/ 348926 w 840223"/>
              <a:gd name="connsiteY1" fmla="*/ 350440 h 3564014"/>
              <a:gd name="connsiteX2" fmla="*/ 335759 w 840223"/>
              <a:gd name="connsiteY2" fmla="*/ 366076 h 3564014"/>
              <a:gd name="connsiteX3" fmla="*/ 136608 w 840223"/>
              <a:gd name="connsiteY3" fmla="*/ 147174 h 3564014"/>
              <a:gd name="connsiteX4" fmla="*/ 87746 w 840223"/>
              <a:gd name="connsiteY4" fmla="*/ 20442 h 3564014"/>
              <a:gd name="connsiteX5" fmla="*/ 84187 w 840223"/>
              <a:gd name="connsiteY5" fmla="*/ 0 h 3564014"/>
              <a:gd name="connsiteX6" fmla="*/ 262577 w 840223"/>
              <a:gd name="connsiteY6" fmla="*/ 115102 h 3564014"/>
              <a:gd name="connsiteX7" fmla="*/ 275093 w 840223"/>
              <a:gd name="connsiteY7" fmla="*/ 135730 h 3564014"/>
              <a:gd name="connsiteX8" fmla="*/ 415585 w 840223"/>
              <a:gd name="connsiteY8" fmla="*/ 273907 h 3564014"/>
              <a:gd name="connsiteX9" fmla="*/ 695383 w 840223"/>
              <a:gd name="connsiteY9" fmla="*/ 842556 h 3564014"/>
              <a:gd name="connsiteX10" fmla="*/ 693737 w 840223"/>
              <a:gd name="connsiteY10" fmla="*/ 826097 h 3564014"/>
              <a:gd name="connsiteX11" fmla="*/ 668227 w 840223"/>
              <a:gd name="connsiteY11" fmla="*/ 743804 h 3564014"/>
              <a:gd name="connsiteX12" fmla="*/ 650122 w 840223"/>
              <a:gd name="connsiteY12" fmla="*/ 708418 h 3564014"/>
              <a:gd name="connsiteX13" fmla="*/ 259226 w 840223"/>
              <a:gd name="connsiteY13" fmla="*/ 708418 h 3564014"/>
              <a:gd name="connsiteX14" fmla="*/ 240298 w 840223"/>
              <a:gd name="connsiteY14" fmla="*/ 743804 h 3564014"/>
              <a:gd name="connsiteX15" fmla="*/ 212319 w 840223"/>
              <a:gd name="connsiteY15" fmla="*/ 826098 h 3564014"/>
              <a:gd name="connsiteX16" fmla="*/ 209849 w 840223"/>
              <a:gd name="connsiteY16" fmla="*/ 842556 h 3564014"/>
              <a:gd name="connsiteX17" fmla="*/ 645184 w 840223"/>
              <a:gd name="connsiteY17" fmla="*/ 1034301 h 3564014"/>
              <a:gd name="connsiteX18" fmla="*/ 646007 w 840223"/>
              <a:gd name="connsiteY18" fmla="*/ 1032655 h 3564014"/>
              <a:gd name="connsiteX19" fmla="*/ 673987 w 840223"/>
              <a:gd name="connsiteY19" fmla="*/ 975050 h 3564014"/>
              <a:gd name="connsiteX20" fmla="*/ 692915 w 840223"/>
              <a:gd name="connsiteY20" fmla="*/ 900985 h 3564014"/>
              <a:gd name="connsiteX21" fmla="*/ 212319 w 840223"/>
              <a:gd name="connsiteY21" fmla="*/ 900985 h 3564014"/>
              <a:gd name="connsiteX22" fmla="*/ 230423 w 840223"/>
              <a:gd name="connsiteY22" fmla="*/ 975050 h 3564014"/>
              <a:gd name="connsiteX23" fmla="*/ 258403 w 840223"/>
              <a:gd name="connsiteY23" fmla="*/ 1032655 h 3564014"/>
              <a:gd name="connsiteX24" fmla="*/ 260049 w 840223"/>
              <a:gd name="connsiteY24" fmla="*/ 1034301 h 3564014"/>
              <a:gd name="connsiteX25" fmla="*/ 683862 w 840223"/>
              <a:gd name="connsiteY25" fmla="*/ 1723100 h 3564014"/>
              <a:gd name="connsiteX26" fmla="*/ 682216 w 840223"/>
              <a:gd name="connsiteY26" fmla="*/ 1704996 h 3564014"/>
              <a:gd name="connsiteX27" fmla="*/ 659997 w 840223"/>
              <a:gd name="connsiteY27" fmla="*/ 1622702 h 3564014"/>
              <a:gd name="connsiteX28" fmla="*/ 658351 w 840223"/>
              <a:gd name="connsiteY28" fmla="*/ 1618588 h 3564014"/>
              <a:gd name="connsiteX29" fmla="*/ 643539 w 840223"/>
              <a:gd name="connsiteY29" fmla="*/ 1588962 h 3564014"/>
              <a:gd name="connsiteX30" fmla="*/ 235361 w 840223"/>
              <a:gd name="connsiteY30" fmla="*/ 1588962 h 3564014"/>
              <a:gd name="connsiteX31" fmla="*/ 214787 w 840223"/>
              <a:gd name="connsiteY31" fmla="*/ 1622702 h 3564014"/>
              <a:gd name="connsiteX32" fmla="*/ 193391 w 840223"/>
              <a:gd name="connsiteY32" fmla="*/ 1704996 h 3564014"/>
              <a:gd name="connsiteX33" fmla="*/ 194214 w 840223"/>
              <a:gd name="connsiteY33" fmla="*/ 1723100 h 3564014"/>
              <a:gd name="connsiteX34" fmla="*/ 469898 w 840223"/>
              <a:gd name="connsiteY34" fmla="*/ 1723100 h 3564014"/>
              <a:gd name="connsiteX35" fmla="*/ 470721 w 840223"/>
              <a:gd name="connsiteY35" fmla="*/ 1723100 h 3564014"/>
              <a:gd name="connsiteX36" fmla="*/ 626256 w 840223"/>
              <a:gd name="connsiteY36" fmla="*/ 1915668 h 3564014"/>
              <a:gd name="connsiteX37" fmla="*/ 633663 w 840223"/>
              <a:gd name="connsiteY37" fmla="*/ 1904147 h 3564014"/>
              <a:gd name="connsiteX38" fmla="*/ 646007 w 840223"/>
              <a:gd name="connsiteY38" fmla="*/ 1882750 h 3564014"/>
              <a:gd name="connsiteX39" fmla="*/ 645184 w 840223"/>
              <a:gd name="connsiteY39" fmla="*/ 1882750 h 3564014"/>
              <a:gd name="connsiteX40" fmla="*/ 662466 w 840223"/>
              <a:gd name="connsiteY40" fmla="*/ 1845719 h 3564014"/>
              <a:gd name="connsiteX41" fmla="*/ 680570 w 840223"/>
              <a:gd name="connsiteY41" fmla="*/ 1781529 h 3564014"/>
              <a:gd name="connsiteX42" fmla="*/ 470721 w 840223"/>
              <a:gd name="connsiteY42" fmla="*/ 1781529 h 3564014"/>
              <a:gd name="connsiteX43" fmla="*/ 469898 w 840223"/>
              <a:gd name="connsiteY43" fmla="*/ 1781529 h 3564014"/>
              <a:gd name="connsiteX44" fmla="*/ 201620 w 840223"/>
              <a:gd name="connsiteY44" fmla="*/ 1781529 h 3564014"/>
              <a:gd name="connsiteX45" fmla="*/ 222194 w 840223"/>
              <a:gd name="connsiteY45" fmla="*/ 1845718 h 3564014"/>
              <a:gd name="connsiteX46" fmla="*/ 250174 w 840223"/>
              <a:gd name="connsiteY46" fmla="*/ 1903324 h 3564014"/>
              <a:gd name="connsiteX47" fmla="*/ 257580 w 840223"/>
              <a:gd name="connsiteY47" fmla="*/ 1914845 h 3564014"/>
              <a:gd name="connsiteX48" fmla="*/ 257580 w 840223"/>
              <a:gd name="connsiteY48" fmla="*/ 1915668 h 3564014"/>
              <a:gd name="connsiteX49" fmla="*/ 683040 w 840223"/>
              <a:gd name="connsiteY49" fmla="*/ 2634916 h 3564014"/>
              <a:gd name="connsiteX50" fmla="*/ 681394 w 840223"/>
              <a:gd name="connsiteY50" fmla="*/ 2625041 h 3564014"/>
              <a:gd name="connsiteX51" fmla="*/ 650122 w 840223"/>
              <a:gd name="connsiteY51" fmla="*/ 2542747 h 3564014"/>
              <a:gd name="connsiteX52" fmla="*/ 618850 w 840223"/>
              <a:gd name="connsiteY52" fmla="*/ 2494194 h 3564014"/>
              <a:gd name="connsiteX53" fmla="*/ 190099 w 840223"/>
              <a:gd name="connsiteY53" fmla="*/ 2494194 h 3564014"/>
              <a:gd name="connsiteX54" fmla="*/ 158827 w 840223"/>
              <a:gd name="connsiteY54" fmla="*/ 2542747 h 3564014"/>
              <a:gd name="connsiteX55" fmla="*/ 130847 w 840223"/>
              <a:gd name="connsiteY55" fmla="*/ 2625041 h 3564014"/>
              <a:gd name="connsiteX56" fmla="*/ 130025 w 840223"/>
              <a:gd name="connsiteY56" fmla="*/ 2634916 h 3564014"/>
              <a:gd name="connsiteX57" fmla="*/ 624610 w 840223"/>
              <a:gd name="connsiteY57" fmla="*/ 2822546 h 3564014"/>
              <a:gd name="connsiteX58" fmla="*/ 659174 w 840223"/>
              <a:gd name="connsiteY58" fmla="*/ 2764940 h 3564014"/>
              <a:gd name="connsiteX59" fmla="*/ 682216 w 840223"/>
              <a:gd name="connsiteY59" fmla="*/ 2695813 h 3564014"/>
              <a:gd name="connsiteX60" fmla="*/ 134962 w 840223"/>
              <a:gd name="connsiteY60" fmla="*/ 2695813 h 3564014"/>
              <a:gd name="connsiteX61" fmla="*/ 161296 w 840223"/>
              <a:gd name="connsiteY61" fmla="*/ 2764940 h 3564014"/>
              <a:gd name="connsiteX62" fmla="*/ 198328 w 840223"/>
              <a:gd name="connsiteY62" fmla="*/ 2822546 h 3564014"/>
              <a:gd name="connsiteX63" fmla="*/ 210673 w 840223"/>
              <a:gd name="connsiteY63" fmla="*/ 2837359 h 3564014"/>
              <a:gd name="connsiteX64" fmla="*/ 613913 w 840223"/>
              <a:gd name="connsiteY64" fmla="*/ 2837359 h 3564014"/>
              <a:gd name="connsiteX65" fmla="*/ 624610 w 840223"/>
              <a:gd name="connsiteY65" fmla="*/ 2822546 h 3564014"/>
              <a:gd name="connsiteX66" fmla="*/ 396657 w 840223"/>
              <a:gd name="connsiteY66" fmla="*/ 3210973 h 3564014"/>
              <a:gd name="connsiteX67" fmla="*/ 129201 w 840223"/>
              <a:gd name="connsiteY67" fmla="*/ 3564014 h 3564014"/>
              <a:gd name="connsiteX68" fmla="*/ 0 w 840223"/>
              <a:gd name="connsiteY68" fmla="*/ 3564014 h 3564014"/>
              <a:gd name="connsiteX69" fmla="*/ 302018 w 840223"/>
              <a:gd name="connsiteY69" fmla="*/ 3132794 h 3564014"/>
              <a:gd name="connsiteX70" fmla="*/ 371145 w 840223"/>
              <a:gd name="connsiteY70" fmla="*/ 3189577 h 3564014"/>
              <a:gd name="connsiteX71" fmla="*/ 396657 w 840223"/>
              <a:gd name="connsiteY71" fmla="*/ 3210973 h 3564014"/>
              <a:gd name="connsiteX72" fmla="*/ 840220 w 840223"/>
              <a:gd name="connsiteY72" fmla="*/ 3562368 h 3564014"/>
              <a:gd name="connsiteX73" fmla="*/ 711020 w 840223"/>
              <a:gd name="connsiteY73" fmla="*/ 3562368 h 3564014"/>
              <a:gd name="connsiteX74" fmla="*/ 435335 w 840223"/>
              <a:gd name="connsiteY74" fmla="*/ 3209327 h 3564014"/>
              <a:gd name="connsiteX75" fmla="*/ 425459 w 840223"/>
              <a:gd name="connsiteY75" fmla="*/ 3201098 h 3564014"/>
              <a:gd name="connsiteX76" fmla="*/ 415584 w 840223"/>
              <a:gd name="connsiteY76" fmla="*/ 3192868 h 3564014"/>
              <a:gd name="connsiteX77" fmla="*/ 388427 w 840223"/>
              <a:gd name="connsiteY77" fmla="*/ 3170649 h 3564014"/>
              <a:gd name="connsiteX78" fmla="*/ 320946 w 840223"/>
              <a:gd name="connsiteY78" fmla="*/ 3114689 h 3564014"/>
              <a:gd name="connsiteX79" fmla="*/ 311071 w 840223"/>
              <a:gd name="connsiteY79" fmla="*/ 3106460 h 3564014"/>
              <a:gd name="connsiteX80" fmla="*/ 301196 w 840223"/>
              <a:gd name="connsiteY80" fmla="*/ 3098231 h 3564014"/>
              <a:gd name="connsiteX81" fmla="*/ 0 w 840223"/>
              <a:gd name="connsiteY81" fmla="*/ 2650552 h 3564014"/>
              <a:gd name="connsiteX82" fmla="*/ 311071 w 840223"/>
              <a:gd name="connsiteY82" fmla="*/ 2209457 h 3564014"/>
              <a:gd name="connsiteX83" fmla="*/ 320947 w 840223"/>
              <a:gd name="connsiteY83" fmla="*/ 2201228 h 3564014"/>
              <a:gd name="connsiteX84" fmla="*/ 330822 w 840223"/>
              <a:gd name="connsiteY84" fmla="*/ 2192998 h 3564014"/>
              <a:gd name="connsiteX85" fmla="*/ 348103 w 840223"/>
              <a:gd name="connsiteY85" fmla="*/ 2179008 h 3564014"/>
              <a:gd name="connsiteX86" fmla="*/ 427105 w 840223"/>
              <a:gd name="connsiteY86" fmla="*/ 2115642 h 3564014"/>
              <a:gd name="connsiteX87" fmla="*/ 436980 w 840223"/>
              <a:gd name="connsiteY87" fmla="*/ 2107413 h 3564014"/>
              <a:gd name="connsiteX88" fmla="*/ 446856 w 840223"/>
              <a:gd name="connsiteY88" fmla="*/ 2099184 h 3564014"/>
              <a:gd name="connsiteX89" fmla="*/ 581818 w 840223"/>
              <a:gd name="connsiteY89" fmla="*/ 1969982 h 3564014"/>
              <a:gd name="connsiteX90" fmla="*/ 297081 w 840223"/>
              <a:gd name="connsiteY90" fmla="*/ 1969982 h 3564014"/>
              <a:gd name="connsiteX91" fmla="*/ 408178 w 840223"/>
              <a:gd name="connsiteY91" fmla="*/ 2097538 h 3564014"/>
              <a:gd name="connsiteX92" fmla="*/ 329176 w 840223"/>
              <a:gd name="connsiteY92" fmla="*/ 2160903 h 3564014"/>
              <a:gd name="connsiteX93" fmla="*/ 311894 w 840223"/>
              <a:gd name="connsiteY93" fmla="*/ 2174894 h 3564014"/>
              <a:gd name="connsiteX94" fmla="*/ 64190 w 840223"/>
              <a:gd name="connsiteY94" fmla="*/ 1702527 h 3564014"/>
              <a:gd name="connsiteX95" fmla="*/ 336582 w 840223"/>
              <a:gd name="connsiteY95" fmla="*/ 1327267 h 3564014"/>
              <a:gd name="connsiteX96" fmla="*/ 393365 w 840223"/>
              <a:gd name="connsiteY96" fmla="*/ 1373352 h 3564014"/>
              <a:gd name="connsiteX97" fmla="*/ 433689 w 840223"/>
              <a:gd name="connsiteY97" fmla="*/ 1405446 h 3564014"/>
              <a:gd name="connsiteX98" fmla="*/ 286383 w 840223"/>
              <a:gd name="connsiteY98" fmla="*/ 1528887 h 3564014"/>
              <a:gd name="connsiteX99" fmla="*/ 604860 w 840223"/>
              <a:gd name="connsiteY99" fmla="*/ 1528887 h 3564014"/>
              <a:gd name="connsiteX100" fmla="*/ 476482 w 840223"/>
              <a:gd name="connsiteY100" fmla="*/ 1406269 h 3564014"/>
              <a:gd name="connsiteX101" fmla="*/ 466606 w 840223"/>
              <a:gd name="connsiteY101" fmla="*/ 1398040 h 3564014"/>
              <a:gd name="connsiteX102" fmla="*/ 455908 w 840223"/>
              <a:gd name="connsiteY102" fmla="*/ 1389811 h 3564014"/>
              <a:gd name="connsiteX103" fmla="*/ 413116 w 840223"/>
              <a:gd name="connsiteY103" fmla="*/ 1355247 h 3564014"/>
              <a:gd name="connsiteX104" fmla="*/ 358802 w 840223"/>
              <a:gd name="connsiteY104" fmla="*/ 1311631 h 3564014"/>
              <a:gd name="connsiteX105" fmla="*/ 348926 w 840223"/>
              <a:gd name="connsiteY105" fmla="*/ 1303402 h 3564014"/>
              <a:gd name="connsiteX106" fmla="*/ 339051 w 840223"/>
              <a:gd name="connsiteY106" fmla="*/ 1295172 h 3564014"/>
              <a:gd name="connsiteX107" fmla="*/ 82294 w 840223"/>
              <a:gd name="connsiteY107" fmla="*/ 856547 h 3564014"/>
              <a:gd name="connsiteX108" fmla="*/ 339051 w 840223"/>
              <a:gd name="connsiteY108" fmla="*/ 403107 h 3564014"/>
              <a:gd name="connsiteX109" fmla="*/ 347281 w 840223"/>
              <a:gd name="connsiteY109" fmla="*/ 393232 h 3564014"/>
              <a:gd name="connsiteX110" fmla="*/ 355510 w 840223"/>
              <a:gd name="connsiteY110" fmla="*/ 383357 h 3564014"/>
              <a:gd name="connsiteX111" fmla="*/ 371969 w 840223"/>
              <a:gd name="connsiteY111" fmla="*/ 365252 h 3564014"/>
              <a:gd name="connsiteX112" fmla="*/ 436158 w 840223"/>
              <a:gd name="connsiteY112" fmla="*/ 292011 h 3564014"/>
              <a:gd name="connsiteX113" fmla="*/ 444387 w 840223"/>
              <a:gd name="connsiteY113" fmla="*/ 282136 h 3564014"/>
              <a:gd name="connsiteX114" fmla="*/ 452617 w 840223"/>
              <a:gd name="connsiteY114" fmla="*/ 272260 h 3564014"/>
              <a:gd name="connsiteX115" fmla="*/ 471157 w 840223"/>
              <a:gd name="connsiteY115" fmla="*/ 249683 h 3564014"/>
              <a:gd name="connsiteX116" fmla="*/ 576947 w 840223"/>
              <a:gd name="connsiteY116" fmla="*/ 317942 h 3564014"/>
              <a:gd name="connsiteX117" fmla="*/ 539848 w 840223"/>
              <a:gd name="connsiteY117" fmla="*/ 361138 h 3564014"/>
              <a:gd name="connsiteX118" fmla="*/ 531619 w 840223"/>
              <a:gd name="connsiteY118" fmla="*/ 371013 h 3564014"/>
              <a:gd name="connsiteX119" fmla="*/ 523390 w 840223"/>
              <a:gd name="connsiteY119" fmla="*/ 380888 h 3564014"/>
              <a:gd name="connsiteX120" fmla="*/ 471544 w 840223"/>
              <a:gd name="connsiteY120" fmla="*/ 440140 h 3564014"/>
              <a:gd name="connsiteX121" fmla="*/ 442741 w 840223"/>
              <a:gd name="connsiteY121" fmla="*/ 472234 h 3564014"/>
              <a:gd name="connsiteX122" fmla="*/ 434512 w 840223"/>
              <a:gd name="connsiteY122" fmla="*/ 482109 h 3564014"/>
              <a:gd name="connsiteX123" fmla="*/ 426283 w 840223"/>
              <a:gd name="connsiteY123" fmla="*/ 491984 h 3564014"/>
              <a:gd name="connsiteX124" fmla="*/ 296258 w 840223"/>
              <a:gd name="connsiteY124" fmla="*/ 653280 h 3564014"/>
              <a:gd name="connsiteX125" fmla="*/ 612267 w 840223"/>
              <a:gd name="connsiteY125" fmla="*/ 653280 h 3564014"/>
              <a:gd name="connsiteX126" fmla="*/ 463314 w 840223"/>
              <a:gd name="connsiteY126" fmla="*/ 490339 h 3564014"/>
              <a:gd name="connsiteX127" fmla="*/ 494586 w 840223"/>
              <a:gd name="connsiteY127" fmla="*/ 454953 h 3564014"/>
              <a:gd name="connsiteX128" fmla="*/ 543962 w 840223"/>
              <a:gd name="connsiteY128" fmla="*/ 398169 h 3564014"/>
              <a:gd name="connsiteX129" fmla="*/ 825408 w 840223"/>
              <a:gd name="connsiteY129" fmla="*/ 859838 h 3564014"/>
              <a:gd name="connsiteX130" fmla="*/ 572766 w 840223"/>
              <a:gd name="connsiteY130" fmla="*/ 1299287 h 3564014"/>
              <a:gd name="connsiteX131" fmla="*/ 516806 w 840223"/>
              <a:gd name="connsiteY131" fmla="*/ 1254025 h 3564014"/>
              <a:gd name="connsiteX132" fmla="*/ 476482 w 840223"/>
              <a:gd name="connsiteY132" fmla="*/ 1221931 h 3564014"/>
              <a:gd name="connsiteX133" fmla="*/ 605683 w 840223"/>
              <a:gd name="connsiteY133" fmla="*/ 1093553 h 3564014"/>
              <a:gd name="connsiteX134" fmla="*/ 302018 w 840223"/>
              <a:gd name="connsiteY134" fmla="*/ 1093553 h 3564014"/>
              <a:gd name="connsiteX135" fmla="*/ 436158 w 840223"/>
              <a:gd name="connsiteY135" fmla="*/ 1221931 h 3564014"/>
              <a:gd name="connsiteX136" fmla="*/ 446033 w 840223"/>
              <a:gd name="connsiteY136" fmla="*/ 1230161 h 3564014"/>
              <a:gd name="connsiteX137" fmla="*/ 455908 w 840223"/>
              <a:gd name="connsiteY137" fmla="*/ 1238390 h 3564014"/>
              <a:gd name="connsiteX138" fmla="*/ 497878 w 840223"/>
              <a:gd name="connsiteY138" fmla="*/ 1272130 h 3564014"/>
              <a:gd name="connsiteX139" fmla="*/ 552192 w 840223"/>
              <a:gd name="connsiteY139" fmla="*/ 1315746 h 3564014"/>
              <a:gd name="connsiteX140" fmla="*/ 562067 w 840223"/>
              <a:gd name="connsiteY140" fmla="*/ 1323976 h 3564014"/>
              <a:gd name="connsiteX141" fmla="*/ 571942 w 840223"/>
              <a:gd name="connsiteY141" fmla="*/ 1332205 h 3564014"/>
              <a:gd name="connsiteX142" fmla="*/ 794959 w 840223"/>
              <a:gd name="connsiteY142" fmla="*/ 1619410 h 3564014"/>
              <a:gd name="connsiteX143" fmla="*/ 794136 w 840223"/>
              <a:gd name="connsiteY143" fmla="*/ 1619410 h 3564014"/>
              <a:gd name="connsiteX144" fmla="*/ 812241 w 840223"/>
              <a:gd name="connsiteY144" fmla="*/ 1738737 h 3564014"/>
              <a:gd name="connsiteX145" fmla="*/ 783438 w 840223"/>
              <a:gd name="connsiteY145" fmla="*/ 1882750 h 3564014"/>
              <a:gd name="connsiteX146" fmla="*/ 784261 w 840223"/>
              <a:gd name="connsiteY146" fmla="*/ 1882750 h 3564014"/>
              <a:gd name="connsiteX147" fmla="*/ 533265 w 840223"/>
              <a:gd name="connsiteY147" fmla="*/ 2187237 h 3564014"/>
              <a:gd name="connsiteX148" fmla="*/ 523389 w 840223"/>
              <a:gd name="connsiteY148" fmla="*/ 2195467 h 3564014"/>
              <a:gd name="connsiteX149" fmla="*/ 513514 w 840223"/>
              <a:gd name="connsiteY149" fmla="*/ 2203696 h 3564014"/>
              <a:gd name="connsiteX150" fmla="*/ 432866 w 840223"/>
              <a:gd name="connsiteY150" fmla="*/ 2268709 h 3564014"/>
              <a:gd name="connsiteX151" fmla="*/ 417230 w 840223"/>
              <a:gd name="connsiteY151" fmla="*/ 2281052 h 3564014"/>
              <a:gd name="connsiteX152" fmla="*/ 406532 w 840223"/>
              <a:gd name="connsiteY152" fmla="*/ 2289282 h 3564014"/>
              <a:gd name="connsiteX153" fmla="*/ 396657 w 840223"/>
              <a:gd name="connsiteY153" fmla="*/ 2297511 h 3564014"/>
              <a:gd name="connsiteX154" fmla="*/ 242767 w 840223"/>
              <a:gd name="connsiteY154" fmla="*/ 2433296 h 3564014"/>
              <a:gd name="connsiteX155" fmla="*/ 571120 w 840223"/>
              <a:gd name="connsiteY155" fmla="*/ 2433296 h 3564014"/>
              <a:gd name="connsiteX156" fmla="*/ 438626 w 840223"/>
              <a:gd name="connsiteY156" fmla="*/ 2299157 h 3564014"/>
              <a:gd name="connsiteX157" fmla="*/ 453439 w 840223"/>
              <a:gd name="connsiteY157" fmla="*/ 2287636 h 3564014"/>
              <a:gd name="connsiteX158" fmla="*/ 534087 w 840223"/>
              <a:gd name="connsiteY158" fmla="*/ 2221801 h 3564014"/>
              <a:gd name="connsiteX159" fmla="*/ 814710 w 840223"/>
              <a:gd name="connsiteY159" fmla="*/ 2659604 h 3564014"/>
              <a:gd name="connsiteX160" fmla="*/ 531619 w 840223"/>
              <a:gd name="connsiteY160" fmla="*/ 3097407 h 3564014"/>
              <a:gd name="connsiteX161" fmla="*/ 497055 w 840223"/>
              <a:gd name="connsiteY161" fmla="*/ 3068605 h 3564014"/>
              <a:gd name="connsiteX162" fmla="*/ 436981 w 840223"/>
              <a:gd name="connsiteY162" fmla="*/ 3019229 h 3564014"/>
              <a:gd name="connsiteX163" fmla="*/ 562891 w 840223"/>
              <a:gd name="connsiteY163" fmla="*/ 2899080 h 3564014"/>
              <a:gd name="connsiteX164" fmla="*/ 264987 w 840223"/>
              <a:gd name="connsiteY164" fmla="*/ 2899080 h 3564014"/>
              <a:gd name="connsiteX165" fmla="*/ 396657 w 840223"/>
              <a:gd name="connsiteY165" fmla="*/ 3019229 h 3564014"/>
              <a:gd name="connsiteX166" fmla="*/ 406532 w 840223"/>
              <a:gd name="connsiteY166" fmla="*/ 3027458 h 3564014"/>
              <a:gd name="connsiteX167" fmla="*/ 416407 w 840223"/>
              <a:gd name="connsiteY167" fmla="*/ 3035687 h 3564014"/>
              <a:gd name="connsiteX168" fmla="*/ 477305 w 840223"/>
              <a:gd name="connsiteY168" fmla="*/ 3086710 h 3564014"/>
              <a:gd name="connsiteX169" fmla="*/ 511045 w 840223"/>
              <a:gd name="connsiteY169" fmla="*/ 3114689 h 3564014"/>
              <a:gd name="connsiteX170" fmla="*/ 520920 w 840223"/>
              <a:gd name="connsiteY170" fmla="*/ 3122919 h 3564014"/>
              <a:gd name="connsiteX171" fmla="*/ 530795 w 840223"/>
              <a:gd name="connsiteY171" fmla="*/ 3131148 h 3564014"/>
              <a:gd name="connsiteX172" fmla="*/ 840220 w 840223"/>
              <a:gd name="connsiteY172" fmla="*/ 3562368 h 356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840223" h="3564014">
                <a:moveTo>
                  <a:pt x="415585" y="273907"/>
                </a:moveTo>
                <a:cubicBezTo>
                  <a:pt x="393365" y="299417"/>
                  <a:pt x="371146" y="324929"/>
                  <a:pt x="348926" y="350440"/>
                </a:cubicBezTo>
                <a:cubicBezTo>
                  <a:pt x="344812" y="355377"/>
                  <a:pt x="339874" y="361138"/>
                  <a:pt x="335759" y="366076"/>
                </a:cubicBezTo>
                <a:cubicBezTo>
                  <a:pt x="264164" y="296949"/>
                  <a:pt x="181870" y="231114"/>
                  <a:pt x="136608" y="147174"/>
                </a:cubicBezTo>
                <a:cubicBezTo>
                  <a:pt x="113565" y="104382"/>
                  <a:pt x="97724" y="62000"/>
                  <a:pt x="87746" y="20442"/>
                </a:cubicBezTo>
                <a:lnTo>
                  <a:pt x="84187" y="0"/>
                </a:lnTo>
                <a:lnTo>
                  <a:pt x="262577" y="115102"/>
                </a:lnTo>
                <a:lnTo>
                  <a:pt x="275093" y="135730"/>
                </a:lnTo>
                <a:cubicBezTo>
                  <a:pt x="313128" y="185030"/>
                  <a:pt x="368060" y="227616"/>
                  <a:pt x="415585" y="273907"/>
                </a:cubicBezTo>
                <a:close/>
                <a:moveTo>
                  <a:pt x="695383" y="842556"/>
                </a:moveTo>
                <a:cubicBezTo>
                  <a:pt x="695383" y="836796"/>
                  <a:pt x="694561" y="831858"/>
                  <a:pt x="693737" y="826097"/>
                </a:cubicBezTo>
                <a:cubicBezTo>
                  <a:pt x="689623" y="798941"/>
                  <a:pt x="680570" y="770961"/>
                  <a:pt x="668227" y="743804"/>
                </a:cubicBezTo>
                <a:cubicBezTo>
                  <a:pt x="663289" y="731460"/>
                  <a:pt x="656705" y="719939"/>
                  <a:pt x="650122" y="708418"/>
                </a:cubicBezTo>
                <a:lnTo>
                  <a:pt x="259226" y="708418"/>
                </a:lnTo>
                <a:cubicBezTo>
                  <a:pt x="252642" y="720761"/>
                  <a:pt x="246059" y="732283"/>
                  <a:pt x="240298" y="743804"/>
                </a:cubicBezTo>
                <a:cubicBezTo>
                  <a:pt x="226308" y="771784"/>
                  <a:pt x="216433" y="799763"/>
                  <a:pt x="212319" y="826098"/>
                </a:cubicBezTo>
                <a:cubicBezTo>
                  <a:pt x="211495" y="831859"/>
                  <a:pt x="210673" y="837619"/>
                  <a:pt x="209849" y="842556"/>
                </a:cubicBezTo>
                <a:close/>
                <a:moveTo>
                  <a:pt x="645184" y="1034301"/>
                </a:moveTo>
                <a:cubicBezTo>
                  <a:pt x="645184" y="1033478"/>
                  <a:pt x="646007" y="1033478"/>
                  <a:pt x="646007" y="1032655"/>
                </a:cubicBezTo>
                <a:cubicBezTo>
                  <a:pt x="656706" y="1014551"/>
                  <a:pt x="666581" y="994800"/>
                  <a:pt x="673987" y="975050"/>
                </a:cubicBezTo>
                <a:cubicBezTo>
                  <a:pt x="683040" y="952007"/>
                  <a:pt x="689623" y="926496"/>
                  <a:pt x="692915" y="900985"/>
                </a:cubicBezTo>
                <a:lnTo>
                  <a:pt x="212319" y="900985"/>
                </a:lnTo>
                <a:cubicBezTo>
                  <a:pt x="215610" y="926496"/>
                  <a:pt x="221370" y="951184"/>
                  <a:pt x="230423" y="975050"/>
                </a:cubicBezTo>
                <a:cubicBezTo>
                  <a:pt x="237829" y="994800"/>
                  <a:pt x="247704" y="1014551"/>
                  <a:pt x="258403" y="1032655"/>
                </a:cubicBezTo>
                <a:cubicBezTo>
                  <a:pt x="259226" y="1033478"/>
                  <a:pt x="259226" y="1033478"/>
                  <a:pt x="260049" y="1034301"/>
                </a:cubicBezTo>
                <a:close/>
                <a:moveTo>
                  <a:pt x="683862" y="1723100"/>
                </a:moveTo>
                <a:cubicBezTo>
                  <a:pt x="683040" y="1716517"/>
                  <a:pt x="683040" y="1710757"/>
                  <a:pt x="682216" y="1704996"/>
                </a:cubicBezTo>
                <a:cubicBezTo>
                  <a:pt x="678924" y="1676193"/>
                  <a:pt x="671518" y="1648213"/>
                  <a:pt x="659997" y="1622702"/>
                </a:cubicBezTo>
                <a:cubicBezTo>
                  <a:pt x="659997" y="1621056"/>
                  <a:pt x="659174" y="1620233"/>
                  <a:pt x="658351" y="1618588"/>
                </a:cubicBezTo>
                <a:cubicBezTo>
                  <a:pt x="654236" y="1608712"/>
                  <a:pt x="649299" y="1598837"/>
                  <a:pt x="643539" y="1588962"/>
                </a:cubicBezTo>
                <a:lnTo>
                  <a:pt x="235361" y="1588962"/>
                </a:lnTo>
                <a:cubicBezTo>
                  <a:pt x="227954" y="1600483"/>
                  <a:pt x="220548" y="1611181"/>
                  <a:pt x="214787" y="1622702"/>
                </a:cubicBezTo>
                <a:cubicBezTo>
                  <a:pt x="201620" y="1649036"/>
                  <a:pt x="193391" y="1676193"/>
                  <a:pt x="193391" y="1704996"/>
                </a:cubicBezTo>
                <a:cubicBezTo>
                  <a:pt x="193391" y="1710757"/>
                  <a:pt x="193391" y="1717340"/>
                  <a:pt x="194214" y="1723100"/>
                </a:cubicBezTo>
                <a:lnTo>
                  <a:pt x="469898" y="1723100"/>
                </a:lnTo>
                <a:lnTo>
                  <a:pt x="470721" y="1723100"/>
                </a:lnTo>
                <a:close/>
                <a:moveTo>
                  <a:pt x="626256" y="1915668"/>
                </a:moveTo>
                <a:cubicBezTo>
                  <a:pt x="628726" y="1912376"/>
                  <a:pt x="631194" y="1908262"/>
                  <a:pt x="633663" y="1904147"/>
                </a:cubicBezTo>
                <a:cubicBezTo>
                  <a:pt x="637778" y="1896741"/>
                  <a:pt x="641893" y="1890157"/>
                  <a:pt x="646007" y="1882750"/>
                </a:cubicBezTo>
                <a:lnTo>
                  <a:pt x="645184" y="1882750"/>
                </a:lnTo>
                <a:cubicBezTo>
                  <a:pt x="651768" y="1870407"/>
                  <a:pt x="657528" y="1858062"/>
                  <a:pt x="662466" y="1845719"/>
                </a:cubicBezTo>
                <a:cubicBezTo>
                  <a:pt x="670695" y="1825145"/>
                  <a:pt x="677279" y="1803748"/>
                  <a:pt x="680570" y="1781529"/>
                </a:cubicBezTo>
                <a:lnTo>
                  <a:pt x="470721" y="1781529"/>
                </a:lnTo>
                <a:lnTo>
                  <a:pt x="469898" y="1781529"/>
                </a:lnTo>
                <a:lnTo>
                  <a:pt x="201620" y="1781529"/>
                </a:lnTo>
                <a:cubicBezTo>
                  <a:pt x="206558" y="1802926"/>
                  <a:pt x="213965" y="1824322"/>
                  <a:pt x="222194" y="1845718"/>
                </a:cubicBezTo>
                <a:cubicBezTo>
                  <a:pt x="229600" y="1865469"/>
                  <a:pt x="239475" y="1884396"/>
                  <a:pt x="250174" y="1903324"/>
                </a:cubicBezTo>
                <a:cubicBezTo>
                  <a:pt x="252642" y="1906616"/>
                  <a:pt x="255111" y="1910730"/>
                  <a:pt x="257580" y="1914845"/>
                </a:cubicBezTo>
                <a:lnTo>
                  <a:pt x="257580" y="1915668"/>
                </a:lnTo>
                <a:close/>
                <a:moveTo>
                  <a:pt x="683040" y="2634916"/>
                </a:moveTo>
                <a:cubicBezTo>
                  <a:pt x="682216" y="2631624"/>
                  <a:pt x="682216" y="2628332"/>
                  <a:pt x="681394" y="2625041"/>
                </a:cubicBezTo>
                <a:cubicBezTo>
                  <a:pt x="675633" y="2597884"/>
                  <a:pt x="664935" y="2569904"/>
                  <a:pt x="650122" y="2542747"/>
                </a:cubicBezTo>
                <a:cubicBezTo>
                  <a:pt x="641069" y="2526288"/>
                  <a:pt x="630371" y="2510653"/>
                  <a:pt x="618850" y="2494194"/>
                </a:cubicBezTo>
                <a:lnTo>
                  <a:pt x="190099" y="2494194"/>
                </a:lnTo>
                <a:cubicBezTo>
                  <a:pt x="178578" y="2509829"/>
                  <a:pt x="167880" y="2526288"/>
                  <a:pt x="158827" y="2542747"/>
                </a:cubicBezTo>
                <a:cubicBezTo>
                  <a:pt x="144014" y="2569081"/>
                  <a:pt x="134962" y="2597061"/>
                  <a:pt x="130847" y="2625041"/>
                </a:cubicBezTo>
                <a:cubicBezTo>
                  <a:pt x="130025" y="2628332"/>
                  <a:pt x="130025" y="2631624"/>
                  <a:pt x="130025" y="2634916"/>
                </a:cubicBezTo>
                <a:close/>
                <a:moveTo>
                  <a:pt x="624610" y="2822546"/>
                </a:moveTo>
                <a:cubicBezTo>
                  <a:pt x="638601" y="2803619"/>
                  <a:pt x="650122" y="2784691"/>
                  <a:pt x="659174" y="2764940"/>
                </a:cubicBezTo>
                <a:cubicBezTo>
                  <a:pt x="669873" y="2741898"/>
                  <a:pt x="678102" y="2718856"/>
                  <a:pt x="682216" y="2695813"/>
                </a:cubicBezTo>
                <a:lnTo>
                  <a:pt x="134962" y="2695813"/>
                </a:lnTo>
                <a:cubicBezTo>
                  <a:pt x="139900" y="2718856"/>
                  <a:pt x="148952" y="2741898"/>
                  <a:pt x="161296" y="2764940"/>
                </a:cubicBezTo>
                <a:cubicBezTo>
                  <a:pt x="171172" y="2783868"/>
                  <a:pt x="184339" y="2803619"/>
                  <a:pt x="198328" y="2822546"/>
                </a:cubicBezTo>
                <a:cubicBezTo>
                  <a:pt x="201620" y="2827484"/>
                  <a:pt x="205735" y="2832421"/>
                  <a:pt x="210673" y="2837359"/>
                </a:cubicBezTo>
                <a:lnTo>
                  <a:pt x="613913" y="2837359"/>
                </a:lnTo>
                <a:cubicBezTo>
                  <a:pt x="617204" y="2832421"/>
                  <a:pt x="621319" y="2827484"/>
                  <a:pt x="624610" y="2822546"/>
                </a:cubicBezTo>
                <a:close/>
                <a:moveTo>
                  <a:pt x="396657" y="3210973"/>
                </a:moveTo>
                <a:cubicBezTo>
                  <a:pt x="254288" y="3332768"/>
                  <a:pt x="129201" y="3448802"/>
                  <a:pt x="129201" y="3564014"/>
                </a:cubicBezTo>
                <a:lnTo>
                  <a:pt x="0" y="3564014"/>
                </a:lnTo>
                <a:cubicBezTo>
                  <a:pt x="0" y="3403540"/>
                  <a:pt x="146483" y="3265287"/>
                  <a:pt x="302018" y="3132794"/>
                </a:cubicBezTo>
                <a:cubicBezTo>
                  <a:pt x="324238" y="3151721"/>
                  <a:pt x="347280" y="3170649"/>
                  <a:pt x="371145" y="3189577"/>
                </a:cubicBezTo>
                <a:cubicBezTo>
                  <a:pt x="379375" y="3196983"/>
                  <a:pt x="388427" y="3203567"/>
                  <a:pt x="396657" y="3210973"/>
                </a:cubicBezTo>
                <a:close/>
                <a:moveTo>
                  <a:pt x="840220" y="3562368"/>
                </a:moveTo>
                <a:lnTo>
                  <a:pt x="711020" y="3562368"/>
                </a:lnTo>
                <a:cubicBezTo>
                  <a:pt x="711019" y="3448802"/>
                  <a:pt x="577703" y="3327830"/>
                  <a:pt x="435335" y="3209327"/>
                </a:cubicBezTo>
                <a:cubicBezTo>
                  <a:pt x="432043" y="3206858"/>
                  <a:pt x="428751" y="3203567"/>
                  <a:pt x="425459" y="3201098"/>
                </a:cubicBezTo>
                <a:cubicBezTo>
                  <a:pt x="422168" y="3198629"/>
                  <a:pt x="418876" y="3195337"/>
                  <a:pt x="415584" y="3192868"/>
                </a:cubicBezTo>
                <a:cubicBezTo>
                  <a:pt x="406532" y="3185462"/>
                  <a:pt x="397479" y="3178055"/>
                  <a:pt x="388427" y="3170649"/>
                </a:cubicBezTo>
                <a:cubicBezTo>
                  <a:pt x="366208" y="3152545"/>
                  <a:pt x="343165" y="3133617"/>
                  <a:pt x="320946" y="3114689"/>
                </a:cubicBezTo>
                <a:cubicBezTo>
                  <a:pt x="317655" y="3112220"/>
                  <a:pt x="314363" y="3108928"/>
                  <a:pt x="311071" y="3106460"/>
                </a:cubicBezTo>
                <a:cubicBezTo>
                  <a:pt x="307779" y="3103991"/>
                  <a:pt x="304488" y="3100699"/>
                  <a:pt x="301196" y="3098231"/>
                </a:cubicBezTo>
                <a:cubicBezTo>
                  <a:pt x="141546" y="2962445"/>
                  <a:pt x="0" y="2820077"/>
                  <a:pt x="0" y="2650552"/>
                </a:cubicBezTo>
                <a:cubicBezTo>
                  <a:pt x="0" y="2474443"/>
                  <a:pt x="151421" y="2339481"/>
                  <a:pt x="311071" y="2209457"/>
                </a:cubicBezTo>
                <a:cubicBezTo>
                  <a:pt x="314363" y="2206988"/>
                  <a:pt x="317655" y="2203696"/>
                  <a:pt x="320947" y="2201228"/>
                </a:cubicBezTo>
                <a:cubicBezTo>
                  <a:pt x="324238" y="2198759"/>
                  <a:pt x="327530" y="2195467"/>
                  <a:pt x="330822" y="2192998"/>
                </a:cubicBezTo>
                <a:cubicBezTo>
                  <a:pt x="336582" y="2188061"/>
                  <a:pt x="342343" y="2183946"/>
                  <a:pt x="348103" y="2179008"/>
                </a:cubicBezTo>
                <a:cubicBezTo>
                  <a:pt x="374437" y="2158435"/>
                  <a:pt x="401595" y="2137039"/>
                  <a:pt x="427105" y="2115642"/>
                </a:cubicBezTo>
                <a:cubicBezTo>
                  <a:pt x="430397" y="2113173"/>
                  <a:pt x="433689" y="2109881"/>
                  <a:pt x="436980" y="2107413"/>
                </a:cubicBezTo>
                <a:cubicBezTo>
                  <a:pt x="440272" y="2104944"/>
                  <a:pt x="443564" y="2101652"/>
                  <a:pt x="446856" y="2099184"/>
                </a:cubicBezTo>
                <a:cubicBezTo>
                  <a:pt x="496232" y="2057213"/>
                  <a:pt x="543140" y="2014420"/>
                  <a:pt x="581818" y="1969982"/>
                </a:cubicBezTo>
                <a:lnTo>
                  <a:pt x="297081" y="1969982"/>
                </a:lnTo>
                <a:cubicBezTo>
                  <a:pt x="329176" y="2013598"/>
                  <a:pt x="367854" y="2056391"/>
                  <a:pt x="408178" y="2097538"/>
                </a:cubicBezTo>
                <a:cubicBezTo>
                  <a:pt x="381844" y="2118934"/>
                  <a:pt x="355510" y="2139507"/>
                  <a:pt x="329176" y="2160903"/>
                </a:cubicBezTo>
                <a:cubicBezTo>
                  <a:pt x="323415" y="2165841"/>
                  <a:pt x="317655" y="2169956"/>
                  <a:pt x="311894" y="2174894"/>
                </a:cubicBezTo>
                <a:cubicBezTo>
                  <a:pt x="181047" y="2041578"/>
                  <a:pt x="64190" y="1890157"/>
                  <a:pt x="64190" y="1702527"/>
                </a:cubicBezTo>
                <a:cubicBezTo>
                  <a:pt x="64190" y="1547815"/>
                  <a:pt x="192568" y="1439187"/>
                  <a:pt x="336582" y="1327267"/>
                </a:cubicBezTo>
                <a:cubicBezTo>
                  <a:pt x="355510" y="1342903"/>
                  <a:pt x="374437" y="1358539"/>
                  <a:pt x="393365" y="1373352"/>
                </a:cubicBezTo>
                <a:cubicBezTo>
                  <a:pt x="407355" y="1384050"/>
                  <a:pt x="420522" y="1394748"/>
                  <a:pt x="433689" y="1405446"/>
                </a:cubicBezTo>
                <a:cubicBezTo>
                  <a:pt x="378552" y="1448239"/>
                  <a:pt x="327530" y="1488563"/>
                  <a:pt x="286383" y="1528887"/>
                </a:cubicBezTo>
                <a:lnTo>
                  <a:pt x="604860" y="1528887"/>
                </a:lnTo>
                <a:cubicBezTo>
                  <a:pt x="569474" y="1486917"/>
                  <a:pt x="525035" y="1446593"/>
                  <a:pt x="476482" y="1406269"/>
                </a:cubicBezTo>
                <a:cubicBezTo>
                  <a:pt x="473190" y="1403800"/>
                  <a:pt x="469898" y="1400508"/>
                  <a:pt x="466606" y="1398040"/>
                </a:cubicBezTo>
                <a:cubicBezTo>
                  <a:pt x="462492" y="1395571"/>
                  <a:pt x="459200" y="1392279"/>
                  <a:pt x="455908" y="1389811"/>
                </a:cubicBezTo>
                <a:cubicBezTo>
                  <a:pt x="441918" y="1378289"/>
                  <a:pt x="427929" y="1366768"/>
                  <a:pt x="413116" y="1355247"/>
                </a:cubicBezTo>
                <a:cubicBezTo>
                  <a:pt x="395011" y="1341257"/>
                  <a:pt x="376906" y="1326444"/>
                  <a:pt x="358802" y="1311631"/>
                </a:cubicBezTo>
                <a:cubicBezTo>
                  <a:pt x="355510" y="1309163"/>
                  <a:pt x="352218" y="1305871"/>
                  <a:pt x="348926" y="1303402"/>
                </a:cubicBezTo>
                <a:cubicBezTo>
                  <a:pt x="345635" y="1300933"/>
                  <a:pt x="342343" y="1297642"/>
                  <a:pt x="339051" y="1295172"/>
                </a:cubicBezTo>
                <a:cubicBezTo>
                  <a:pt x="207381" y="1184899"/>
                  <a:pt x="82294" y="1054052"/>
                  <a:pt x="82294" y="856547"/>
                </a:cubicBezTo>
                <a:cubicBezTo>
                  <a:pt x="82294" y="707594"/>
                  <a:pt x="203266" y="559465"/>
                  <a:pt x="339051" y="403107"/>
                </a:cubicBezTo>
                <a:cubicBezTo>
                  <a:pt x="341519" y="399815"/>
                  <a:pt x="343989" y="396524"/>
                  <a:pt x="347281" y="393232"/>
                </a:cubicBezTo>
                <a:cubicBezTo>
                  <a:pt x="349749" y="389940"/>
                  <a:pt x="352218" y="386648"/>
                  <a:pt x="355510" y="383357"/>
                </a:cubicBezTo>
                <a:cubicBezTo>
                  <a:pt x="361270" y="377596"/>
                  <a:pt x="366208" y="371835"/>
                  <a:pt x="371969" y="365252"/>
                </a:cubicBezTo>
                <a:cubicBezTo>
                  <a:pt x="393365" y="341387"/>
                  <a:pt x="414762" y="316699"/>
                  <a:pt x="436158" y="292011"/>
                </a:cubicBezTo>
                <a:cubicBezTo>
                  <a:pt x="438626" y="288719"/>
                  <a:pt x="441918" y="285427"/>
                  <a:pt x="444387" y="282136"/>
                </a:cubicBezTo>
                <a:cubicBezTo>
                  <a:pt x="446856" y="278844"/>
                  <a:pt x="450148" y="275552"/>
                  <a:pt x="452617" y="272260"/>
                </a:cubicBezTo>
                <a:lnTo>
                  <a:pt x="471157" y="249683"/>
                </a:lnTo>
                <a:lnTo>
                  <a:pt x="576947" y="317942"/>
                </a:lnTo>
                <a:lnTo>
                  <a:pt x="539848" y="361138"/>
                </a:lnTo>
                <a:cubicBezTo>
                  <a:pt x="537379" y="364429"/>
                  <a:pt x="534087" y="367721"/>
                  <a:pt x="531619" y="371013"/>
                </a:cubicBezTo>
                <a:cubicBezTo>
                  <a:pt x="529150" y="374305"/>
                  <a:pt x="525858" y="377596"/>
                  <a:pt x="523390" y="380888"/>
                </a:cubicBezTo>
                <a:cubicBezTo>
                  <a:pt x="506107" y="400639"/>
                  <a:pt x="488826" y="420389"/>
                  <a:pt x="471544" y="440140"/>
                </a:cubicBezTo>
                <a:cubicBezTo>
                  <a:pt x="461669" y="450838"/>
                  <a:pt x="451793" y="461536"/>
                  <a:pt x="442741" y="472234"/>
                </a:cubicBezTo>
                <a:cubicBezTo>
                  <a:pt x="440272" y="475526"/>
                  <a:pt x="436981" y="478818"/>
                  <a:pt x="434512" y="482109"/>
                </a:cubicBezTo>
                <a:cubicBezTo>
                  <a:pt x="432043" y="485401"/>
                  <a:pt x="428751" y="488693"/>
                  <a:pt x="426283" y="491984"/>
                </a:cubicBezTo>
                <a:cubicBezTo>
                  <a:pt x="377729" y="547122"/>
                  <a:pt x="333290" y="601436"/>
                  <a:pt x="296258" y="653280"/>
                </a:cubicBezTo>
                <a:lnTo>
                  <a:pt x="612267" y="653280"/>
                </a:lnTo>
                <a:cubicBezTo>
                  <a:pt x="571120" y="598966"/>
                  <a:pt x="519274" y="545476"/>
                  <a:pt x="463314" y="490339"/>
                </a:cubicBezTo>
                <a:cubicBezTo>
                  <a:pt x="474013" y="478818"/>
                  <a:pt x="483888" y="466474"/>
                  <a:pt x="494586" y="454953"/>
                </a:cubicBezTo>
                <a:cubicBezTo>
                  <a:pt x="511045" y="436025"/>
                  <a:pt x="527504" y="417098"/>
                  <a:pt x="543962" y="398169"/>
                </a:cubicBezTo>
                <a:cubicBezTo>
                  <a:pt x="694561" y="543830"/>
                  <a:pt x="825408" y="687021"/>
                  <a:pt x="825408" y="859838"/>
                </a:cubicBezTo>
                <a:cubicBezTo>
                  <a:pt x="825408" y="1049937"/>
                  <a:pt x="707728" y="1184899"/>
                  <a:pt x="572766" y="1299287"/>
                </a:cubicBezTo>
                <a:cubicBezTo>
                  <a:pt x="553838" y="1283651"/>
                  <a:pt x="535733" y="1268838"/>
                  <a:pt x="516806" y="1254025"/>
                </a:cubicBezTo>
                <a:cubicBezTo>
                  <a:pt x="503639" y="1243328"/>
                  <a:pt x="489649" y="1232629"/>
                  <a:pt x="476482" y="1221931"/>
                </a:cubicBezTo>
                <a:cubicBezTo>
                  <a:pt x="524212" y="1181607"/>
                  <a:pt x="569474" y="1138814"/>
                  <a:pt x="605683" y="1093553"/>
                </a:cubicBezTo>
                <a:lnTo>
                  <a:pt x="302018" y="1093553"/>
                </a:lnTo>
                <a:cubicBezTo>
                  <a:pt x="339874" y="1138814"/>
                  <a:pt x="386782" y="1180784"/>
                  <a:pt x="436158" y="1221931"/>
                </a:cubicBezTo>
                <a:cubicBezTo>
                  <a:pt x="439450" y="1224400"/>
                  <a:pt x="442741" y="1227691"/>
                  <a:pt x="446033" y="1230161"/>
                </a:cubicBezTo>
                <a:cubicBezTo>
                  <a:pt x="449325" y="1232629"/>
                  <a:pt x="452617" y="1235921"/>
                  <a:pt x="455908" y="1238390"/>
                </a:cubicBezTo>
                <a:cubicBezTo>
                  <a:pt x="469898" y="1249088"/>
                  <a:pt x="483888" y="1260609"/>
                  <a:pt x="497878" y="1272130"/>
                </a:cubicBezTo>
                <a:cubicBezTo>
                  <a:pt x="515983" y="1286943"/>
                  <a:pt x="534087" y="1300933"/>
                  <a:pt x="552192" y="1315746"/>
                </a:cubicBezTo>
                <a:cubicBezTo>
                  <a:pt x="555484" y="1318215"/>
                  <a:pt x="558775" y="1321506"/>
                  <a:pt x="562067" y="1323976"/>
                </a:cubicBezTo>
                <a:cubicBezTo>
                  <a:pt x="565359" y="1326444"/>
                  <a:pt x="568651" y="1329736"/>
                  <a:pt x="571942" y="1332205"/>
                </a:cubicBezTo>
                <a:cubicBezTo>
                  <a:pt x="669049" y="1413675"/>
                  <a:pt x="757927" y="1502553"/>
                  <a:pt x="794959" y="1619410"/>
                </a:cubicBezTo>
                <a:lnTo>
                  <a:pt x="794136" y="1619410"/>
                </a:lnTo>
                <a:cubicBezTo>
                  <a:pt x="805657" y="1656443"/>
                  <a:pt x="812241" y="1695944"/>
                  <a:pt x="812241" y="1738737"/>
                </a:cubicBezTo>
                <a:cubicBezTo>
                  <a:pt x="812241" y="1789759"/>
                  <a:pt x="801543" y="1837489"/>
                  <a:pt x="783438" y="1882750"/>
                </a:cubicBezTo>
                <a:lnTo>
                  <a:pt x="784261" y="1882750"/>
                </a:lnTo>
                <a:cubicBezTo>
                  <a:pt x="737354" y="1999608"/>
                  <a:pt x="638601" y="2098360"/>
                  <a:pt x="533265" y="2187237"/>
                </a:cubicBezTo>
                <a:cubicBezTo>
                  <a:pt x="529973" y="2189707"/>
                  <a:pt x="526681" y="2192998"/>
                  <a:pt x="523389" y="2195467"/>
                </a:cubicBezTo>
                <a:cubicBezTo>
                  <a:pt x="520098" y="2197936"/>
                  <a:pt x="516806" y="2201228"/>
                  <a:pt x="513514" y="2203696"/>
                </a:cubicBezTo>
                <a:cubicBezTo>
                  <a:pt x="486357" y="2225916"/>
                  <a:pt x="459200" y="2247312"/>
                  <a:pt x="432866" y="2268709"/>
                </a:cubicBezTo>
                <a:cubicBezTo>
                  <a:pt x="427105" y="2272823"/>
                  <a:pt x="422168" y="2276938"/>
                  <a:pt x="417230" y="2281052"/>
                </a:cubicBezTo>
                <a:cubicBezTo>
                  <a:pt x="413116" y="2283522"/>
                  <a:pt x="409824" y="2286813"/>
                  <a:pt x="406532" y="2289282"/>
                </a:cubicBezTo>
                <a:cubicBezTo>
                  <a:pt x="403240" y="2291751"/>
                  <a:pt x="399949" y="2295043"/>
                  <a:pt x="396657" y="2297511"/>
                </a:cubicBezTo>
                <a:cubicBezTo>
                  <a:pt x="340697" y="2343596"/>
                  <a:pt x="287206" y="2388034"/>
                  <a:pt x="242767" y="2433296"/>
                </a:cubicBezTo>
                <a:lnTo>
                  <a:pt x="571120" y="2433296"/>
                </a:lnTo>
                <a:cubicBezTo>
                  <a:pt x="532441" y="2388858"/>
                  <a:pt x="486357" y="2344419"/>
                  <a:pt x="438626" y="2299157"/>
                </a:cubicBezTo>
                <a:cubicBezTo>
                  <a:pt x="443564" y="2295865"/>
                  <a:pt x="448502" y="2291751"/>
                  <a:pt x="453439" y="2287636"/>
                </a:cubicBezTo>
                <a:cubicBezTo>
                  <a:pt x="479773" y="2266240"/>
                  <a:pt x="506931" y="2244021"/>
                  <a:pt x="534087" y="2221801"/>
                </a:cubicBezTo>
                <a:cubicBezTo>
                  <a:pt x="680570" y="2361700"/>
                  <a:pt x="814710" y="2495016"/>
                  <a:pt x="814710" y="2659604"/>
                </a:cubicBezTo>
                <a:cubicBezTo>
                  <a:pt x="814710" y="2825838"/>
                  <a:pt x="682216" y="2965737"/>
                  <a:pt x="531619" y="3097407"/>
                </a:cubicBezTo>
                <a:cubicBezTo>
                  <a:pt x="520098" y="3087532"/>
                  <a:pt x="508577" y="3078480"/>
                  <a:pt x="497055" y="3068605"/>
                </a:cubicBezTo>
                <a:cubicBezTo>
                  <a:pt x="477305" y="3052146"/>
                  <a:pt x="456731" y="3035687"/>
                  <a:pt x="436981" y="3019229"/>
                </a:cubicBezTo>
                <a:cubicBezTo>
                  <a:pt x="482243" y="2979728"/>
                  <a:pt x="525035" y="2939403"/>
                  <a:pt x="562891" y="2899080"/>
                </a:cubicBezTo>
                <a:lnTo>
                  <a:pt x="264987" y="2899080"/>
                </a:lnTo>
                <a:cubicBezTo>
                  <a:pt x="304488" y="2939403"/>
                  <a:pt x="349749" y="2979728"/>
                  <a:pt x="396657" y="3019229"/>
                </a:cubicBezTo>
                <a:cubicBezTo>
                  <a:pt x="399949" y="3021697"/>
                  <a:pt x="403240" y="3024989"/>
                  <a:pt x="406532" y="3027458"/>
                </a:cubicBezTo>
                <a:cubicBezTo>
                  <a:pt x="409824" y="3029926"/>
                  <a:pt x="413116" y="3033218"/>
                  <a:pt x="416407" y="3035687"/>
                </a:cubicBezTo>
                <a:cubicBezTo>
                  <a:pt x="436158" y="3052969"/>
                  <a:pt x="456731" y="3070251"/>
                  <a:pt x="477305" y="3086710"/>
                </a:cubicBezTo>
                <a:cubicBezTo>
                  <a:pt x="488826" y="3095761"/>
                  <a:pt x="499524" y="3105637"/>
                  <a:pt x="511045" y="3114689"/>
                </a:cubicBezTo>
                <a:cubicBezTo>
                  <a:pt x="514337" y="3117158"/>
                  <a:pt x="517629" y="3120450"/>
                  <a:pt x="520920" y="3122919"/>
                </a:cubicBezTo>
                <a:cubicBezTo>
                  <a:pt x="524212" y="3125387"/>
                  <a:pt x="527504" y="3128679"/>
                  <a:pt x="530795" y="3131148"/>
                </a:cubicBezTo>
                <a:cubicBezTo>
                  <a:pt x="691269" y="3265287"/>
                  <a:pt x="841044" y="3404364"/>
                  <a:pt x="840220" y="3562368"/>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571" name="Freeform: Shape 570">
            <a:extLst>
              <a:ext uri="{FF2B5EF4-FFF2-40B4-BE49-F238E27FC236}">
                <a16:creationId xmlns:a16="http://schemas.microsoft.com/office/drawing/2014/main" id="{9B14B12C-7B22-4D86-9860-BEE024252259}"/>
              </a:ext>
            </a:extLst>
          </p:cNvPr>
          <p:cNvSpPr/>
          <p:nvPr userDrawn="1"/>
        </p:nvSpPr>
        <p:spPr>
          <a:xfrm rot="1800000">
            <a:off x="1871585" y="-680720"/>
            <a:ext cx="1784313" cy="7923565"/>
          </a:xfrm>
          <a:custGeom>
            <a:avLst/>
            <a:gdLst>
              <a:gd name="connsiteX0" fmla="*/ 652884 w 1784313"/>
              <a:gd name="connsiteY0" fmla="*/ 6991381 h 7923565"/>
              <a:gd name="connsiteX1" fmla="*/ 802318 w 1784313"/>
              <a:gd name="connsiteY1" fmla="*/ 7114129 h 7923565"/>
              <a:gd name="connsiteX2" fmla="*/ 857467 w 1784313"/>
              <a:gd name="connsiteY2" fmla="*/ 7160383 h 7923565"/>
              <a:gd name="connsiteX3" fmla="*/ 279299 w 1784313"/>
              <a:gd name="connsiteY3" fmla="*/ 7923565 h 7923565"/>
              <a:gd name="connsiteX4" fmla="*/ 0 w 1784313"/>
              <a:gd name="connsiteY4" fmla="*/ 7923565 h 7923565"/>
              <a:gd name="connsiteX5" fmla="*/ 652884 w 1784313"/>
              <a:gd name="connsiteY5" fmla="*/ 6991381 h 7923565"/>
              <a:gd name="connsiteX6" fmla="*/ 291752 w 1784313"/>
              <a:gd name="connsiteY6" fmla="*/ 6046743 h 7923565"/>
              <a:gd name="connsiteX7" fmla="*/ 348680 w 1784313"/>
              <a:gd name="connsiteY7" fmla="*/ 6196177 h 7923565"/>
              <a:gd name="connsiteX8" fmla="*/ 428733 w 1784313"/>
              <a:gd name="connsiteY8" fmla="*/ 6320706 h 7923565"/>
              <a:gd name="connsiteX9" fmla="*/ 455418 w 1784313"/>
              <a:gd name="connsiteY9" fmla="*/ 6352727 h 7923565"/>
              <a:gd name="connsiteX10" fmla="*/ 1327117 w 1784313"/>
              <a:gd name="connsiteY10" fmla="*/ 6352727 h 7923565"/>
              <a:gd name="connsiteX11" fmla="*/ 1350243 w 1784313"/>
              <a:gd name="connsiteY11" fmla="*/ 6320706 h 7923565"/>
              <a:gd name="connsiteX12" fmla="*/ 1424960 w 1784313"/>
              <a:gd name="connsiteY12" fmla="*/ 6196177 h 7923565"/>
              <a:gd name="connsiteX13" fmla="*/ 1474771 w 1784313"/>
              <a:gd name="connsiteY13" fmla="*/ 6046743 h 7923565"/>
              <a:gd name="connsiteX14" fmla="*/ 410943 w 1784313"/>
              <a:gd name="connsiteY14" fmla="*/ 5610895 h 7923565"/>
              <a:gd name="connsiteX15" fmla="*/ 343342 w 1784313"/>
              <a:gd name="connsiteY15" fmla="*/ 5715853 h 7923565"/>
              <a:gd name="connsiteX16" fmla="*/ 282856 w 1784313"/>
              <a:gd name="connsiteY16" fmla="*/ 5893751 h 7923565"/>
              <a:gd name="connsiteX17" fmla="*/ 281078 w 1784313"/>
              <a:gd name="connsiteY17" fmla="*/ 5915099 h 7923565"/>
              <a:gd name="connsiteX18" fmla="*/ 1476551 w 1784313"/>
              <a:gd name="connsiteY18" fmla="*/ 5915099 h 7923565"/>
              <a:gd name="connsiteX19" fmla="*/ 1472993 w 1784313"/>
              <a:gd name="connsiteY19" fmla="*/ 5893751 h 7923565"/>
              <a:gd name="connsiteX20" fmla="*/ 1405392 w 1784313"/>
              <a:gd name="connsiteY20" fmla="*/ 5715853 h 7923565"/>
              <a:gd name="connsiteX21" fmla="*/ 1337791 w 1784313"/>
              <a:gd name="connsiteY21" fmla="*/ 5610895 h 7923565"/>
              <a:gd name="connsiteX22" fmla="*/ 435849 w 1784313"/>
              <a:gd name="connsiteY22" fmla="*/ 4070300 h 7923565"/>
              <a:gd name="connsiteX23" fmla="*/ 480324 w 1784313"/>
              <a:gd name="connsiteY23" fmla="*/ 4209061 h 7923565"/>
              <a:gd name="connsiteX24" fmla="*/ 540809 w 1784313"/>
              <a:gd name="connsiteY24" fmla="*/ 4333589 h 7923565"/>
              <a:gd name="connsiteX25" fmla="*/ 556819 w 1784313"/>
              <a:gd name="connsiteY25" fmla="*/ 4358495 h 7923565"/>
              <a:gd name="connsiteX26" fmla="*/ 556819 w 1784313"/>
              <a:gd name="connsiteY26" fmla="*/ 4360273 h 7923565"/>
              <a:gd name="connsiteX27" fmla="*/ 1353801 w 1784313"/>
              <a:gd name="connsiteY27" fmla="*/ 4360273 h 7923565"/>
              <a:gd name="connsiteX28" fmla="*/ 1369813 w 1784313"/>
              <a:gd name="connsiteY28" fmla="*/ 4335367 h 7923565"/>
              <a:gd name="connsiteX29" fmla="*/ 1396497 w 1784313"/>
              <a:gd name="connsiteY29" fmla="*/ 4289114 h 7923565"/>
              <a:gd name="connsiteX30" fmla="*/ 1394718 w 1784313"/>
              <a:gd name="connsiteY30" fmla="*/ 4289114 h 7923565"/>
              <a:gd name="connsiteX31" fmla="*/ 1432076 w 1784313"/>
              <a:gd name="connsiteY31" fmla="*/ 4209060 h 7923565"/>
              <a:gd name="connsiteX32" fmla="*/ 1471213 w 1784313"/>
              <a:gd name="connsiteY32" fmla="*/ 4070300 h 7923565"/>
              <a:gd name="connsiteX33" fmla="*/ 1017575 w 1784313"/>
              <a:gd name="connsiteY33" fmla="*/ 4070300 h 7923565"/>
              <a:gd name="connsiteX34" fmla="*/ 1015795 w 1784313"/>
              <a:gd name="connsiteY34" fmla="*/ 4070300 h 7923565"/>
              <a:gd name="connsiteX35" fmla="*/ 508787 w 1784313"/>
              <a:gd name="connsiteY35" fmla="*/ 3654019 h 7923565"/>
              <a:gd name="connsiteX36" fmla="*/ 464312 w 1784313"/>
              <a:gd name="connsiteY36" fmla="*/ 3726957 h 7923565"/>
              <a:gd name="connsiteX37" fmla="*/ 418059 w 1784313"/>
              <a:gd name="connsiteY37" fmla="*/ 3904855 h 7923565"/>
              <a:gd name="connsiteX38" fmla="*/ 419839 w 1784313"/>
              <a:gd name="connsiteY38" fmla="*/ 3943992 h 7923565"/>
              <a:gd name="connsiteX39" fmla="*/ 1015795 w 1784313"/>
              <a:gd name="connsiteY39" fmla="*/ 3943992 h 7923565"/>
              <a:gd name="connsiteX40" fmla="*/ 1017575 w 1784313"/>
              <a:gd name="connsiteY40" fmla="*/ 3943992 h 7923565"/>
              <a:gd name="connsiteX41" fmla="*/ 1478329 w 1784313"/>
              <a:gd name="connsiteY41" fmla="*/ 3943992 h 7923565"/>
              <a:gd name="connsiteX42" fmla="*/ 1474772 w 1784313"/>
              <a:gd name="connsiteY42" fmla="*/ 3904854 h 7923565"/>
              <a:gd name="connsiteX43" fmla="*/ 1426740 w 1784313"/>
              <a:gd name="connsiteY43" fmla="*/ 3726957 h 7923565"/>
              <a:gd name="connsiteX44" fmla="*/ 1423182 w 1784313"/>
              <a:gd name="connsiteY44" fmla="*/ 3718063 h 7923565"/>
              <a:gd name="connsiteX45" fmla="*/ 1391161 w 1784313"/>
              <a:gd name="connsiteY45" fmla="*/ 3654020 h 7923565"/>
              <a:gd name="connsiteX46" fmla="*/ 458976 w 1784313"/>
              <a:gd name="connsiteY46" fmla="*/ 2166795 h 7923565"/>
              <a:gd name="connsiteX47" fmla="*/ 498114 w 1784313"/>
              <a:gd name="connsiteY47" fmla="*/ 2326903 h 7923565"/>
              <a:gd name="connsiteX48" fmla="*/ 558599 w 1784313"/>
              <a:gd name="connsiteY48" fmla="*/ 2451431 h 7923565"/>
              <a:gd name="connsiteX49" fmla="*/ 562157 w 1784313"/>
              <a:gd name="connsiteY49" fmla="*/ 2454989 h 7923565"/>
              <a:gd name="connsiteX50" fmla="*/ 1394718 w 1784313"/>
              <a:gd name="connsiteY50" fmla="*/ 2454989 h 7923565"/>
              <a:gd name="connsiteX51" fmla="*/ 1396497 w 1784313"/>
              <a:gd name="connsiteY51" fmla="*/ 2451431 h 7923565"/>
              <a:gd name="connsiteX52" fmla="*/ 1456982 w 1784313"/>
              <a:gd name="connsiteY52" fmla="*/ 2326903 h 7923565"/>
              <a:gd name="connsiteX53" fmla="*/ 1497899 w 1784313"/>
              <a:gd name="connsiteY53" fmla="*/ 2166795 h 7923565"/>
              <a:gd name="connsiteX54" fmla="*/ 560377 w 1784313"/>
              <a:gd name="connsiteY54" fmla="*/ 1750514 h 7923565"/>
              <a:gd name="connsiteX55" fmla="*/ 519461 w 1784313"/>
              <a:gd name="connsiteY55" fmla="*/ 1827009 h 7923565"/>
              <a:gd name="connsiteX56" fmla="*/ 458976 w 1784313"/>
              <a:gd name="connsiteY56" fmla="*/ 2004907 h 7923565"/>
              <a:gd name="connsiteX57" fmla="*/ 453638 w 1784313"/>
              <a:gd name="connsiteY57" fmla="*/ 2040486 h 7923565"/>
              <a:gd name="connsiteX58" fmla="*/ 1503235 w 1784313"/>
              <a:gd name="connsiteY58" fmla="*/ 2040486 h 7923565"/>
              <a:gd name="connsiteX59" fmla="*/ 1499677 w 1784313"/>
              <a:gd name="connsiteY59" fmla="*/ 2004907 h 7923565"/>
              <a:gd name="connsiteX60" fmla="*/ 1444530 w 1784313"/>
              <a:gd name="connsiteY60" fmla="*/ 1827009 h 7923565"/>
              <a:gd name="connsiteX61" fmla="*/ 1405392 w 1784313"/>
              <a:gd name="connsiteY61" fmla="*/ 1750514 h 7923565"/>
              <a:gd name="connsiteX62" fmla="*/ 1423182 w 1784313"/>
              <a:gd name="connsiteY62" fmla="*/ 0 h 7923565"/>
              <a:gd name="connsiteX63" fmla="*/ 1688249 w 1784313"/>
              <a:gd name="connsiteY63" fmla="*/ 0 h 7923565"/>
              <a:gd name="connsiteX64" fmla="*/ 1524583 w 1784313"/>
              <a:gd name="connsiteY64" fmla="*/ 539029 h 7923565"/>
              <a:gd name="connsiteX65" fmla="*/ 1167009 w 1784313"/>
              <a:gd name="connsiteY65" fmla="*/ 999785 h 7923565"/>
              <a:gd name="connsiteX66" fmla="*/ 1149220 w 1784313"/>
              <a:gd name="connsiteY66" fmla="*/ 1021133 h 7923565"/>
              <a:gd name="connsiteX67" fmla="*/ 1131430 w 1784313"/>
              <a:gd name="connsiteY67" fmla="*/ 1042481 h 7923565"/>
              <a:gd name="connsiteX68" fmla="*/ 1019353 w 1784313"/>
              <a:gd name="connsiteY68" fmla="*/ 1170567 h 7923565"/>
              <a:gd name="connsiteX69" fmla="*/ 957090 w 1784313"/>
              <a:gd name="connsiteY69" fmla="*/ 1239946 h 7923565"/>
              <a:gd name="connsiteX70" fmla="*/ 939300 w 1784313"/>
              <a:gd name="connsiteY70" fmla="*/ 1261294 h 7923565"/>
              <a:gd name="connsiteX71" fmla="*/ 921511 w 1784313"/>
              <a:gd name="connsiteY71" fmla="*/ 1282642 h 7923565"/>
              <a:gd name="connsiteX72" fmla="*/ 640432 w 1784313"/>
              <a:gd name="connsiteY72" fmla="*/ 1631321 h 7923565"/>
              <a:gd name="connsiteX73" fmla="*/ 1323559 w 1784313"/>
              <a:gd name="connsiteY73" fmla="*/ 1631321 h 7923565"/>
              <a:gd name="connsiteX74" fmla="*/ 1001563 w 1784313"/>
              <a:gd name="connsiteY74" fmla="*/ 1279084 h 7923565"/>
              <a:gd name="connsiteX75" fmla="*/ 1069165 w 1784313"/>
              <a:gd name="connsiteY75" fmla="*/ 1202589 h 7923565"/>
              <a:gd name="connsiteX76" fmla="*/ 1175903 w 1784313"/>
              <a:gd name="connsiteY76" fmla="*/ 1079839 h 7923565"/>
              <a:gd name="connsiteX77" fmla="*/ 1784313 w 1784313"/>
              <a:gd name="connsiteY77" fmla="*/ 2077846 h 7923565"/>
              <a:gd name="connsiteX78" fmla="*/ 1238168 w 1784313"/>
              <a:gd name="connsiteY78" fmla="*/ 3027819 h 7923565"/>
              <a:gd name="connsiteX79" fmla="*/ 1117198 w 1784313"/>
              <a:gd name="connsiteY79" fmla="*/ 2929975 h 7923565"/>
              <a:gd name="connsiteX80" fmla="*/ 1030027 w 1784313"/>
              <a:gd name="connsiteY80" fmla="*/ 2860596 h 7923565"/>
              <a:gd name="connsiteX81" fmla="*/ 1309327 w 1784313"/>
              <a:gd name="connsiteY81" fmla="*/ 2583075 h 7923565"/>
              <a:gd name="connsiteX82" fmla="*/ 652884 w 1784313"/>
              <a:gd name="connsiteY82" fmla="*/ 2583075 h 7923565"/>
              <a:gd name="connsiteX83" fmla="*/ 942858 w 1784313"/>
              <a:gd name="connsiteY83" fmla="*/ 2860596 h 7923565"/>
              <a:gd name="connsiteX84" fmla="*/ 964206 w 1784313"/>
              <a:gd name="connsiteY84" fmla="*/ 2878386 h 7923565"/>
              <a:gd name="connsiteX85" fmla="*/ 985554 w 1784313"/>
              <a:gd name="connsiteY85" fmla="*/ 2896175 h 7923565"/>
              <a:gd name="connsiteX86" fmla="*/ 1076281 w 1784313"/>
              <a:gd name="connsiteY86" fmla="*/ 2969113 h 7923565"/>
              <a:gd name="connsiteX87" fmla="*/ 1193693 w 1784313"/>
              <a:gd name="connsiteY87" fmla="*/ 3063399 h 7923565"/>
              <a:gd name="connsiteX88" fmla="*/ 1215041 w 1784313"/>
              <a:gd name="connsiteY88" fmla="*/ 3081189 h 7923565"/>
              <a:gd name="connsiteX89" fmla="*/ 1236389 w 1784313"/>
              <a:gd name="connsiteY89" fmla="*/ 3098979 h 7923565"/>
              <a:gd name="connsiteX90" fmla="*/ 1718492 w 1784313"/>
              <a:gd name="connsiteY90" fmla="*/ 3719841 h 7923565"/>
              <a:gd name="connsiteX91" fmla="*/ 1716713 w 1784313"/>
              <a:gd name="connsiteY91" fmla="*/ 3719841 h 7923565"/>
              <a:gd name="connsiteX92" fmla="*/ 1755850 w 1784313"/>
              <a:gd name="connsiteY92" fmla="*/ 3977793 h 7923565"/>
              <a:gd name="connsiteX93" fmla="*/ 1693587 w 1784313"/>
              <a:gd name="connsiteY93" fmla="*/ 4289114 h 7923565"/>
              <a:gd name="connsiteX94" fmla="*/ 1695365 w 1784313"/>
              <a:gd name="connsiteY94" fmla="*/ 4289114 h 7923565"/>
              <a:gd name="connsiteX95" fmla="*/ 1152777 w 1784313"/>
              <a:gd name="connsiteY95" fmla="*/ 4947335 h 7923565"/>
              <a:gd name="connsiteX96" fmla="*/ 1131430 w 1784313"/>
              <a:gd name="connsiteY96" fmla="*/ 4965125 h 7923565"/>
              <a:gd name="connsiteX97" fmla="*/ 1110082 w 1784313"/>
              <a:gd name="connsiteY97" fmla="*/ 4982915 h 7923565"/>
              <a:gd name="connsiteX98" fmla="*/ 935742 w 1784313"/>
              <a:gd name="connsiteY98" fmla="*/ 5123455 h 7923565"/>
              <a:gd name="connsiteX99" fmla="*/ 901941 w 1784313"/>
              <a:gd name="connsiteY99" fmla="*/ 5150139 h 7923565"/>
              <a:gd name="connsiteX100" fmla="*/ 878815 w 1784313"/>
              <a:gd name="connsiteY100" fmla="*/ 5167928 h 7923565"/>
              <a:gd name="connsiteX101" fmla="*/ 857467 w 1784313"/>
              <a:gd name="connsiteY101" fmla="*/ 5185718 h 7923565"/>
              <a:gd name="connsiteX102" fmla="*/ 524797 w 1784313"/>
              <a:gd name="connsiteY102" fmla="*/ 5479250 h 7923565"/>
              <a:gd name="connsiteX103" fmla="*/ 1234610 w 1784313"/>
              <a:gd name="connsiteY103" fmla="*/ 5479250 h 7923565"/>
              <a:gd name="connsiteX104" fmla="*/ 948194 w 1784313"/>
              <a:gd name="connsiteY104" fmla="*/ 5189276 h 7923565"/>
              <a:gd name="connsiteX105" fmla="*/ 980216 w 1784313"/>
              <a:gd name="connsiteY105" fmla="*/ 5164370 h 7923565"/>
              <a:gd name="connsiteX106" fmla="*/ 1154556 w 1784313"/>
              <a:gd name="connsiteY106" fmla="*/ 5022052 h 7923565"/>
              <a:gd name="connsiteX107" fmla="*/ 1761188 w 1784313"/>
              <a:gd name="connsiteY107" fmla="*/ 5968468 h 7923565"/>
              <a:gd name="connsiteX108" fmla="*/ 1149220 w 1784313"/>
              <a:gd name="connsiteY108" fmla="*/ 6914884 h 7923565"/>
              <a:gd name="connsiteX109" fmla="*/ 1074503 w 1784313"/>
              <a:gd name="connsiteY109" fmla="*/ 6852621 h 7923565"/>
              <a:gd name="connsiteX110" fmla="*/ 944636 w 1784313"/>
              <a:gd name="connsiteY110" fmla="*/ 6745882 h 7923565"/>
              <a:gd name="connsiteX111" fmla="*/ 1216821 w 1784313"/>
              <a:gd name="connsiteY111" fmla="*/ 6486151 h 7923565"/>
              <a:gd name="connsiteX112" fmla="*/ 572831 w 1784313"/>
              <a:gd name="connsiteY112" fmla="*/ 6486151 h 7923565"/>
              <a:gd name="connsiteX113" fmla="*/ 857467 w 1784313"/>
              <a:gd name="connsiteY113" fmla="*/ 6745882 h 7923565"/>
              <a:gd name="connsiteX114" fmla="*/ 878815 w 1784313"/>
              <a:gd name="connsiteY114" fmla="*/ 6763672 h 7923565"/>
              <a:gd name="connsiteX115" fmla="*/ 900163 w 1784313"/>
              <a:gd name="connsiteY115" fmla="*/ 6781462 h 7923565"/>
              <a:gd name="connsiteX116" fmla="*/ 1031807 w 1784313"/>
              <a:gd name="connsiteY116" fmla="*/ 6891758 h 7923565"/>
              <a:gd name="connsiteX117" fmla="*/ 1104744 w 1784313"/>
              <a:gd name="connsiteY117" fmla="*/ 6952244 h 7923565"/>
              <a:gd name="connsiteX118" fmla="*/ 1126092 w 1784313"/>
              <a:gd name="connsiteY118" fmla="*/ 6970033 h 7923565"/>
              <a:gd name="connsiteX119" fmla="*/ 1147440 w 1784313"/>
              <a:gd name="connsiteY119" fmla="*/ 6987823 h 7923565"/>
              <a:gd name="connsiteX120" fmla="*/ 1696943 w 1784313"/>
              <a:gd name="connsiteY120" fmla="*/ 7551415 h 7923565"/>
              <a:gd name="connsiteX121" fmla="*/ 1728168 w 1784313"/>
              <a:gd name="connsiteY121" fmla="*/ 7609403 h 7923565"/>
              <a:gd name="connsiteX122" fmla="*/ 1492092 w 1784313"/>
              <a:gd name="connsiteY122" fmla="*/ 7745701 h 7923565"/>
              <a:gd name="connsiteX123" fmla="*/ 1487198 w 1784313"/>
              <a:gd name="connsiteY123" fmla="*/ 7733214 h 7923565"/>
              <a:gd name="connsiteX124" fmla="*/ 941078 w 1784313"/>
              <a:gd name="connsiteY124" fmla="*/ 7156825 h 7923565"/>
              <a:gd name="connsiteX125" fmla="*/ 919730 w 1784313"/>
              <a:gd name="connsiteY125" fmla="*/ 7139035 h 7923565"/>
              <a:gd name="connsiteX126" fmla="*/ 898383 w 1784313"/>
              <a:gd name="connsiteY126" fmla="*/ 7121245 h 7923565"/>
              <a:gd name="connsiteX127" fmla="*/ 839677 w 1784313"/>
              <a:gd name="connsiteY127" fmla="*/ 7073214 h 7923565"/>
              <a:gd name="connsiteX128" fmla="*/ 693801 w 1784313"/>
              <a:gd name="connsiteY128" fmla="*/ 6952244 h 7923565"/>
              <a:gd name="connsiteX129" fmla="*/ 672454 w 1784313"/>
              <a:gd name="connsiteY129" fmla="*/ 6934454 h 7923565"/>
              <a:gd name="connsiteX130" fmla="*/ 651106 w 1784313"/>
              <a:gd name="connsiteY130" fmla="*/ 6916664 h 7923565"/>
              <a:gd name="connsiteX131" fmla="*/ 0 w 1784313"/>
              <a:gd name="connsiteY131" fmla="*/ 5948900 h 7923565"/>
              <a:gd name="connsiteX132" fmla="*/ 672454 w 1784313"/>
              <a:gd name="connsiteY132" fmla="*/ 4995368 h 7923565"/>
              <a:gd name="connsiteX133" fmla="*/ 693801 w 1784313"/>
              <a:gd name="connsiteY133" fmla="*/ 4977579 h 7923565"/>
              <a:gd name="connsiteX134" fmla="*/ 715149 w 1784313"/>
              <a:gd name="connsiteY134" fmla="*/ 4959789 h 7923565"/>
              <a:gd name="connsiteX135" fmla="*/ 752506 w 1784313"/>
              <a:gd name="connsiteY135" fmla="*/ 4929545 h 7923565"/>
              <a:gd name="connsiteX136" fmla="*/ 923288 w 1784313"/>
              <a:gd name="connsiteY136" fmla="*/ 4792565 h 7923565"/>
              <a:gd name="connsiteX137" fmla="*/ 944636 w 1784313"/>
              <a:gd name="connsiteY137" fmla="*/ 4774775 h 7923565"/>
              <a:gd name="connsiteX138" fmla="*/ 965984 w 1784313"/>
              <a:gd name="connsiteY138" fmla="*/ 4756985 h 7923565"/>
              <a:gd name="connsiteX139" fmla="*/ 1257736 w 1784313"/>
              <a:gd name="connsiteY139" fmla="*/ 4477685 h 7923565"/>
              <a:gd name="connsiteX140" fmla="*/ 642210 w 1784313"/>
              <a:gd name="connsiteY140" fmla="*/ 4477685 h 7923565"/>
              <a:gd name="connsiteX141" fmla="*/ 882373 w 1784313"/>
              <a:gd name="connsiteY141" fmla="*/ 4753428 h 7923565"/>
              <a:gd name="connsiteX142" fmla="*/ 711591 w 1784313"/>
              <a:gd name="connsiteY142" fmla="*/ 4890408 h 7923565"/>
              <a:gd name="connsiteX143" fmla="*/ 674232 w 1784313"/>
              <a:gd name="connsiteY143" fmla="*/ 4920651 h 7923565"/>
              <a:gd name="connsiteX144" fmla="*/ 138760 w 1784313"/>
              <a:gd name="connsiteY144" fmla="*/ 3899518 h 7923565"/>
              <a:gd name="connsiteX145" fmla="*/ 727601 w 1784313"/>
              <a:gd name="connsiteY145" fmla="*/ 3088305 h 7923565"/>
              <a:gd name="connsiteX146" fmla="*/ 850351 w 1784313"/>
              <a:gd name="connsiteY146" fmla="*/ 3187928 h 7923565"/>
              <a:gd name="connsiteX147" fmla="*/ 937520 w 1784313"/>
              <a:gd name="connsiteY147" fmla="*/ 3257307 h 7923565"/>
              <a:gd name="connsiteX148" fmla="*/ 619084 w 1784313"/>
              <a:gd name="connsiteY148" fmla="*/ 3524153 h 7923565"/>
              <a:gd name="connsiteX149" fmla="*/ 1307548 w 1784313"/>
              <a:gd name="connsiteY149" fmla="*/ 3524153 h 7923565"/>
              <a:gd name="connsiteX150" fmla="*/ 1030027 w 1784313"/>
              <a:gd name="connsiteY150" fmla="*/ 3259086 h 7923565"/>
              <a:gd name="connsiteX151" fmla="*/ 1008679 w 1784313"/>
              <a:gd name="connsiteY151" fmla="*/ 3241297 h 7923565"/>
              <a:gd name="connsiteX152" fmla="*/ 985553 w 1784313"/>
              <a:gd name="connsiteY152" fmla="*/ 3223507 h 7923565"/>
              <a:gd name="connsiteX153" fmla="*/ 893047 w 1784313"/>
              <a:gd name="connsiteY153" fmla="*/ 3148790 h 7923565"/>
              <a:gd name="connsiteX154" fmla="*/ 775634 w 1784313"/>
              <a:gd name="connsiteY154" fmla="*/ 3054503 h 7923565"/>
              <a:gd name="connsiteX155" fmla="*/ 754286 w 1784313"/>
              <a:gd name="connsiteY155" fmla="*/ 3036714 h 7923565"/>
              <a:gd name="connsiteX156" fmla="*/ 732939 w 1784313"/>
              <a:gd name="connsiteY156" fmla="*/ 3018924 h 7923565"/>
              <a:gd name="connsiteX157" fmla="*/ 177898 w 1784313"/>
              <a:gd name="connsiteY157" fmla="*/ 2070730 h 7923565"/>
              <a:gd name="connsiteX158" fmla="*/ 732939 w 1784313"/>
              <a:gd name="connsiteY158" fmla="*/ 1090512 h 7923565"/>
              <a:gd name="connsiteX159" fmla="*/ 750728 w 1784313"/>
              <a:gd name="connsiteY159" fmla="*/ 1069165 h 7923565"/>
              <a:gd name="connsiteX160" fmla="*/ 768518 w 1784313"/>
              <a:gd name="connsiteY160" fmla="*/ 1047817 h 7923565"/>
              <a:gd name="connsiteX161" fmla="*/ 804098 w 1784313"/>
              <a:gd name="connsiteY161" fmla="*/ 1008679 h 7923565"/>
              <a:gd name="connsiteX162" fmla="*/ 942858 w 1784313"/>
              <a:gd name="connsiteY162" fmla="*/ 850351 h 7923565"/>
              <a:gd name="connsiteX163" fmla="*/ 960648 w 1784313"/>
              <a:gd name="connsiteY163" fmla="*/ 829004 h 7923565"/>
              <a:gd name="connsiteX164" fmla="*/ 978438 w 1784313"/>
              <a:gd name="connsiteY164" fmla="*/ 807656 h 7923565"/>
              <a:gd name="connsiteX165" fmla="*/ 1287980 w 1784313"/>
              <a:gd name="connsiteY165" fmla="*/ 405607 h 7923565"/>
              <a:gd name="connsiteX166" fmla="*/ 1423182 w 1784313"/>
              <a:gd name="connsiteY166" fmla="*/ 0 h 7923565"/>
              <a:gd name="connsiteX167" fmla="*/ 514270 w 1784313"/>
              <a:gd name="connsiteY167" fmla="*/ 365613 h 7923565"/>
              <a:gd name="connsiteX168" fmla="*/ 526577 w 1784313"/>
              <a:gd name="connsiteY168" fmla="*/ 400270 h 7923565"/>
              <a:gd name="connsiteX169" fmla="*/ 898384 w 1784313"/>
              <a:gd name="connsiteY169" fmla="*/ 811214 h 7923565"/>
              <a:gd name="connsiteX170" fmla="*/ 754286 w 1784313"/>
              <a:gd name="connsiteY170" fmla="*/ 976658 h 7923565"/>
              <a:gd name="connsiteX171" fmla="*/ 725823 w 1784313"/>
              <a:gd name="connsiteY171" fmla="*/ 1010460 h 7923565"/>
              <a:gd name="connsiteX172" fmla="*/ 295310 w 1784313"/>
              <a:gd name="connsiteY172" fmla="*/ 537252 h 7923565"/>
              <a:gd name="connsiteX173" fmla="*/ 278887 w 1784313"/>
              <a:gd name="connsiteY173" fmla="*/ 501512 h 792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1784313" h="7923565">
                <a:moveTo>
                  <a:pt x="652884" y="6991381"/>
                </a:moveTo>
                <a:cubicBezTo>
                  <a:pt x="700917" y="7032296"/>
                  <a:pt x="750728" y="7073214"/>
                  <a:pt x="802318" y="7114129"/>
                </a:cubicBezTo>
                <a:cubicBezTo>
                  <a:pt x="820108" y="7130141"/>
                  <a:pt x="839677" y="7144373"/>
                  <a:pt x="857467" y="7160383"/>
                </a:cubicBezTo>
                <a:cubicBezTo>
                  <a:pt x="549703" y="7423671"/>
                  <a:pt x="279299" y="7674508"/>
                  <a:pt x="279299" y="7923565"/>
                </a:cubicBezTo>
                <a:lnTo>
                  <a:pt x="0" y="7923565"/>
                </a:lnTo>
                <a:cubicBezTo>
                  <a:pt x="0" y="7576663"/>
                  <a:pt x="316658" y="7277795"/>
                  <a:pt x="652884" y="6991381"/>
                </a:cubicBezTo>
                <a:close/>
                <a:moveTo>
                  <a:pt x="291752" y="6046743"/>
                </a:moveTo>
                <a:cubicBezTo>
                  <a:pt x="302426" y="6096555"/>
                  <a:pt x="321994" y="6146366"/>
                  <a:pt x="348680" y="6196177"/>
                </a:cubicBezTo>
                <a:cubicBezTo>
                  <a:pt x="370027" y="6237095"/>
                  <a:pt x="398491" y="6279790"/>
                  <a:pt x="428733" y="6320706"/>
                </a:cubicBezTo>
                <a:cubicBezTo>
                  <a:pt x="435849" y="6331380"/>
                  <a:pt x="444744" y="6342053"/>
                  <a:pt x="455418" y="6352727"/>
                </a:cubicBezTo>
                <a:lnTo>
                  <a:pt x="1327117" y="6352727"/>
                </a:lnTo>
                <a:cubicBezTo>
                  <a:pt x="1334233" y="6342053"/>
                  <a:pt x="1343127" y="6331380"/>
                  <a:pt x="1350243" y="6320706"/>
                </a:cubicBezTo>
                <a:cubicBezTo>
                  <a:pt x="1380487" y="6279790"/>
                  <a:pt x="1405392" y="6238873"/>
                  <a:pt x="1424960" y="6196177"/>
                </a:cubicBezTo>
                <a:cubicBezTo>
                  <a:pt x="1448088" y="6146366"/>
                  <a:pt x="1465878" y="6096555"/>
                  <a:pt x="1474771" y="6046743"/>
                </a:cubicBezTo>
                <a:close/>
                <a:moveTo>
                  <a:pt x="410943" y="5610895"/>
                </a:moveTo>
                <a:cubicBezTo>
                  <a:pt x="386037" y="5644694"/>
                  <a:pt x="362911" y="5680274"/>
                  <a:pt x="343342" y="5715853"/>
                </a:cubicBezTo>
                <a:cubicBezTo>
                  <a:pt x="311320" y="5772781"/>
                  <a:pt x="291752" y="5833266"/>
                  <a:pt x="282856" y="5893751"/>
                </a:cubicBezTo>
                <a:cubicBezTo>
                  <a:pt x="281079" y="5900867"/>
                  <a:pt x="281079" y="5907983"/>
                  <a:pt x="281078" y="5915099"/>
                </a:cubicBezTo>
                <a:lnTo>
                  <a:pt x="1476551" y="5915099"/>
                </a:lnTo>
                <a:cubicBezTo>
                  <a:pt x="1474771" y="5907983"/>
                  <a:pt x="1474771" y="5900867"/>
                  <a:pt x="1472993" y="5893751"/>
                </a:cubicBezTo>
                <a:cubicBezTo>
                  <a:pt x="1460540" y="5835046"/>
                  <a:pt x="1437414" y="5774561"/>
                  <a:pt x="1405392" y="5715853"/>
                </a:cubicBezTo>
                <a:cubicBezTo>
                  <a:pt x="1385823" y="5680274"/>
                  <a:pt x="1362697" y="5646474"/>
                  <a:pt x="1337791" y="5610895"/>
                </a:cubicBezTo>
                <a:close/>
                <a:moveTo>
                  <a:pt x="435849" y="4070300"/>
                </a:moveTo>
                <a:cubicBezTo>
                  <a:pt x="446522" y="4116554"/>
                  <a:pt x="462534" y="4162807"/>
                  <a:pt x="480324" y="4209061"/>
                </a:cubicBezTo>
                <a:cubicBezTo>
                  <a:pt x="496334" y="4251756"/>
                  <a:pt x="517681" y="4292671"/>
                  <a:pt x="540809" y="4333589"/>
                </a:cubicBezTo>
                <a:cubicBezTo>
                  <a:pt x="546145" y="4340705"/>
                  <a:pt x="551483" y="4349599"/>
                  <a:pt x="556819" y="4358495"/>
                </a:cubicBezTo>
                <a:lnTo>
                  <a:pt x="556819" y="4360273"/>
                </a:lnTo>
                <a:lnTo>
                  <a:pt x="1353801" y="4360273"/>
                </a:lnTo>
                <a:cubicBezTo>
                  <a:pt x="1359139" y="4353157"/>
                  <a:pt x="1364475" y="4344263"/>
                  <a:pt x="1369813" y="4335367"/>
                </a:cubicBezTo>
                <a:cubicBezTo>
                  <a:pt x="1378707" y="4319357"/>
                  <a:pt x="1387603" y="4305125"/>
                  <a:pt x="1396497" y="4289114"/>
                </a:cubicBezTo>
                <a:lnTo>
                  <a:pt x="1394718" y="4289114"/>
                </a:lnTo>
                <a:cubicBezTo>
                  <a:pt x="1408950" y="4262430"/>
                  <a:pt x="1421402" y="4235744"/>
                  <a:pt x="1432076" y="4209060"/>
                </a:cubicBezTo>
                <a:cubicBezTo>
                  <a:pt x="1449866" y="4164585"/>
                  <a:pt x="1464098" y="4118332"/>
                  <a:pt x="1471213" y="4070300"/>
                </a:cubicBezTo>
                <a:lnTo>
                  <a:pt x="1017575" y="4070300"/>
                </a:lnTo>
                <a:lnTo>
                  <a:pt x="1015795" y="4070300"/>
                </a:lnTo>
                <a:close/>
                <a:moveTo>
                  <a:pt x="508787" y="3654019"/>
                </a:moveTo>
                <a:cubicBezTo>
                  <a:pt x="492776" y="3678925"/>
                  <a:pt x="476766" y="3702051"/>
                  <a:pt x="464312" y="3726957"/>
                </a:cubicBezTo>
                <a:cubicBezTo>
                  <a:pt x="435849" y="3783884"/>
                  <a:pt x="418059" y="3842591"/>
                  <a:pt x="418059" y="3904855"/>
                </a:cubicBezTo>
                <a:cubicBezTo>
                  <a:pt x="418059" y="3917309"/>
                  <a:pt x="418059" y="3931540"/>
                  <a:pt x="419839" y="3943992"/>
                </a:cubicBezTo>
                <a:lnTo>
                  <a:pt x="1015795" y="3943992"/>
                </a:lnTo>
                <a:lnTo>
                  <a:pt x="1017575" y="3943992"/>
                </a:lnTo>
                <a:lnTo>
                  <a:pt x="1478329" y="3943992"/>
                </a:lnTo>
                <a:cubicBezTo>
                  <a:pt x="1476551" y="3929760"/>
                  <a:pt x="1476551" y="3917308"/>
                  <a:pt x="1474772" y="3904854"/>
                </a:cubicBezTo>
                <a:cubicBezTo>
                  <a:pt x="1467656" y="3842591"/>
                  <a:pt x="1451646" y="3782106"/>
                  <a:pt x="1426740" y="3726957"/>
                </a:cubicBezTo>
                <a:cubicBezTo>
                  <a:pt x="1426740" y="3723399"/>
                  <a:pt x="1424960" y="3721621"/>
                  <a:pt x="1423182" y="3718063"/>
                </a:cubicBezTo>
                <a:cubicBezTo>
                  <a:pt x="1414286" y="3696715"/>
                  <a:pt x="1403612" y="3675367"/>
                  <a:pt x="1391161" y="3654020"/>
                </a:cubicBezTo>
                <a:close/>
                <a:moveTo>
                  <a:pt x="458976" y="2166795"/>
                </a:moveTo>
                <a:cubicBezTo>
                  <a:pt x="466092" y="2221942"/>
                  <a:pt x="478544" y="2275311"/>
                  <a:pt x="498114" y="2326903"/>
                </a:cubicBezTo>
                <a:cubicBezTo>
                  <a:pt x="514124" y="2369598"/>
                  <a:pt x="535471" y="2412293"/>
                  <a:pt x="558599" y="2451431"/>
                </a:cubicBezTo>
                <a:cubicBezTo>
                  <a:pt x="560377" y="2453209"/>
                  <a:pt x="560377" y="2453209"/>
                  <a:pt x="562157" y="2454989"/>
                </a:cubicBezTo>
                <a:lnTo>
                  <a:pt x="1394718" y="2454989"/>
                </a:lnTo>
                <a:cubicBezTo>
                  <a:pt x="1394719" y="2453209"/>
                  <a:pt x="1396497" y="2453209"/>
                  <a:pt x="1396497" y="2451431"/>
                </a:cubicBezTo>
                <a:cubicBezTo>
                  <a:pt x="1419624" y="2412293"/>
                  <a:pt x="1440972" y="2369598"/>
                  <a:pt x="1456982" y="2326903"/>
                </a:cubicBezTo>
                <a:cubicBezTo>
                  <a:pt x="1476551" y="2277091"/>
                  <a:pt x="1490783" y="2221942"/>
                  <a:pt x="1497899" y="2166795"/>
                </a:cubicBezTo>
                <a:close/>
                <a:moveTo>
                  <a:pt x="560377" y="1750514"/>
                </a:moveTo>
                <a:cubicBezTo>
                  <a:pt x="546145" y="1777198"/>
                  <a:pt x="531913" y="1802103"/>
                  <a:pt x="519461" y="1827009"/>
                </a:cubicBezTo>
                <a:cubicBezTo>
                  <a:pt x="489218" y="1887494"/>
                  <a:pt x="467870" y="1947980"/>
                  <a:pt x="458976" y="2004907"/>
                </a:cubicBezTo>
                <a:cubicBezTo>
                  <a:pt x="457196" y="2017360"/>
                  <a:pt x="455418" y="2029812"/>
                  <a:pt x="453638" y="2040486"/>
                </a:cubicBezTo>
                <a:lnTo>
                  <a:pt x="1503235" y="2040486"/>
                </a:lnTo>
                <a:cubicBezTo>
                  <a:pt x="1503235" y="2028034"/>
                  <a:pt x="1501457" y="2017360"/>
                  <a:pt x="1499677" y="2004907"/>
                </a:cubicBezTo>
                <a:cubicBezTo>
                  <a:pt x="1490783" y="1946201"/>
                  <a:pt x="1471214" y="1885716"/>
                  <a:pt x="1444530" y="1827009"/>
                </a:cubicBezTo>
                <a:cubicBezTo>
                  <a:pt x="1433856" y="1800325"/>
                  <a:pt x="1419624" y="1775420"/>
                  <a:pt x="1405392" y="1750514"/>
                </a:cubicBezTo>
                <a:close/>
                <a:moveTo>
                  <a:pt x="1423182" y="0"/>
                </a:moveTo>
                <a:lnTo>
                  <a:pt x="1688249" y="0"/>
                </a:lnTo>
                <a:cubicBezTo>
                  <a:pt x="1677575" y="167224"/>
                  <a:pt x="1629544" y="345122"/>
                  <a:pt x="1524583" y="539029"/>
                </a:cubicBezTo>
                <a:cubicBezTo>
                  <a:pt x="1432076" y="704475"/>
                  <a:pt x="1295096" y="852129"/>
                  <a:pt x="1167009" y="999785"/>
                </a:cubicBezTo>
                <a:cubicBezTo>
                  <a:pt x="1161671" y="1006901"/>
                  <a:pt x="1154556" y="1014017"/>
                  <a:pt x="1149220" y="1021133"/>
                </a:cubicBezTo>
                <a:cubicBezTo>
                  <a:pt x="1143882" y="1028249"/>
                  <a:pt x="1136766" y="1035365"/>
                  <a:pt x="1131430" y="1042481"/>
                </a:cubicBezTo>
                <a:cubicBezTo>
                  <a:pt x="1094070" y="1085176"/>
                  <a:pt x="1056712" y="1127872"/>
                  <a:pt x="1019353" y="1170567"/>
                </a:cubicBezTo>
                <a:cubicBezTo>
                  <a:pt x="998005" y="1193693"/>
                  <a:pt x="976658" y="1216820"/>
                  <a:pt x="957090" y="1239946"/>
                </a:cubicBezTo>
                <a:cubicBezTo>
                  <a:pt x="951752" y="1247062"/>
                  <a:pt x="944636" y="1254178"/>
                  <a:pt x="939300" y="1261294"/>
                </a:cubicBezTo>
                <a:cubicBezTo>
                  <a:pt x="933962" y="1268410"/>
                  <a:pt x="926846" y="1275526"/>
                  <a:pt x="921511" y="1282642"/>
                </a:cubicBezTo>
                <a:cubicBezTo>
                  <a:pt x="816550" y="1401834"/>
                  <a:pt x="720485" y="1519247"/>
                  <a:pt x="640432" y="1631321"/>
                </a:cubicBezTo>
                <a:lnTo>
                  <a:pt x="1323559" y="1631321"/>
                </a:lnTo>
                <a:cubicBezTo>
                  <a:pt x="1234610" y="1513909"/>
                  <a:pt x="1122534" y="1398276"/>
                  <a:pt x="1001563" y="1279084"/>
                </a:cubicBezTo>
                <a:cubicBezTo>
                  <a:pt x="1024691" y="1254178"/>
                  <a:pt x="1046039" y="1227495"/>
                  <a:pt x="1069165" y="1202589"/>
                </a:cubicBezTo>
                <a:cubicBezTo>
                  <a:pt x="1104744" y="1161671"/>
                  <a:pt x="1140324" y="1120756"/>
                  <a:pt x="1175903" y="1079839"/>
                </a:cubicBezTo>
                <a:cubicBezTo>
                  <a:pt x="1501457" y="1394718"/>
                  <a:pt x="1784314" y="1704260"/>
                  <a:pt x="1784313" y="2077846"/>
                </a:cubicBezTo>
                <a:cubicBezTo>
                  <a:pt x="1784314" y="2488789"/>
                  <a:pt x="1529921" y="2780541"/>
                  <a:pt x="1238168" y="3027819"/>
                </a:cubicBezTo>
                <a:cubicBezTo>
                  <a:pt x="1197251" y="2994018"/>
                  <a:pt x="1158114" y="2961997"/>
                  <a:pt x="1117198" y="2929975"/>
                </a:cubicBezTo>
                <a:cubicBezTo>
                  <a:pt x="1088734" y="2906849"/>
                  <a:pt x="1058491" y="2883722"/>
                  <a:pt x="1030027" y="2860596"/>
                </a:cubicBezTo>
                <a:cubicBezTo>
                  <a:pt x="1133208" y="2773425"/>
                  <a:pt x="1231052" y="2680918"/>
                  <a:pt x="1309327" y="2583075"/>
                </a:cubicBezTo>
                <a:lnTo>
                  <a:pt x="652884" y="2583075"/>
                </a:lnTo>
                <a:cubicBezTo>
                  <a:pt x="734717" y="2680918"/>
                  <a:pt x="836119" y="2771647"/>
                  <a:pt x="942858" y="2860596"/>
                </a:cubicBezTo>
                <a:cubicBezTo>
                  <a:pt x="949974" y="2865932"/>
                  <a:pt x="957090" y="2873048"/>
                  <a:pt x="964206" y="2878386"/>
                </a:cubicBezTo>
                <a:cubicBezTo>
                  <a:pt x="971322" y="2883721"/>
                  <a:pt x="978438" y="2890837"/>
                  <a:pt x="985554" y="2896175"/>
                </a:cubicBezTo>
                <a:cubicBezTo>
                  <a:pt x="1015795" y="2919301"/>
                  <a:pt x="1046039" y="2944207"/>
                  <a:pt x="1076281" y="2969113"/>
                </a:cubicBezTo>
                <a:cubicBezTo>
                  <a:pt x="1115418" y="3001134"/>
                  <a:pt x="1154555" y="3031378"/>
                  <a:pt x="1193693" y="3063399"/>
                </a:cubicBezTo>
                <a:cubicBezTo>
                  <a:pt x="1200809" y="3068735"/>
                  <a:pt x="1207925" y="3075851"/>
                  <a:pt x="1215041" y="3081189"/>
                </a:cubicBezTo>
                <a:cubicBezTo>
                  <a:pt x="1222157" y="3086525"/>
                  <a:pt x="1229272" y="3093641"/>
                  <a:pt x="1236389" y="3098979"/>
                </a:cubicBezTo>
                <a:cubicBezTo>
                  <a:pt x="1446308" y="3275096"/>
                  <a:pt x="1638437" y="3467226"/>
                  <a:pt x="1718492" y="3719841"/>
                </a:cubicBezTo>
                <a:lnTo>
                  <a:pt x="1716713" y="3719841"/>
                </a:lnTo>
                <a:cubicBezTo>
                  <a:pt x="1741618" y="3799896"/>
                  <a:pt x="1755850" y="3885287"/>
                  <a:pt x="1755850" y="3977793"/>
                </a:cubicBezTo>
                <a:cubicBezTo>
                  <a:pt x="1755850" y="4088090"/>
                  <a:pt x="1732724" y="4191271"/>
                  <a:pt x="1693587" y="4289114"/>
                </a:cubicBezTo>
                <a:lnTo>
                  <a:pt x="1695365" y="4289114"/>
                </a:lnTo>
                <a:cubicBezTo>
                  <a:pt x="1593964" y="4541728"/>
                  <a:pt x="1380487" y="4755206"/>
                  <a:pt x="1152777" y="4947335"/>
                </a:cubicBezTo>
                <a:cubicBezTo>
                  <a:pt x="1145661" y="4952673"/>
                  <a:pt x="1138546" y="4959789"/>
                  <a:pt x="1131430" y="4965125"/>
                </a:cubicBezTo>
                <a:cubicBezTo>
                  <a:pt x="1124314" y="4970463"/>
                  <a:pt x="1117198" y="4977579"/>
                  <a:pt x="1110082" y="4982915"/>
                </a:cubicBezTo>
                <a:cubicBezTo>
                  <a:pt x="1051375" y="5030948"/>
                  <a:pt x="992669" y="5077201"/>
                  <a:pt x="935742" y="5123455"/>
                </a:cubicBezTo>
                <a:cubicBezTo>
                  <a:pt x="923288" y="5132349"/>
                  <a:pt x="912615" y="5141245"/>
                  <a:pt x="901941" y="5150139"/>
                </a:cubicBezTo>
                <a:cubicBezTo>
                  <a:pt x="893047" y="5155476"/>
                  <a:pt x="885931" y="5162592"/>
                  <a:pt x="878815" y="5167928"/>
                </a:cubicBezTo>
                <a:cubicBezTo>
                  <a:pt x="871699" y="5173266"/>
                  <a:pt x="864583" y="5180382"/>
                  <a:pt x="857467" y="5185718"/>
                </a:cubicBezTo>
                <a:cubicBezTo>
                  <a:pt x="736497" y="5285341"/>
                  <a:pt x="620862" y="5381406"/>
                  <a:pt x="524797" y="5479250"/>
                </a:cubicBezTo>
                <a:lnTo>
                  <a:pt x="1234610" y="5479250"/>
                </a:lnTo>
                <a:cubicBezTo>
                  <a:pt x="1150997" y="5383186"/>
                  <a:pt x="1051375" y="5287121"/>
                  <a:pt x="948194" y="5189276"/>
                </a:cubicBezTo>
                <a:cubicBezTo>
                  <a:pt x="958868" y="5182160"/>
                  <a:pt x="969542" y="5173266"/>
                  <a:pt x="980216" y="5164370"/>
                </a:cubicBezTo>
                <a:cubicBezTo>
                  <a:pt x="1037143" y="5118117"/>
                  <a:pt x="1095850" y="5070086"/>
                  <a:pt x="1154556" y="5022052"/>
                </a:cubicBezTo>
                <a:cubicBezTo>
                  <a:pt x="1471214" y="5324478"/>
                  <a:pt x="1761188" y="5612673"/>
                  <a:pt x="1761188" y="5968468"/>
                </a:cubicBezTo>
                <a:cubicBezTo>
                  <a:pt x="1761188" y="6327822"/>
                  <a:pt x="1474772" y="6630248"/>
                  <a:pt x="1149220" y="6914884"/>
                </a:cubicBezTo>
                <a:cubicBezTo>
                  <a:pt x="1124314" y="6893536"/>
                  <a:pt x="1099408" y="6873969"/>
                  <a:pt x="1074503" y="6852621"/>
                </a:cubicBezTo>
                <a:cubicBezTo>
                  <a:pt x="1031807" y="6817041"/>
                  <a:pt x="987332" y="6781462"/>
                  <a:pt x="944636" y="6745882"/>
                </a:cubicBezTo>
                <a:cubicBezTo>
                  <a:pt x="1042481" y="6660491"/>
                  <a:pt x="1134988" y="6573320"/>
                  <a:pt x="1216821" y="6486151"/>
                </a:cubicBezTo>
                <a:lnTo>
                  <a:pt x="572831" y="6486151"/>
                </a:lnTo>
                <a:cubicBezTo>
                  <a:pt x="658222" y="6573320"/>
                  <a:pt x="756065" y="6660491"/>
                  <a:pt x="857467" y="6745882"/>
                </a:cubicBezTo>
                <a:cubicBezTo>
                  <a:pt x="864583" y="6751218"/>
                  <a:pt x="871699" y="6758334"/>
                  <a:pt x="878815" y="6763672"/>
                </a:cubicBezTo>
                <a:cubicBezTo>
                  <a:pt x="885931" y="6769008"/>
                  <a:pt x="893047" y="6776124"/>
                  <a:pt x="900163" y="6781462"/>
                </a:cubicBezTo>
                <a:cubicBezTo>
                  <a:pt x="942858" y="6818819"/>
                  <a:pt x="987332" y="6856179"/>
                  <a:pt x="1031807" y="6891758"/>
                </a:cubicBezTo>
                <a:cubicBezTo>
                  <a:pt x="1056713" y="6911326"/>
                  <a:pt x="1079839" y="6932674"/>
                  <a:pt x="1104744" y="6952244"/>
                </a:cubicBezTo>
                <a:cubicBezTo>
                  <a:pt x="1111860" y="6957580"/>
                  <a:pt x="1118976" y="6964695"/>
                  <a:pt x="1126092" y="6970033"/>
                </a:cubicBezTo>
                <a:cubicBezTo>
                  <a:pt x="1133208" y="6975369"/>
                  <a:pt x="1140324" y="6982485"/>
                  <a:pt x="1147440" y="6987823"/>
                </a:cubicBezTo>
                <a:cubicBezTo>
                  <a:pt x="1364253" y="7169056"/>
                  <a:pt x="1572032" y="7354459"/>
                  <a:pt x="1696943" y="7551415"/>
                </a:cubicBezTo>
                <a:lnTo>
                  <a:pt x="1728168" y="7609403"/>
                </a:lnTo>
                <a:lnTo>
                  <a:pt x="1492092" y="7745701"/>
                </a:lnTo>
                <a:lnTo>
                  <a:pt x="1487198" y="7733214"/>
                </a:lnTo>
                <a:cubicBezTo>
                  <a:pt x="1391716" y="7544087"/>
                  <a:pt x="1171901" y="7348955"/>
                  <a:pt x="941078" y="7156825"/>
                </a:cubicBezTo>
                <a:cubicBezTo>
                  <a:pt x="933962" y="7151489"/>
                  <a:pt x="926846" y="7144373"/>
                  <a:pt x="919730" y="7139035"/>
                </a:cubicBezTo>
                <a:cubicBezTo>
                  <a:pt x="912615" y="7133699"/>
                  <a:pt x="905499" y="7126583"/>
                  <a:pt x="898383" y="7121245"/>
                </a:cubicBezTo>
                <a:cubicBezTo>
                  <a:pt x="878815" y="7105236"/>
                  <a:pt x="859245" y="7089224"/>
                  <a:pt x="839677" y="7073214"/>
                </a:cubicBezTo>
                <a:cubicBezTo>
                  <a:pt x="791644" y="7034077"/>
                  <a:pt x="741833" y="6993159"/>
                  <a:pt x="693801" y="6952244"/>
                </a:cubicBezTo>
                <a:cubicBezTo>
                  <a:pt x="686685" y="6946906"/>
                  <a:pt x="679569" y="6939790"/>
                  <a:pt x="672454" y="6934454"/>
                </a:cubicBezTo>
                <a:cubicBezTo>
                  <a:pt x="665338" y="6929116"/>
                  <a:pt x="658222" y="6922000"/>
                  <a:pt x="651106" y="6916664"/>
                </a:cubicBezTo>
                <a:cubicBezTo>
                  <a:pt x="305984" y="6623132"/>
                  <a:pt x="0" y="6315370"/>
                  <a:pt x="0" y="5948900"/>
                </a:cubicBezTo>
                <a:cubicBezTo>
                  <a:pt x="0" y="5568199"/>
                  <a:pt x="327332" y="5276447"/>
                  <a:pt x="672454" y="4995368"/>
                </a:cubicBezTo>
                <a:cubicBezTo>
                  <a:pt x="679570" y="4990031"/>
                  <a:pt x="686685" y="4982915"/>
                  <a:pt x="693801" y="4977579"/>
                </a:cubicBezTo>
                <a:cubicBezTo>
                  <a:pt x="700917" y="4972241"/>
                  <a:pt x="708033" y="4965125"/>
                  <a:pt x="715149" y="4959789"/>
                </a:cubicBezTo>
                <a:cubicBezTo>
                  <a:pt x="727601" y="4949115"/>
                  <a:pt x="740055" y="4940219"/>
                  <a:pt x="752506" y="4929545"/>
                </a:cubicBezTo>
                <a:cubicBezTo>
                  <a:pt x="809434" y="4885072"/>
                  <a:pt x="868141" y="4838818"/>
                  <a:pt x="923288" y="4792565"/>
                </a:cubicBezTo>
                <a:cubicBezTo>
                  <a:pt x="930404" y="4787227"/>
                  <a:pt x="937520" y="4780111"/>
                  <a:pt x="944636" y="4774775"/>
                </a:cubicBezTo>
                <a:cubicBezTo>
                  <a:pt x="951752" y="4769437"/>
                  <a:pt x="958868" y="4762321"/>
                  <a:pt x="965984" y="4756985"/>
                </a:cubicBezTo>
                <a:cubicBezTo>
                  <a:pt x="1072723" y="4666257"/>
                  <a:pt x="1174125" y="4573750"/>
                  <a:pt x="1257736" y="4477685"/>
                </a:cubicBezTo>
                <a:lnTo>
                  <a:pt x="642210" y="4477685"/>
                </a:lnTo>
                <a:cubicBezTo>
                  <a:pt x="711591" y="4571972"/>
                  <a:pt x="795202" y="4664479"/>
                  <a:pt x="882373" y="4753428"/>
                </a:cubicBezTo>
                <a:cubicBezTo>
                  <a:pt x="825445" y="4799681"/>
                  <a:pt x="768518" y="4844154"/>
                  <a:pt x="711591" y="4890408"/>
                </a:cubicBezTo>
                <a:cubicBezTo>
                  <a:pt x="699137" y="4901082"/>
                  <a:pt x="686685" y="4909978"/>
                  <a:pt x="674232" y="4920651"/>
                </a:cubicBezTo>
                <a:cubicBezTo>
                  <a:pt x="391375" y="4632457"/>
                  <a:pt x="138760" y="4305125"/>
                  <a:pt x="138760" y="3899518"/>
                </a:cubicBezTo>
                <a:cubicBezTo>
                  <a:pt x="138760" y="3565071"/>
                  <a:pt x="416281" y="3330246"/>
                  <a:pt x="727601" y="3088305"/>
                </a:cubicBezTo>
                <a:cubicBezTo>
                  <a:pt x="768518" y="3122104"/>
                  <a:pt x="809434" y="3155906"/>
                  <a:pt x="850351" y="3187928"/>
                </a:cubicBezTo>
                <a:cubicBezTo>
                  <a:pt x="880593" y="3211053"/>
                  <a:pt x="909057" y="3234181"/>
                  <a:pt x="937520" y="3257307"/>
                </a:cubicBezTo>
                <a:cubicBezTo>
                  <a:pt x="818330" y="3349814"/>
                  <a:pt x="708033" y="3436984"/>
                  <a:pt x="619084" y="3524153"/>
                </a:cubicBezTo>
                <a:lnTo>
                  <a:pt x="1307548" y="3524153"/>
                </a:lnTo>
                <a:cubicBezTo>
                  <a:pt x="1231053" y="3433426"/>
                  <a:pt x="1134988" y="3346256"/>
                  <a:pt x="1030027" y="3259086"/>
                </a:cubicBezTo>
                <a:cubicBezTo>
                  <a:pt x="1022911" y="3253749"/>
                  <a:pt x="1015795" y="3246633"/>
                  <a:pt x="1008679" y="3241297"/>
                </a:cubicBezTo>
                <a:cubicBezTo>
                  <a:pt x="999785" y="3235959"/>
                  <a:pt x="992669" y="3228843"/>
                  <a:pt x="985553" y="3223507"/>
                </a:cubicBezTo>
                <a:cubicBezTo>
                  <a:pt x="955310" y="3198601"/>
                  <a:pt x="925069" y="3173696"/>
                  <a:pt x="893047" y="3148790"/>
                </a:cubicBezTo>
                <a:cubicBezTo>
                  <a:pt x="853909" y="3118547"/>
                  <a:pt x="814772" y="3086525"/>
                  <a:pt x="775634" y="3054503"/>
                </a:cubicBezTo>
                <a:cubicBezTo>
                  <a:pt x="768518" y="3049167"/>
                  <a:pt x="761402" y="3042052"/>
                  <a:pt x="754286" y="3036714"/>
                </a:cubicBezTo>
                <a:cubicBezTo>
                  <a:pt x="747170" y="3031378"/>
                  <a:pt x="740055" y="3024262"/>
                  <a:pt x="732939" y="3018924"/>
                </a:cubicBezTo>
                <a:cubicBezTo>
                  <a:pt x="448302" y="2780541"/>
                  <a:pt x="177898" y="2497684"/>
                  <a:pt x="177898" y="2070730"/>
                </a:cubicBezTo>
                <a:cubicBezTo>
                  <a:pt x="177898" y="1748734"/>
                  <a:pt x="439406" y="1428518"/>
                  <a:pt x="732939" y="1090512"/>
                </a:cubicBezTo>
                <a:cubicBezTo>
                  <a:pt x="738275" y="1083397"/>
                  <a:pt x="743613" y="1076281"/>
                  <a:pt x="750728" y="1069165"/>
                </a:cubicBezTo>
                <a:cubicBezTo>
                  <a:pt x="756064" y="1062049"/>
                  <a:pt x="761402" y="1054933"/>
                  <a:pt x="768518" y="1047817"/>
                </a:cubicBezTo>
                <a:cubicBezTo>
                  <a:pt x="780970" y="1035365"/>
                  <a:pt x="791644" y="1022911"/>
                  <a:pt x="804098" y="1008679"/>
                </a:cubicBezTo>
                <a:cubicBezTo>
                  <a:pt x="850351" y="957090"/>
                  <a:pt x="896605" y="903721"/>
                  <a:pt x="942858" y="850351"/>
                </a:cubicBezTo>
                <a:cubicBezTo>
                  <a:pt x="948194" y="843235"/>
                  <a:pt x="955310" y="836120"/>
                  <a:pt x="960648" y="829004"/>
                </a:cubicBezTo>
                <a:cubicBezTo>
                  <a:pt x="965984" y="821888"/>
                  <a:pt x="973100" y="814772"/>
                  <a:pt x="978438" y="807656"/>
                </a:cubicBezTo>
                <a:cubicBezTo>
                  <a:pt x="1090512" y="676012"/>
                  <a:pt x="1199031" y="542587"/>
                  <a:pt x="1287980" y="405607"/>
                </a:cubicBezTo>
                <a:cubicBezTo>
                  <a:pt x="1366255" y="284637"/>
                  <a:pt x="1410728" y="142318"/>
                  <a:pt x="1423182" y="0"/>
                </a:cubicBezTo>
                <a:close/>
                <a:moveTo>
                  <a:pt x="514270" y="365613"/>
                </a:moveTo>
                <a:lnTo>
                  <a:pt x="526577" y="400270"/>
                </a:lnTo>
                <a:cubicBezTo>
                  <a:pt x="595958" y="558600"/>
                  <a:pt x="761402" y="677790"/>
                  <a:pt x="898384" y="811214"/>
                </a:cubicBezTo>
                <a:cubicBezTo>
                  <a:pt x="850351" y="866362"/>
                  <a:pt x="802319" y="921511"/>
                  <a:pt x="754286" y="976658"/>
                </a:cubicBezTo>
                <a:cubicBezTo>
                  <a:pt x="745392" y="987332"/>
                  <a:pt x="734718" y="999786"/>
                  <a:pt x="725823" y="1010460"/>
                </a:cubicBezTo>
                <a:cubicBezTo>
                  <a:pt x="571053" y="861026"/>
                  <a:pt x="393155" y="718708"/>
                  <a:pt x="295310" y="537252"/>
                </a:cubicBezTo>
                <a:lnTo>
                  <a:pt x="278887" y="501512"/>
                </a:lnTo>
                <a:close/>
              </a:path>
            </a:pathLst>
          </a:custGeom>
          <a:solidFill>
            <a:schemeClr val="accent4">
              <a:alpha val="28000"/>
            </a:schemeClr>
          </a:solidFill>
          <a:ln w="9525" cap="flat">
            <a:noFill/>
            <a:prstDash val="solid"/>
            <a:miter/>
          </a:ln>
        </p:spPr>
        <p:txBody>
          <a:bodyPr wrap="square" rtlCol="0" anchor="ctr">
            <a:noAutofit/>
          </a:bodyPr>
          <a:lstStyle/>
          <a:p>
            <a:endParaRPr lang="en-US"/>
          </a:p>
        </p:txBody>
      </p:sp>
      <p:grpSp>
        <p:nvGrpSpPr>
          <p:cNvPr id="37" name="Group 36">
            <a:extLst>
              <a:ext uri="{FF2B5EF4-FFF2-40B4-BE49-F238E27FC236}">
                <a16:creationId xmlns:a16="http://schemas.microsoft.com/office/drawing/2014/main" id="{CA82C110-2304-4BD0-A1A8-E8B8141F60CD}"/>
              </a:ext>
            </a:extLst>
          </p:cNvPr>
          <p:cNvGrpSpPr/>
          <p:nvPr userDrawn="1"/>
        </p:nvGrpSpPr>
        <p:grpSpPr>
          <a:xfrm rot="2377217" flipH="1">
            <a:off x="11091857" y="4908009"/>
            <a:ext cx="394771" cy="1874243"/>
            <a:chOff x="3228371" y="1912891"/>
            <a:chExt cx="981075" cy="4248150"/>
          </a:xfrm>
          <a:solidFill>
            <a:schemeClr val="accent2">
              <a:alpha val="74000"/>
            </a:schemeClr>
          </a:solidFill>
        </p:grpSpPr>
        <p:sp>
          <p:nvSpPr>
            <p:cNvPr id="38" name="Freeform: Shape 37">
              <a:extLst>
                <a:ext uri="{FF2B5EF4-FFF2-40B4-BE49-F238E27FC236}">
                  <a16:creationId xmlns:a16="http://schemas.microsoft.com/office/drawing/2014/main" id="{ACD23151-8D4C-4421-B6CD-020C2DF8592A}"/>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2200F9E-63E5-4F6F-9509-13E64C4000FF}"/>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BE91227-4EAE-4734-A3BB-8AF88198C399}"/>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grpSp>
        <p:nvGrpSpPr>
          <p:cNvPr id="614" name="Group 613">
            <a:extLst>
              <a:ext uri="{FF2B5EF4-FFF2-40B4-BE49-F238E27FC236}">
                <a16:creationId xmlns:a16="http://schemas.microsoft.com/office/drawing/2014/main" id="{D1C8C66F-565A-4DE8-BE26-BA5BC930DEEB}"/>
              </a:ext>
            </a:extLst>
          </p:cNvPr>
          <p:cNvGrpSpPr/>
          <p:nvPr userDrawn="1"/>
        </p:nvGrpSpPr>
        <p:grpSpPr>
          <a:xfrm>
            <a:off x="11170" y="472600"/>
            <a:ext cx="3398860" cy="6236782"/>
            <a:chOff x="11170" y="472600"/>
            <a:chExt cx="3398860" cy="6236782"/>
          </a:xfrm>
          <a:gradFill>
            <a:gsLst>
              <a:gs pos="93000">
                <a:schemeClr val="accent1">
                  <a:lumMod val="81000"/>
                </a:schemeClr>
              </a:gs>
              <a:gs pos="33000">
                <a:schemeClr val="accent1">
                  <a:lumMod val="90000"/>
                </a:schemeClr>
              </a:gs>
            </a:gsLst>
            <a:lin ang="10800000" scaled="1"/>
          </a:gradFill>
        </p:grpSpPr>
        <p:grpSp>
          <p:nvGrpSpPr>
            <p:cNvPr id="574" name="Group 573">
              <a:extLst>
                <a:ext uri="{FF2B5EF4-FFF2-40B4-BE49-F238E27FC236}">
                  <a16:creationId xmlns:a16="http://schemas.microsoft.com/office/drawing/2014/main" id="{B8882349-D833-4C0B-BD24-63BB8656D5D7}"/>
                </a:ext>
              </a:extLst>
            </p:cNvPr>
            <p:cNvGrpSpPr/>
            <p:nvPr userDrawn="1"/>
          </p:nvGrpSpPr>
          <p:grpSpPr>
            <a:xfrm rot="2885641">
              <a:off x="-30246" y="565979"/>
              <a:ext cx="1888205" cy="1701448"/>
              <a:chOff x="5884197" y="3445640"/>
              <a:chExt cx="1888205" cy="1701448"/>
            </a:xfrm>
            <a:grpFill/>
          </p:grpSpPr>
          <p:cxnSp>
            <p:nvCxnSpPr>
              <p:cNvPr id="575" name="Straight Connector 574">
                <a:extLst>
                  <a:ext uri="{FF2B5EF4-FFF2-40B4-BE49-F238E27FC236}">
                    <a16:creationId xmlns:a16="http://schemas.microsoft.com/office/drawing/2014/main" id="{B750D35F-5468-49EC-89C0-3A18A0B96339}"/>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74B75543-7638-48B6-842F-8DF0E43A1010}"/>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F695C379-7F4B-414F-83C3-0C5682AD47F9}"/>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385D1C1F-2002-4098-8B66-D7D0836D11A2}"/>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07D05259-DE62-457C-B709-858E9E3534B1}"/>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BC99ED62-AF3C-4567-9F06-750F7EBBF3B8}"/>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81" name="Oval 580">
                <a:extLst>
                  <a:ext uri="{FF2B5EF4-FFF2-40B4-BE49-F238E27FC236}">
                    <a16:creationId xmlns:a16="http://schemas.microsoft.com/office/drawing/2014/main" id="{7633CBC9-77E8-4927-A270-46954C9DF437}"/>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a:extLst>
                  <a:ext uri="{FF2B5EF4-FFF2-40B4-BE49-F238E27FC236}">
                    <a16:creationId xmlns:a16="http://schemas.microsoft.com/office/drawing/2014/main" id="{2D12ED10-6A25-4FDE-BF79-8716090CF7C7}"/>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a:extLst>
                  <a:ext uri="{FF2B5EF4-FFF2-40B4-BE49-F238E27FC236}">
                    <a16:creationId xmlns:a16="http://schemas.microsoft.com/office/drawing/2014/main" id="{939F2FA9-DEC0-47FE-A2D7-9E9553DF9448}"/>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4" name="Group 583">
              <a:extLst>
                <a:ext uri="{FF2B5EF4-FFF2-40B4-BE49-F238E27FC236}">
                  <a16:creationId xmlns:a16="http://schemas.microsoft.com/office/drawing/2014/main" id="{94244470-0351-4D74-B98C-E2AA2D3759B0}"/>
                </a:ext>
              </a:extLst>
            </p:cNvPr>
            <p:cNvGrpSpPr/>
            <p:nvPr userDrawn="1"/>
          </p:nvGrpSpPr>
          <p:grpSpPr>
            <a:xfrm rot="2885641">
              <a:off x="149974" y="4914556"/>
              <a:ext cx="1888205" cy="1701448"/>
              <a:chOff x="5884197" y="3445640"/>
              <a:chExt cx="1888205" cy="1701448"/>
            </a:xfrm>
            <a:grpFill/>
          </p:grpSpPr>
          <p:cxnSp>
            <p:nvCxnSpPr>
              <p:cNvPr id="585" name="Straight Connector 584">
                <a:extLst>
                  <a:ext uri="{FF2B5EF4-FFF2-40B4-BE49-F238E27FC236}">
                    <a16:creationId xmlns:a16="http://schemas.microsoft.com/office/drawing/2014/main" id="{D2AA1FF5-FCB4-481E-98AC-5FF273AEFE12}"/>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0CB433A7-E912-4B57-8FBA-D6121A1EA786}"/>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DC1AD19-9595-4F06-A1F2-F46477971103}"/>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8BCC94C4-14F9-4A56-BF56-F4F20D9ED22E}"/>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CD0001A4-1BD3-475C-B157-0F549086469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B505CDD1-E67C-47A4-A5AA-58748285D124}"/>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91" name="Oval 590">
                <a:extLst>
                  <a:ext uri="{FF2B5EF4-FFF2-40B4-BE49-F238E27FC236}">
                    <a16:creationId xmlns:a16="http://schemas.microsoft.com/office/drawing/2014/main" id="{ECD0D724-4D6F-4C75-A1C1-856BB1890ACD}"/>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Oval 591">
                <a:extLst>
                  <a:ext uri="{FF2B5EF4-FFF2-40B4-BE49-F238E27FC236}">
                    <a16:creationId xmlns:a16="http://schemas.microsoft.com/office/drawing/2014/main" id="{5C99316B-C82C-42F0-AAC9-8F3B0DCEAE1F}"/>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Oval 592">
                <a:extLst>
                  <a:ext uri="{FF2B5EF4-FFF2-40B4-BE49-F238E27FC236}">
                    <a16:creationId xmlns:a16="http://schemas.microsoft.com/office/drawing/2014/main" id="{8EE43BA7-16D6-4A7C-9390-AADDDF6AD3AA}"/>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4" name="Group 593">
              <a:extLst>
                <a:ext uri="{FF2B5EF4-FFF2-40B4-BE49-F238E27FC236}">
                  <a16:creationId xmlns:a16="http://schemas.microsoft.com/office/drawing/2014/main" id="{3C6C8749-A045-4199-9990-E33448D3F751}"/>
                </a:ext>
              </a:extLst>
            </p:cNvPr>
            <p:cNvGrpSpPr/>
            <p:nvPr userDrawn="1"/>
          </p:nvGrpSpPr>
          <p:grpSpPr>
            <a:xfrm rot="21145992">
              <a:off x="11170" y="2947542"/>
              <a:ext cx="1888205" cy="1701448"/>
              <a:chOff x="5884197" y="3445640"/>
              <a:chExt cx="1888205" cy="1701448"/>
            </a:xfrm>
            <a:grpFill/>
          </p:grpSpPr>
          <p:cxnSp>
            <p:nvCxnSpPr>
              <p:cNvPr id="595" name="Straight Connector 594">
                <a:extLst>
                  <a:ext uri="{FF2B5EF4-FFF2-40B4-BE49-F238E27FC236}">
                    <a16:creationId xmlns:a16="http://schemas.microsoft.com/office/drawing/2014/main" id="{126B43C4-AA5C-466B-A4D7-E4947D23C6C8}"/>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EF8481FF-8960-4663-B19F-D9CDB52C403E}"/>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1EA5EAAD-7E92-4F27-A934-CA20462C0835}"/>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F1A68994-E636-4369-8632-C61BB42B8858}"/>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D4348280-285C-4042-944D-B7F1315FD5C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2A7143A5-3F3D-42D3-990A-60C4FB011A6C}"/>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601" name="Oval 600">
                <a:extLst>
                  <a:ext uri="{FF2B5EF4-FFF2-40B4-BE49-F238E27FC236}">
                    <a16:creationId xmlns:a16="http://schemas.microsoft.com/office/drawing/2014/main" id="{FC667DF0-7462-4C4E-A1EB-6723D8DEA4DC}"/>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a:extLst>
                  <a:ext uri="{FF2B5EF4-FFF2-40B4-BE49-F238E27FC236}">
                    <a16:creationId xmlns:a16="http://schemas.microsoft.com/office/drawing/2014/main" id="{A55BF341-694B-46AC-8138-ED60700A89AC}"/>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Oval 602">
                <a:extLst>
                  <a:ext uri="{FF2B5EF4-FFF2-40B4-BE49-F238E27FC236}">
                    <a16:creationId xmlns:a16="http://schemas.microsoft.com/office/drawing/2014/main" id="{0A062096-1FD1-449B-AC1F-449D34E3BFEF}"/>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4" name="Group 603">
              <a:extLst>
                <a:ext uri="{FF2B5EF4-FFF2-40B4-BE49-F238E27FC236}">
                  <a16:creationId xmlns:a16="http://schemas.microsoft.com/office/drawing/2014/main" id="{A1924915-B223-4B30-8B2E-9BC80787DCDB}"/>
                </a:ext>
              </a:extLst>
            </p:cNvPr>
            <p:cNvGrpSpPr/>
            <p:nvPr userDrawn="1"/>
          </p:nvGrpSpPr>
          <p:grpSpPr>
            <a:xfrm>
              <a:off x="1353578" y="2112857"/>
              <a:ext cx="1202555" cy="888358"/>
              <a:chOff x="3442589" y="5410039"/>
              <a:chExt cx="1202555" cy="888358"/>
            </a:xfrm>
            <a:grpFill/>
          </p:grpSpPr>
          <p:sp>
            <p:nvSpPr>
              <p:cNvPr id="605" name="Oval 604">
                <a:extLst>
                  <a:ext uri="{FF2B5EF4-FFF2-40B4-BE49-F238E27FC236}">
                    <a16:creationId xmlns:a16="http://schemas.microsoft.com/office/drawing/2014/main" id="{5A887C32-719E-4702-9A77-90D16F5F2CEA}"/>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6" name="Straight Connector 605">
                <a:extLst>
                  <a:ext uri="{FF2B5EF4-FFF2-40B4-BE49-F238E27FC236}">
                    <a16:creationId xmlns:a16="http://schemas.microsoft.com/office/drawing/2014/main" id="{2ED762E0-AA9D-4F79-B80D-16CBD7606AF6}"/>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C185762C-E4CF-45F2-84AF-C0829960ECBB}"/>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73A98454-8982-498C-9F59-0412661C0DC9}"/>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609" name="Group 608">
              <a:extLst>
                <a:ext uri="{FF2B5EF4-FFF2-40B4-BE49-F238E27FC236}">
                  <a16:creationId xmlns:a16="http://schemas.microsoft.com/office/drawing/2014/main" id="{03E1A37F-B18B-4A1C-A237-8DCAAAD6E531}"/>
                </a:ext>
              </a:extLst>
            </p:cNvPr>
            <p:cNvGrpSpPr/>
            <p:nvPr userDrawn="1"/>
          </p:nvGrpSpPr>
          <p:grpSpPr>
            <a:xfrm rot="15049643">
              <a:off x="2364573" y="5496095"/>
              <a:ext cx="1202555" cy="888358"/>
              <a:chOff x="3442589" y="5410039"/>
              <a:chExt cx="1202555" cy="888358"/>
            </a:xfrm>
            <a:grpFill/>
          </p:grpSpPr>
          <p:sp>
            <p:nvSpPr>
              <p:cNvPr id="610" name="Oval 609">
                <a:extLst>
                  <a:ext uri="{FF2B5EF4-FFF2-40B4-BE49-F238E27FC236}">
                    <a16:creationId xmlns:a16="http://schemas.microsoft.com/office/drawing/2014/main" id="{DFDFEFCE-8802-46F8-B845-D8EDBCD53A5C}"/>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1" name="Straight Connector 610">
                <a:extLst>
                  <a:ext uri="{FF2B5EF4-FFF2-40B4-BE49-F238E27FC236}">
                    <a16:creationId xmlns:a16="http://schemas.microsoft.com/office/drawing/2014/main" id="{D185E355-1F2D-44BE-B900-5F9F037EBF3D}"/>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9D98C8B1-41B9-4874-942A-C66E906E8201}"/>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49EABE8B-C98C-49E2-9DD2-FBC3FAAFBB88}"/>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521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Style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42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014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750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8" name="Oval 2">
            <a:extLst>
              <a:ext uri="{FF2B5EF4-FFF2-40B4-BE49-F238E27FC236}">
                <a16:creationId xmlns:a16="http://schemas.microsoft.com/office/drawing/2014/main" id="{F3FFAF36-2C4B-400A-925A-732215955DA6}"/>
              </a:ext>
            </a:extLst>
          </p:cNvPr>
          <p:cNvSpPr/>
          <p:nvPr userDrawn="1"/>
        </p:nvSpPr>
        <p:spPr>
          <a:xfrm rot="19437896">
            <a:off x="1838780" y="2362240"/>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Oval 2">
            <a:extLst>
              <a:ext uri="{FF2B5EF4-FFF2-40B4-BE49-F238E27FC236}">
                <a16:creationId xmlns:a16="http://schemas.microsoft.com/office/drawing/2014/main" id="{B378E988-CF50-42D9-BB8A-C7CC41B0FF82}"/>
              </a:ext>
            </a:extLst>
          </p:cNvPr>
          <p:cNvSpPr/>
          <p:nvPr userDrawn="1"/>
        </p:nvSpPr>
        <p:spPr>
          <a:xfrm rot="3709911">
            <a:off x="2854980" y="177488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Oval 2">
            <a:extLst>
              <a:ext uri="{FF2B5EF4-FFF2-40B4-BE49-F238E27FC236}">
                <a16:creationId xmlns:a16="http://schemas.microsoft.com/office/drawing/2014/main" id="{882B12CC-1A46-4380-988F-674F427BDFAA}"/>
              </a:ext>
            </a:extLst>
          </p:cNvPr>
          <p:cNvSpPr/>
          <p:nvPr userDrawn="1"/>
        </p:nvSpPr>
        <p:spPr>
          <a:xfrm>
            <a:off x="1048873" y="497779"/>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Oval 2">
            <a:extLst>
              <a:ext uri="{FF2B5EF4-FFF2-40B4-BE49-F238E27FC236}">
                <a16:creationId xmlns:a16="http://schemas.microsoft.com/office/drawing/2014/main" id="{9E0B5CE1-6191-492E-979D-03E880B959B9}"/>
              </a:ext>
            </a:extLst>
          </p:cNvPr>
          <p:cNvSpPr/>
          <p:nvPr userDrawn="1"/>
        </p:nvSpPr>
        <p:spPr>
          <a:xfrm rot="19437896">
            <a:off x="3270239" y="533348"/>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Oval 2">
            <a:extLst>
              <a:ext uri="{FF2B5EF4-FFF2-40B4-BE49-F238E27FC236}">
                <a16:creationId xmlns:a16="http://schemas.microsoft.com/office/drawing/2014/main" id="{0A67EB8D-45A4-4910-AADE-A48602E910EF}"/>
              </a:ext>
            </a:extLst>
          </p:cNvPr>
          <p:cNvSpPr/>
          <p:nvPr userDrawn="1"/>
        </p:nvSpPr>
        <p:spPr>
          <a:xfrm rot="3709911">
            <a:off x="237016" y="1454775"/>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Oval 2">
            <a:extLst>
              <a:ext uri="{FF2B5EF4-FFF2-40B4-BE49-F238E27FC236}">
                <a16:creationId xmlns:a16="http://schemas.microsoft.com/office/drawing/2014/main" id="{A0CF3B62-DB0F-4638-94E6-97B858867087}"/>
              </a:ext>
            </a:extLst>
          </p:cNvPr>
          <p:cNvSpPr/>
          <p:nvPr userDrawn="1"/>
        </p:nvSpPr>
        <p:spPr>
          <a:xfrm rot="8100000">
            <a:off x="998505" y="1013950"/>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Oval 2">
            <a:extLst>
              <a:ext uri="{FF2B5EF4-FFF2-40B4-BE49-F238E27FC236}">
                <a16:creationId xmlns:a16="http://schemas.microsoft.com/office/drawing/2014/main" id="{D57B7012-81D1-4191-8692-189F53B11026}"/>
              </a:ext>
            </a:extLst>
          </p:cNvPr>
          <p:cNvSpPr/>
          <p:nvPr userDrawn="1"/>
        </p:nvSpPr>
        <p:spPr>
          <a:xfrm rot="5157174">
            <a:off x="3514632" y="1701234"/>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Oval 2">
            <a:extLst>
              <a:ext uri="{FF2B5EF4-FFF2-40B4-BE49-F238E27FC236}">
                <a16:creationId xmlns:a16="http://schemas.microsoft.com/office/drawing/2014/main" id="{8B8C5338-F012-4C7E-9ACF-B5A004F58BC4}"/>
              </a:ext>
            </a:extLst>
          </p:cNvPr>
          <p:cNvSpPr/>
          <p:nvPr userDrawn="1"/>
        </p:nvSpPr>
        <p:spPr>
          <a:xfrm rot="900000">
            <a:off x="3586510" y="2731196"/>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Oval 2">
            <a:extLst>
              <a:ext uri="{FF2B5EF4-FFF2-40B4-BE49-F238E27FC236}">
                <a16:creationId xmlns:a16="http://schemas.microsoft.com/office/drawing/2014/main" id="{F14FC152-57DA-44B2-A3EA-C4C08418F158}"/>
              </a:ext>
            </a:extLst>
          </p:cNvPr>
          <p:cNvSpPr/>
          <p:nvPr userDrawn="1"/>
        </p:nvSpPr>
        <p:spPr>
          <a:xfrm rot="900000">
            <a:off x="1168343" y="3259592"/>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Oval 2">
            <a:extLst>
              <a:ext uri="{FF2B5EF4-FFF2-40B4-BE49-F238E27FC236}">
                <a16:creationId xmlns:a16="http://schemas.microsoft.com/office/drawing/2014/main" id="{547F32D0-9CB1-4705-8640-A43951E0E605}"/>
              </a:ext>
            </a:extLst>
          </p:cNvPr>
          <p:cNvSpPr/>
          <p:nvPr userDrawn="1"/>
        </p:nvSpPr>
        <p:spPr>
          <a:xfrm rot="3709911">
            <a:off x="214059" y="342467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Oval 2">
            <a:extLst>
              <a:ext uri="{FF2B5EF4-FFF2-40B4-BE49-F238E27FC236}">
                <a16:creationId xmlns:a16="http://schemas.microsoft.com/office/drawing/2014/main" id="{21073768-FD4E-4493-888D-9732C93ED0D8}"/>
              </a:ext>
            </a:extLst>
          </p:cNvPr>
          <p:cNvSpPr/>
          <p:nvPr userDrawn="1"/>
        </p:nvSpPr>
        <p:spPr>
          <a:xfrm rot="8100000">
            <a:off x="4838833" y="581154"/>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Oval 2">
            <a:extLst>
              <a:ext uri="{FF2B5EF4-FFF2-40B4-BE49-F238E27FC236}">
                <a16:creationId xmlns:a16="http://schemas.microsoft.com/office/drawing/2014/main" id="{1D42871E-8273-4BDC-8CA1-94B1735D8EDF}"/>
              </a:ext>
            </a:extLst>
          </p:cNvPr>
          <p:cNvSpPr/>
          <p:nvPr userDrawn="1"/>
        </p:nvSpPr>
        <p:spPr>
          <a:xfrm rot="19437896">
            <a:off x="4863418" y="178089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Oval 2">
            <a:extLst>
              <a:ext uri="{FF2B5EF4-FFF2-40B4-BE49-F238E27FC236}">
                <a16:creationId xmlns:a16="http://schemas.microsoft.com/office/drawing/2014/main" id="{CE15439B-0BDE-4539-A86A-60E9DC33FD77}"/>
              </a:ext>
            </a:extLst>
          </p:cNvPr>
          <p:cNvSpPr/>
          <p:nvPr userDrawn="1"/>
        </p:nvSpPr>
        <p:spPr>
          <a:xfrm rot="900000">
            <a:off x="2051612" y="2186572"/>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Oval 2">
            <a:extLst>
              <a:ext uri="{FF2B5EF4-FFF2-40B4-BE49-F238E27FC236}">
                <a16:creationId xmlns:a16="http://schemas.microsoft.com/office/drawing/2014/main" id="{6298CC55-4945-46BD-8615-24E6D3295A86}"/>
              </a:ext>
            </a:extLst>
          </p:cNvPr>
          <p:cNvSpPr/>
          <p:nvPr userDrawn="1"/>
        </p:nvSpPr>
        <p:spPr>
          <a:xfrm rot="3709911">
            <a:off x="2616634" y="3622577"/>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Oval 2">
            <a:extLst>
              <a:ext uri="{FF2B5EF4-FFF2-40B4-BE49-F238E27FC236}">
                <a16:creationId xmlns:a16="http://schemas.microsoft.com/office/drawing/2014/main" id="{A0796784-D231-4ABA-8910-4D81ACFFD485}"/>
              </a:ext>
            </a:extLst>
          </p:cNvPr>
          <p:cNvSpPr/>
          <p:nvPr userDrawn="1"/>
        </p:nvSpPr>
        <p:spPr>
          <a:xfrm rot="3709911">
            <a:off x="2933966" y="330776"/>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Oval 2">
            <a:extLst>
              <a:ext uri="{FF2B5EF4-FFF2-40B4-BE49-F238E27FC236}">
                <a16:creationId xmlns:a16="http://schemas.microsoft.com/office/drawing/2014/main" id="{90FD235E-0A91-4D21-B439-5C7942717E86}"/>
              </a:ext>
            </a:extLst>
          </p:cNvPr>
          <p:cNvSpPr/>
          <p:nvPr userDrawn="1"/>
        </p:nvSpPr>
        <p:spPr>
          <a:xfrm rot="900000">
            <a:off x="5193686" y="3075597"/>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Oval 2">
            <a:extLst>
              <a:ext uri="{FF2B5EF4-FFF2-40B4-BE49-F238E27FC236}">
                <a16:creationId xmlns:a16="http://schemas.microsoft.com/office/drawing/2014/main" id="{0EFA984F-F0B3-4CAF-8E35-AF3B5ED34BB8}"/>
              </a:ext>
            </a:extLst>
          </p:cNvPr>
          <p:cNvSpPr/>
          <p:nvPr userDrawn="1"/>
        </p:nvSpPr>
        <p:spPr>
          <a:xfrm rot="3709911">
            <a:off x="2070340" y="582744"/>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Oval 2">
            <a:extLst>
              <a:ext uri="{FF2B5EF4-FFF2-40B4-BE49-F238E27FC236}">
                <a16:creationId xmlns:a16="http://schemas.microsoft.com/office/drawing/2014/main" id="{716C2270-FE55-45F4-830A-CEEE330AAB4B}"/>
              </a:ext>
            </a:extLst>
          </p:cNvPr>
          <p:cNvSpPr/>
          <p:nvPr userDrawn="1"/>
        </p:nvSpPr>
        <p:spPr>
          <a:xfrm rot="19437896">
            <a:off x="398767" y="424638"/>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Oval 2">
            <a:extLst>
              <a:ext uri="{FF2B5EF4-FFF2-40B4-BE49-F238E27FC236}">
                <a16:creationId xmlns:a16="http://schemas.microsoft.com/office/drawing/2014/main" id="{E437DF43-9E19-4E00-ADE0-77136E44B427}"/>
              </a:ext>
            </a:extLst>
          </p:cNvPr>
          <p:cNvSpPr/>
          <p:nvPr userDrawn="1"/>
        </p:nvSpPr>
        <p:spPr>
          <a:xfrm rot="19437896">
            <a:off x="539123" y="2595464"/>
            <a:ext cx="826258" cy="7569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3" name="Oval 2">
            <a:extLst>
              <a:ext uri="{FF2B5EF4-FFF2-40B4-BE49-F238E27FC236}">
                <a16:creationId xmlns:a16="http://schemas.microsoft.com/office/drawing/2014/main" id="{E6275495-B5CE-4EF7-B942-C32B042C1551}"/>
              </a:ext>
            </a:extLst>
          </p:cNvPr>
          <p:cNvSpPr/>
          <p:nvPr userDrawn="1"/>
        </p:nvSpPr>
        <p:spPr>
          <a:xfrm rot="19437896">
            <a:off x="4270899" y="5258009"/>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Oval 2">
            <a:extLst>
              <a:ext uri="{FF2B5EF4-FFF2-40B4-BE49-F238E27FC236}">
                <a16:creationId xmlns:a16="http://schemas.microsoft.com/office/drawing/2014/main" id="{6E4E7F37-8DDA-43E6-815F-6D9BA7B8A2D5}"/>
              </a:ext>
            </a:extLst>
          </p:cNvPr>
          <p:cNvSpPr/>
          <p:nvPr userDrawn="1"/>
        </p:nvSpPr>
        <p:spPr>
          <a:xfrm rot="3709911">
            <a:off x="1553212" y="587007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Oval 2">
            <a:extLst>
              <a:ext uri="{FF2B5EF4-FFF2-40B4-BE49-F238E27FC236}">
                <a16:creationId xmlns:a16="http://schemas.microsoft.com/office/drawing/2014/main" id="{B94DBAFA-3F1D-47A1-839E-3719DE3EBC6E}"/>
              </a:ext>
            </a:extLst>
          </p:cNvPr>
          <p:cNvSpPr/>
          <p:nvPr userDrawn="1"/>
        </p:nvSpPr>
        <p:spPr>
          <a:xfrm>
            <a:off x="660460" y="4701812"/>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Oval 2">
            <a:extLst>
              <a:ext uri="{FF2B5EF4-FFF2-40B4-BE49-F238E27FC236}">
                <a16:creationId xmlns:a16="http://schemas.microsoft.com/office/drawing/2014/main" id="{5F0DE6B8-9DA6-48F5-AF04-7278BEE6A96F}"/>
              </a:ext>
            </a:extLst>
          </p:cNvPr>
          <p:cNvSpPr/>
          <p:nvPr userDrawn="1"/>
        </p:nvSpPr>
        <p:spPr>
          <a:xfrm rot="19437896">
            <a:off x="2314619" y="4700669"/>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Oval 2">
            <a:extLst>
              <a:ext uri="{FF2B5EF4-FFF2-40B4-BE49-F238E27FC236}">
                <a16:creationId xmlns:a16="http://schemas.microsoft.com/office/drawing/2014/main" id="{56472159-3837-4012-8E16-16B2FD021F97}"/>
              </a:ext>
            </a:extLst>
          </p:cNvPr>
          <p:cNvSpPr/>
          <p:nvPr userDrawn="1"/>
        </p:nvSpPr>
        <p:spPr>
          <a:xfrm rot="8100000">
            <a:off x="-424473" y="5170061"/>
            <a:ext cx="2266749" cy="207654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Oval 2">
            <a:extLst>
              <a:ext uri="{FF2B5EF4-FFF2-40B4-BE49-F238E27FC236}">
                <a16:creationId xmlns:a16="http://schemas.microsoft.com/office/drawing/2014/main" id="{F2D9B3CB-56C4-44F0-923E-75E14486D199}"/>
              </a:ext>
            </a:extLst>
          </p:cNvPr>
          <p:cNvSpPr/>
          <p:nvPr userDrawn="1"/>
        </p:nvSpPr>
        <p:spPr>
          <a:xfrm rot="5157174">
            <a:off x="2212864" y="5796427"/>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2">
            <a:extLst>
              <a:ext uri="{FF2B5EF4-FFF2-40B4-BE49-F238E27FC236}">
                <a16:creationId xmlns:a16="http://schemas.microsoft.com/office/drawing/2014/main" id="{C5F6E746-37D8-4A7A-AD33-6B6B1D014BD4}"/>
              </a:ext>
            </a:extLst>
          </p:cNvPr>
          <p:cNvSpPr/>
          <p:nvPr userDrawn="1"/>
        </p:nvSpPr>
        <p:spPr>
          <a:xfrm rot="900000">
            <a:off x="321825" y="4090744"/>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Oval 2">
            <a:extLst>
              <a:ext uri="{FF2B5EF4-FFF2-40B4-BE49-F238E27FC236}">
                <a16:creationId xmlns:a16="http://schemas.microsoft.com/office/drawing/2014/main" id="{379CFB22-212D-4552-83FB-F9C38030B6EA}"/>
              </a:ext>
            </a:extLst>
          </p:cNvPr>
          <p:cNvSpPr/>
          <p:nvPr userDrawn="1"/>
        </p:nvSpPr>
        <p:spPr>
          <a:xfrm rot="900000">
            <a:off x="1600041" y="4650431"/>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Oval 2">
            <a:extLst>
              <a:ext uri="{FF2B5EF4-FFF2-40B4-BE49-F238E27FC236}">
                <a16:creationId xmlns:a16="http://schemas.microsoft.com/office/drawing/2014/main" id="{116A01F3-5E4C-410E-93C1-F085D04D1170}"/>
              </a:ext>
            </a:extLst>
          </p:cNvPr>
          <p:cNvSpPr/>
          <p:nvPr userDrawn="1"/>
        </p:nvSpPr>
        <p:spPr>
          <a:xfrm rot="3709911">
            <a:off x="4429414" y="298303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Oval 2">
            <a:extLst>
              <a:ext uri="{FF2B5EF4-FFF2-40B4-BE49-F238E27FC236}">
                <a16:creationId xmlns:a16="http://schemas.microsoft.com/office/drawing/2014/main" id="{EF0F6281-4283-4BFA-9BD6-03D8CD575F45}"/>
              </a:ext>
            </a:extLst>
          </p:cNvPr>
          <p:cNvSpPr/>
          <p:nvPr userDrawn="1"/>
        </p:nvSpPr>
        <p:spPr>
          <a:xfrm rot="8100000">
            <a:off x="3377267" y="3485261"/>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Oval 2">
            <a:extLst>
              <a:ext uri="{FF2B5EF4-FFF2-40B4-BE49-F238E27FC236}">
                <a16:creationId xmlns:a16="http://schemas.microsoft.com/office/drawing/2014/main" id="{70C0120E-1DA4-4408-BBA5-0C14EA77E097}"/>
              </a:ext>
            </a:extLst>
          </p:cNvPr>
          <p:cNvSpPr/>
          <p:nvPr userDrawn="1"/>
        </p:nvSpPr>
        <p:spPr>
          <a:xfrm rot="19437896">
            <a:off x="3561650" y="5876089"/>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Oval 2">
            <a:extLst>
              <a:ext uri="{FF2B5EF4-FFF2-40B4-BE49-F238E27FC236}">
                <a16:creationId xmlns:a16="http://schemas.microsoft.com/office/drawing/2014/main" id="{3C952919-975B-4539-9278-27219E721DA4}"/>
              </a:ext>
            </a:extLst>
          </p:cNvPr>
          <p:cNvSpPr/>
          <p:nvPr userDrawn="1"/>
        </p:nvSpPr>
        <p:spPr>
          <a:xfrm rot="900000">
            <a:off x="4245490" y="3608737"/>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Oval 2">
            <a:extLst>
              <a:ext uri="{FF2B5EF4-FFF2-40B4-BE49-F238E27FC236}">
                <a16:creationId xmlns:a16="http://schemas.microsoft.com/office/drawing/2014/main" id="{D5306C3F-626B-4D03-80B7-B6706B651F76}"/>
              </a:ext>
            </a:extLst>
          </p:cNvPr>
          <p:cNvSpPr/>
          <p:nvPr userDrawn="1"/>
        </p:nvSpPr>
        <p:spPr>
          <a:xfrm rot="3709911">
            <a:off x="3599311" y="4368286"/>
            <a:ext cx="1038426" cy="9512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Oval 2">
            <a:extLst>
              <a:ext uri="{FF2B5EF4-FFF2-40B4-BE49-F238E27FC236}">
                <a16:creationId xmlns:a16="http://schemas.microsoft.com/office/drawing/2014/main" id="{993DAAA7-9B09-4DD2-9187-75E3581900E1}"/>
              </a:ext>
            </a:extLst>
          </p:cNvPr>
          <p:cNvSpPr/>
          <p:nvPr userDrawn="1"/>
        </p:nvSpPr>
        <p:spPr>
          <a:xfrm rot="3709911">
            <a:off x="1848179" y="4037013"/>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Oval 2">
            <a:extLst>
              <a:ext uri="{FF2B5EF4-FFF2-40B4-BE49-F238E27FC236}">
                <a16:creationId xmlns:a16="http://schemas.microsoft.com/office/drawing/2014/main" id="{58EAD41B-5683-47F8-B4DF-FEB698E8D5C9}"/>
              </a:ext>
            </a:extLst>
          </p:cNvPr>
          <p:cNvSpPr/>
          <p:nvPr userDrawn="1"/>
        </p:nvSpPr>
        <p:spPr>
          <a:xfrm rot="900000">
            <a:off x="3336589" y="5100329"/>
            <a:ext cx="815880" cy="747418"/>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Oval 2">
            <a:extLst>
              <a:ext uri="{FF2B5EF4-FFF2-40B4-BE49-F238E27FC236}">
                <a16:creationId xmlns:a16="http://schemas.microsoft.com/office/drawing/2014/main" id="{7F47E53E-A714-49C8-9CF6-E8CEA0D64CE8}"/>
              </a:ext>
            </a:extLst>
          </p:cNvPr>
          <p:cNvSpPr/>
          <p:nvPr userDrawn="1"/>
        </p:nvSpPr>
        <p:spPr>
          <a:xfrm rot="19437896">
            <a:off x="-857233" y="6604006"/>
            <a:ext cx="1015434" cy="93022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Oval 2">
            <a:extLst>
              <a:ext uri="{FF2B5EF4-FFF2-40B4-BE49-F238E27FC236}">
                <a16:creationId xmlns:a16="http://schemas.microsoft.com/office/drawing/2014/main" id="{A538598F-4ECE-4AE8-8B4F-F99AEF364E8B}"/>
              </a:ext>
            </a:extLst>
          </p:cNvPr>
          <p:cNvSpPr/>
          <p:nvPr userDrawn="1"/>
        </p:nvSpPr>
        <p:spPr>
          <a:xfrm rot="19437896">
            <a:off x="4773279" y="438311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Oval 2">
            <a:extLst>
              <a:ext uri="{FF2B5EF4-FFF2-40B4-BE49-F238E27FC236}">
                <a16:creationId xmlns:a16="http://schemas.microsoft.com/office/drawing/2014/main" id="{034275C5-196F-49DE-9AF5-76EB1B2D8275}"/>
              </a:ext>
            </a:extLst>
          </p:cNvPr>
          <p:cNvSpPr/>
          <p:nvPr userDrawn="1"/>
        </p:nvSpPr>
        <p:spPr>
          <a:xfrm rot="8100000">
            <a:off x="2818578" y="1990373"/>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5" name="Oval 2">
            <a:extLst>
              <a:ext uri="{FF2B5EF4-FFF2-40B4-BE49-F238E27FC236}">
                <a16:creationId xmlns:a16="http://schemas.microsoft.com/office/drawing/2014/main" id="{C3F37386-5866-4EED-9107-2A36F47353AE}"/>
              </a:ext>
            </a:extLst>
          </p:cNvPr>
          <p:cNvSpPr/>
          <p:nvPr userDrawn="1"/>
        </p:nvSpPr>
        <p:spPr>
          <a:xfrm rot="8100000">
            <a:off x="4228067" y="4747085"/>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337016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711C7802-0270-441B-9D57-6EB560169063}"/>
              </a:ext>
            </a:extLst>
          </p:cNvPr>
          <p:cNvSpPr>
            <a:spLocks noGrp="1"/>
          </p:cNvSpPr>
          <p:nvPr>
            <p:ph type="pic" sz="quarter" idx="42" hasCustomPrompt="1"/>
          </p:nvPr>
        </p:nvSpPr>
        <p:spPr>
          <a:xfrm>
            <a:off x="4895311"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2" name="Picture Placeholder 2">
            <a:extLst>
              <a:ext uri="{FF2B5EF4-FFF2-40B4-BE49-F238E27FC236}">
                <a16:creationId xmlns:a16="http://schemas.microsoft.com/office/drawing/2014/main" id="{866C92F7-2E27-469F-AEAC-8DBEC5FE7725}"/>
              </a:ext>
            </a:extLst>
          </p:cNvPr>
          <p:cNvSpPr>
            <a:spLocks noGrp="1"/>
          </p:cNvSpPr>
          <p:nvPr>
            <p:ph type="pic" sz="quarter" idx="43" hasCustomPrompt="1"/>
          </p:nvPr>
        </p:nvSpPr>
        <p:spPr>
          <a:xfrm>
            <a:off x="7295743"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Picture Placeholder 2">
            <a:extLst>
              <a:ext uri="{FF2B5EF4-FFF2-40B4-BE49-F238E27FC236}">
                <a16:creationId xmlns:a16="http://schemas.microsoft.com/office/drawing/2014/main" id="{97FCFEA9-28B7-4A1C-8BC7-F3F635A8BB6F}"/>
              </a:ext>
            </a:extLst>
          </p:cNvPr>
          <p:cNvSpPr>
            <a:spLocks noGrp="1"/>
          </p:cNvSpPr>
          <p:nvPr>
            <p:ph type="pic" sz="quarter" idx="44" hasCustomPrompt="1"/>
          </p:nvPr>
        </p:nvSpPr>
        <p:spPr>
          <a:xfrm>
            <a:off x="9696174"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2691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16A93B-6921-4C70-8BB4-714FCAD39A32}"/>
              </a:ext>
            </a:extLst>
          </p:cNvPr>
          <p:cNvSpPr>
            <a:spLocks noGrp="1"/>
          </p:cNvSpPr>
          <p:nvPr>
            <p:ph type="pic" sz="quarter" idx="42" hasCustomPrompt="1"/>
          </p:nvPr>
        </p:nvSpPr>
        <p:spPr>
          <a:xfrm>
            <a:off x="2827782" y="2898848"/>
            <a:ext cx="1190833" cy="1952967"/>
          </a:xfrm>
          <a:custGeom>
            <a:avLst/>
            <a:gdLst>
              <a:gd name="connsiteX0" fmla="*/ 0 w 1190833"/>
              <a:gd name="connsiteY0" fmla="*/ 0 h 1952967"/>
              <a:gd name="connsiteX1" fmla="*/ 1190833 w 1190833"/>
              <a:gd name="connsiteY1" fmla="*/ 0 h 1952967"/>
              <a:gd name="connsiteX2" fmla="*/ 1190833 w 1190833"/>
              <a:gd name="connsiteY2" fmla="*/ 1952967 h 1952967"/>
              <a:gd name="connsiteX3" fmla="*/ 0 w 1190833"/>
              <a:gd name="connsiteY3" fmla="*/ 1952967 h 1952967"/>
            </a:gdLst>
            <a:ahLst/>
            <a:cxnLst>
              <a:cxn ang="0">
                <a:pos x="connsiteX0" y="connsiteY0"/>
              </a:cxn>
              <a:cxn ang="0">
                <a:pos x="connsiteX1" y="connsiteY1"/>
              </a:cxn>
              <a:cxn ang="0">
                <a:pos x="connsiteX2" y="connsiteY2"/>
              </a:cxn>
              <a:cxn ang="0">
                <a:pos x="connsiteX3" y="connsiteY3"/>
              </a:cxn>
            </a:cxnLst>
            <a:rect l="l" t="t" r="r" b="b"/>
            <a:pathLst>
              <a:path w="1190833" h="1952967">
                <a:moveTo>
                  <a:pt x="0" y="0"/>
                </a:moveTo>
                <a:lnTo>
                  <a:pt x="1190833" y="0"/>
                </a:lnTo>
                <a:lnTo>
                  <a:pt x="1190833" y="1952967"/>
                </a:lnTo>
                <a:lnTo>
                  <a:pt x="0" y="1952967"/>
                </a:ln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7354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2.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 id="2147483731" r:id="rId2"/>
    <p:sldLayoutId id="2147483740" r:id="rId3"/>
    <p:sldLayoutId id="2147483736" r:id="rId4"/>
    <p:sldLayoutId id="2147483738" r:id="rId5"/>
    <p:sldLayoutId id="2147483737" r:id="rId6"/>
    <p:sldLayoutId id="2147483753" r:id="rId7"/>
    <p:sldLayoutId id="2147483739" r:id="rId8"/>
    <p:sldLayoutId id="2147483741" r:id="rId9"/>
    <p:sldLayoutId id="2147483744" r:id="rId10"/>
    <p:sldLayoutId id="2147483745" r:id="rId11"/>
    <p:sldLayoutId id="2147483754" r:id="rId12"/>
    <p:sldLayoutId id="2147483746" r:id="rId13"/>
    <p:sldLayoutId id="2147483732" r:id="rId1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54" r:id="rId2"/>
    <p:sldLayoutId id="2147483656" r:id="rId3"/>
    <p:sldLayoutId id="2147483687" r:id="rId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12.jpe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package" Target="../embeddings/Microsoft_Word_Document.docx"/></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idney.org/atoz/content/hbcauses" TargetMode="External"/><Relationship Id="rId2" Type="http://schemas.openxmlformats.org/officeDocument/2006/relationships/hyperlink" Target="https://www.kidney.org/atoz/atozTopic_Diabete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48A2979-A456-4286-B8FC-8FF4C0C58EFD}"/>
              </a:ext>
            </a:extLst>
          </p:cNvPr>
          <p:cNvSpPr txBox="1"/>
          <p:nvPr/>
        </p:nvSpPr>
        <p:spPr>
          <a:xfrm>
            <a:off x="5208337" y="2833525"/>
            <a:ext cx="6983663" cy="830997"/>
          </a:xfrm>
          <a:prstGeom prst="rect">
            <a:avLst/>
          </a:prstGeom>
          <a:noFill/>
        </p:spPr>
        <p:txBody>
          <a:bodyPr wrap="square" rtlCol="0" anchor="ctr">
            <a:spAutoFit/>
          </a:bodyPr>
          <a:lstStyle/>
          <a:p>
            <a:r>
              <a:rPr lang="en-US" altLang="ko-KR" sz="4800" dirty="0">
                <a:solidFill>
                  <a:schemeClr val="bg1"/>
                </a:solidFill>
                <a:cs typeface="Arial" pitchFamily="34" charset="0"/>
              </a:rPr>
              <a:t>Screening for CKD</a:t>
            </a:r>
          </a:p>
        </p:txBody>
      </p:sp>
      <p:sp>
        <p:nvSpPr>
          <p:cNvPr id="5" name="TextBox 4">
            <a:extLst>
              <a:ext uri="{FF2B5EF4-FFF2-40B4-BE49-F238E27FC236}">
                <a16:creationId xmlns:a16="http://schemas.microsoft.com/office/drawing/2014/main" id="{35784B83-6120-4373-9C1F-DC8EEE6D58B3}"/>
              </a:ext>
            </a:extLst>
          </p:cNvPr>
          <p:cNvSpPr txBox="1"/>
          <p:nvPr/>
        </p:nvSpPr>
        <p:spPr>
          <a:xfrm>
            <a:off x="5208273" y="3538573"/>
            <a:ext cx="6983579" cy="379656"/>
          </a:xfrm>
          <a:prstGeom prst="rect">
            <a:avLst/>
          </a:prstGeom>
          <a:noFill/>
        </p:spPr>
        <p:txBody>
          <a:bodyPr wrap="square" rtlCol="0" anchor="ctr">
            <a:spAutoFit/>
          </a:bodyPr>
          <a:lstStyle/>
          <a:p>
            <a:r>
              <a:rPr lang="en-IN" altLang="ko-KR" sz="1867" dirty="0">
                <a:solidFill>
                  <a:schemeClr val="bg1"/>
                </a:solidFill>
                <a:cs typeface="Arial" pitchFamily="34" charset="0"/>
              </a:rPr>
              <a:t>using Logistic Regression</a:t>
            </a:r>
            <a:endParaRPr lang="ko-KR" altLang="en-US" sz="1867" dirty="0">
              <a:solidFill>
                <a:schemeClr val="bg1"/>
              </a:solidFill>
              <a:cs typeface="Arial" pitchFamily="34" charset="0"/>
            </a:endParaRP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100588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Testing the Data</a:t>
            </a:r>
          </a:p>
        </p:txBody>
      </p:sp>
      <p:grpSp>
        <p:nvGrpSpPr>
          <p:cNvPr id="19" name="Group 18">
            <a:extLst>
              <a:ext uri="{FF2B5EF4-FFF2-40B4-BE49-F238E27FC236}">
                <a16:creationId xmlns:a16="http://schemas.microsoft.com/office/drawing/2014/main" id="{74F6587F-BC5C-4C36-B897-B1D15F93FFC8}"/>
              </a:ext>
            </a:extLst>
          </p:cNvPr>
          <p:cNvGrpSpPr/>
          <p:nvPr/>
        </p:nvGrpSpPr>
        <p:grpSpPr>
          <a:xfrm>
            <a:off x="4766996" y="5192901"/>
            <a:ext cx="2451499" cy="529232"/>
            <a:chOff x="-1956971" y="3734795"/>
            <a:chExt cx="3994534" cy="529232"/>
          </a:xfrm>
        </p:grpSpPr>
        <p:sp>
          <p:nvSpPr>
            <p:cNvPr id="20" name="TextBox 19">
              <a:extLst>
                <a:ext uri="{FF2B5EF4-FFF2-40B4-BE49-F238E27FC236}">
                  <a16:creationId xmlns:a16="http://schemas.microsoft.com/office/drawing/2014/main" id="{2A1645B1-950B-4EE6-8455-6036AA4DE967}"/>
                </a:ext>
              </a:extLst>
            </p:cNvPr>
            <p:cNvSpPr txBox="1"/>
            <p:nvPr/>
          </p:nvSpPr>
          <p:spPr>
            <a:xfrm>
              <a:off x="-1956971" y="3734795"/>
              <a:ext cx="3972998" cy="307777"/>
            </a:xfrm>
            <a:prstGeom prst="rect">
              <a:avLst/>
            </a:prstGeom>
            <a:noFill/>
          </p:spPr>
          <p:txBody>
            <a:bodyPr wrap="square" rtlCol="0" anchor="ctr">
              <a:spAutoFit/>
            </a:bodyPr>
            <a:lstStyle/>
            <a:p>
              <a:pPr algn="ctr"/>
              <a:r>
                <a:rPr lang="en-JM" altLang="ko-KR" sz="1400" b="1" dirty="0">
                  <a:solidFill>
                    <a:schemeClr val="tx1">
                      <a:lumMod val="75000"/>
                      <a:lumOff val="25000"/>
                    </a:schemeClr>
                  </a:solidFill>
                  <a:cs typeface="Arial" pitchFamily="34" charset="0"/>
                </a:rPr>
                <a:t>AUC</a:t>
              </a:r>
            </a:p>
          </p:txBody>
        </p:sp>
        <p:sp>
          <p:nvSpPr>
            <p:cNvPr id="21" name="TextBox 20">
              <a:extLst>
                <a:ext uri="{FF2B5EF4-FFF2-40B4-BE49-F238E27FC236}">
                  <a16:creationId xmlns:a16="http://schemas.microsoft.com/office/drawing/2014/main" id="{3B3319E3-27BE-4198-A21F-6AC764A1D793}"/>
                </a:ext>
              </a:extLst>
            </p:cNvPr>
            <p:cNvSpPr txBox="1"/>
            <p:nvPr/>
          </p:nvSpPr>
          <p:spPr>
            <a:xfrm>
              <a:off x="-1935433" y="3987028"/>
              <a:ext cx="3972996"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82%</a:t>
              </a:r>
            </a:p>
          </p:txBody>
        </p:sp>
      </p:grpSp>
      <p:grpSp>
        <p:nvGrpSpPr>
          <p:cNvPr id="22" name="Group 21">
            <a:extLst>
              <a:ext uri="{FF2B5EF4-FFF2-40B4-BE49-F238E27FC236}">
                <a16:creationId xmlns:a16="http://schemas.microsoft.com/office/drawing/2014/main" id="{0039A71E-CDD9-45E3-B6A8-022A4E703F2A}"/>
              </a:ext>
            </a:extLst>
          </p:cNvPr>
          <p:cNvGrpSpPr/>
          <p:nvPr/>
        </p:nvGrpSpPr>
        <p:grpSpPr>
          <a:xfrm>
            <a:off x="8860448" y="5180162"/>
            <a:ext cx="2438282" cy="550173"/>
            <a:chOff x="395534" y="3722056"/>
            <a:chExt cx="3972999" cy="550173"/>
          </a:xfrm>
        </p:grpSpPr>
        <p:sp>
          <p:nvSpPr>
            <p:cNvPr id="23" name="TextBox 22">
              <a:extLst>
                <a:ext uri="{FF2B5EF4-FFF2-40B4-BE49-F238E27FC236}">
                  <a16:creationId xmlns:a16="http://schemas.microsoft.com/office/drawing/2014/main" id="{0839C6ED-63B4-4A1D-AB31-D457752041DD}"/>
                </a:ext>
              </a:extLst>
            </p:cNvPr>
            <p:cNvSpPr txBox="1"/>
            <p:nvPr/>
          </p:nvSpPr>
          <p:spPr>
            <a:xfrm>
              <a:off x="395534" y="3722056"/>
              <a:ext cx="3972999" cy="307777"/>
            </a:xfrm>
            <a:prstGeom prst="rect">
              <a:avLst/>
            </a:prstGeom>
            <a:noFill/>
          </p:spPr>
          <p:txBody>
            <a:bodyPr wrap="square" rtlCol="0" anchor="ctr">
              <a:spAutoFit/>
            </a:bodyPr>
            <a:lstStyle/>
            <a:p>
              <a:pPr algn="ctr"/>
              <a:r>
                <a:rPr lang="en-JM" altLang="ko-KR" sz="1400" b="1" dirty="0">
                  <a:solidFill>
                    <a:schemeClr val="tx1">
                      <a:lumMod val="75000"/>
                      <a:lumOff val="25000"/>
                    </a:schemeClr>
                  </a:solidFill>
                  <a:cs typeface="Arial" pitchFamily="34" charset="0"/>
                </a:rPr>
                <a:t>Accuracy</a:t>
              </a:r>
            </a:p>
          </p:txBody>
        </p:sp>
        <p:sp>
          <p:nvSpPr>
            <p:cNvPr id="24" name="TextBox 23">
              <a:extLst>
                <a:ext uri="{FF2B5EF4-FFF2-40B4-BE49-F238E27FC236}">
                  <a16:creationId xmlns:a16="http://schemas.microsoft.com/office/drawing/2014/main" id="{FC65F997-4568-4542-B20C-9B891F7B6A12}"/>
                </a:ext>
              </a:extLst>
            </p:cNvPr>
            <p:cNvSpPr txBox="1"/>
            <p:nvPr/>
          </p:nvSpPr>
          <p:spPr>
            <a:xfrm>
              <a:off x="395536" y="3995230"/>
              <a:ext cx="3972997"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77.2%.</a:t>
              </a:r>
            </a:p>
          </p:txBody>
        </p:sp>
      </p:grpSp>
      <p:sp>
        <p:nvSpPr>
          <p:cNvPr id="25" name="Oval 24">
            <a:extLst>
              <a:ext uri="{FF2B5EF4-FFF2-40B4-BE49-F238E27FC236}">
                <a16:creationId xmlns:a16="http://schemas.microsoft.com/office/drawing/2014/main" id="{E940FCE2-BB33-46CB-813A-B7E38BBAF2BA}"/>
              </a:ext>
            </a:extLst>
          </p:cNvPr>
          <p:cNvSpPr/>
          <p:nvPr/>
        </p:nvSpPr>
        <p:spPr>
          <a:xfrm>
            <a:off x="9807618" y="4536169"/>
            <a:ext cx="543943" cy="543943"/>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25">
            <a:extLst>
              <a:ext uri="{FF2B5EF4-FFF2-40B4-BE49-F238E27FC236}">
                <a16:creationId xmlns:a16="http://schemas.microsoft.com/office/drawing/2014/main" id="{B73AB107-CF3A-4AE6-B843-32F42A72CAEF}"/>
              </a:ext>
            </a:extLst>
          </p:cNvPr>
          <p:cNvSpPr/>
          <p:nvPr/>
        </p:nvSpPr>
        <p:spPr>
          <a:xfrm>
            <a:off x="5714167" y="4526810"/>
            <a:ext cx="543943" cy="54394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Isosceles Triangle 51">
            <a:extLst>
              <a:ext uri="{FF2B5EF4-FFF2-40B4-BE49-F238E27FC236}">
                <a16:creationId xmlns:a16="http://schemas.microsoft.com/office/drawing/2014/main" id="{0C1CDCB1-8232-46C1-9D92-F3D7D92BBEA3}"/>
              </a:ext>
            </a:extLst>
          </p:cNvPr>
          <p:cNvSpPr/>
          <p:nvPr/>
        </p:nvSpPr>
        <p:spPr>
          <a:xfrm>
            <a:off x="2422089" y="4322564"/>
            <a:ext cx="286517" cy="21010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Oval 7">
            <a:extLst>
              <a:ext uri="{FF2B5EF4-FFF2-40B4-BE49-F238E27FC236}">
                <a16:creationId xmlns:a16="http://schemas.microsoft.com/office/drawing/2014/main" id="{0E01BECE-9A6E-458C-8E66-F33CB2F67C80}"/>
              </a:ext>
            </a:extLst>
          </p:cNvPr>
          <p:cNvSpPr/>
          <p:nvPr/>
        </p:nvSpPr>
        <p:spPr>
          <a:xfrm>
            <a:off x="9923439" y="4651635"/>
            <a:ext cx="310807" cy="31080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aphicFrame>
        <p:nvGraphicFramePr>
          <p:cNvPr id="34" name="Table 3">
            <a:extLst>
              <a:ext uri="{FF2B5EF4-FFF2-40B4-BE49-F238E27FC236}">
                <a16:creationId xmlns:a16="http://schemas.microsoft.com/office/drawing/2014/main" id="{64B80148-85C1-4CFB-9EAC-D5D2CF60F4F4}"/>
              </a:ext>
            </a:extLst>
          </p:cNvPr>
          <p:cNvGraphicFramePr>
            <a:graphicFrameLocks noGrp="1"/>
          </p:cNvGraphicFramePr>
          <p:nvPr>
            <p:extLst>
              <p:ext uri="{D42A27DB-BD31-4B8C-83A1-F6EECF244321}">
                <p14:modId xmlns:p14="http://schemas.microsoft.com/office/powerpoint/2010/main" val="1381557318"/>
              </p:ext>
            </p:extLst>
          </p:nvPr>
        </p:nvGraphicFramePr>
        <p:xfrm>
          <a:off x="1713948" y="1859353"/>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883485976"/>
                    </a:ext>
                  </a:extLst>
                </a:gridCol>
                <a:gridCol w="2709333">
                  <a:extLst>
                    <a:ext uri="{9D8B030D-6E8A-4147-A177-3AD203B41FA5}">
                      <a16:colId xmlns:a16="http://schemas.microsoft.com/office/drawing/2014/main" val="1619188160"/>
                    </a:ext>
                  </a:extLst>
                </a:gridCol>
                <a:gridCol w="2709333">
                  <a:extLst>
                    <a:ext uri="{9D8B030D-6E8A-4147-A177-3AD203B41FA5}">
                      <a16:colId xmlns:a16="http://schemas.microsoft.com/office/drawing/2014/main" val="2145040726"/>
                    </a:ext>
                  </a:extLst>
                </a:gridCol>
              </a:tblGrid>
              <a:tr h="370840">
                <a:tc>
                  <a:txBody>
                    <a:bodyPr/>
                    <a:lstStyle/>
                    <a:p>
                      <a:endParaRPr lang="en-US" dirty="0"/>
                    </a:p>
                  </a:txBody>
                  <a:tcPr/>
                </a:tc>
                <a:tc>
                  <a:txBody>
                    <a:bodyPr/>
                    <a:lstStyle/>
                    <a:p>
                      <a:r>
                        <a:rPr lang="en-US" dirty="0"/>
                        <a:t>Actual : Yes</a:t>
                      </a:r>
                    </a:p>
                  </a:txBody>
                  <a:tcPr/>
                </a:tc>
                <a:tc>
                  <a:txBody>
                    <a:bodyPr/>
                    <a:lstStyle/>
                    <a:p>
                      <a:r>
                        <a:rPr lang="en-US" dirty="0"/>
                        <a:t>Actual : No</a:t>
                      </a:r>
                    </a:p>
                  </a:txBody>
                  <a:tcPr/>
                </a:tc>
                <a:extLst>
                  <a:ext uri="{0D108BD9-81ED-4DB2-BD59-A6C34878D82A}">
                    <a16:rowId xmlns:a16="http://schemas.microsoft.com/office/drawing/2014/main" val="3721470123"/>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a:t>Predicted : Yes</a:t>
                      </a:r>
                    </a:p>
                  </a:txBody>
                  <a:tcPr/>
                </a:tc>
                <a:tc>
                  <a:txBody>
                    <a:bodyPr/>
                    <a:lstStyle/>
                    <a:p>
                      <a:r>
                        <a:rPr lang="en-US" dirty="0"/>
                        <a:t>65</a:t>
                      </a:r>
                    </a:p>
                  </a:txBody>
                  <a:tcPr/>
                </a:tc>
                <a:tc>
                  <a:txBody>
                    <a:bodyPr/>
                    <a:lstStyle/>
                    <a:p>
                      <a:r>
                        <a:rPr lang="en-US" dirty="0"/>
                        <a:t>216</a:t>
                      </a:r>
                    </a:p>
                  </a:txBody>
                  <a:tcPr/>
                </a:tc>
                <a:extLst>
                  <a:ext uri="{0D108BD9-81ED-4DB2-BD59-A6C34878D82A}">
                    <a16:rowId xmlns:a16="http://schemas.microsoft.com/office/drawing/2014/main" val="3928937919"/>
                  </a:ext>
                </a:extLst>
              </a:tr>
              <a:tr h="370840">
                <a:tc>
                  <a:txBody>
                    <a:bodyPr/>
                    <a:lstStyle/>
                    <a:p>
                      <a:r>
                        <a:rPr lang="en-US" dirty="0"/>
                        <a:t>Predicted : No</a:t>
                      </a:r>
                    </a:p>
                  </a:txBody>
                  <a:tcPr/>
                </a:tc>
                <a:tc>
                  <a:txBody>
                    <a:bodyPr/>
                    <a:lstStyle/>
                    <a:p>
                      <a:r>
                        <a:rPr lang="en-US" dirty="0"/>
                        <a:t>12</a:t>
                      </a:r>
                    </a:p>
                  </a:txBody>
                  <a:tcPr/>
                </a:tc>
                <a:tc>
                  <a:txBody>
                    <a:bodyPr/>
                    <a:lstStyle/>
                    <a:p>
                      <a:r>
                        <a:rPr lang="en-US" dirty="0"/>
                        <a:t>707</a:t>
                      </a:r>
                    </a:p>
                  </a:txBody>
                  <a:tcPr/>
                </a:tc>
                <a:extLst>
                  <a:ext uri="{0D108BD9-81ED-4DB2-BD59-A6C34878D82A}">
                    <a16:rowId xmlns:a16="http://schemas.microsoft.com/office/drawing/2014/main" val="3338444937"/>
                  </a:ext>
                </a:extLst>
              </a:tr>
            </a:tbl>
          </a:graphicData>
        </a:graphic>
      </p:graphicFrame>
      <p:sp>
        <p:nvSpPr>
          <p:cNvPr id="37" name="Rectangle 7">
            <a:extLst>
              <a:ext uri="{FF2B5EF4-FFF2-40B4-BE49-F238E27FC236}">
                <a16:creationId xmlns:a16="http://schemas.microsoft.com/office/drawing/2014/main" id="{D8696F8B-ABF8-42E6-BBDA-1F5E1F492D74}"/>
              </a:ext>
            </a:extLst>
          </p:cNvPr>
          <p:cNvSpPr/>
          <p:nvPr/>
        </p:nvSpPr>
        <p:spPr>
          <a:xfrm>
            <a:off x="5818110" y="4536169"/>
            <a:ext cx="336055" cy="429774"/>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TextBox 4">
            <a:extLst>
              <a:ext uri="{FF2B5EF4-FFF2-40B4-BE49-F238E27FC236}">
                <a16:creationId xmlns:a16="http://schemas.microsoft.com/office/drawing/2014/main" id="{A70D562C-8219-43B2-9489-F6F3E0B0D745}"/>
              </a:ext>
            </a:extLst>
          </p:cNvPr>
          <p:cNvSpPr txBox="1"/>
          <p:nvPr/>
        </p:nvSpPr>
        <p:spPr>
          <a:xfrm>
            <a:off x="907773" y="1338470"/>
            <a:ext cx="2769705" cy="369332"/>
          </a:xfrm>
          <a:prstGeom prst="rect">
            <a:avLst/>
          </a:prstGeom>
          <a:noFill/>
        </p:spPr>
        <p:txBody>
          <a:bodyPr wrap="square" rtlCol="0">
            <a:spAutoFit/>
          </a:bodyPr>
          <a:lstStyle/>
          <a:p>
            <a:r>
              <a:rPr lang="en-US" b="1" dirty="0"/>
              <a:t>Confusion Matrix</a:t>
            </a:r>
            <a:r>
              <a:rPr lang="en-US" dirty="0"/>
              <a:t>:</a:t>
            </a:r>
          </a:p>
        </p:txBody>
      </p:sp>
    </p:spTree>
    <p:extLst>
      <p:ext uri="{BB962C8B-B14F-4D97-AF65-F5344CB8AC3E}">
        <p14:creationId xmlns:p14="http://schemas.microsoft.com/office/powerpoint/2010/main" val="932532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724647" y="5836564"/>
            <a:ext cx="3485915" cy="738664"/>
          </a:xfrm>
          <a:prstGeom prst="rect">
            <a:avLst/>
          </a:prstGeom>
          <a:noFill/>
        </p:spPr>
        <p:txBody>
          <a:bodyPr wrap="square" rtlCol="0">
            <a:spAutoFit/>
          </a:bodyPr>
          <a:lstStyle/>
          <a:p>
            <a:pPr algn="r"/>
            <a:r>
              <a:rPr lang="en-US" altLang="ko-KR" sz="1400" b="1" dirty="0">
                <a:solidFill>
                  <a:schemeClr val="accent1">
                    <a:lumMod val="75000"/>
                  </a:schemeClr>
                </a:solidFill>
                <a:cs typeface="Arial" pitchFamily="34" charset="0"/>
              </a:rPr>
              <a:t>Number of True Positive- 65</a:t>
            </a:r>
            <a:br>
              <a:rPr lang="en-US" altLang="ko-KR" sz="1400" b="1" dirty="0">
                <a:solidFill>
                  <a:schemeClr val="accent1">
                    <a:lumMod val="75000"/>
                  </a:schemeClr>
                </a:solidFill>
                <a:cs typeface="Arial" pitchFamily="34" charset="0"/>
              </a:rPr>
            </a:br>
            <a:r>
              <a:rPr lang="en-US" altLang="ko-KR" sz="1400" b="1" dirty="0">
                <a:solidFill>
                  <a:schemeClr val="accent1">
                    <a:lumMod val="75000"/>
                  </a:schemeClr>
                </a:solidFill>
                <a:cs typeface="Arial" pitchFamily="34" charset="0"/>
              </a:rPr>
              <a:t>Number of False Positive- 216</a:t>
            </a:r>
          </a:p>
          <a:p>
            <a:pPr algn="r"/>
            <a:endParaRPr lang="ko-KR" altLang="en-US" sz="1400" b="1" dirty="0">
              <a:solidFill>
                <a:schemeClr val="accent1">
                  <a:lumMod val="75000"/>
                </a:schemeClr>
              </a:solidFill>
              <a:cs typeface="Arial" pitchFamily="34" charset="0"/>
            </a:endParaRPr>
          </a:p>
        </p:txBody>
      </p:sp>
      <p:sp>
        <p:nvSpPr>
          <p:cNvPr id="13" name="L-Shape 12">
            <a:extLst>
              <a:ext uri="{FF2B5EF4-FFF2-40B4-BE49-F238E27FC236}">
                <a16:creationId xmlns:a16="http://schemas.microsoft.com/office/drawing/2014/main" id="{2DD527F7-0A4F-4AC9-9C36-2CD61137BEDF}"/>
              </a:ext>
            </a:extLst>
          </p:cNvPr>
          <p:cNvSpPr/>
          <p:nvPr/>
        </p:nvSpPr>
        <p:spPr>
          <a:xfrm>
            <a:off x="8864133" y="991508"/>
            <a:ext cx="671044" cy="671044"/>
          </a:xfrm>
          <a:prstGeom prst="corner">
            <a:avLst>
              <a:gd name="adj1" fmla="val 16112"/>
              <a:gd name="adj2" fmla="val 1437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a:extLst>
              <a:ext uri="{FF2B5EF4-FFF2-40B4-BE49-F238E27FC236}">
                <a16:creationId xmlns:a16="http://schemas.microsoft.com/office/drawing/2014/main" id="{A72F2722-7A5B-4887-A1CD-E5284E74C195}"/>
              </a:ext>
            </a:extLst>
          </p:cNvPr>
          <p:cNvSpPr txBox="1"/>
          <p:nvPr/>
        </p:nvSpPr>
        <p:spPr>
          <a:xfrm>
            <a:off x="8989575" y="494875"/>
            <a:ext cx="2518788" cy="1077218"/>
          </a:xfrm>
          <a:prstGeom prst="rect">
            <a:avLst/>
          </a:prstGeom>
          <a:noFill/>
        </p:spPr>
        <p:txBody>
          <a:bodyPr wrap="square" rtlCol="0" anchor="ctr">
            <a:spAutoFit/>
          </a:bodyPr>
          <a:lstStyle/>
          <a:p>
            <a:pPr algn="dist"/>
            <a:r>
              <a:rPr lang="en-US" altLang="ko-KR" sz="3200" b="1" dirty="0">
                <a:solidFill>
                  <a:schemeClr val="accent3"/>
                </a:solidFill>
                <a:latin typeface="+mj-lt"/>
                <a:cs typeface="Arial" pitchFamily="34" charset="0"/>
              </a:rPr>
              <a:t>Threshold</a:t>
            </a:r>
          </a:p>
          <a:p>
            <a:pPr algn="dist"/>
            <a:r>
              <a:rPr lang="en-US" altLang="ko-KR" sz="3200" b="1" dirty="0">
                <a:solidFill>
                  <a:schemeClr val="accent5">
                    <a:lumMod val="75000"/>
                  </a:schemeClr>
                </a:solidFill>
                <a:latin typeface="+mj-lt"/>
                <a:cs typeface="Arial" pitchFamily="34" charset="0"/>
              </a:rPr>
              <a:t>Selection</a:t>
            </a:r>
            <a:endParaRPr lang="en-US" altLang="ko-KR" sz="2000" b="1" dirty="0">
              <a:solidFill>
                <a:schemeClr val="accent5">
                  <a:lumMod val="75000"/>
                </a:schemeClr>
              </a:solidFill>
              <a:latin typeface="+mj-lt"/>
              <a:cs typeface="Arial" pitchFamily="34" charset="0"/>
            </a:endParaRPr>
          </a:p>
        </p:txBody>
      </p:sp>
      <p:sp>
        <p:nvSpPr>
          <p:cNvPr id="16" name="L-Shape 15">
            <a:extLst>
              <a:ext uri="{FF2B5EF4-FFF2-40B4-BE49-F238E27FC236}">
                <a16:creationId xmlns:a16="http://schemas.microsoft.com/office/drawing/2014/main" id="{52B5AFD8-D22C-4266-9349-913DA9DA0DDB}"/>
              </a:ext>
            </a:extLst>
          </p:cNvPr>
          <p:cNvSpPr/>
          <p:nvPr/>
        </p:nvSpPr>
        <p:spPr>
          <a:xfrm rot="10800000">
            <a:off x="10953801" y="401471"/>
            <a:ext cx="671044" cy="671044"/>
          </a:xfrm>
          <a:prstGeom prst="corner">
            <a:avLst>
              <a:gd name="adj1" fmla="val 16112"/>
              <a:gd name="adj2" fmla="val 156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a:extLst>
              <a:ext uri="{FF2B5EF4-FFF2-40B4-BE49-F238E27FC236}">
                <a16:creationId xmlns:a16="http://schemas.microsoft.com/office/drawing/2014/main" id="{712872DB-AFEC-4CC5-B132-DD4E4DB1BE51}"/>
              </a:ext>
            </a:extLst>
          </p:cNvPr>
          <p:cNvSpPr txBox="1"/>
          <p:nvPr/>
        </p:nvSpPr>
        <p:spPr>
          <a:xfrm>
            <a:off x="403220" y="3112771"/>
            <a:ext cx="3485915" cy="646331"/>
          </a:xfrm>
          <a:prstGeom prst="rect">
            <a:avLst/>
          </a:prstGeom>
          <a:noFill/>
        </p:spPr>
        <p:txBody>
          <a:bodyPr wrap="square" rtlCol="0">
            <a:spAutoFit/>
          </a:bodyPr>
          <a:lstStyle/>
          <a:p>
            <a:r>
              <a:rPr lang="en-US" sz="1200" b="1" dirty="0">
                <a:solidFill>
                  <a:schemeClr val="accent2">
                    <a:lumMod val="50000"/>
                  </a:schemeClr>
                </a:solidFill>
              </a:rPr>
              <a:t>We could also achieve the maximum accuracy and maximum money at this threshold.</a:t>
            </a:r>
          </a:p>
        </p:txBody>
      </p:sp>
      <p:sp>
        <p:nvSpPr>
          <p:cNvPr id="24" name="TextBox 23">
            <a:extLst>
              <a:ext uri="{FF2B5EF4-FFF2-40B4-BE49-F238E27FC236}">
                <a16:creationId xmlns:a16="http://schemas.microsoft.com/office/drawing/2014/main" id="{1E03EB3A-2E4E-4756-8147-9D3890940C9E}"/>
              </a:ext>
            </a:extLst>
          </p:cNvPr>
          <p:cNvSpPr txBox="1"/>
          <p:nvPr/>
        </p:nvSpPr>
        <p:spPr>
          <a:xfrm>
            <a:off x="4341494" y="413828"/>
            <a:ext cx="3485915" cy="646331"/>
          </a:xfrm>
          <a:prstGeom prst="rect">
            <a:avLst/>
          </a:prstGeom>
          <a:noFill/>
        </p:spPr>
        <p:txBody>
          <a:bodyPr wrap="square" rtlCol="0">
            <a:spAutoFit/>
          </a:bodyPr>
          <a:lstStyle/>
          <a:p>
            <a:r>
              <a:rPr lang="en-US" sz="1200" b="1" dirty="0">
                <a:solidFill>
                  <a:schemeClr val="accent5">
                    <a:lumMod val="75000"/>
                  </a:schemeClr>
                </a:solidFill>
              </a:rPr>
              <a:t>We picked a threshold of 0.07 in order to maximize the true positives and minimize the false positive.</a:t>
            </a:r>
          </a:p>
        </p:txBody>
      </p:sp>
      <p:sp>
        <p:nvSpPr>
          <p:cNvPr id="25" name="Rectangle 24">
            <a:extLst>
              <a:ext uri="{FF2B5EF4-FFF2-40B4-BE49-F238E27FC236}">
                <a16:creationId xmlns:a16="http://schemas.microsoft.com/office/drawing/2014/main" id="{03010289-A043-47AE-97EE-63C8CD4D69C7}"/>
              </a:ext>
            </a:extLst>
          </p:cNvPr>
          <p:cNvSpPr/>
          <p:nvPr/>
        </p:nvSpPr>
        <p:spPr>
          <a:xfrm rot="5400000">
            <a:off x="3853265" y="621144"/>
            <a:ext cx="3570876" cy="4500630"/>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7" name="Rectangle 26">
            <a:extLst>
              <a:ext uri="{FF2B5EF4-FFF2-40B4-BE49-F238E27FC236}">
                <a16:creationId xmlns:a16="http://schemas.microsoft.com/office/drawing/2014/main" id="{53B68CF4-6C84-442E-922C-4DF8AFA158FC}"/>
              </a:ext>
            </a:extLst>
          </p:cNvPr>
          <p:cNvSpPr/>
          <p:nvPr/>
        </p:nvSpPr>
        <p:spPr>
          <a:xfrm rot="5400000">
            <a:off x="555468" y="-200434"/>
            <a:ext cx="2807961" cy="3456001"/>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9" name="Rectangle 28">
            <a:extLst>
              <a:ext uri="{FF2B5EF4-FFF2-40B4-BE49-F238E27FC236}">
                <a16:creationId xmlns:a16="http://schemas.microsoft.com/office/drawing/2014/main" id="{446E4907-6655-4326-9454-CDBDB54FAE31}"/>
              </a:ext>
            </a:extLst>
          </p:cNvPr>
          <p:cNvSpPr/>
          <p:nvPr/>
        </p:nvSpPr>
        <p:spPr>
          <a:xfrm rot="5400000">
            <a:off x="8207006" y="2598258"/>
            <a:ext cx="2960804" cy="4831839"/>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17" name="Picture 2">
            <a:extLst>
              <a:ext uri="{FF2B5EF4-FFF2-40B4-BE49-F238E27FC236}">
                <a16:creationId xmlns:a16="http://schemas.microsoft.com/office/drawing/2014/main" id="{9E2F2597-2D04-46CC-91B7-CA37739692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670" r="3324"/>
          <a:stretch/>
        </p:blipFill>
        <p:spPr bwMode="auto">
          <a:xfrm>
            <a:off x="260247" y="226953"/>
            <a:ext cx="3351410" cy="254113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a:extLst>
              <a:ext uri="{FF2B5EF4-FFF2-40B4-BE49-F238E27FC236}">
                <a16:creationId xmlns:a16="http://schemas.microsoft.com/office/drawing/2014/main" id="{FBD2DD21-6091-451F-A1D0-F850684F66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006"/>
          <a:stretch/>
        </p:blipFill>
        <p:spPr bwMode="auto">
          <a:xfrm>
            <a:off x="3724647" y="1182941"/>
            <a:ext cx="4066301" cy="349524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95388302-1FB4-47C4-A737-F1C87F4DFB7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705"/>
          <a:stretch/>
        </p:blipFill>
        <p:spPr bwMode="auto">
          <a:xfrm>
            <a:off x="7392369" y="3616968"/>
            <a:ext cx="4590081" cy="274615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B7746BE0-D023-4C8F-9488-7CAA32AFBDDD}"/>
              </a:ext>
            </a:extLst>
          </p:cNvPr>
          <p:cNvSpPr/>
          <p:nvPr/>
        </p:nvSpPr>
        <p:spPr>
          <a:xfrm>
            <a:off x="7392369" y="5174107"/>
            <a:ext cx="4590081" cy="157919"/>
          </a:xfrm>
          <a:prstGeom prst="rect">
            <a:avLst/>
          </a:prstGeom>
          <a:no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9397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CA2732-5B01-4E86-B16B-F13AA20C919A}"/>
              </a:ext>
            </a:extLst>
          </p:cNvPr>
          <p:cNvSpPr>
            <a:spLocks noGrp="1"/>
          </p:cNvSpPr>
          <p:nvPr>
            <p:ph type="body" sz="quarter" idx="10"/>
          </p:nvPr>
        </p:nvSpPr>
        <p:spPr/>
        <p:txBody>
          <a:bodyPr/>
          <a:lstStyle/>
          <a:p>
            <a:r>
              <a:rPr lang="en-US" dirty="0"/>
              <a:t>Validation of the data</a:t>
            </a:r>
          </a:p>
        </p:txBody>
      </p:sp>
      <p:grpSp>
        <p:nvGrpSpPr>
          <p:cNvPr id="6" name="Group 5">
            <a:extLst>
              <a:ext uri="{FF2B5EF4-FFF2-40B4-BE49-F238E27FC236}">
                <a16:creationId xmlns:a16="http://schemas.microsoft.com/office/drawing/2014/main" id="{E125639E-412E-46D3-949E-1ADF645E09F6}"/>
              </a:ext>
            </a:extLst>
          </p:cNvPr>
          <p:cNvGrpSpPr/>
          <p:nvPr/>
        </p:nvGrpSpPr>
        <p:grpSpPr>
          <a:xfrm>
            <a:off x="4473231" y="5129318"/>
            <a:ext cx="2438282" cy="550173"/>
            <a:chOff x="395534" y="3722056"/>
            <a:chExt cx="3972999" cy="550173"/>
          </a:xfrm>
        </p:grpSpPr>
        <p:sp>
          <p:nvSpPr>
            <p:cNvPr id="7" name="TextBox 6">
              <a:extLst>
                <a:ext uri="{FF2B5EF4-FFF2-40B4-BE49-F238E27FC236}">
                  <a16:creationId xmlns:a16="http://schemas.microsoft.com/office/drawing/2014/main" id="{1394BC96-97DB-45AB-B262-479092677E18}"/>
                </a:ext>
              </a:extLst>
            </p:cNvPr>
            <p:cNvSpPr txBox="1"/>
            <p:nvPr/>
          </p:nvSpPr>
          <p:spPr>
            <a:xfrm>
              <a:off x="395534" y="3722056"/>
              <a:ext cx="3972999" cy="307777"/>
            </a:xfrm>
            <a:prstGeom prst="rect">
              <a:avLst/>
            </a:prstGeom>
            <a:noFill/>
          </p:spPr>
          <p:txBody>
            <a:bodyPr wrap="square" rtlCol="0" anchor="ctr">
              <a:spAutoFit/>
            </a:bodyPr>
            <a:lstStyle/>
            <a:p>
              <a:pPr algn="ctr"/>
              <a:r>
                <a:rPr lang="en-JM" altLang="ko-KR" sz="1400" b="1" dirty="0">
                  <a:solidFill>
                    <a:schemeClr val="tx1">
                      <a:lumMod val="75000"/>
                      <a:lumOff val="25000"/>
                    </a:schemeClr>
                  </a:solidFill>
                  <a:cs typeface="Arial" pitchFamily="34" charset="0"/>
                </a:rPr>
                <a:t>Accuracy</a:t>
              </a:r>
            </a:p>
          </p:txBody>
        </p:sp>
        <p:sp>
          <p:nvSpPr>
            <p:cNvPr id="8" name="TextBox 7">
              <a:extLst>
                <a:ext uri="{FF2B5EF4-FFF2-40B4-BE49-F238E27FC236}">
                  <a16:creationId xmlns:a16="http://schemas.microsoft.com/office/drawing/2014/main" id="{64C81059-9BA7-44C5-9C88-52F899682B00}"/>
                </a:ext>
              </a:extLst>
            </p:cNvPr>
            <p:cNvSpPr txBox="1"/>
            <p:nvPr/>
          </p:nvSpPr>
          <p:spPr>
            <a:xfrm>
              <a:off x="395536" y="3995230"/>
              <a:ext cx="3972997"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78.2%.</a:t>
              </a:r>
            </a:p>
          </p:txBody>
        </p:sp>
      </p:grpSp>
      <p:sp>
        <p:nvSpPr>
          <p:cNvPr id="9" name="Oval 8">
            <a:extLst>
              <a:ext uri="{FF2B5EF4-FFF2-40B4-BE49-F238E27FC236}">
                <a16:creationId xmlns:a16="http://schemas.microsoft.com/office/drawing/2014/main" id="{5759DC18-128C-44FA-A913-F6455DB86A39}"/>
              </a:ext>
            </a:extLst>
          </p:cNvPr>
          <p:cNvSpPr/>
          <p:nvPr/>
        </p:nvSpPr>
        <p:spPr>
          <a:xfrm>
            <a:off x="5421148" y="4469909"/>
            <a:ext cx="543943" cy="543943"/>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7">
            <a:extLst>
              <a:ext uri="{FF2B5EF4-FFF2-40B4-BE49-F238E27FC236}">
                <a16:creationId xmlns:a16="http://schemas.microsoft.com/office/drawing/2014/main" id="{181EFCC5-5BE3-4D3A-851F-7DD2F867B757}"/>
              </a:ext>
            </a:extLst>
          </p:cNvPr>
          <p:cNvSpPr/>
          <p:nvPr/>
        </p:nvSpPr>
        <p:spPr>
          <a:xfrm>
            <a:off x="5536969" y="4585375"/>
            <a:ext cx="310807" cy="31080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aphicFrame>
        <p:nvGraphicFramePr>
          <p:cNvPr id="14" name="Table 3">
            <a:extLst>
              <a:ext uri="{FF2B5EF4-FFF2-40B4-BE49-F238E27FC236}">
                <a16:creationId xmlns:a16="http://schemas.microsoft.com/office/drawing/2014/main" id="{24DEF512-4432-41E5-8AB2-874DDEF7EC58}"/>
              </a:ext>
            </a:extLst>
          </p:cNvPr>
          <p:cNvGraphicFramePr>
            <a:graphicFrameLocks noGrp="1"/>
          </p:cNvGraphicFramePr>
          <p:nvPr>
            <p:extLst>
              <p:ext uri="{D42A27DB-BD31-4B8C-83A1-F6EECF244321}">
                <p14:modId xmlns:p14="http://schemas.microsoft.com/office/powerpoint/2010/main" val="3308638639"/>
              </p:ext>
            </p:extLst>
          </p:nvPr>
        </p:nvGraphicFramePr>
        <p:xfrm>
          <a:off x="1713948" y="1859353"/>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883485976"/>
                    </a:ext>
                  </a:extLst>
                </a:gridCol>
                <a:gridCol w="2709333">
                  <a:extLst>
                    <a:ext uri="{9D8B030D-6E8A-4147-A177-3AD203B41FA5}">
                      <a16:colId xmlns:a16="http://schemas.microsoft.com/office/drawing/2014/main" val="1619188160"/>
                    </a:ext>
                  </a:extLst>
                </a:gridCol>
                <a:gridCol w="2709333">
                  <a:extLst>
                    <a:ext uri="{9D8B030D-6E8A-4147-A177-3AD203B41FA5}">
                      <a16:colId xmlns:a16="http://schemas.microsoft.com/office/drawing/2014/main" val="2145040726"/>
                    </a:ext>
                  </a:extLst>
                </a:gridCol>
              </a:tblGrid>
              <a:tr h="370840">
                <a:tc>
                  <a:txBody>
                    <a:bodyPr/>
                    <a:lstStyle/>
                    <a:p>
                      <a:endParaRPr lang="en-US" dirty="0"/>
                    </a:p>
                  </a:txBody>
                  <a:tcPr/>
                </a:tc>
                <a:tc>
                  <a:txBody>
                    <a:bodyPr/>
                    <a:lstStyle/>
                    <a:p>
                      <a:r>
                        <a:rPr lang="en-US" dirty="0"/>
                        <a:t>Actual : Yes</a:t>
                      </a:r>
                    </a:p>
                  </a:txBody>
                  <a:tcPr/>
                </a:tc>
                <a:tc>
                  <a:txBody>
                    <a:bodyPr/>
                    <a:lstStyle/>
                    <a:p>
                      <a:r>
                        <a:rPr lang="en-US" dirty="0"/>
                        <a:t>Actual : No</a:t>
                      </a:r>
                    </a:p>
                  </a:txBody>
                  <a:tcPr/>
                </a:tc>
                <a:extLst>
                  <a:ext uri="{0D108BD9-81ED-4DB2-BD59-A6C34878D82A}">
                    <a16:rowId xmlns:a16="http://schemas.microsoft.com/office/drawing/2014/main" val="3721470123"/>
                  </a:ext>
                </a:extLst>
              </a:tr>
              <a:tr h="370840">
                <a:tc>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US" dirty="0"/>
                        <a:t>Predicted : Yes</a:t>
                      </a:r>
                    </a:p>
                  </a:txBody>
                  <a:tcPr/>
                </a:tc>
                <a:tc>
                  <a:txBody>
                    <a:bodyPr/>
                    <a:lstStyle/>
                    <a:p>
                      <a:r>
                        <a:rPr lang="en-US" dirty="0"/>
                        <a:t>72</a:t>
                      </a:r>
                    </a:p>
                  </a:txBody>
                  <a:tcPr/>
                </a:tc>
                <a:tc>
                  <a:txBody>
                    <a:bodyPr/>
                    <a:lstStyle/>
                    <a:p>
                      <a:r>
                        <a:rPr lang="en-US" dirty="0"/>
                        <a:t>212</a:t>
                      </a:r>
                    </a:p>
                  </a:txBody>
                  <a:tcPr/>
                </a:tc>
                <a:extLst>
                  <a:ext uri="{0D108BD9-81ED-4DB2-BD59-A6C34878D82A}">
                    <a16:rowId xmlns:a16="http://schemas.microsoft.com/office/drawing/2014/main" val="3928937919"/>
                  </a:ext>
                </a:extLst>
              </a:tr>
              <a:tr h="370840">
                <a:tc>
                  <a:txBody>
                    <a:bodyPr/>
                    <a:lstStyle/>
                    <a:p>
                      <a:r>
                        <a:rPr lang="en-US" dirty="0"/>
                        <a:t>Predicted : No</a:t>
                      </a:r>
                    </a:p>
                  </a:txBody>
                  <a:tcPr/>
                </a:tc>
                <a:tc>
                  <a:txBody>
                    <a:bodyPr/>
                    <a:lstStyle/>
                    <a:p>
                      <a:r>
                        <a:rPr lang="en-US" dirty="0"/>
                        <a:t>6</a:t>
                      </a:r>
                    </a:p>
                  </a:txBody>
                  <a:tcPr/>
                </a:tc>
                <a:tc>
                  <a:txBody>
                    <a:bodyPr/>
                    <a:lstStyle/>
                    <a:p>
                      <a:r>
                        <a:rPr lang="en-US" dirty="0"/>
                        <a:t>710</a:t>
                      </a:r>
                    </a:p>
                  </a:txBody>
                  <a:tcPr/>
                </a:tc>
                <a:extLst>
                  <a:ext uri="{0D108BD9-81ED-4DB2-BD59-A6C34878D82A}">
                    <a16:rowId xmlns:a16="http://schemas.microsoft.com/office/drawing/2014/main" val="3338444937"/>
                  </a:ext>
                </a:extLst>
              </a:tr>
            </a:tbl>
          </a:graphicData>
        </a:graphic>
      </p:graphicFrame>
      <p:sp>
        <p:nvSpPr>
          <p:cNvPr id="24" name="TextBox 23">
            <a:extLst>
              <a:ext uri="{FF2B5EF4-FFF2-40B4-BE49-F238E27FC236}">
                <a16:creationId xmlns:a16="http://schemas.microsoft.com/office/drawing/2014/main" id="{6873F8F7-5E24-4C75-B1F8-1F91D43982EC}"/>
              </a:ext>
            </a:extLst>
          </p:cNvPr>
          <p:cNvSpPr txBox="1"/>
          <p:nvPr/>
        </p:nvSpPr>
        <p:spPr>
          <a:xfrm>
            <a:off x="907773" y="1338470"/>
            <a:ext cx="2769705" cy="369332"/>
          </a:xfrm>
          <a:prstGeom prst="rect">
            <a:avLst/>
          </a:prstGeom>
          <a:noFill/>
        </p:spPr>
        <p:txBody>
          <a:bodyPr wrap="square" rtlCol="0">
            <a:spAutoFit/>
          </a:bodyPr>
          <a:lstStyle/>
          <a:p>
            <a:r>
              <a:rPr lang="en-US" b="1" dirty="0"/>
              <a:t>Confusion Matrix</a:t>
            </a:r>
            <a:r>
              <a:rPr lang="en-US" dirty="0"/>
              <a:t>:</a:t>
            </a:r>
          </a:p>
        </p:txBody>
      </p:sp>
    </p:spTree>
    <p:extLst>
      <p:ext uri="{BB962C8B-B14F-4D97-AF65-F5344CB8AC3E}">
        <p14:creationId xmlns:p14="http://schemas.microsoft.com/office/powerpoint/2010/main" val="3171740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164772" y="2875072"/>
            <a:ext cx="11968178" cy="830997"/>
          </a:xfrm>
          <a:prstGeom prst="rect">
            <a:avLst/>
          </a:prstGeom>
          <a:noFill/>
        </p:spPr>
        <p:txBody>
          <a:bodyPr wrap="square" rtlCol="0" anchor="ctr">
            <a:spAutoFit/>
          </a:bodyPr>
          <a:lstStyle/>
          <a:p>
            <a:pPr algn="ctr"/>
            <a:r>
              <a:rPr lang="en-IN" altLang="ko-KR" sz="4800" dirty="0">
                <a:solidFill>
                  <a:schemeClr val="tx1">
                    <a:lumMod val="85000"/>
                    <a:lumOff val="15000"/>
                  </a:schemeClr>
                </a:solidFill>
                <a:cs typeface="Arial" pitchFamily="34" charset="0"/>
              </a:rPr>
              <a:t>“We Predict 813/2819 people have CKD”</a:t>
            </a:r>
            <a:endParaRPr lang="ko-KR" altLang="en-US" sz="4800" dirty="0">
              <a:solidFill>
                <a:schemeClr val="tx1">
                  <a:lumMod val="85000"/>
                  <a:lumOff val="15000"/>
                </a:schemeClr>
              </a:solidFill>
              <a:cs typeface="Arial" pitchFamily="34" charset="0"/>
            </a:endParaRPr>
          </a:p>
        </p:txBody>
      </p:sp>
      <p:grpSp>
        <p:nvGrpSpPr>
          <p:cNvPr id="6" name="Group 5">
            <a:extLst>
              <a:ext uri="{FF2B5EF4-FFF2-40B4-BE49-F238E27FC236}">
                <a16:creationId xmlns:a16="http://schemas.microsoft.com/office/drawing/2014/main" id="{02996017-F34D-4FCC-B4D0-5353373B867F}"/>
              </a:ext>
            </a:extLst>
          </p:cNvPr>
          <p:cNvGrpSpPr/>
          <p:nvPr/>
        </p:nvGrpSpPr>
        <p:grpSpPr>
          <a:xfrm>
            <a:off x="5266252" y="62698"/>
            <a:ext cx="1011492" cy="1858372"/>
            <a:chOff x="4753971" y="164845"/>
            <a:chExt cx="2236706" cy="4614047"/>
          </a:xfrm>
        </p:grpSpPr>
        <p:grpSp>
          <p:nvGrpSpPr>
            <p:cNvPr id="7" name="Group 6">
              <a:extLst>
                <a:ext uri="{FF2B5EF4-FFF2-40B4-BE49-F238E27FC236}">
                  <a16:creationId xmlns:a16="http://schemas.microsoft.com/office/drawing/2014/main" id="{476D4137-E416-4395-A1A3-7FF482623713}"/>
                </a:ext>
              </a:extLst>
            </p:cNvPr>
            <p:cNvGrpSpPr/>
            <p:nvPr userDrawn="1"/>
          </p:nvGrpSpPr>
          <p:grpSpPr>
            <a:xfrm rot="2654637" flipH="1">
              <a:off x="5503451" y="164845"/>
              <a:ext cx="971855" cy="4614047"/>
              <a:chOff x="3228371" y="1912891"/>
              <a:chExt cx="981075" cy="4248150"/>
            </a:xfrm>
            <a:solidFill>
              <a:schemeClr val="accent2">
                <a:alpha val="66000"/>
              </a:schemeClr>
            </a:solidFill>
          </p:grpSpPr>
          <p:sp>
            <p:nvSpPr>
              <p:cNvPr id="10" name="Freeform: Shape 9">
                <a:extLst>
                  <a:ext uri="{FF2B5EF4-FFF2-40B4-BE49-F238E27FC236}">
                    <a16:creationId xmlns:a16="http://schemas.microsoft.com/office/drawing/2014/main" id="{8B64F4C6-47DE-4D4D-8110-C99190B41C34}"/>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851FA2F-82CD-4325-B172-738E61F10BA8}"/>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1E9CDCB-BDD4-4CB0-A4D7-3435188C976D}"/>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sp>
          <p:nvSpPr>
            <p:cNvPr id="8" name="Oval 7">
              <a:extLst>
                <a:ext uri="{FF2B5EF4-FFF2-40B4-BE49-F238E27FC236}">
                  <a16:creationId xmlns:a16="http://schemas.microsoft.com/office/drawing/2014/main" id="{5953A101-27DF-49C9-9BFB-BC60025E8D31}"/>
                </a:ext>
              </a:extLst>
            </p:cNvPr>
            <p:cNvSpPr/>
            <p:nvPr userDrawn="1"/>
          </p:nvSpPr>
          <p:spPr>
            <a:xfrm>
              <a:off x="4753971" y="1422241"/>
              <a:ext cx="2236706" cy="2236707"/>
            </a:xfrm>
            <a:prstGeom prst="ellipse">
              <a:avLst/>
            </a:prstGeom>
            <a:noFill/>
            <a:ln w="190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750FFA98-2BEB-4FEA-B100-16FDF0055723}"/>
                </a:ext>
              </a:extLst>
            </p:cNvPr>
            <p:cNvSpPr/>
            <p:nvPr/>
          </p:nvSpPr>
          <p:spPr>
            <a:xfrm rot="2654637" flipH="1">
              <a:off x="5586186" y="2143220"/>
              <a:ext cx="326647" cy="278481"/>
            </a:xfrm>
            <a:custGeom>
              <a:avLst/>
              <a:gdLst>
                <a:gd name="connsiteX0" fmla="*/ 312351 w 326647"/>
                <a:gd name="connsiteY0" fmla="*/ 1925 h 278481"/>
                <a:gd name="connsiteX1" fmla="*/ 160006 w 326647"/>
                <a:gd name="connsiteY1" fmla="*/ 0 h 278481"/>
                <a:gd name="connsiteX2" fmla="*/ 168367 w 326647"/>
                <a:gd name="connsiteY2" fmla="*/ 25774 h 278481"/>
                <a:gd name="connsiteX3" fmla="*/ 177567 w 326647"/>
                <a:gd name="connsiteY3" fmla="*/ 79053 h 278481"/>
                <a:gd name="connsiteX4" fmla="*/ 179454 w 326647"/>
                <a:gd name="connsiteY4" fmla="*/ 101812 h 278481"/>
                <a:gd name="connsiteX5" fmla="*/ 928 w 326647"/>
                <a:gd name="connsiteY5" fmla="*/ 101812 h 278481"/>
                <a:gd name="connsiteX6" fmla="*/ 0 w 326647"/>
                <a:gd name="connsiteY6" fmla="*/ 175265 h 278481"/>
                <a:gd name="connsiteX7" fmla="*/ 175680 w 326647"/>
                <a:gd name="connsiteY7" fmla="*/ 175265 h 278481"/>
                <a:gd name="connsiteX8" fmla="*/ 154921 w 326647"/>
                <a:gd name="connsiteY8" fmla="*/ 255959 h 278481"/>
                <a:gd name="connsiteX9" fmla="*/ 146164 w 326647"/>
                <a:gd name="connsiteY9" fmla="*/ 276534 h 278481"/>
                <a:gd name="connsiteX10" fmla="*/ 300272 w 326647"/>
                <a:gd name="connsiteY10" fmla="*/ 278481 h 278481"/>
                <a:gd name="connsiteX11" fmla="*/ 317919 w 326647"/>
                <a:gd name="connsiteY11" fmla="*/ 214707 h 278481"/>
                <a:gd name="connsiteX12" fmla="*/ 326647 w 326647"/>
                <a:gd name="connsiteY12" fmla="*/ 121469 h 278481"/>
                <a:gd name="connsiteX13" fmla="*/ 321221 w 326647"/>
                <a:gd name="connsiteY13" fmla="*/ 43749 h 27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6647" h="278481">
                  <a:moveTo>
                    <a:pt x="312351" y="1925"/>
                  </a:moveTo>
                  <a:lnTo>
                    <a:pt x="160006" y="0"/>
                  </a:lnTo>
                  <a:lnTo>
                    <a:pt x="168367" y="25774"/>
                  </a:lnTo>
                  <a:cubicBezTo>
                    <a:pt x="172613" y="43103"/>
                    <a:pt x="175679" y="60948"/>
                    <a:pt x="177567" y="79053"/>
                  </a:cubicBezTo>
                  <a:cubicBezTo>
                    <a:pt x="178511" y="86295"/>
                    <a:pt x="178511" y="93536"/>
                    <a:pt x="179454" y="101812"/>
                  </a:cubicBezTo>
                  <a:lnTo>
                    <a:pt x="928" y="101812"/>
                  </a:lnTo>
                  <a:lnTo>
                    <a:pt x="0" y="175265"/>
                  </a:lnTo>
                  <a:lnTo>
                    <a:pt x="175680" y="175265"/>
                  </a:lnTo>
                  <a:cubicBezTo>
                    <a:pt x="171905" y="203197"/>
                    <a:pt x="164357" y="230095"/>
                    <a:pt x="154921" y="255959"/>
                  </a:cubicBezTo>
                  <a:lnTo>
                    <a:pt x="146164" y="276534"/>
                  </a:lnTo>
                  <a:lnTo>
                    <a:pt x="300272" y="278481"/>
                  </a:lnTo>
                  <a:lnTo>
                    <a:pt x="317919" y="214707"/>
                  </a:lnTo>
                  <a:cubicBezTo>
                    <a:pt x="323580" y="184576"/>
                    <a:pt x="326647" y="153540"/>
                    <a:pt x="326647" y="121469"/>
                  </a:cubicBezTo>
                  <a:cubicBezTo>
                    <a:pt x="326647" y="94571"/>
                    <a:pt x="324760" y="68708"/>
                    <a:pt x="321221" y="43749"/>
                  </a:cubicBezTo>
                  <a:close/>
                </a:path>
              </a:pathLst>
            </a:custGeom>
            <a:solidFill>
              <a:schemeClr val="accent5"/>
            </a:solidFill>
            <a:ln w="9525" cap="flat">
              <a:noFill/>
              <a:prstDash val="solid"/>
              <a:miter/>
            </a:ln>
          </p:spPr>
          <p:txBody>
            <a:bodyPr wrap="square" rtlCol="0" anchor="ctr">
              <a:noAutofit/>
            </a:bodyPr>
            <a:lstStyle/>
            <a:p>
              <a:endParaRPr lang="en-US"/>
            </a:p>
          </p:txBody>
        </p:sp>
      </p:grpSp>
      <p:grpSp>
        <p:nvGrpSpPr>
          <p:cNvPr id="13" name="Group 12">
            <a:extLst>
              <a:ext uri="{FF2B5EF4-FFF2-40B4-BE49-F238E27FC236}">
                <a16:creationId xmlns:a16="http://schemas.microsoft.com/office/drawing/2014/main" id="{AD6E9089-6931-4606-9BBE-4B24154099E9}"/>
              </a:ext>
            </a:extLst>
          </p:cNvPr>
          <p:cNvGrpSpPr/>
          <p:nvPr/>
        </p:nvGrpSpPr>
        <p:grpSpPr>
          <a:xfrm>
            <a:off x="164772" y="5677414"/>
            <a:ext cx="11706225" cy="999730"/>
            <a:chOff x="296589" y="1557817"/>
            <a:chExt cx="11897882" cy="1308813"/>
          </a:xfrm>
        </p:grpSpPr>
        <p:sp>
          <p:nvSpPr>
            <p:cNvPr id="14" name="Oval 13">
              <a:extLst>
                <a:ext uri="{FF2B5EF4-FFF2-40B4-BE49-F238E27FC236}">
                  <a16:creationId xmlns:a16="http://schemas.microsoft.com/office/drawing/2014/main" id="{B05353A8-8D5D-48A5-A6E3-26FDB261D576}"/>
                </a:ext>
              </a:extLst>
            </p:cNvPr>
            <p:cNvSpPr/>
            <p:nvPr/>
          </p:nvSpPr>
          <p:spPr>
            <a:xfrm>
              <a:off x="3852805" y="2054884"/>
              <a:ext cx="314683" cy="31468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Oval 14">
              <a:extLst>
                <a:ext uri="{FF2B5EF4-FFF2-40B4-BE49-F238E27FC236}">
                  <a16:creationId xmlns:a16="http://schemas.microsoft.com/office/drawing/2014/main" id="{CF64002D-4C53-45F7-A2FE-0FC7BD08C47B}"/>
                </a:ext>
              </a:extLst>
            </p:cNvPr>
            <p:cNvSpPr/>
            <p:nvPr/>
          </p:nvSpPr>
          <p:spPr>
            <a:xfrm rot="10800000">
              <a:off x="5343938" y="2054884"/>
              <a:ext cx="314683" cy="3146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6" name="그룹 247">
              <a:extLst>
                <a:ext uri="{FF2B5EF4-FFF2-40B4-BE49-F238E27FC236}">
                  <a16:creationId xmlns:a16="http://schemas.microsoft.com/office/drawing/2014/main" id="{AA73DCF4-D63E-47F5-8EE9-C22B6940074A}"/>
                </a:ext>
              </a:extLst>
            </p:cNvPr>
            <p:cNvGrpSpPr/>
            <p:nvPr/>
          </p:nvGrpSpPr>
          <p:grpSpPr>
            <a:xfrm>
              <a:off x="4255789" y="2210915"/>
              <a:ext cx="1048549" cy="655715"/>
              <a:chOff x="1650385" y="6129099"/>
              <a:chExt cx="724883" cy="453308"/>
            </a:xfrm>
            <a:solidFill>
              <a:schemeClr val="accent2"/>
            </a:solidFill>
          </p:grpSpPr>
          <p:sp>
            <p:nvSpPr>
              <p:cNvPr id="164" name="Oval 163">
                <a:extLst>
                  <a:ext uri="{FF2B5EF4-FFF2-40B4-BE49-F238E27FC236}">
                    <a16:creationId xmlns:a16="http://schemas.microsoft.com/office/drawing/2014/main" id="{FBDDC178-7306-4C32-9B7F-602AE0F702EF}"/>
                  </a:ext>
                </a:extLst>
              </p:cNvPr>
              <p:cNvSpPr/>
              <p:nvPr/>
            </p:nvSpPr>
            <p:spPr>
              <a:xfrm rot="10800000">
                <a:off x="2197275" y="6293467"/>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5" name="Rectangle 164">
                <a:extLst>
                  <a:ext uri="{FF2B5EF4-FFF2-40B4-BE49-F238E27FC236}">
                    <a16:creationId xmlns:a16="http://schemas.microsoft.com/office/drawing/2014/main" id="{B43D5EB5-7A32-4D5A-93BC-7E1DE7CB78BB}"/>
                  </a:ext>
                </a:extLst>
              </p:cNvPr>
              <p:cNvSpPr/>
              <p:nvPr/>
            </p:nvSpPr>
            <p:spPr>
              <a:xfrm>
                <a:off x="2256605" y="6129099"/>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6" name="Oval 165">
                <a:extLst>
                  <a:ext uri="{FF2B5EF4-FFF2-40B4-BE49-F238E27FC236}">
                    <a16:creationId xmlns:a16="http://schemas.microsoft.com/office/drawing/2014/main" id="{94B9C37B-DF28-40B2-B167-41737CA55594}"/>
                  </a:ext>
                </a:extLst>
              </p:cNvPr>
              <p:cNvSpPr/>
              <p:nvPr/>
            </p:nvSpPr>
            <p:spPr>
              <a:xfrm rot="10800000">
                <a:off x="2011682" y="6417006"/>
                <a:ext cx="158216" cy="1582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7" name="Rectangle 166">
                <a:extLst>
                  <a:ext uri="{FF2B5EF4-FFF2-40B4-BE49-F238E27FC236}">
                    <a16:creationId xmlns:a16="http://schemas.microsoft.com/office/drawing/2014/main" id="{AF68C729-4975-4414-BB18-0848160CB08E}"/>
                  </a:ext>
                </a:extLst>
              </p:cNvPr>
              <p:cNvSpPr/>
              <p:nvPr/>
            </p:nvSpPr>
            <p:spPr>
              <a:xfrm>
                <a:off x="2061124" y="6129099"/>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8" name="Oval 167">
                <a:extLst>
                  <a:ext uri="{FF2B5EF4-FFF2-40B4-BE49-F238E27FC236}">
                    <a16:creationId xmlns:a16="http://schemas.microsoft.com/office/drawing/2014/main" id="{E7895B97-B60C-4041-B354-6F2CF117DA7E}"/>
                  </a:ext>
                </a:extLst>
              </p:cNvPr>
              <p:cNvSpPr/>
              <p:nvPr/>
            </p:nvSpPr>
            <p:spPr>
              <a:xfrm rot="10800000">
                <a:off x="1835978" y="6443968"/>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9" name="Rectangle 168">
                <a:extLst>
                  <a:ext uri="{FF2B5EF4-FFF2-40B4-BE49-F238E27FC236}">
                    <a16:creationId xmlns:a16="http://schemas.microsoft.com/office/drawing/2014/main" id="{DA2C2D16-DA14-4BCB-B892-F6B6EB3B5067}"/>
                  </a:ext>
                </a:extLst>
              </p:cNvPr>
              <p:cNvSpPr/>
              <p:nvPr/>
            </p:nvSpPr>
            <p:spPr>
              <a:xfrm>
                <a:off x="1875531" y="6134265"/>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0" name="Oval 169">
                <a:extLst>
                  <a:ext uri="{FF2B5EF4-FFF2-40B4-BE49-F238E27FC236}">
                    <a16:creationId xmlns:a16="http://schemas.microsoft.com/office/drawing/2014/main" id="{D78773F6-81CD-4159-B558-35D1B6E7BDF1}"/>
                  </a:ext>
                </a:extLst>
              </p:cNvPr>
              <p:cNvSpPr/>
              <p:nvPr/>
            </p:nvSpPr>
            <p:spPr>
              <a:xfrm rot="10800000">
                <a:off x="1650385" y="6354893"/>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1" name="Rectangle 170">
                <a:extLst>
                  <a:ext uri="{FF2B5EF4-FFF2-40B4-BE49-F238E27FC236}">
                    <a16:creationId xmlns:a16="http://schemas.microsoft.com/office/drawing/2014/main" id="{C76C0CC5-AA48-4BD8-B6EB-E8ABF0337C92}"/>
                  </a:ext>
                </a:extLst>
              </p:cNvPr>
              <p:cNvSpPr/>
              <p:nvPr/>
            </p:nvSpPr>
            <p:spPr>
              <a:xfrm>
                <a:off x="1680050" y="6130006"/>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7" name="그룹 246">
              <a:extLst>
                <a:ext uri="{FF2B5EF4-FFF2-40B4-BE49-F238E27FC236}">
                  <a16:creationId xmlns:a16="http://schemas.microsoft.com/office/drawing/2014/main" id="{3B005B46-FFD2-42FB-9BDB-F2585830F9D0}"/>
                </a:ext>
              </a:extLst>
            </p:cNvPr>
            <p:cNvGrpSpPr/>
            <p:nvPr/>
          </p:nvGrpSpPr>
          <p:grpSpPr>
            <a:xfrm>
              <a:off x="5349728" y="1557823"/>
              <a:ext cx="1402833" cy="811745"/>
              <a:chOff x="2406647" y="5677604"/>
              <a:chExt cx="969807" cy="561175"/>
            </a:xfrm>
            <a:solidFill>
              <a:schemeClr val="accent2"/>
            </a:solidFill>
          </p:grpSpPr>
          <p:sp>
            <p:nvSpPr>
              <p:cNvPr id="155" name="Oval 154">
                <a:extLst>
                  <a:ext uri="{FF2B5EF4-FFF2-40B4-BE49-F238E27FC236}">
                    <a16:creationId xmlns:a16="http://schemas.microsoft.com/office/drawing/2014/main" id="{F4834245-752B-4FD0-9238-BBCB036128A5}"/>
                  </a:ext>
                </a:extLst>
              </p:cNvPr>
              <p:cNvSpPr/>
              <p:nvPr/>
            </p:nvSpPr>
            <p:spPr>
              <a:xfrm>
                <a:off x="24066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6" name="Oval 155">
                <a:extLst>
                  <a:ext uri="{FF2B5EF4-FFF2-40B4-BE49-F238E27FC236}">
                    <a16:creationId xmlns:a16="http://schemas.microsoft.com/office/drawing/2014/main" id="{0CB97812-4293-49D5-A00A-D277225419C3}"/>
                  </a:ext>
                </a:extLst>
              </p:cNvPr>
              <p:cNvSpPr/>
              <p:nvPr/>
            </p:nvSpPr>
            <p:spPr>
              <a:xfrm>
                <a:off x="26515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7" name="Rectangle 156">
                <a:extLst>
                  <a:ext uri="{FF2B5EF4-FFF2-40B4-BE49-F238E27FC236}">
                    <a16:creationId xmlns:a16="http://schemas.microsoft.com/office/drawing/2014/main" id="{5A8CBD78-60CA-4817-B3D8-E1C0962549D5}"/>
                  </a:ext>
                </a:extLst>
              </p:cNvPr>
              <p:cNvSpPr/>
              <p:nvPr/>
            </p:nvSpPr>
            <p:spPr>
              <a:xfrm rot="10800000">
                <a:off x="27109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8" name="Oval 157">
                <a:extLst>
                  <a:ext uri="{FF2B5EF4-FFF2-40B4-BE49-F238E27FC236}">
                    <a16:creationId xmlns:a16="http://schemas.microsoft.com/office/drawing/2014/main" id="{0413D155-C83C-4033-B509-01D3B4E56E50}"/>
                  </a:ext>
                </a:extLst>
              </p:cNvPr>
              <p:cNvSpPr/>
              <p:nvPr/>
            </p:nvSpPr>
            <p:spPr>
              <a:xfrm>
                <a:off x="28569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9" name="Rectangle 158">
                <a:extLst>
                  <a:ext uri="{FF2B5EF4-FFF2-40B4-BE49-F238E27FC236}">
                    <a16:creationId xmlns:a16="http://schemas.microsoft.com/office/drawing/2014/main" id="{D6F5FADA-6690-44F9-B3A5-7876714B8B89}"/>
                  </a:ext>
                </a:extLst>
              </p:cNvPr>
              <p:cNvSpPr/>
              <p:nvPr/>
            </p:nvSpPr>
            <p:spPr>
              <a:xfrm rot="10800000">
                <a:off x="29063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0" name="Oval 159">
                <a:extLst>
                  <a:ext uri="{FF2B5EF4-FFF2-40B4-BE49-F238E27FC236}">
                    <a16:creationId xmlns:a16="http://schemas.microsoft.com/office/drawing/2014/main" id="{B01FAA31-490A-4C84-84DD-56DBF889EEF4}"/>
                  </a:ext>
                </a:extLst>
              </p:cNvPr>
              <p:cNvSpPr/>
              <p:nvPr/>
            </p:nvSpPr>
            <p:spPr>
              <a:xfrm>
                <a:off x="30524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1" name="Rectangle 160">
                <a:extLst>
                  <a:ext uri="{FF2B5EF4-FFF2-40B4-BE49-F238E27FC236}">
                    <a16:creationId xmlns:a16="http://schemas.microsoft.com/office/drawing/2014/main" id="{5C72D284-8EDC-4298-A291-3769A0FDA52B}"/>
                  </a:ext>
                </a:extLst>
              </p:cNvPr>
              <p:cNvSpPr/>
              <p:nvPr/>
            </p:nvSpPr>
            <p:spPr>
              <a:xfrm rot="10800000">
                <a:off x="30919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2" name="Oval 161">
                <a:extLst>
                  <a:ext uri="{FF2B5EF4-FFF2-40B4-BE49-F238E27FC236}">
                    <a16:creationId xmlns:a16="http://schemas.microsoft.com/office/drawing/2014/main" id="{65D95D40-EB26-4A77-90E3-7A084CA223B5}"/>
                  </a:ext>
                </a:extLst>
              </p:cNvPr>
              <p:cNvSpPr/>
              <p:nvPr/>
            </p:nvSpPr>
            <p:spPr>
              <a:xfrm>
                <a:off x="32577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3" name="Rectangle 162">
                <a:extLst>
                  <a:ext uri="{FF2B5EF4-FFF2-40B4-BE49-F238E27FC236}">
                    <a16:creationId xmlns:a16="http://schemas.microsoft.com/office/drawing/2014/main" id="{CCA45FAD-5F3C-442F-844A-4DBB2B905E11}"/>
                  </a:ext>
                </a:extLst>
              </p:cNvPr>
              <p:cNvSpPr/>
              <p:nvPr/>
            </p:nvSpPr>
            <p:spPr>
              <a:xfrm rot="10800000">
                <a:off x="32874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8" name="그룹 243">
              <a:extLst>
                <a:ext uri="{FF2B5EF4-FFF2-40B4-BE49-F238E27FC236}">
                  <a16:creationId xmlns:a16="http://schemas.microsoft.com/office/drawing/2014/main" id="{2DF2A932-C5CD-44CE-B6C6-288BA4CDB8A6}"/>
                </a:ext>
              </a:extLst>
            </p:cNvPr>
            <p:cNvGrpSpPr/>
            <p:nvPr/>
          </p:nvGrpSpPr>
          <p:grpSpPr>
            <a:xfrm>
              <a:off x="7238054" y="2210913"/>
              <a:ext cx="1048549" cy="655715"/>
              <a:chOff x="3712085" y="6129098"/>
              <a:chExt cx="724883" cy="453308"/>
            </a:xfrm>
            <a:solidFill>
              <a:schemeClr val="accent2"/>
            </a:solidFill>
          </p:grpSpPr>
          <p:sp>
            <p:nvSpPr>
              <p:cNvPr id="147" name="Oval 146">
                <a:extLst>
                  <a:ext uri="{FF2B5EF4-FFF2-40B4-BE49-F238E27FC236}">
                    <a16:creationId xmlns:a16="http://schemas.microsoft.com/office/drawing/2014/main" id="{042DCABD-5997-42D9-874A-7F40F79C0DEF}"/>
                  </a:ext>
                </a:extLst>
              </p:cNvPr>
              <p:cNvSpPr/>
              <p:nvPr/>
            </p:nvSpPr>
            <p:spPr>
              <a:xfrm rot="10800000">
                <a:off x="4258975" y="629346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8" name="Rectangle 147">
                <a:extLst>
                  <a:ext uri="{FF2B5EF4-FFF2-40B4-BE49-F238E27FC236}">
                    <a16:creationId xmlns:a16="http://schemas.microsoft.com/office/drawing/2014/main" id="{0D384059-4062-482F-8408-9F268AF71E82}"/>
                  </a:ext>
                </a:extLst>
              </p:cNvPr>
              <p:cNvSpPr/>
              <p:nvPr/>
            </p:nvSpPr>
            <p:spPr>
              <a:xfrm>
                <a:off x="4318305" y="6129098"/>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9" name="Oval 148">
                <a:extLst>
                  <a:ext uri="{FF2B5EF4-FFF2-40B4-BE49-F238E27FC236}">
                    <a16:creationId xmlns:a16="http://schemas.microsoft.com/office/drawing/2014/main" id="{447A9BA9-9FDD-4BF7-A75B-F9B25E5C4B59}"/>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0" name="Rectangle 149">
                <a:extLst>
                  <a:ext uri="{FF2B5EF4-FFF2-40B4-BE49-F238E27FC236}">
                    <a16:creationId xmlns:a16="http://schemas.microsoft.com/office/drawing/2014/main" id="{3FC5B936-5A35-44EE-B183-D5F175FAB82B}"/>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1" name="Oval 150">
                <a:extLst>
                  <a:ext uri="{FF2B5EF4-FFF2-40B4-BE49-F238E27FC236}">
                    <a16:creationId xmlns:a16="http://schemas.microsoft.com/office/drawing/2014/main" id="{E0E23A6B-5A90-406D-B73B-F0C67965AB1E}"/>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2" name="Rectangle 151">
                <a:extLst>
                  <a:ext uri="{FF2B5EF4-FFF2-40B4-BE49-F238E27FC236}">
                    <a16:creationId xmlns:a16="http://schemas.microsoft.com/office/drawing/2014/main" id="{AF1C8E5F-27D0-4327-AF0A-9837220A692F}"/>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3" name="Oval 152">
                <a:extLst>
                  <a:ext uri="{FF2B5EF4-FFF2-40B4-BE49-F238E27FC236}">
                    <a16:creationId xmlns:a16="http://schemas.microsoft.com/office/drawing/2014/main" id="{FE5105F2-681D-48AA-881A-C66CDE29E2A9}"/>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4" name="Rectangle 153">
                <a:extLst>
                  <a:ext uri="{FF2B5EF4-FFF2-40B4-BE49-F238E27FC236}">
                    <a16:creationId xmlns:a16="http://schemas.microsoft.com/office/drawing/2014/main" id="{3934273A-AD35-43A9-A230-D87575C7B348}"/>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9" name="그룹 242">
              <a:extLst>
                <a:ext uri="{FF2B5EF4-FFF2-40B4-BE49-F238E27FC236}">
                  <a16:creationId xmlns:a16="http://schemas.microsoft.com/office/drawing/2014/main" id="{94663A40-344B-4D28-84B9-8E6E0FA676DF}"/>
                </a:ext>
              </a:extLst>
            </p:cNvPr>
            <p:cNvGrpSpPr/>
            <p:nvPr/>
          </p:nvGrpSpPr>
          <p:grpSpPr>
            <a:xfrm>
              <a:off x="8326202" y="1557823"/>
              <a:ext cx="1408624" cy="811745"/>
              <a:chOff x="4464344" y="5677604"/>
              <a:chExt cx="973810" cy="561175"/>
            </a:xfrm>
            <a:solidFill>
              <a:schemeClr val="accent2"/>
            </a:solidFill>
          </p:grpSpPr>
          <p:sp>
            <p:nvSpPr>
              <p:cNvPr id="137" name="Oval 136">
                <a:extLst>
                  <a:ext uri="{FF2B5EF4-FFF2-40B4-BE49-F238E27FC236}">
                    <a16:creationId xmlns:a16="http://schemas.microsoft.com/office/drawing/2014/main" id="{F7CE7C53-CCC7-4C3F-8BBE-17AF6729FC1F}"/>
                  </a:ext>
                </a:extLst>
              </p:cNvPr>
              <p:cNvSpPr/>
              <p:nvPr/>
            </p:nvSpPr>
            <p:spPr>
              <a:xfrm rot="10800000">
                <a:off x="4464344"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8" name="Oval 137">
                <a:extLst>
                  <a:ext uri="{FF2B5EF4-FFF2-40B4-BE49-F238E27FC236}">
                    <a16:creationId xmlns:a16="http://schemas.microsoft.com/office/drawing/2014/main" id="{CE3570EF-5DBF-498C-8D29-A8DBA0B7FA09}"/>
                  </a:ext>
                </a:extLst>
              </p:cNvPr>
              <p:cNvSpPr/>
              <p:nvPr/>
            </p:nvSpPr>
            <p:spPr>
              <a:xfrm>
                <a:off x="44683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9" name="Oval 138">
                <a:extLst>
                  <a:ext uri="{FF2B5EF4-FFF2-40B4-BE49-F238E27FC236}">
                    <a16:creationId xmlns:a16="http://schemas.microsoft.com/office/drawing/2014/main" id="{68054B33-DADB-418B-9FBE-AFE8EB305583}"/>
                  </a:ext>
                </a:extLst>
              </p:cNvPr>
              <p:cNvSpPr/>
              <p:nvPr/>
            </p:nvSpPr>
            <p:spPr>
              <a:xfrm>
                <a:off x="47132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0" name="Rectangle 139">
                <a:extLst>
                  <a:ext uri="{FF2B5EF4-FFF2-40B4-BE49-F238E27FC236}">
                    <a16:creationId xmlns:a16="http://schemas.microsoft.com/office/drawing/2014/main" id="{AA452F82-6CB5-4B34-A30B-82A0AFD03BE0}"/>
                  </a:ext>
                </a:extLst>
              </p:cNvPr>
              <p:cNvSpPr/>
              <p:nvPr/>
            </p:nvSpPr>
            <p:spPr>
              <a:xfrm rot="10800000">
                <a:off x="47726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1" name="Oval 140">
                <a:extLst>
                  <a:ext uri="{FF2B5EF4-FFF2-40B4-BE49-F238E27FC236}">
                    <a16:creationId xmlns:a16="http://schemas.microsoft.com/office/drawing/2014/main" id="{463A0E18-BA2E-42E9-9357-817109DB87BC}"/>
                  </a:ext>
                </a:extLst>
              </p:cNvPr>
              <p:cNvSpPr/>
              <p:nvPr/>
            </p:nvSpPr>
            <p:spPr>
              <a:xfrm>
                <a:off x="49186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2" name="Rectangle 141">
                <a:extLst>
                  <a:ext uri="{FF2B5EF4-FFF2-40B4-BE49-F238E27FC236}">
                    <a16:creationId xmlns:a16="http://schemas.microsoft.com/office/drawing/2014/main" id="{42BD7575-534D-4ADC-84EE-985BEB408E3B}"/>
                  </a:ext>
                </a:extLst>
              </p:cNvPr>
              <p:cNvSpPr/>
              <p:nvPr/>
            </p:nvSpPr>
            <p:spPr>
              <a:xfrm rot="10800000">
                <a:off x="49680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3" name="Oval 142">
                <a:extLst>
                  <a:ext uri="{FF2B5EF4-FFF2-40B4-BE49-F238E27FC236}">
                    <a16:creationId xmlns:a16="http://schemas.microsoft.com/office/drawing/2014/main" id="{60AB09C3-8A18-48CC-9479-27F23B5E8D18}"/>
                  </a:ext>
                </a:extLst>
              </p:cNvPr>
              <p:cNvSpPr/>
              <p:nvPr/>
            </p:nvSpPr>
            <p:spPr>
              <a:xfrm>
                <a:off x="51141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4" name="Rectangle 143">
                <a:extLst>
                  <a:ext uri="{FF2B5EF4-FFF2-40B4-BE49-F238E27FC236}">
                    <a16:creationId xmlns:a16="http://schemas.microsoft.com/office/drawing/2014/main" id="{2C301AFB-E8C4-4B26-B02A-E264C1D176B0}"/>
                  </a:ext>
                </a:extLst>
              </p:cNvPr>
              <p:cNvSpPr/>
              <p:nvPr/>
            </p:nvSpPr>
            <p:spPr>
              <a:xfrm rot="10800000">
                <a:off x="51536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5" name="Oval 144">
                <a:extLst>
                  <a:ext uri="{FF2B5EF4-FFF2-40B4-BE49-F238E27FC236}">
                    <a16:creationId xmlns:a16="http://schemas.microsoft.com/office/drawing/2014/main" id="{CB0FB638-D92E-40AB-9ECB-419DD6427134}"/>
                  </a:ext>
                </a:extLst>
              </p:cNvPr>
              <p:cNvSpPr/>
              <p:nvPr/>
            </p:nvSpPr>
            <p:spPr>
              <a:xfrm>
                <a:off x="53194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6" name="Rectangle 145">
                <a:extLst>
                  <a:ext uri="{FF2B5EF4-FFF2-40B4-BE49-F238E27FC236}">
                    <a16:creationId xmlns:a16="http://schemas.microsoft.com/office/drawing/2014/main" id="{F66602CA-F2EC-47C1-9F01-5D375B8C54A9}"/>
                  </a:ext>
                </a:extLst>
              </p:cNvPr>
              <p:cNvSpPr/>
              <p:nvPr/>
            </p:nvSpPr>
            <p:spPr>
              <a:xfrm rot="10800000">
                <a:off x="53491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0" name="그룹 239">
              <a:extLst>
                <a:ext uri="{FF2B5EF4-FFF2-40B4-BE49-F238E27FC236}">
                  <a16:creationId xmlns:a16="http://schemas.microsoft.com/office/drawing/2014/main" id="{68F43F03-0C77-43E8-B821-932D0D9D0042}"/>
                </a:ext>
              </a:extLst>
            </p:cNvPr>
            <p:cNvGrpSpPr/>
            <p:nvPr/>
          </p:nvGrpSpPr>
          <p:grpSpPr>
            <a:xfrm>
              <a:off x="10220320" y="2210913"/>
              <a:ext cx="1048547" cy="655715"/>
              <a:chOff x="5773786" y="6129098"/>
              <a:chExt cx="724882" cy="453308"/>
            </a:xfrm>
            <a:solidFill>
              <a:schemeClr val="accent2"/>
            </a:solidFill>
          </p:grpSpPr>
          <p:sp>
            <p:nvSpPr>
              <p:cNvPr id="129" name="Oval 128">
                <a:extLst>
                  <a:ext uri="{FF2B5EF4-FFF2-40B4-BE49-F238E27FC236}">
                    <a16:creationId xmlns:a16="http://schemas.microsoft.com/office/drawing/2014/main" id="{26D792D2-AF2A-4358-BBE7-A56C0BEE3C91}"/>
                  </a:ext>
                </a:extLst>
              </p:cNvPr>
              <p:cNvSpPr/>
              <p:nvPr/>
            </p:nvSpPr>
            <p:spPr>
              <a:xfrm rot="10800000">
                <a:off x="6320675" y="629346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0" name="Rectangle 129">
                <a:extLst>
                  <a:ext uri="{FF2B5EF4-FFF2-40B4-BE49-F238E27FC236}">
                    <a16:creationId xmlns:a16="http://schemas.microsoft.com/office/drawing/2014/main" id="{56C30B73-0D5F-420F-9737-7DCDD8F05614}"/>
                  </a:ext>
                </a:extLst>
              </p:cNvPr>
              <p:cNvSpPr/>
              <p:nvPr/>
            </p:nvSpPr>
            <p:spPr>
              <a:xfrm>
                <a:off x="6380005" y="6129098"/>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1" name="Oval 130">
                <a:extLst>
                  <a:ext uri="{FF2B5EF4-FFF2-40B4-BE49-F238E27FC236}">
                    <a16:creationId xmlns:a16="http://schemas.microsoft.com/office/drawing/2014/main" id="{64480C1A-D02C-4B24-81E7-08E713791F03}"/>
                  </a:ext>
                </a:extLst>
              </p:cNvPr>
              <p:cNvSpPr/>
              <p:nvPr/>
            </p:nvSpPr>
            <p:spPr>
              <a:xfrm rot="10800000">
                <a:off x="61350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2" name="Rectangle 131">
                <a:extLst>
                  <a:ext uri="{FF2B5EF4-FFF2-40B4-BE49-F238E27FC236}">
                    <a16:creationId xmlns:a16="http://schemas.microsoft.com/office/drawing/2014/main" id="{ADF5F3E4-A04D-40E0-8299-C46F4E018557}"/>
                  </a:ext>
                </a:extLst>
              </p:cNvPr>
              <p:cNvSpPr/>
              <p:nvPr/>
            </p:nvSpPr>
            <p:spPr>
              <a:xfrm>
                <a:off x="61845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3" name="Oval 132">
                <a:extLst>
                  <a:ext uri="{FF2B5EF4-FFF2-40B4-BE49-F238E27FC236}">
                    <a16:creationId xmlns:a16="http://schemas.microsoft.com/office/drawing/2014/main" id="{3380E22F-2656-4AC6-9AAC-1156B572A236}"/>
                  </a:ext>
                </a:extLst>
              </p:cNvPr>
              <p:cNvSpPr/>
              <p:nvPr/>
            </p:nvSpPr>
            <p:spPr>
              <a:xfrm rot="10800000">
                <a:off x="59593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4" name="Rectangle 133">
                <a:extLst>
                  <a:ext uri="{FF2B5EF4-FFF2-40B4-BE49-F238E27FC236}">
                    <a16:creationId xmlns:a16="http://schemas.microsoft.com/office/drawing/2014/main" id="{DB93F103-F9B6-4B3F-975C-67B29DDE94C7}"/>
                  </a:ext>
                </a:extLst>
              </p:cNvPr>
              <p:cNvSpPr/>
              <p:nvPr/>
            </p:nvSpPr>
            <p:spPr>
              <a:xfrm>
                <a:off x="59989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5" name="Oval 134">
                <a:extLst>
                  <a:ext uri="{FF2B5EF4-FFF2-40B4-BE49-F238E27FC236}">
                    <a16:creationId xmlns:a16="http://schemas.microsoft.com/office/drawing/2014/main" id="{34F2E759-8A45-4460-AC8B-215BFC911F33}"/>
                  </a:ext>
                </a:extLst>
              </p:cNvPr>
              <p:cNvSpPr/>
              <p:nvPr/>
            </p:nvSpPr>
            <p:spPr>
              <a:xfrm rot="10800000">
                <a:off x="5773786"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6" name="Rectangle 135">
                <a:extLst>
                  <a:ext uri="{FF2B5EF4-FFF2-40B4-BE49-F238E27FC236}">
                    <a16:creationId xmlns:a16="http://schemas.microsoft.com/office/drawing/2014/main" id="{D2079FA8-A9A7-4F08-8793-0640A53B1B75}"/>
                  </a:ext>
                </a:extLst>
              </p:cNvPr>
              <p:cNvSpPr/>
              <p:nvPr/>
            </p:nvSpPr>
            <p:spPr>
              <a:xfrm>
                <a:off x="58034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1" name="그룹 261">
              <a:extLst>
                <a:ext uri="{FF2B5EF4-FFF2-40B4-BE49-F238E27FC236}">
                  <a16:creationId xmlns:a16="http://schemas.microsoft.com/office/drawing/2014/main" id="{C7035CD6-1BE0-4388-805F-287E5DD5330E}"/>
                </a:ext>
              </a:extLst>
            </p:cNvPr>
            <p:cNvGrpSpPr/>
            <p:nvPr/>
          </p:nvGrpSpPr>
          <p:grpSpPr>
            <a:xfrm>
              <a:off x="2361673" y="1557823"/>
              <a:ext cx="1408624" cy="811745"/>
              <a:chOff x="340944" y="5677604"/>
              <a:chExt cx="973810" cy="561175"/>
            </a:xfrm>
            <a:solidFill>
              <a:schemeClr val="accent2"/>
            </a:solidFill>
          </p:grpSpPr>
          <p:sp>
            <p:nvSpPr>
              <p:cNvPr id="119" name="Oval 118">
                <a:extLst>
                  <a:ext uri="{FF2B5EF4-FFF2-40B4-BE49-F238E27FC236}">
                    <a16:creationId xmlns:a16="http://schemas.microsoft.com/office/drawing/2014/main" id="{B4C6961C-9257-49E2-A967-013A0D07B6CF}"/>
                  </a:ext>
                </a:extLst>
              </p:cNvPr>
              <p:cNvSpPr/>
              <p:nvPr/>
            </p:nvSpPr>
            <p:spPr>
              <a:xfrm>
                <a:off x="3449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0" name="Oval 119">
                <a:extLst>
                  <a:ext uri="{FF2B5EF4-FFF2-40B4-BE49-F238E27FC236}">
                    <a16:creationId xmlns:a16="http://schemas.microsoft.com/office/drawing/2014/main" id="{62E4E3A6-3D88-41C4-8243-1E05565A8728}"/>
                  </a:ext>
                </a:extLst>
              </p:cNvPr>
              <p:cNvSpPr/>
              <p:nvPr/>
            </p:nvSpPr>
            <p:spPr>
              <a:xfrm>
                <a:off x="5898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1" name="Rectangle 120">
                <a:extLst>
                  <a:ext uri="{FF2B5EF4-FFF2-40B4-BE49-F238E27FC236}">
                    <a16:creationId xmlns:a16="http://schemas.microsoft.com/office/drawing/2014/main" id="{A56295FC-F6C7-4DFE-851D-EE0F33B5E0AC}"/>
                  </a:ext>
                </a:extLst>
              </p:cNvPr>
              <p:cNvSpPr/>
              <p:nvPr/>
            </p:nvSpPr>
            <p:spPr>
              <a:xfrm rot="10800000">
                <a:off x="6492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2" name="Oval 121">
                <a:extLst>
                  <a:ext uri="{FF2B5EF4-FFF2-40B4-BE49-F238E27FC236}">
                    <a16:creationId xmlns:a16="http://schemas.microsoft.com/office/drawing/2014/main" id="{B5A74B2B-1D50-44C2-AB2A-5C759D070E2D}"/>
                  </a:ext>
                </a:extLst>
              </p:cNvPr>
              <p:cNvSpPr/>
              <p:nvPr/>
            </p:nvSpPr>
            <p:spPr>
              <a:xfrm>
                <a:off x="7952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3" name="Rectangle 122">
                <a:extLst>
                  <a:ext uri="{FF2B5EF4-FFF2-40B4-BE49-F238E27FC236}">
                    <a16:creationId xmlns:a16="http://schemas.microsoft.com/office/drawing/2014/main" id="{3D05DFBE-D824-40D3-902C-05DC28DF80DE}"/>
                  </a:ext>
                </a:extLst>
              </p:cNvPr>
              <p:cNvSpPr/>
              <p:nvPr/>
            </p:nvSpPr>
            <p:spPr>
              <a:xfrm rot="10800000">
                <a:off x="8446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4" name="Oval 123">
                <a:extLst>
                  <a:ext uri="{FF2B5EF4-FFF2-40B4-BE49-F238E27FC236}">
                    <a16:creationId xmlns:a16="http://schemas.microsoft.com/office/drawing/2014/main" id="{3F4ABDEB-90FC-4859-84CF-FF6A9A8BC937}"/>
                  </a:ext>
                </a:extLst>
              </p:cNvPr>
              <p:cNvSpPr/>
              <p:nvPr/>
            </p:nvSpPr>
            <p:spPr>
              <a:xfrm>
                <a:off x="9907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5" name="Rectangle 124">
                <a:extLst>
                  <a:ext uri="{FF2B5EF4-FFF2-40B4-BE49-F238E27FC236}">
                    <a16:creationId xmlns:a16="http://schemas.microsoft.com/office/drawing/2014/main" id="{B27C2132-8E5F-4AFA-8FC1-2000A328DA33}"/>
                  </a:ext>
                </a:extLst>
              </p:cNvPr>
              <p:cNvSpPr/>
              <p:nvPr/>
            </p:nvSpPr>
            <p:spPr>
              <a:xfrm rot="10800000">
                <a:off x="10302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6" name="Oval 125">
                <a:extLst>
                  <a:ext uri="{FF2B5EF4-FFF2-40B4-BE49-F238E27FC236}">
                    <a16:creationId xmlns:a16="http://schemas.microsoft.com/office/drawing/2014/main" id="{4AD00BE2-B64F-418C-950F-1D52E4976B5A}"/>
                  </a:ext>
                </a:extLst>
              </p:cNvPr>
              <p:cNvSpPr/>
              <p:nvPr/>
            </p:nvSpPr>
            <p:spPr>
              <a:xfrm>
                <a:off x="11960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7" name="Rectangle 126">
                <a:extLst>
                  <a:ext uri="{FF2B5EF4-FFF2-40B4-BE49-F238E27FC236}">
                    <a16:creationId xmlns:a16="http://schemas.microsoft.com/office/drawing/2014/main" id="{EAE2AE22-7077-43F3-9280-5B7C9A9FF96B}"/>
                  </a:ext>
                </a:extLst>
              </p:cNvPr>
              <p:cNvSpPr/>
              <p:nvPr/>
            </p:nvSpPr>
            <p:spPr>
              <a:xfrm rot="10800000">
                <a:off x="12257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8" name="Oval 127">
                <a:extLst>
                  <a:ext uri="{FF2B5EF4-FFF2-40B4-BE49-F238E27FC236}">
                    <a16:creationId xmlns:a16="http://schemas.microsoft.com/office/drawing/2014/main" id="{508FD44D-AFAF-43A5-B788-F19B6A08394E}"/>
                  </a:ext>
                </a:extLst>
              </p:cNvPr>
              <p:cNvSpPr/>
              <p:nvPr/>
            </p:nvSpPr>
            <p:spPr>
              <a:xfrm rot="10800000">
                <a:off x="340944"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2" name="그룹 248">
              <a:extLst>
                <a:ext uri="{FF2B5EF4-FFF2-40B4-BE49-F238E27FC236}">
                  <a16:creationId xmlns:a16="http://schemas.microsoft.com/office/drawing/2014/main" id="{DADC7BED-AFD5-4336-9F6A-FF7FEC701763}"/>
                </a:ext>
              </a:extLst>
            </p:cNvPr>
            <p:cNvGrpSpPr/>
            <p:nvPr/>
          </p:nvGrpSpPr>
          <p:grpSpPr>
            <a:xfrm>
              <a:off x="2764660" y="2206062"/>
              <a:ext cx="1048547" cy="660566"/>
              <a:chOff x="619537" y="6125745"/>
              <a:chExt cx="724882" cy="456662"/>
            </a:xfrm>
            <a:solidFill>
              <a:schemeClr val="accent5"/>
            </a:solidFill>
          </p:grpSpPr>
          <p:sp>
            <p:nvSpPr>
              <p:cNvPr id="111" name="Rectangle 110">
                <a:extLst>
                  <a:ext uri="{FF2B5EF4-FFF2-40B4-BE49-F238E27FC236}">
                    <a16:creationId xmlns:a16="http://schemas.microsoft.com/office/drawing/2014/main" id="{1D58CDB5-9B03-4795-A1A7-C502FAAA1115}"/>
                  </a:ext>
                </a:extLst>
              </p:cNvPr>
              <p:cNvSpPr/>
              <p:nvPr/>
            </p:nvSpPr>
            <p:spPr>
              <a:xfrm>
                <a:off x="6492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2" name="Oval 111">
                <a:extLst>
                  <a:ext uri="{FF2B5EF4-FFF2-40B4-BE49-F238E27FC236}">
                    <a16:creationId xmlns:a16="http://schemas.microsoft.com/office/drawing/2014/main" id="{17FCE15C-A654-4056-BC57-3B008EA05868}"/>
                  </a:ext>
                </a:extLst>
              </p:cNvPr>
              <p:cNvSpPr/>
              <p:nvPr/>
            </p:nvSpPr>
            <p:spPr>
              <a:xfrm>
                <a:off x="6195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3" name="Oval 112">
                <a:extLst>
                  <a:ext uri="{FF2B5EF4-FFF2-40B4-BE49-F238E27FC236}">
                    <a16:creationId xmlns:a16="http://schemas.microsoft.com/office/drawing/2014/main" id="{78739ACD-E277-4327-BCA4-D159823AE0FB}"/>
                  </a:ext>
                </a:extLst>
              </p:cNvPr>
              <p:cNvSpPr/>
              <p:nvPr/>
            </p:nvSpPr>
            <p:spPr>
              <a:xfrm>
                <a:off x="8051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4" name="Rectangle 113">
                <a:extLst>
                  <a:ext uri="{FF2B5EF4-FFF2-40B4-BE49-F238E27FC236}">
                    <a16:creationId xmlns:a16="http://schemas.microsoft.com/office/drawing/2014/main" id="{2CF15694-8D1A-40EF-8630-5D8000598C1F}"/>
                  </a:ext>
                </a:extLst>
              </p:cNvPr>
              <p:cNvSpPr/>
              <p:nvPr/>
            </p:nvSpPr>
            <p:spPr>
              <a:xfrm>
                <a:off x="8446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5" name="Oval 114">
                <a:extLst>
                  <a:ext uri="{FF2B5EF4-FFF2-40B4-BE49-F238E27FC236}">
                    <a16:creationId xmlns:a16="http://schemas.microsoft.com/office/drawing/2014/main" id="{6218EAD4-8969-40EE-A293-42A65E03E3C5}"/>
                  </a:ext>
                </a:extLst>
              </p:cNvPr>
              <p:cNvSpPr/>
              <p:nvPr/>
            </p:nvSpPr>
            <p:spPr>
              <a:xfrm>
                <a:off x="9808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6" name="Rectangle 115">
                <a:extLst>
                  <a:ext uri="{FF2B5EF4-FFF2-40B4-BE49-F238E27FC236}">
                    <a16:creationId xmlns:a16="http://schemas.microsoft.com/office/drawing/2014/main" id="{90A7EA12-322E-4B7D-8172-D1EA25880AAF}"/>
                  </a:ext>
                </a:extLst>
              </p:cNvPr>
              <p:cNvSpPr/>
              <p:nvPr/>
            </p:nvSpPr>
            <p:spPr>
              <a:xfrm>
                <a:off x="10302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7" name="Oval 116">
                <a:extLst>
                  <a:ext uri="{FF2B5EF4-FFF2-40B4-BE49-F238E27FC236}">
                    <a16:creationId xmlns:a16="http://schemas.microsoft.com/office/drawing/2014/main" id="{BED0179B-7FE0-4417-BA36-C7403D69F3A1}"/>
                  </a:ext>
                </a:extLst>
              </p:cNvPr>
              <p:cNvSpPr/>
              <p:nvPr/>
            </p:nvSpPr>
            <p:spPr>
              <a:xfrm>
                <a:off x="11664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8" name="Rectangle 117">
                <a:extLst>
                  <a:ext uri="{FF2B5EF4-FFF2-40B4-BE49-F238E27FC236}">
                    <a16:creationId xmlns:a16="http://schemas.microsoft.com/office/drawing/2014/main" id="{9CADF77E-6DC4-41FA-AEA6-F1FCA4A60A2B}"/>
                  </a:ext>
                </a:extLst>
              </p:cNvPr>
              <p:cNvSpPr/>
              <p:nvPr/>
            </p:nvSpPr>
            <p:spPr>
              <a:xfrm>
                <a:off x="12257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3" name="그룹 259">
              <a:extLst>
                <a:ext uri="{FF2B5EF4-FFF2-40B4-BE49-F238E27FC236}">
                  <a16:creationId xmlns:a16="http://schemas.microsoft.com/office/drawing/2014/main" id="{218F876E-D89C-463C-8BFA-1F10EABA0E00}"/>
                </a:ext>
              </a:extLst>
            </p:cNvPr>
            <p:cNvGrpSpPr/>
            <p:nvPr/>
          </p:nvGrpSpPr>
          <p:grpSpPr>
            <a:xfrm>
              <a:off x="3858596" y="1557821"/>
              <a:ext cx="1402832" cy="811745"/>
              <a:chOff x="1375797" y="5677604"/>
              <a:chExt cx="969806" cy="561175"/>
            </a:xfrm>
            <a:solidFill>
              <a:schemeClr val="accent5"/>
            </a:solidFill>
          </p:grpSpPr>
          <p:sp>
            <p:nvSpPr>
              <p:cNvPr id="102" name="Rectangle 101">
                <a:extLst>
                  <a:ext uri="{FF2B5EF4-FFF2-40B4-BE49-F238E27FC236}">
                    <a16:creationId xmlns:a16="http://schemas.microsoft.com/office/drawing/2014/main" id="{05ACC96C-EE33-476A-9947-BB7FD251504C}"/>
                  </a:ext>
                </a:extLst>
              </p:cNvPr>
              <p:cNvSpPr/>
              <p:nvPr/>
            </p:nvSpPr>
            <p:spPr>
              <a:xfrm rot="10800000">
                <a:off x="2256606" y="5899323"/>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3" name="Oval 102">
                <a:extLst>
                  <a:ext uri="{FF2B5EF4-FFF2-40B4-BE49-F238E27FC236}">
                    <a16:creationId xmlns:a16="http://schemas.microsoft.com/office/drawing/2014/main" id="{9591B949-911A-49C7-8F41-E3C50D4F33BD}"/>
                  </a:ext>
                </a:extLst>
              </p:cNvPr>
              <p:cNvSpPr/>
              <p:nvPr/>
            </p:nvSpPr>
            <p:spPr>
              <a:xfrm rot="10800000">
                <a:off x="2226941" y="5788551"/>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4" name="Oval 103">
                <a:extLst>
                  <a:ext uri="{FF2B5EF4-FFF2-40B4-BE49-F238E27FC236}">
                    <a16:creationId xmlns:a16="http://schemas.microsoft.com/office/drawing/2014/main" id="{AC7E2285-E93A-4FA6-8917-064911E2A87D}"/>
                  </a:ext>
                </a:extLst>
              </p:cNvPr>
              <p:cNvSpPr/>
              <p:nvPr/>
            </p:nvSpPr>
            <p:spPr>
              <a:xfrm rot="10800000">
                <a:off x="137579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5" name="Oval 104">
                <a:extLst>
                  <a:ext uri="{FF2B5EF4-FFF2-40B4-BE49-F238E27FC236}">
                    <a16:creationId xmlns:a16="http://schemas.microsoft.com/office/drawing/2014/main" id="{F29E15D8-114B-4B23-A3F7-5080D6406224}"/>
                  </a:ext>
                </a:extLst>
              </p:cNvPr>
              <p:cNvSpPr/>
              <p:nvPr/>
            </p:nvSpPr>
            <p:spPr>
              <a:xfrm rot="10800000">
                <a:off x="2021571" y="5684790"/>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6" name="Rectangle 105">
                <a:extLst>
                  <a:ext uri="{FF2B5EF4-FFF2-40B4-BE49-F238E27FC236}">
                    <a16:creationId xmlns:a16="http://schemas.microsoft.com/office/drawing/2014/main" id="{3A1383DB-CF50-4F8F-9270-ACEE5DAC4C79}"/>
                  </a:ext>
                </a:extLst>
              </p:cNvPr>
              <p:cNvSpPr/>
              <p:nvPr/>
            </p:nvSpPr>
            <p:spPr>
              <a:xfrm rot="10800000">
                <a:off x="2061125" y="5794846"/>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7" name="Oval 106">
                <a:extLst>
                  <a:ext uri="{FF2B5EF4-FFF2-40B4-BE49-F238E27FC236}">
                    <a16:creationId xmlns:a16="http://schemas.microsoft.com/office/drawing/2014/main" id="{E0F8D56D-BB1E-4290-8C89-E1EFE50696D9}"/>
                  </a:ext>
                </a:extLst>
              </p:cNvPr>
              <p:cNvSpPr/>
              <p:nvPr/>
            </p:nvSpPr>
            <p:spPr>
              <a:xfrm rot="10800000">
                <a:off x="1826089" y="5677604"/>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8" name="Rectangle 107">
                <a:extLst>
                  <a:ext uri="{FF2B5EF4-FFF2-40B4-BE49-F238E27FC236}">
                    <a16:creationId xmlns:a16="http://schemas.microsoft.com/office/drawing/2014/main" id="{410802A4-C514-42CC-BD88-6C5222837023}"/>
                  </a:ext>
                </a:extLst>
              </p:cNvPr>
              <p:cNvSpPr/>
              <p:nvPr/>
            </p:nvSpPr>
            <p:spPr>
              <a:xfrm rot="10800000">
                <a:off x="1875532" y="5817833"/>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9" name="Oval 108">
                <a:extLst>
                  <a:ext uri="{FF2B5EF4-FFF2-40B4-BE49-F238E27FC236}">
                    <a16:creationId xmlns:a16="http://schemas.microsoft.com/office/drawing/2014/main" id="{F3E9E2A7-F64A-42AE-9640-1EE32F7AA569}"/>
                  </a:ext>
                </a:extLst>
              </p:cNvPr>
              <p:cNvSpPr/>
              <p:nvPr/>
            </p:nvSpPr>
            <p:spPr>
              <a:xfrm rot="10800000">
                <a:off x="1620720" y="578645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0" name="Rectangle 109">
                <a:extLst>
                  <a:ext uri="{FF2B5EF4-FFF2-40B4-BE49-F238E27FC236}">
                    <a16:creationId xmlns:a16="http://schemas.microsoft.com/office/drawing/2014/main" id="{90ED8A54-B0C2-4100-A10C-84FC2E0A7B77}"/>
                  </a:ext>
                </a:extLst>
              </p:cNvPr>
              <p:cNvSpPr/>
              <p:nvPr/>
            </p:nvSpPr>
            <p:spPr>
              <a:xfrm rot="10800000">
                <a:off x="1680051" y="5953062"/>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4" name="그룹 245">
              <a:extLst>
                <a:ext uri="{FF2B5EF4-FFF2-40B4-BE49-F238E27FC236}">
                  <a16:creationId xmlns:a16="http://schemas.microsoft.com/office/drawing/2014/main" id="{036BD3E8-C38A-439E-AD4D-E63BE731F979}"/>
                </a:ext>
              </a:extLst>
            </p:cNvPr>
            <p:cNvGrpSpPr/>
            <p:nvPr/>
          </p:nvGrpSpPr>
          <p:grpSpPr>
            <a:xfrm>
              <a:off x="5746924" y="2206062"/>
              <a:ext cx="1048547" cy="660566"/>
              <a:chOff x="2681237" y="6125745"/>
              <a:chExt cx="724882" cy="456662"/>
            </a:xfrm>
            <a:solidFill>
              <a:schemeClr val="accent5"/>
            </a:solidFill>
          </p:grpSpPr>
          <p:sp>
            <p:nvSpPr>
              <p:cNvPr id="94" name="Rectangle 93">
                <a:extLst>
                  <a:ext uri="{FF2B5EF4-FFF2-40B4-BE49-F238E27FC236}">
                    <a16:creationId xmlns:a16="http://schemas.microsoft.com/office/drawing/2014/main" id="{FFA8A71C-2A2F-4D4D-878F-F112567B659D}"/>
                  </a:ext>
                </a:extLst>
              </p:cNvPr>
              <p:cNvSpPr/>
              <p:nvPr/>
            </p:nvSpPr>
            <p:spPr>
              <a:xfrm>
                <a:off x="27109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5" name="Oval 94">
                <a:extLst>
                  <a:ext uri="{FF2B5EF4-FFF2-40B4-BE49-F238E27FC236}">
                    <a16:creationId xmlns:a16="http://schemas.microsoft.com/office/drawing/2014/main" id="{F6B69D50-303A-44F9-8BF3-21F993D7DAFD}"/>
                  </a:ext>
                </a:extLst>
              </p:cNvPr>
              <p:cNvSpPr/>
              <p:nvPr/>
            </p:nvSpPr>
            <p:spPr>
              <a:xfrm>
                <a:off x="26812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6" name="Oval 95">
                <a:extLst>
                  <a:ext uri="{FF2B5EF4-FFF2-40B4-BE49-F238E27FC236}">
                    <a16:creationId xmlns:a16="http://schemas.microsoft.com/office/drawing/2014/main" id="{FDE1A429-09CA-42A7-BB66-84B79AF9BB06}"/>
                  </a:ext>
                </a:extLst>
              </p:cNvPr>
              <p:cNvSpPr/>
              <p:nvPr/>
            </p:nvSpPr>
            <p:spPr>
              <a:xfrm>
                <a:off x="28668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7" name="Rectangle 96">
                <a:extLst>
                  <a:ext uri="{FF2B5EF4-FFF2-40B4-BE49-F238E27FC236}">
                    <a16:creationId xmlns:a16="http://schemas.microsoft.com/office/drawing/2014/main" id="{C3E42F9A-19AB-42A2-BA90-E045D2486403}"/>
                  </a:ext>
                </a:extLst>
              </p:cNvPr>
              <p:cNvSpPr/>
              <p:nvPr/>
            </p:nvSpPr>
            <p:spPr>
              <a:xfrm>
                <a:off x="29063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8" name="Oval 97">
                <a:extLst>
                  <a:ext uri="{FF2B5EF4-FFF2-40B4-BE49-F238E27FC236}">
                    <a16:creationId xmlns:a16="http://schemas.microsoft.com/office/drawing/2014/main" id="{2E056883-D1DC-425D-B5DD-0405CA24BAD4}"/>
                  </a:ext>
                </a:extLst>
              </p:cNvPr>
              <p:cNvSpPr/>
              <p:nvPr/>
            </p:nvSpPr>
            <p:spPr>
              <a:xfrm>
                <a:off x="30425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9" name="Rectangle 98">
                <a:extLst>
                  <a:ext uri="{FF2B5EF4-FFF2-40B4-BE49-F238E27FC236}">
                    <a16:creationId xmlns:a16="http://schemas.microsoft.com/office/drawing/2014/main" id="{3BF891E3-950B-4ABD-A37B-8A653C152E3E}"/>
                  </a:ext>
                </a:extLst>
              </p:cNvPr>
              <p:cNvSpPr/>
              <p:nvPr/>
            </p:nvSpPr>
            <p:spPr>
              <a:xfrm>
                <a:off x="30919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0" name="Oval 99">
                <a:extLst>
                  <a:ext uri="{FF2B5EF4-FFF2-40B4-BE49-F238E27FC236}">
                    <a16:creationId xmlns:a16="http://schemas.microsoft.com/office/drawing/2014/main" id="{CE3EF1E9-9713-4619-B062-EA82169DB9A9}"/>
                  </a:ext>
                </a:extLst>
              </p:cNvPr>
              <p:cNvSpPr/>
              <p:nvPr/>
            </p:nvSpPr>
            <p:spPr>
              <a:xfrm>
                <a:off x="32281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1" name="Rectangle 100">
                <a:extLst>
                  <a:ext uri="{FF2B5EF4-FFF2-40B4-BE49-F238E27FC236}">
                    <a16:creationId xmlns:a16="http://schemas.microsoft.com/office/drawing/2014/main" id="{20A5021D-CCF7-4E7A-BBBE-92BC8B90A0B6}"/>
                  </a:ext>
                </a:extLst>
              </p:cNvPr>
              <p:cNvSpPr/>
              <p:nvPr/>
            </p:nvSpPr>
            <p:spPr>
              <a:xfrm>
                <a:off x="32874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5" name="그룹 244">
              <a:extLst>
                <a:ext uri="{FF2B5EF4-FFF2-40B4-BE49-F238E27FC236}">
                  <a16:creationId xmlns:a16="http://schemas.microsoft.com/office/drawing/2014/main" id="{E1104E11-55F3-4488-B7E6-BCA332DF2F24}"/>
                </a:ext>
              </a:extLst>
            </p:cNvPr>
            <p:cNvGrpSpPr/>
            <p:nvPr/>
          </p:nvGrpSpPr>
          <p:grpSpPr>
            <a:xfrm>
              <a:off x="6835070" y="1557820"/>
              <a:ext cx="1408622" cy="811747"/>
              <a:chOff x="3433494" y="5677603"/>
              <a:chExt cx="973809" cy="561176"/>
            </a:xfrm>
            <a:solidFill>
              <a:schemeClr val="accent5"/>
            </a:solidFill>
          </p:grpSpPr>
          <p:sp>
            <p:nvSpPr>
              <p:cNvPr id="84" name="Oval 83">
                <a:extLst>
                  <a:ext uri="{FF2B5EF4-FFF2-40B4-BE49-F238E27FC236}">
                    <a16:creationId xmlns:a16="http://schemas.microsoft.com/office/drawing/2014/main" id="{11C3B847-C673-4D57-A323-AF6BD0877B78}"/>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5" name="Rectangle 84">
                <a:extLst>
                  <a:ext uri="{FF2B5EF4-FFF2-40B4-BE49-F238E27FC236}">
                    <a16:creationId xmlns:a16="http://schemas.microsoft.com/office/drawing/2014/main" id="{BFB1B05A-B86B-4D72-B71F-3BEC2061CE56}"/>
                  </a:ext>
                </a:extLst>
              </p:cNvPr>
              <p:cNvSpPr/>
              <p:nvPr/>
            </p:nvSpPr>
            <p:spPr>
              <a:xfrm rot="10800000">
                <a:off x="4318306" y="5899322"/>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6" name="Oval 85">
                <a:extLst>
                  <a:ext uri="{FF2B5EF4-FFF2-40B4-BE49-F238E27FC236}">
                    <a16:creationId xmlns:a16="http://schemas.microsoft.com/office/drawing/2014/main" id="{33A64327-8820-4E53-A596-EAA677BE5AB1}"/>
                  </a:ext>
                </a:extLst>
              </p:cNvPr>
              <p:cNvSpPr/>
              <p:nvPr/>
            </p:nvSpPr>
            <p:spPr>
              <a:xfrm rot="10800000">
                <a:off x="4288641" y="5788550"/>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7" name="Oval 86">
                <a:extLst>
                  <a:ext uri="{FF2B5EF4-FFF2-40B4-BE49-F238E27FC236}">
                    <a16:creationId xmlns:a16="http://schemas.microsoft.com/office/drawing/2014/main" id="{7A4A7C33-3B25-4621-B841-805D103ADC81}"/>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8" name="Oval 87">
                <a:extLst>
                  <a:ext uri="{FF2B5EF4-FFF2-40B4-BE49-F238E27FC236}">
                    <a16:creationId xmlns:a16="http://schemas.microsoft.com/office/drawing/2014/main" id="{DCA37E77-778E-418B-9ECD-F21987120FE4}"/>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9" name="Rectangle 88">
                <a:extLst>
                  <a:ext uri="{FF2B5EF4-FFF2-40B4-BE49-F238E27FC236}">
                    <a16:creationId xmlns:a16="http://schemas.microsoft.com/office/drawing/2014/main" id="{22FA1F02-84B8-4210-B4A5-4F91B40C5EFA}"/>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0" name="Oval 89">
                <a:extLst>
                  <a:ext uri="{FF2B5EF4-FFF2-40B4-BE49-F238E27FC236}">
                    <a16:creationId xmlns:a16="http://schemas.microsoft.com/office/drawing/2014/main" id="{999E8669-FD30-4CEC-BAC5-29BCFF021221}"/>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1" name="Rectangle 90">
                <a:extLst>
                  <a:ext uri="{FF2B5EF4-FFF2-40B4-BE49-F238E27FC236}">
                    <a16:creationId xmlns:a16="http://schemas.microsoft.com/office/drawing/2014/main" id="{37CAA1F5-1CF2-4E26-A00C-9F1B5ED7CED2}"/>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2" name="Oval 91">
                <a:extLst>
                  <a:ext uri="{FF2B5EF4-FFF2-40B4-BE49-F238E27FC236}">
                    <a16:creationId xmlns:a16="http://schemas.microsoft.com/office/drawing/2014/main" id="{D71BDA13-EB45-4A40-8EFB-0C00EB909E81}"/>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3" name="Rectangle 92">
                <a:extLst>
                  <a:ext uri="{FF2B5EF4-FFF2-40B4-BE49-F238E27FC236}">
                    <a16:creationId xmlns:a16="http://schemas.microsoft.com/office/drawing/2014/main" id="{B894F434-1FD2-4840-B463-004AF668B2ED}"/>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6" name="그룹 241">
              <a:extLst>
                <a:ext uri="{FF2B5EF4-FFF2-40B4-BE49-F238E27FC236}">
                  <a16:creationId xmlns:a16="http://schemas.microsoft.com/office/drawing/2014/main" id="{BC355220-08FB-40F4-9210-A6C001B1185B}"/>
                </a:ext>
              </a:extLst>
            </p:cNvPr>
            <p:cNvGrpSpPr/>
            <p:nvPr/>
          </p:nvGrpSpPr>
          <p:grpSpPr>
            <a:xfrm>
              <a:off x="8729189" y="2206062"/>
              <a:ext cx="1048547" cy="660566"/>
              <a:chOff x="4742937" y="6125745"/>
              <a:chExt cx="724882" cy="456662"/>
            </a:xfrm>
            <a:solidFill>
              <a:schemeClr val="accent5"/>
            </a:solidFill>
          </p:grpSpPr>
          <p:sp>
            <p:nvSpPr>
              <p:cNvPr id="76" name="Rectangle 75">
                <a:extLst>
                  <a:ext uri="{FF2B5EF4-FFF2-40B4-BE49-F238E27FC236}">
                    <a16:creationId xmlns:a16="http://schemas.microsoft.com/office/drawing/2014/main" id="{9DF32A17-7F71-4EE4-9984-0719A2379E2C}"/>
                  </a:ext>
                </a:extLst>
              </p:cNvPr>
              <p:cNvSpPr/>
              <p:nvPr/>
            </p:nvSpPr>
            <p:spPr>
              <a:xfrm>
                <a:off x="47726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 name="Oval 76">
                <a:extLst>
                  <a:ext uri="{FF2B5EF4-FFF2-40B4-BE49-F238E27FC236}">
                    <a16:creationId xmlns:a16="http://schemas.microsoft.com/office/drawing/2014/main" id="{E915011A-BD83-4C78-A184-892CC48F1669}"/>
                  </a:ext>
                </a:extLst>
              </p:cNvPr>
              <p:cNvSpPr/>
              <p:nvPr/>
            </p:nvSpPr>
            <p:spPr>
              <a:xfrm>
                <a:off x="47429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 name="Oval 77">
                <a:extLst>
                  <a:ext uri="{FF2B5EF4-FFF2-40B4-BE49-F238E27FC236}">
                    <a16:creationId xmlns:a16="http://schemas.microsoft.com/office/drawing/2014/main" id="{95B5420B-7070-4EF7-8ACC-122EA10023CC}"/>
                  </a:ext>
                </a:extLst>
              </p:cNvPr>
              <p:cNvSpPr/>
              <p:nvPr/>
            </p:nvSpPr>
            <p:spPr>
              <a:xfrm>
                <a:off x="49285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9" name="Rectangle 78">
                <a:extLst>
                  <a:ext uri="{FF2B5EF4-FFF2-40B4-BE49-F238E27FC236}">
                    <a16:creationId xmlns:a16="http://schemas.microsoft.com/office/drawing/2014/main" id="{5933516B-6D28-4CBA-B877-B0CD1501E4E5}"/>
                  </a:ext>
                </a:extLst>
              </p:cNvPr>
              <p:cNvSpPr/>
              <p:nvPr/>
            </p:nvSpPr>
            <p:spPr>
              <a:xfrm>
                <a:off x="49680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 name="Oval 79">
                <a:extLst>
                  <a:ext uri="{FF2B5EF4-FFF2-40B4-BE49-F238E27FC236}">
                    <a16:creationId xmlns:a16="http://schemas.microsoft.com/office/drawing/2014/main" id="{550D91C6-4B38-4D01-BDF4-72BF8709C04A}"/>
                  </a:ext>
                </a:extLst>
              </p:cNvPr>
              <p:cNvSpPr/>
              <p:nvPr/>
            </p:nvSpPr>
            <p:spPr>
              <a:xfrm>
                <a:off x="51042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Rectangle 80">
                <a:extLst>
                  <a:ext uri="{FF2B5EF4-FFF2-40B4-BE49-F238E27FC236}">
                    <a16:creationId xmlns:a16="http://schemas.microsoft.com/office/drawing/2014/main" id="{2B5FF457-AD31-4ED8-A66F-3B2ADF8E45EE}"/>
                  </a:ext>
                </a:extLst>
              </p:cNvPr>
              <p:cNvSpPr/>
              <p:nvPr/>
            </p:nvSpPr>
            <p:spPr>
              <a:xfrm>
                <a:off x="51536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 name="Oval 81">
                <a:extLst>
                  <a:ext uri="{FF2B5EF4-FFF2-40B4-BE49-F238E27FC236}">
                    <a16:creationId xmlns:a16="http://schemas.microsoft.com/office/drawing/2014/main" id="{BDBB3BFC-057C-4DFB-870B-0A9A1619E623}"/>
                  </a:ext>
                </a:extLst>
              </p:cNvPr>
              <p:cNvSpPr/>
              <p:nvPr/>
            </p:nvSpPr>
            <p:spPr>
              <a:xfrm>
                <a:off x="52898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 name="Rectangle 82">
                <a:extLst>
                  <a:ext uri="{FF2B5EF4-FFF2-40B4-BE49-F238E27FC236}">
                    <a16:creationId xmlns:a16="http://schemas.microsoft.com/office/drawing/2014/main" id="{E5BE158A-21CB-496F-9AB4-2C03BB9AC961}"/>
                  </a:ext>
                </a:extLst>
              </p:cNvPr>
              <p:cNvSpPr/>
              <p:nvPr/>
            </p:nvSpPr>
            <p:spPr>
              <a:xfrm>
                <a:off x="53491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7" name="그룹 240">
              <a:extLst>
                <a:ext uri="{FF2B5EF4-FFF2-40B4-BE49-F238E27FC236}">
                  <a16:creationId xmlns:a16="http://schemas.microsoft.com/office/drawing/2014/main" id="{6273144C-5528-40B3-8D64-81FB079866FC}"/>
                </a:ext>
              </a:extLst>
            </p:cNvPr>
            <p:cNvGrpSpPr/>
            <p:nvPr/>
          </p:nvGrpSpPr>
          <p:grpSpPr>
            <a:xfrm>
              <a:off x="9817335" y="1557820"/>
              <a:ext cx="1408622" cy="811747"/>
              <a:chOff x="5495194" y="5677603"/>
              <a:chExt cx="973809" cy="561176"/>
            </a:xfrm>
            <a:solidFill>
              <a:schemeClr val="accent5"/>
            </a:solidFill>
          </p:grpSpPr>
          <p:sp>
            <p:nvSpPr>
              <p:cNvPr id="66" name="Oval 65">
                <a:extLst>
                  <a:ext uri="{FF2B5EF4-FFF2-40B4-BE49-F238E27FC236}">
                    <a16:creationId xmlns:a16="http://schemas.microsoft.com/office/drawing/2014/main" id="{3A6066B5-0452-4F14-8056-30D6AAB68E31}"/>
                  </a:ext>
                </a:extLst>
              </p:cNvPr>
              <p:cNvSpPr/>
              <p:nvPr/>
            </p:nvSpPr>
            <p:spPr>
              <a:xfrm>
                <a:off x="54951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 name="Rectangle 66">
                <a:extLst>
                  <a:ext uri="{FF2B5EF4-FFF2-40B4-BE49-F238E27FC236}">
                    <a16:creationId xmlns:a16="http://schemas.microsoft.com/office/drawing/2014/main" id="{1209C242-E709-4CE6-B46F-8C46291AC064}"/>
                  </a:ext>
                </a:extLst>
              </p:cNvPr>
              <p:cNvSpPr/>
              <p:nvPr/>
            </p:nvSpPr>
            <p:spPr>
              <a:xfrm rot="10800000">
                <a:off x="6380006" y="5899322"/>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Oval 67">
                <a:extLst>
                  <a:ext uri="{FF2B5EF4-FFF2-40B4-BE49-F238E27FC236}">
                    <a16:creationId xmlns:a16="http://schemas.microsoft.com/office/drawing/2014/main" id="{04A6A3E3-5B49-4506-8EC1-933190431463}"/>
                  </a:ext>
                </a:extLst>
              </p:cNvPr>
              <p:cNvSpPr/>
              <p:nvPr/>
            </p:nvSpPr>
            <p:spPr>
              <a:xfrm rot="10800000">
                <a:off x="6350341" y="5788550"/>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 name="Oval 68">
                <a:extLst>
                  <a:ext uri="{FF2B5EF4-FFF2-40B4-BE49-F238E27FC236}">
                    <a16:creationId xmlns:a16="http://schemas.microsoft.com/office/drawing/2014/main" id="{6C947E1E-2797-4462-BF2A-18419091908C}"/>
                  </a:ext>
                </a:extLst>
              </p:cNvPr>
              <p:cNvSpPr/>
              <p:nvPr/>
            </p:nvSpPr>
            <p:spPr>
              <a:xfrm rot="10800000">
                <a:off x="54991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 name="Oval 69">
                <a:extLst>
                  <a:ext uri="{FF2B5EF4-FFF2-40B4-BE49-F238E27FC236}">
                    <a16:creationId xmlns:a16="http://schemas.microsoft.com/office/drawing/2014/main" id="{FC47FA8E-0BF3-49C7-B1F7-11154F5FB22D}"/>
                  </a:ext>
                </a:extLst>
              </p:cNvPr>
              <p:cNvSpPr/>
              <p:nvPr/>
            </p:nvSpPr>
            <p:spPr>
              <a:xfrm rot="10800000">
                <a:off x="61449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Rectangle 70">
                <a:extLst>
                  <a:ext uri="{FF2B5EF4-FFF2-40B4-BE49-F238E27FC236}">
                    <a16:creationId xmlns:a16="http://schemas.microsoft.com/office/drawing/2014/main" id="{82BA668B-2119-4C2B-AF35-B8739CD6F381}"/>
                  </a:ext>
                </a:extLst>
              </p:cNvPr>
              <p:cNvSpPr/>
              <p:nvPr/>
            </p:nvSpPr>
            <p:spPr>
              <a:xfrm rot="10800000">
                <a:off x="61845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 name="Oval 71">
                <a:extLst>
                  <a:ext uri="{FF2B5EF4-FFF2-40B4-BE49-F238E27FC236}">
                    <a16:creationId xmlns:a16="http://schemas.microsoft.com/office/drawing/2014/main" id="{B699CA26-ED9E-4C13-B674-7CC24E23AD94}"/>
                  </a:ext>
                </a:extLst>
              </p:cNvPr>
              <p:cNvSpPr/>
              <p:nvPr/>
            </p:nvSpPr>
            <p:spPr>
              <a:xfrm rot="10800000">
                <a:off x="59494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 name="Rectangle 72">
                <a:extLst>
                  <a:ext uri="{FF2B5EF4-FFF2-40B4-BE49-F238E27FC236}">
                    <a16:creationId xmlns:a16="http://schemas.microsoft.com/office/drawing/2014/main" id="{D57A5317-38EC-44B0-B270-85263C0B34B9}"/>
                  </a:ext>
                </a:extLst>
              </p:cNvPr>
              <p:cNvSpPr/>
              <p:nvPr/>
            </p:nvSpPr>
            <p:spPr>
              <a:xfrm rot="10800000">
                <a:off x="59989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 name="Oval 73">
                <a:extLst>
                  <a:ext uri="{FF2B5EF4-FFF2-40B4-BE49-F238E27FC236}">
                    <a16:creationId xmlns:a16="http://schemas.microsoft.com/office/drawing/2014/main" id="{7508460E-365A-4338-8A07-2647786AD51C}"/>
                  </a:ext>
                </a:extLst>
              </p:cNvPr>
              <p:cNvSpPr/>
              <p:nvPr/>
            </p:nvSpPr>
            <p:spPr>
              <a:xfrm rot="10800000">
                <a:off x="57441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 name="Rectangle 74">
                <a:extLst>
                  <a:ext uri="{FF2B5EF4-FFF2-40B4-BE49-F238E27FC236}">
                    <a16:creationId xmlns:a16="http://schemas.microsoft.com/office/drawing/2014/main" id="{4DF0F479-9FD4-4D15-891E-60E1AE0575F3}"/>
                  </a:ext>
                </a:extLst>
              </p:cNvPr>
              <p:cNvSpPr/>
              <p:nvPr/>
            </p:nvSpPr>
            <p:spPr>
              <a:xfrm rot="10800000">
                <a:off x="58034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sp>
          <p:nvSpPr>
            <p:cNvPr id="28" name="Oval 27">
              <a:extLst>
                <a:ext uri="{FF2B5EF4-FFF2-40B4-BE49-F238E27FC236}">
                  <a16:creationId xmlns:a16="http://schemas.microsoft.com/office/drawing/2014/main" id="{296C7B44-321E-4CEF-B79B-E1F19B178D70}"/>
                </a:ext>
              </a:extLst>
            </p:cNvPr>
            <p:cNvSpPr/>
            <p:nvPr/>
          </p:nvSpPr>
          <p:spPr>
            <a:xfrm rot="10800000">
              <a:off x="11308467" y="2054883"/>
              <a:ext cx="314683" cy="314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Oval 28">
              <a:extLst>
                <a:ext uri="{FF2B5EF4-FFF2-40B4-BE49-F238E27FC236}">
                  <a16:creationId xmlns:a16="http://schemas.microsoft.com/office/drawing/2014/main" id="{BF4EFE02-DEE7-478C-A3EC-8043A87069E5}"/>
                </a:ext>
              </a:extLst>
            </p:cNvPr>
            <p:cNvSpPr/>
            <p:nvPr/>
          </p:nvSpPr>
          <p:spPr>
            <a:xfrm>
              <a:off x="11314257" y="2054884"/>
              <a:ext cx="314683" cy="314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Oval 29">
              <a:extLst>
                <a:ext uri="{FF2B5EF4-FFF2-40B4-BE49-F238E27FC236}">
                  <a16:creationId xmlns:a16="http://schemas.microsoft.com/office/drawing/2014/main" id="{497D6001-5978-48D1-B9CD-D4195FC995AA}"/>
                </a:ext>
              </a:extLst>
            </p:cNvPr>
            <p:cNvSpPr/>
            <p:nvPr/>
          </p:nvSpPr>
          <p:spPr>
            <a:xfrm>
              <a:off x="11668542" y="1718309"/>
              <a:ext cx="257468" cy="2574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Rectangle 30">
              <a:extLst>
                <a:ext uri="{FF2B5EF4-FFF2-40B4-BE49-F238E27FC236}">
                  <a16:creationId xmlns:a16="http://schemas.microsoft.com/office/drawing/2014/main" id="{8392F43A-BC93-4407-80E9-ED8AE30F9F0D}"/>
                </a:ext>
              </a:extLst>
            </p:cNvPr>
            <p:cNvSpPr/>
            <p:nvPr/>
          </p:nvSpPr>
          <p:spPr>
            <a:xfrm rot="10800000">
              <a:off x="11754366" y="1924755"/>
              <a:ext cx="85823" cy="288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Oval 31">
              <a:extLst>
                <a:ext uri="{FF2B5EF4-FFF2-40B4-BE49-F238E27FC236}">
                  <a16:creationId xmlns:a16="http://schemas.microsoft.com/office/drawing/2014/main" id="{C78FEA80-2A50-404D-8424-67D326ED3B96}"/>
                </a:ext>
              </a:extLst>
            </p:cNvPr>
            <p:cNvSpPr/>
            <p:nvPr/>
          </p:nvSpPr>
          <p:spPr>
            <a:xfrm>
              <a:off x="11965610" y="1568216"/>
              <a:ext cx="228861" cy="228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Rectangle 32">
              <a:extLst>
                <a:ext uri="{FF2B5EF4-FFF2-40B4-BE49-F238E27FC236}">
                  <a16:creationId xmlns:a16="http://schemas.microsoft.com/office/drawing/2014/main" id="{C06CADC8-66F0-4C00-86C4-96A0E1F7270B}"/>
                </a:ext>
              </a:extLst>
            </p:cNvPr>
            <p:cNvSpPr/>
            <p:nvPr/>
          </p:nvSpPr>
          <p:spPr>
            <a:xfrm rot="10800000">
              <a:off x="12037131" y="1781595"/>
              <a:ext cx="85823" cy="4319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Rectangle 33">
              <a:extLst>
                <a:ext uri="{FF2B5EF4-FFF2-40B4-BE49-F238E27FC236}">
                  <a16:creationId xmlns:a16="http://schemas.microsoft.com/office/drawing/2014/main" id="{D17D9B5F-6203-48A6-9EC0-28B0B461D404}"/>
                </a:ext>
              </a:extLst>
            </p:cNvPr>
            <p:cNvSpPr/>
            <p:nvPr/>
          </p:nvSpPr>
          <p:spPr>
            <a:xfrm>
              <a:off x="11754365" y="2206063"/>
              <a:ext cx="85823" cy="3398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Oval 34">
              <a:extLst>
                <a:ext uri="{FF2B5EF4-FFF2-40B4-BE49-F238E27FC236}">
                  <a16:creationId xmlns:a16="http://schemas.microsoft.com/office/drawing/2014/main" id="{59E45223-B420-45CC-AD4E-916F15A4A6F4}"/>
                </a:ext>
              </a:extLst>
            </p:cNvPr>
            <p:cNvSpPr/>
            <p:nvPr/>
          </p:nvSpPr>
          <p:spPr>
            <a:xfrm>
              <a:off x="11711454" y="2534496"/>
              <a:ext cx="171645" cy="17164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Oval 35">
              <a:extLst>
                <a:ext uri="{FF2B5EF4-FFF2-40B4-BE49-F238E27FC236}">
                  <a16:creationId xmlns:a16="http://schemas.microsoft.com/office/drawing/2014/main" id="{1F177DBD-C501-4D6A-81FF-C154D10CAAE1}"/>
                </a:ext>
              </a:extLst>
            </p:cNvPr>
            <p:cNvSpPr/>
            <p:nvPr/>
          </p:nvSpPr>
          <p:spPr>
            <a:xfrm>
              <a:off x="11979914" y="2655980"/>
              <a:ext cx="200253" cy="20025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36">
              <a:extLst>
                <a:ext uri="{FF2B5EF4-FFF2-40B4-BE49-F238E27FC236}">
                  <a16:creationId xmlns:a16="http://schemas.microsoft.com/office/drawing/2014/main" id="{0D1D7F3D-9578-4A3A-9436-20542BDF15EB}"/>
                </a:ext>
              </a:extLst>
            </p:cNvPr>
            <p:cNvSpPr/>
            <p:nvPr/>
          </p:nvSpPr>
          <p:spPr>
            <a:xfrm>
              <a:off x="12037129" y="2213536"/>
              <a:ext cx="85823" cy="48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Oval 82">
              <a:extLst>
                <a:ext uri="{FF2B5EF4-FFF2-40B4-BE49-F238E27FC236}">
                  <a16:creationId xmlns:a16="http://schemas.microsoft.com/office/drawing/2014/main" id="{17582ABE-8D95-4D79-A104-D4151FD1CA13}"/>
                </a:ext>
              </a:extLst>
            </p:cNvPr>
            <p:cNvSpPr/>
            <p:nvPr/>
          </p:nvSpPr>
          <p:spPr>
            <a:xfrm>
              <a:off x="310894" y="1557820"/>
              <a:ext cx="200253" cy="2002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85">
              <a:extLst>
                <a:ext uri="{FF2B5EF4-FFF2-40B4-BE49-F238E27FC236}">
                  <a16:creationId xmlns:a16="http://schemas.microsoft.com/office/drawing/2014/main" id="{48D63EC4-84EE-4D1F-9AFA-355815FFFB78}"/>
                </a:ext>
              </a:extLst>
            </p:cNvPr>
            <p:cNvSpPr/>
            <p:nvPr/>
          </p:nvSpPr>
          <p:spPr>
            <a:xfrm rot="10800000">
              <a:off x="368111" y="1748340"/>
              <a:ext cx="85823" cy="4577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77">
              <a:extLst>
                <a:ext uri="{FF2B5EF4-FFF2-40B4-BE49-F238E27FC236}">
                  <a16:creationId xmlns:a16="http://schemas.microsoft.com/office/drawing/2014/main" id="{C4B86992-B300-4D28-BD51-909DA736AA9E}"/>
                </a:ext>
              </a:extLst>
            </p:cNvPr>
            <p:cNvSpPr/>
            <p:nvPr/>
          </p:nvSpPr>
          <p:spPr>
            <a:xfrm>
              <a:off x="607963" y="1715276"/>
              <a:ext cx="171646" cy="1716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80">
              <a:extLst>
                <a:ext uri="{FF2B5EF4-FFF2-40B4-BE49-F238E27FC236}">
                  <a16:creationId xmlns:a16="http://schemas.microsoft.com/office/drawing/2014/main" id="{FA338DB4-FF59-44E9-BE94-0EF10F8689AA}"/>
                </a:ext>
              </a:extLst>
            </p:cNvPr>
            <p:cNvSpPr/>
            <p:nvPr/>
          </p:nvSpPr>
          <p:spPr>
            <a:xfrm rot="10800000">
              <a:off x="650876" y="1877188"/>
              <a:ext cx="85823" cy="3350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42" name="그룹 317">
              <a:extLst>
                <a:ext uri="{FF2B5EF4-FFF2-40B4-BE49-F238E27FC236}">
                  <a16:creationId xmlns:a16="http://schemas.microsoft.com/office/drawing/2014/main" id="{C4ED7931-30B0-4B67-9673-25F00497AEF7}"/>
                </a:ext>
              </a:extLst>
            </p:cNvPr>
            <p:cNvGrpSpPr/>
            <p:nvPr/>
          </p:nvGrpSpPr>
          <p:grpSpPr>
            <a:xfrm>
              <a:off x="1265102" y="2210910"/>
              <a:ext cx="1048549" cy="655715"/>
              <a:chOff x="3712085" y="6129098"/>
              <a:chExt cx="724883" cy="453308"/>
            </a:xfrm>
            <a:solidFill>
              <a:schemeClr val="accent2"/>
            </a:solidFill>
          </p:grpSpPr>
          <p:sp>
            <p:nvSpPr>
              <p:cNvPr id="58" name="Oval 119">
                <a:extLst>
                  <a:ext uri="{FF2B5EF4-FFF2-40B4-BE49-F238E27FC236}">
                    <a16:creationId xmlns:a16="http://schemas.microsoft.com/office/drawing/2014/main" id="{A5DB8E4D-1886-483C-A347-D3FEA1A5B5CC}"/>
                  </a:ext>
                </a:extLst>
              </p:cNvPr>
              <p:cNvSpPr/>
              <p:nvPr/>
            </p:nvSpPr>
            <p:spPr>
              <a:xfrm rot="10800000">
                <a:off x="4258975" y="629346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 name="Rectangle 122">
                <a:extLst>
                  <a:ext uri="{FF2B5EF4-FFF2-40B4-BE49-F238E27FC236}">
                    <a16:creationId xmlns:a16="http://schemas.microsoft.com/office/drawing/2014/main" id="{746094A9-0652-410D-B360-948DE2641DAF}"/>
                  </a:ext>
                </a:extLst>
              </p:cNvPr>
              <p:cNvSpPr/>
              <p:nvPr/>
            </p:nvSpPr>
            <p:spPr>
              <a:xfrm>
                <a:off x="4318305" y="6129098"/>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 name="Oval 114">
                <a:extLst>
                  <a:ext uri="{FF2B5EF4-FFF2-40B4-BE49-F238E27FC236}">
                    <a16:creationId xmlns:a16="http://schemas.microsoft.com/office/drawing/2014/main" id="{423B92E7-EBBB-4189-BEE3-BD6E8F0CFBA3}"/>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Rectangle 117">
                <a:extLst>
                  <a:ext uri="{FF2B5EF4-FFF2-40B4-BE49-F238E27FC236}">
                    <a16:creationId xmlns:a16="http://schemas.microsoft.com/office/drawing/2014/main" id="{F848DD10-63A1-45F9-94F2-104972622E0C}"/>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 name="Oval 109">
                <a:extLst>
                  <a:ext uri="{FF2B5EF4-FFF2-40B4-BE49-F238E27FC236}">
                    <a16:creationId xmlns:a16="http://schemas.microsoft.com/office/drawing/2014/main" id="{6D2052C5-40DB-49B7-BF92-8A481B1CD103}"/>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 name="Rectangle 112">
                <a:extLst>
                  <a:ext uri="{FF2B5EF4-FFF2-40B4-BE49-F238E27FC236}">
                    <a16:creationId xmlns:a16="http://schemas.microsoft.com/office/drawing/2014/main" id="{50CF9F78-083F-4DB8-B478-2916DDD34FBA}"/>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 name="Oval 104">
                <a:extLst>
                  <a:ext uri="{FF2B5EF4-FFF2-40B4-BE49-F238E27FC236}">
                    <a16:creationId xmlns:a16="http://schemas.microsoft.com/office/drawing/2014/main" id="{30765412-B305-43D5-87EA-7C831A665B88}"/>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 name="Rectangle 107">
                <a:extLst>
                  <a:ext uri="{FF2B5EF4-FFF2-40B4-BE49-F238E27FC236}">
                    <a16:creationId xmlns:a16="http://schemas.microsoft.com/office/drawing/2014/main" id="{BF671A35-527B-4E60-BB18-D70E0283A332}"/>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3" name="Oval 83">
              <a:extLst>
                <a:ext uri="{FF2B5EF4-FFF2-40B4-BE49-F238E27FC236}">
                  <a16:creationId xmlns:a16="http://schemas.microsoft.com/office/drawing/2014/main" id="{4F335146-1082-4367-AFA5-DCB24980101A}"/>
                </a:ext>
              </a:extLst>
            </p:cNvPr>
            <p:cNvSpPr/>
            <p:nvPr/>
          </p:nvSpPr>
          <p:spPr>
            <a:xfrm>
              <a:off x="296589" y="2637764"/>
              <a:ext cx="228861" cy="2288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Rectangle 86">
              <a:extLst>
                <a:ext uri="{FF2B5EF4-FFF2-40B4-BE49-F238E27FC236}">
                  <a16:creationId xmlns:a16="http://schemas.microsoft.com/office/drawing/2014/main" id="{9730E617-DDFD-4E36-89F7-A941C7C2E858}"/>
                </a:ext>
              </a:extLst>
            </p:cNvPr>
            <p:cNvSpPr/>
            <p:nvPr/>
          </p:nvSpPr>
          <p:spPr>
            <a:xfrm>
              <a:off x="368109" y="2206060"/>
              <a:ext cx="85823" cy="45772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 name="Oval 78">
              <a:extLst>
                <a:ext uri="{FF2B5EF4-FFF2-40B4-BE49-F238E27FC236}">
                  <a16:creationId xmlns:a16="http://schemas.microsoft.com/office/drawing/2014/main" id="{0201B8A4-66FB-4615-A9D4-3FDD5F73C6C2}"/>
                </a:ext>
              </a:extLst>
            </p:cNvPr>
            <p:cNvSpPr/>
            <p:nvPr/>
          </p:nvSpPr>
          <p:spPr>
            <a:xfrm>
              <a:off x="565051" y="2451701"/>
              <a:ext cx="257468" cy="2574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Rectangle 81">
              <a:extLst>
                <a:ext uri="{FF2B5EF4-FFF2-40B4-BE49-F238E27FC236}">
                  <a16:creationId xmlns:a16="http://schemas.microsoft.com/office/drawing/2014/main" id="{8BD24BE0-3D2E-43E8-BD74-D0CAC30E8D24}"/>
                </a:ext>
              </a:extLst>
            </p:cNvPr>
            <p:cNvSpPr/>
            <p:nvPr/>
          </p:nvSpPr>
          <p:spPr>
            <a:xfrm>
              <a:off x="650874" y="2206059"/>
              <a:ext cx="85823" cy="2621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47" name="그룹 335">
              <a:extLst>
                <a:ext uri="{FF2B5EF4-FFF2-40B4-BE49-F238E27FC236}">
                  <a16:creationId xmlns:a16="http://schemas.microsoft.com/office/drawing/2014/main" id="{4FB5B007-33EB-4E7B-911D-C21B1A6F6C94}"/>
                </a:ext>
              </a:extLst>
            </p:cNvPr>
            <p:cNvGrpSpPr/>
            <p:nvPr/>
          </p:nvGrpSpPr>
          <p:grpSpPr>
            <a:xfrm>
              <a:off x="862118" y="1557817"/>
              <a:ext cx="1408622" cy="811747"/>
              <a:chOff x="3433494" y="5677603"/>
              <a:chExt cx="973809" cy="561176"/>
            </a:xfrm>
            <a:solidFill>
              <a:schemeClr val="accent5"/>
            </a:solidFill>
          </p:grpSpPr>
          <p:sp>
            <p:nvSpPr>
              <p:cNvPr id="48" name="Oval 73">
                <a:extLst>
                  <a:ext uri="{FF2B5EF4-FFF2-40B4-BE49-F238E27FC236}">
                    <a16:creationId xmlns:a16="http://schemas.microsoft.com/office/drawing/2014/main" id="{CC0BAF0F-714C-44F7-9E06-6A252FFD4CEB}"/>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Rectangle 123">
                <a:extLst>
                  <a:ext uri="{FF2B5EF4-FFF2-40B4-BE49-F238E27FC236}">
                    <a16:creationId xmlns:a16="http://schemas.microsoft.com/office/drawing/2014/main" id="{F0A9C66E-DCE9-41D7-9776-96F61F45BFBF}"/>
                  </a:ext>
                </a:extLst>
              </p:cNvPr>
              <p:cNvSpPr/>
              <p:nvPr/>
            </p:nvSpPr>
            <p:spPr>
              <a:xfrm rot="10800000">
                <a:off x="4318306" y="5899322"/>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Oval 121">
                <a:extLst>
                  <a:ext uri="{FF2B5EF4-FFF2-40B4-BE49-F238E27FC236}">
                    <a16:creationId xmlns:a16="http://schemas.microsoft.com/office/drawing/2014/main" id="{B45AA9E8-448D-4AD6-8D64-D8E578C3DC5E}"/>
                  </a:ext>
                </a:extLst>
              </p:cNvPr>
              <p:cNvSpPr/>
              <p:nvPr/>
            </p:nvSpPr>
            <p:spPr>
              <a:xfrm rot="10800000">
                <a:off x="4288641" y="5788550"/>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Oval 100">
                <a:extLst>
                  <a:ext uri="{FF2B5EF4-FFF2-40B4-BE49-F238E27FC236}">
                    <a16:creationId xmlns:a16="http://schemas.microsoft.com/office/drawing/2014/main" id="{9B76CFE3-2C10-41F4-A0DB-9E2D13FB1308}"/>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Oval 115">
                <a:extLst>
                  <a:ext uri="{FF2B5EF4-FFF2-40B4-BE49-F238E27FC236}">
                    <a16:creationId xmlns:a16="http://schemas.microsoft.com/office/drawing/2014/main" id="{2562F0DD-4A4C-4767-8E87-954B97D322D1}"/>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Rectangle 118">
                <a:extLst>
                  <a:ext uri="{FF2B5EF4-FFF2-40B4-BE49-F238E27FC236}">
                    <a16:creationId xmlns:a16="http://schemas.microsoft.com/office/drawing/2014/main" id="{7BB99AEF-7ADE-4DBF-B2AB-F89FBB315304}"/>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 name="Oval 110">
                <a:extLst>
                  <a:ext uri="{FF2B5EF4-FFF2-40B4-BE49-F238E27FC236}">
                    <a16:creationId xmlns:a16="http://schemas.microsoft.com/office/drawing/2014/main" id="{8D307C19-6E24-4EDE-98D7-BE9A89BF5A53}"/>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Rectangle 113">
                <a:extLst>
                  <a:ext uri="{FF2B5EF4-FFF2-40B4-BE49-F238E27FC236}">
                    <a16:creationId xmlns:a16="http://schemas.microsoft.com/office/drawing/2014/main" id="{03620F1B-F24E-46A0-BD0D-9B317F647065}"/>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Oval 105">
                <a:extLst>
                  <a:ext uri="{FF2B5EF4-FFF2-40B4-BE49-F238E27FC236}">
                    <a16:creationId xmlns:a16="http://schemas.microsoft.com/office/drawing/2014/main" id="{9A0D92CB-6339-42A1-9066-419D5D9B044B}"/>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 name="Rectangle 108">
                <a:extLst>
                  <a:ext uri="{FF2B5EF4-FFF2-40B4-BE49-F238E27FC236}">
                    <a16:creationId xmlns:a16="http://schemas.microsoft.com/office/drawing/2014/main" id="{DCAC5395-7C77-4C93-9557-A99F8954EBE0}"/>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aphicFrame>
        <p:nvGraphicFramePr>
          <p:cNvPr id="2" name="Object 1">
            <a:extLst>
              <a:ext uri="{FF2B5EF4-FFF2-40B4-BE49-F238E27FC236}">
                <a16:creationId xmlns:a16="http://schemas.microsoft.com/office/drawing/2014/main" id="{4BBC2E5C-A53C-40A5-B021-485ACBC9B727}"/>
              </a:ext>
            </a:extLst>
          </p:cNvPr>
          <p:cNvGraphicFramePr>
            <a:graphicFrameLocks noChangeAspect="1"/>
          </p:cNvGraphicFramePr>
          <p:nvPr>
            <p:extLst>
              <p:ext uri="{D42A27DB-BD31-4B8C-83A1-F6EECF244321}">
                <p14:modId xmlns:p14="http://schemas.microsoft.com/office/powerpoint/2010/main" val="390047854"/>
              </p:ext>
            </p:extLst>
          </p:nvPr>
        </p:nvGraphicFramePr>
        <p:xfrm>
          <a:off x="2030413" y="719138"/>
          <a:ext cx="8131175" cy="5418137"/>
        </p:xfrm>
        <a:graphic>
          <a:graphicData uri="http://schemas.openxmlformats.org/presentationml/2006/ole">
            <mc:AlternateContent xmlns:mc="http://schemas.openxmlformats.org/markup-compatibility/2006">
              <mc:Choice xmlns:v="urn:schemas-microsoft-com:vml" Requires="v">
                <p:oleObj spid="_x0000_s1037" name="Document" r:id="rId3" imgW="8131680" imgH="5418000" progId="Word.OpenDocumentText.12">
                  <p:embed/>
                </p:oleObj>
              </mc:Choice>
              <mc:Fallback>
                <p:oleObj name="Document" r:id="rId3" imgW="8131680" imgH="5418000" progId="Word.OpenDocumentText.12">
                  <p:embed/>
                  <p:pic>
                    <p:nvPicPr>
                      <p:cNvPr id="0" name=""/>
                      <p:cNvPicPr/>
                      <p:nvPr/>
                    </p:nvPicPr>
                    <p:blipFill>
                      <a:blip r:embed="rId4"/>
                      <a:stretch>
                        <a:fillRect/>
                      </a:stretch>
                    </p:blipFill>
                    <p:spPr>
                      <a:xfrm>
                        <a:off x="2030413" y="719138"/>
                        <a:ext cx="8131175" cy="5418137"/>
                      </a:xfrm>
                      <a:prstGeom prst="rect">
                        <a:avLst/>
                      </a:prstGeom>
                    </p:spPr>
                  </p:pic>
                </p:oleObj>
              </mc:Fallback>
            </mc:AlternateContent>
          </a:graphicData>
        </a:graphic>
      </p:graphicFrame>
    </p:spTree>
    <p:extLst>
      <p:ext uri="{BB962C8B-B14F-4D97-AF65-F5344CB8AC3E}">
        <p14:creationId xmlns:p14="http://schemas.microsoft.com/office/powerpoint/2010/main" val="2582224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7D309D7-50CA-4F4A-9813-13A1C4AC547C}"/>
              </a:ext>
            </a:extLst>
          </p:cNvPr>
          <p:cNvSpPr txBox="1"/>
          <p:nvPr/>
        </p:nvSpPr>
        <p:spPr>
          <a:xfrm>
            <a:off x="163755" y="852866"/>
            <a:ext cx="4578841" cy="1754326"/>
          </a:xfrm>
          <a:prstGeom prst="rect">
            <a:avLst/>
          </a:prstGeom>
          <a:noFill/>
        </p:spPr>
        <p:txBody>
          <a:bodyPr wrap="square" rtlCol="0" anchor="ctr">
            <a:spAutoFit/>
          </a:bodyPr>
          <a:lstStyle/>
          <a:p>
            <a:pPr algn="r"/>
            <a:r>
              <a:rPr lang="en-US" altLang="ko-KR" sz="5400" b="1" dirty="0">
                <a:solidFill>
                  <a:schemeClr val="bg1"/>
                </a:solidFill>
                <a:cs typeface="Arial" pitchFamily="34" charset="0"/>
              </a:rPr>
              <a:t>SCREENING</a:t>
            </a:r>
          </a:p>
          <a:p>
            <a:pPr algn="r"/>
            <a:r>
              <a:rPr lang="en-US" altLang="ko-KR" sz="5400" b="1" dirty="0">
                <a:solidFill>
                  <a:schemeClr val="bg1"/>
                </a:solidFill>
                <a:cs typeface="Arial" pitchFamily="34" charset="0"/>
              </a:rPr>
              <a:t>TOOL</a:t>
            </a:r>
          </a:p>
        </p:txBody>
      </p:sp>
      <p:sp>
        <p:nvSpPr>
          <p:cNvPr id="8" name="TextBox 7">
            <a:extLst>
              <a:ext uri="{FF2B5EF4-FFF2-40B4-BE49-F238E27FC236}">
                <a16:creationId xmlns:a16="http://schemas.microsoft.com/office/drawing/2014/main" id="{7EC44DD1-4088-4C62-950C-EAF9BB9D1C22}"/>
              </a:ext>
            </a:extLst>
          </p:cNvPr>
          <p:cNvSpPr txBox="1"/>
          <p:nvPr/>
        </p:nvSpPr>
        <p:spPr>
          <a:xfrm>
            <a:off x="163754" y="3647843"/>
            <a:ext cx="4578840" cy="338554"/>
          </a:xfrm>
          <a:prstGeom prst="rect">
            <a:avLst/>
          </a:prstGeom>
          <a:noFill/>
        </p:spPr>
        <p:txBody>
          <a:bodyPr wrap="square" rtlCol="0" anchor="ctr">
            <a:spAutoFit/>
          </a:bodyPr>
          <a:lstStyle/>
          <a:p>
            <a:pPr algn="r"/>
            <a:r>
              <a:rPr lang="en-GB" altLang="ko-KR" sz="1600" dirty="0">
                <a:solidFill>
                  <a:schemeClr val="bg1"/>
                </a:solidFill>
                <a:cs typeface="Arial" pitchFamily="34" charset="0"/>
              </a:rPr>
              <a:t>Take this test now!!</a:t>
            </a:r>
            <a:endParaRPr lang="en-US" altLang="ko-KR" sz="1600" dirty="0">
              <a:solidFill>
                <a:schemeClr val="bg1"/>
              </a:solidFill>
              <a:cs typeface="Arial" pitchFamily="34" charset="0"/>
            </a:endParaRPr>
          </a:p>
        </p:txBody>
      </p:sp>
      <p:sp>
        <p:nvSpPr>
          <p:cNvPr id="9" name="TextBox 8">
            <a:extLst>
              <a:ext uri="{FF2B5EF4-FFF2-40B4-BE49-F238E27FC236}">
                <a16:creationId xmlns:a16="http://schemas.microsoft.com/office/drawing/2014/main" id="{BD4CC3C6-D6FD-4C70-B404-36E9DEA26CF5}"/>
              </a:ext>
            </a:extLst>
          </p:cNvPr>
          <p:cNvSpPr txBox="1"/>
          <p:nvPr/>
        </p:nvSpPr>
        <p:spPr>
          <a:xfrm>
            <a:off x="163753" y="2570626"/>
            <a:ext cx="4578841" cy="954107"/>
          </a:xfrm>
          <a:prstGeom prst="rect">
            <a:avLst/>
          </a:prstGeom>
          <a:noFill/>
        </p:spPr>
        <p:txBody>
          <a:bodyPr wrap="square" rtlCol="0" anchor="ctr">
            <a:spAutoFit/>
          </a:bodyPr>
          <a:lstStyle/>
          <a:p>
            <a:pPr algn="r"/>
            <a:r>
              <a:rPr lang="en-GB" altLang="ko-KR" sz="2800" dirty="0">
                <a:solidFill>
                  <a:schemeClr val="bg1"/>
                </a:solidFill>
                <a:cs typeface="Arial" pitchFamily="34" charset="0"/>
              </a:rPr>
              <a:t>Want to find out if you’re at </a:t>
            </a:r>
          </a:p>
          <a:p>
            <a:pPr algn="r"/>
            <a:r>
              <a:rPr lang="en-GB" altLang="ko-KR" sz="2800" dirty="0">
                <a:solidFill>
                  <a:schemeClr val="bg1"/>
                </a:solidFill>
                <a:cs typeface="Arial" pitchFamily="34" charset="0"/>
              </a:rPr>
              <a:t>risk to develop CKD?</a:t>
            </a:r>
            <a:endParaRPr lang="en-US" altLang="ko-KR" sz="2800" dirty="0">
              <a:solidFill>
                <a:schemeClr val="bg1"/>
              </a:solidFill>
              <a:cs typeface="Arial" pitchFamily="34" charset="0"/>
            </a:endParaRPr>
          </a:p>
        </p:txBody>
      </p:sp>
    </p:spTree>
    <p:extLst>
      <p:ext uri="{BB962C8B-B14F-4D97-AF65-F5344CB8AC3E}">
        <p14:creationId xmlns:p14="http://schemas.microsoft.com/office/powerpoint/2010/main" val="1037934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EE80F60-48CD-4349-B5E4-1719264B67C0}"/>
              </a:ext>
            </a:extLst>
          </p:cNvPr>
          <p:cNvGrpSpPr/>
          <p:nvPr/>
        </p:nvGrpSpPr>
        <p:grpSpPr>
          <a:xfrm>
            <a:off x="5378070" y="2778614"/>
            <a:ext cx="453364" cy="453364"/>
            <a:chOff x="3912982" y="3339018"/>
            <a:chExt cx="1307090" cy="1307090"/>
          </a:xfrm>
        </p:grpSpPr>
        <p:sp>
          <p:nvSpPr>
            <p:cNvPr id="6" name="Oval 5">
              <a:extLst>
                <a:ext uri="{FF2B5EF4-FFF2-40B4-BE49-F238E27FC236}">
                  <a16:creationId xmlns:a16="http://schemas.microsoft.com/office/drawing/2014/main" id="{DBD8DA08-954A-4096-A335-D2EDA1EF44BB}"/>
                </a:ext>
              </a:extLst>
            </p:cNvPr>
            <p:cNvSpPr/>
            <p:nvPr/>
          </p:nvSpPr>
          <p:spPr>
            <a:xfrm>
              <a:off x="3912982" y="3339018"/>
              <a:ext cx="1307090" cy="130709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id="{E475B1D2-BC75-46F2-ABC3-FC322A1A1471}"/>
                </a:ext>
              </a:extLst>
            </p:cNvPr>
            <p:cNvSpPr/>
            <p:nvPr/>
          </p:nvSpPr>
          <p:spPr>
            <a:xfrm>
              <a:off x="4144138" y="3576556"/>
              <a:ext cx="840739" cy="84073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8" name="Rectangle 10">
            <a:extLst>
              <a:ext uri="{FF2B5EF4-FFF2-40B4-BE49-F238E27FC236}">
                <a16:creationId xmlns:a16="http://schemas.microsoft.com/office/drawing/2014/main" id="{E42A27B8-A954-4F36-9AAA-C40F0723A567}"/>
              </a:ext>
            </a:extLst>
          </p:cNvPr>
          <p:cNvSpPr/>
          <p:nvPr/>
        </p:nvSpPr>
        <p:spPr>
          <a:xfrm>
            <a:off x="5290597" y="1891411"/>
            <a:ext cx="351860" cy="836595"/>
          </a:xfrm>
          <a:custGeom>
            <a:avLst/>
            <a:gdLst>
              <a:gd name="connsiteX0" fmla="*/ 0 w 1434976"/>
              <a:gd name="connsiteY0" fmla="*/ 0 h 720080"/>
              <a:gd name="connsiteX1" fmla="*/ 1434976 w 1434976"/>
              <a:gd name="connsiteY1" fmla="*/ 0 h 720080"/>
              <a:gd name="connsiteX2" fmla="*/ 1434976 w 1434976"/>
              <a:gd name="connsiteY2" fmla="*/ 720080 h 720080"/>
              <a:gd name="connsiteX3" fmla="*/ 0 w 1434976"/>
              <a:gd name="connsiteY3" fmla="*/ 720080 h 720080"/>
              <a:gd name="connsiteX4" fmla="*/ 0 w 1434976"/>
              <a:gd name="connsiteY4" fmla="*/ 0 h 720080"/>
              <a:gd name="connsiteX0" fmla="*/ 12700 w 1434976"/>
              <a:gd name="connsiteY0" fmla="*/ 0 h 2015480"/>
              <a:gd name="connsiteX1" fmla="*/ 1434976 w 1434976"/>
              <a:gd name="connsiteY1" fmla="*/ 1295400 h 2015480"/>
              <a:gd name="connsiteX2" fmla="*/ 1434976 w 1434976"/>
              <a:gd name="connsiteY2" fmla="*/ 2015480 h 2015480"/>
              <a:gd name="connsiteX3" fmla="*/ 0 w 1434976"/>
              <a:gd name="connsiteY3" fmla="*/ 2015480 h 2015480"/>
              <a:gd name="connsiteX4" fmla="*/ 12700 w 1434976"/>
              <a:gd name="connsiteY4" fmla="*/ 0 h 2015480"/>
              <a:gd name="connsiteX0" fmla="*/ 12700 w 1434976"/>
              <a:gd name="connsiteY0" fmla="*/ 0 h 2015480"/>
              <a:gd name="connsiteX1" fmla="*/ 1434976 w 1434976"/>
              <a:gd name="connsiteY1" fmla="*/ 1295400 h 2015480"/>
              <a:gd name="connsiteX2" fmla="*/ 1434976 w 1434976"/>
              <a:gd name="connsiteY2" fmla="*/ 2015480 h 2015480"/>
              <a:gd name="connsiteX3" fmla="*/ 0 w 1434976"/>
              <a:gd name="connsiteY3" fmla="*/ 643880 h 2015480"/>
              <a:gd name="connsiteX4" fmla="*/ 12700 w 1434976"/>
              <a:gd name="connsiteY4" fmla="*/ 0 h 2015480"/>
              <a:gd name="connsiteX0" fmla="*/ 12700 w 1434976"/>
              <a:gd name="connsiteY0" fmla="*/ 0 h 2015480"/>
              <a:gd name="connsiteX1" fmla="*/ 660276 w 1434976"/>
              <a:gd name="connsiteY1" fmla="*/ 1079500 h 2015480"/>
              <a:gd name="connsiteX2" fmla="*/ 1434976 w 1434976"/>
              <a:gd name="connsiteY2" fmla="*/ 2015480 h 2015480"/>
              <a:gd name="connsiteX3" fmla="*/ 0 w 1434976"/>
              <a:gd name="connsiteY3" fmla="*/ 643880 h 2015480"/>
              <a:gd name="connsiteX4" fmla="*/ 12700 w 1434976"/>
              <a:gd name="connsiteY4" fmla="*/ 0 h 2015480"/>
              <a:gd name="connsiteX0" fmla="*/ 12700 w 660276"/>
              <a:gd name="connsiteY0" fmla="*/ 0 h 1558280"/>
              <a:gd name="connsiteX1" fmla="*/ 660276 w 660276"/>
              <a:gd name="connsiteY1" fmla="*/ 1079500 h 1558280"/>
              <a:gd name="connsiteX2" fmla="*/ 634876 w 660276"/>
              <a:gd name="connsiteY2" fmla="*/ 1558280 h 1558280"/>
              <a:gd name="connsiteX3" fmla="*/ 0 w 660276"/>
              <a:gd name="connsiteY3" fmla="*/ 643880 h 1558280"/>
              <a:gd name="connsiteX4" fmla="*/ 12700 w 660276"/>
              <a:gd name="connsiteY4" fmla="*/ 0 h 1558280"/>
              <a:gd name="connsiteX0" fmla="*/ 12700 w 660276"/>
              <a:gd name="connsiteY0" fmla="*/ 0 h 1558280"/>
              <a:gd name="connsiteX1" fmla="*/ 660276 w 660276"/>
              <a:gd name="connsiteY1" fmla="*/ 901700 h 1558280"/>
              <a:gd name="connsiteX2" fmla="*/ 634876 w 660276"/>
              <a:gd name="connsiteY2" fmla="*/ 1558280 h 1558280"/>
              <a:gd name="connsiteX3" fmla="*/ 0 w 660276"/>
              <a:gd name="connsiteY3" fmla="*/ 643880 h 1558280"/>
              <a:gd name="connsiteX4" fmla="*/ 12700 w 660276"/>
              <a:gd name="connsiteY4" fmla="*/ 0 h 1558280"/>
              <a:gd name="connsiteX0" fmla="*/ 15038 w 662614"/>
              <a:gd name="connsiteY0" fmla="*/ 0 h 1558280"/>
              <a:gd name="connsiteX1" fmla="*/ 662614 w 662614"/>
              <a:gd name="connsiteY1" fmla="*/ 901700 h 1558280"/>
              <a:gd name="connsiteX2" fmla="*/ 637214 w 662614"/>
              <a:gd name="connsiteY2" fmla="*/ 1558280 h 1558280"/>
              <a:gd name="connsiteX3" fmla="*/ 2338 w 662614"/>
              <a:gd name="connsiteY3" fmla="*/ 643880 h 1558280"/>
              <a:gd name="connsiteX4" fmla="*/ 15038 w 662614"/>
              <a:gd name="connsiteY4" fmla="*/ 0 h 1558280"/>
              <a:gd name="connsiteX0" fmla="*/ 553 w 686229"/>
              <a:gd name="connsiteY0" fmla="*/ 0 h 1405880"/>
              <a:gd name="connsiteX1" fmla="*/ 686229 w 686229"/>
              <a:gd name="connsiteY1" fmla="*/ 749300 h 1405880"/>
              <a:gd name="connsiteX2" fmla="*/ 660829 w 686229"/>
              <a:gd name="connsiteY2" fmla="*/ 1405880 h 1405880"/>
              <a:gd name="connsiteX3" fmla="*/ 25953 w 686229"/>
              <a:gd name="connsiteY3" fmla="*/ 491480 h 1405880"/>
              <a:gd name="connsiteX4" fmla="*/ 553 w 686229"/>
              <a:gd name="connsiteY4" fmla="*/ 0 h 1405880"/>
              <a:gd name="connsiteX0" fmla="*/ 553 w 686229"/>
              <a:gd name="connsiteY0" fmla="*/ 0 h 1451600"/>
              <a:gd name="connsiteX1" fmla="*/ 686229 w 686229"/>
              <a:gd name="connsiteY1" fmla="*/ 795020 h 1451600"/>
              <a:gd name="connsiteX2" fmla="*/ 660829 w 686229"/>
              <a:gd name="connsiteY2" fmla="*/ 1451600 h 1451600"/>
              <a:gd name="connsiteX3" fmla="*/ 25953 w 686229"/>
              <a:gd name="connsiteY3" fmla="*/ 537200 h 1451600"/>
              <a:gd name="connsiteX4" fmla="*/ 553 w 686229"/>
              <a:gd name="connsiteY4" fmla="*/ 0 h 1451600"/>
              <a:gd name="connsiteX0" fmla="*/ 8518 w 694194"/>
              <a:gd name="connsiteY0" fmla="*/ 0 h 1451600"/>
              <a:gd name="connsiteX1" fmla="*/ 694194 w 694194"/>
              <a:gd name="connsiteY1" fmla="*/ 795020 h 1451600"/>
              <a:gd name="connsiteX2" fmla="*/ 668794 w 694194"/>
              <a:gd name="connsiteY2" fmla="*/ 1451600 h 1451600"/>
              <a:gd name="connsiteX3" fmla="*/ 3438 w 694194"/>
              <a:gd name="connsiteY3" fmla="*/ 735320 h 1451600"/>
              <a:gd name="connsiteX4" fmla="*/ 8518 w 694194"/>
              <a:gd name="connsiteY4" fmla="*/ 0 h 1451600"/>
              <a:gd name="connsiteX0" fmla="*/ 8518 w 668794"/>
              <a:gd name="connsiteY0" fmla="*/ 0 h 1451600"/>
              <a:gd name="connsiteX1" fmla="*/ 668794 w 668794"/>
              <a:gd name="connsiteY1" fmla="*/ 728980 h 1451600"/>
              <a:gd name="connsiteX2" fmla="*/ 668794 w 668794"/>
              <a:gd name="connsiteY2" fmla="*/ 1451600 h 1451600"/>
              <a:gd name="connsiteX3" fmla="*/ 3438 w 668794"/>
              <a:gd name="connsiteY3" fmla="*/ 735320 h 1451600"/>
              <a:gd name="connsiteX4" fmla="*/ 8518 w 668794"/>
              <a:gd name="connsiteY4" fmla="*/ 0 h 1451600"/>
              <a:gd name="connsiteX0" fmla="*/ 8518 w 684034"/>
              <a:gd name="connsiteY0" fmla="*/ 0 h 1482080"/>
              <a:gd name="connsiteX1" fmla="*/ 668794 w 684034"/>
              <a:gd name="connsiteY1" fmla="*/ 728980 h 1482080"/>
              <a:gd name="connsiteX2" fmla="*/ 684034 w 684034"/>
              <a:gd name="connsiteY2" fmla="*/ 1482080 h 1482080"/>
              <a:gd name="connsiteX3" fmla="*/ 3438 w 684034"/>
              <a:gd name="connsiteY3" fmla="*/ 735320 h 1482080"/>
              <a:gd name="connsiteX4" fmla="*/ 8518 w 684034"/>
              <a:gd name="connsiteY4" fmla="*/ 0 h 1482080"/>
              <a:gd name="connsiteX0" fmla="*/ 8518 w 684034"/>
              <a:gd name="connsiteY0" fmla="*/ 0 h 1482080"/>
              <a:gd name="connsiteX1" fmla="*/ 673874 w 684034"/>
              <a:gd name="connsiteY1" fmla="*/ 728980 h 1482080"/>
              <a:gd name="connsiteX2" fmla="*/ 684034 w 684034"/>
              <a:gd name="connsiteY2" fmla="*/ 1482080 h 1482080"/>
              <a:gd name="connsiteX3" fmla="*/ 3438 w 684034"/>
              <a:gd name="connsiteY3" fmla="*/ 735320 h 1482080"/>
              <a:gd name="connsiteX4" fmla="*/ 8518 w 684034"/>
              <a:gd name="connsiteY4" fmla="*/ 0 h 1482080"/>
              <a:gd name="connsiteX0" fmla="*/ 87 w 675603"/>
              <a:gd name="connsiteY0" fmla="*/ 0 h 1482080"/>
              <a:gd name="connsiteX1" fmla="*/ 665443 w 675603"/>
              <a:gd name="connsiteY1" fmla="*/ 728980 h 1482080"/>
              <a:gd name="connsiteX2" fmla="*/ 675603 w 675603"/>
              <a:gd name="connsiteY2" fmla="*/ 1482080 h 1482080"/>
              <a:gd name="connsiteX3" fmla="*/ 157567 w 675603"/>
              <a:gd name="connsiteY3" fmla="*/ 704840 h 1482080"/>
              <a:gd name="connsiteX4" fmla="*/ 87 w 675603"/>
              <a:gd name="connsiteY4" fmla="*/ 0 h 1482080"/>
              <a:gd name="connsiteX0" fmla="*/ 12780 w 688296"/>
              <a:gd name="connsiteY0" fmla="*/ 0 h 1482080"/>
              <a:gd name="connsiteX1" fmla="*/ 678136 w 688296"/>
              <a:gd name="connsiteY1" fmla="*/ 728980 h 1482080"/>
              <a:gd name="connsiteX2" fmla="*/ 688296 w 688296"/>
              <a:gd name="connsiteY2" fmla="*/ 1482080 h 1482080"/>
              <a:gd name="connsiteX3" fmla="*/ 2620 w 688296"/>
              <a:gd name="connsiteY3" fmla="*/ 735320 h 1482080"/>
              <a:gd name="connsiteX4" fmla="*/ 12780 w 688296"/>
              <a:gd name="connsiteY4" fmla="*/ 0 h 1482080"/>
              <a:gd name="connsiteX0" fmla="*/ 2486 w 678002"/>
              <a:gd name="connsiteY0" fmla="*/ 0 h 1482080"/>
              <a:gd name="connsiteX1" fmla="*/ 667842 w 678002"/>
              <a:gd name="connsiteY1" fmla="*/ 728980 h 1482080"/>
              <a:gd name="connsiteX2" fmla="*/ 678002 w 678002"/>
              <a:gd name="connsiteY2" fmla="*/ 1482080 h 1482080"/>
              <a:gd name="connsiteX3" fmla="*/ 7566 w 678002"/>
              <a:gd name="connsiteY3" fmla="*/ 725160 h 1482080"/>
              <a:gd name="connsiteX4" fmla="*/ 2486 w 678002"/>
              <a:gd name="connsiteY4" fmla="*/ 0 h 1482080"/>
              <a:gd name="connsiteX0" fmla="*/ 12780 w 688296"/>
              <a:gd name="connsiteY0" fmla="*/ 0 h 1482080"/>
              <a:gd name="connsiteX1" fmla="*/ 678136 w 688296"/>
              <a:gd name="connsiteY1" fmla="*/ 728980 h 1482080"/>
              <a:gd name="connsiteX2" fmla="*/ 688296 w 688296"/>
              <a:gd name="connsiteY2" fmla="*/ 1482080 h 1482080"/>
              <a:gd name="connsiteX3" fmla="*/ 2620 w 688296"/>
              <a:gd name="connsiteY3" fmla="*/ 730240 h 1482080"/>
              <a:gd name="connsiteX4" fmla="*/ 12780 w 688296"/>
              <a:gd name="connsiteY4" fmla="*/ 0 h 1482080"/>
              <a:gd name="connsiteX0" fmla="*/ 10160 w 685676"/>
              <a:gd name="connsiteY0" fmla="*/ 0 h 1482080"/>
              <a:gd name="connsiteX1" fmla="*/ 675516 w 685676"/>
              <a:gd name="connsiteY1" fmla="*/ 728980 h 1482080"/>
              <a:gd name="connsiteX2" fmla="*/ 685676 w 685676"/>
              <a:gd name="connsiteY2" fmla="*/ 1482080 h 1482080"/>
              <a:gd name="connsiteX3" fmla="*/ 0 w 685676"/>
              <a:gd name="connsiteY3" fmla="*/ 730240 h 1482080"/>
              <a:gd name="connsiteX4" fmla="*/ 10160 w 685676"/>
              <a:gd name="connsiteY4" fmla="*/ 0 h 1482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76" h="1482080">
                <a:moveTo>
                  <a:pt x="10160" y="0"/>
                </a:moveTo>
                <a:lnTo>
                  <a:pt x="675516" y="728980"/>
                </a:lnTo>
                <a:lnTo>
                  <a:pt x="685676" y="1482080"/>
                </a:lnTo>
                <a:lnTo>
                  <a:pt x="0" y="730240"/>
                </a:lnTo>
                <a:cubicBezTo>
                  <a:pt x="6773" y="63493"/>
                  <a:pt x="5927" y="671827"/>
                  <a:pt x="10160"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10" name="Straight Connector 9">
            <a:extLst>
              <a:ext uri="{FF2B5EF4-FFF2-40B4-BE49-F238E27FC236}">
                <a16:creationId xmlns:a16="http://schemas.microsoft.com/office/drawing/2014/main" id="{F2C6A1EF-AF28-4EBB-A03E-BCD89FE4FDF2}"/>
              </a:ext>
            </a:extLst>
          </p:cNvPr>
          <p:cNvCxnSpPr/>
          <p:nvPr/>
        </p:nvCxnSpPr>
        <p:spPr>
          <a:xfrm>
            <a:off x="5610226" y="2129067"/>
            <a:ext cx="1" cy="192147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ight Arrow 9">
            <a:extLst>
              <a:ext uri="{FF2B5EF4-FFF2-40B4-BE49-F238E27FC236}">
                <a16:creationId xmlns:a16="http://schemas.microsoft.com/office/drawing/2014/main" id="{B44F0193-36AB-42F4-8925-AA8479CA178D}"/>
              </a:ext>
            </a:extLst>
          </p:cNvPr>
          <p:cNvSpPr/>
          <p:nvPr/>
        </p:nvSpPr>
        <p:spPr>
          <a:xfrm>
            <a:off x="5295766" y="1612637"/>
            <a:ext cx="1514609" cy="836595"/>
          </a:xfrm>
          <a:prstGeom prst="rightArrow">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2" name="Group 11">
            <a:extLst>
              <a:ext uri="{FF2B5EF4-FFF2-40B4-BE49-F238E27FC236}">
                <a16:creationId xmlns:a16="http://schemas.microsoft.com/office/drawing/2014/main" id="{69CDA963-934C-4EAE-93AD-F323D1D72050}"/>
              </a:ext>
            </a:extLst>
          </p:cNvPr>
          <p:cNvGrpSpPr/>
          <p:nvPr/>
        </p:nvGrpSpPr>
        <p:grpSpPr>
          <a:xfrm flipH="1" flipV="1">
            <a:off x="4572375" y="3349942"/>
            <a:ext cx="1436444" cy="1140327"/>
            <a:chOff x="4045951" y="2348472"/>
            <a:chExt cx="2592000" cy="1814320"/>
          </a:xfrm>
        </p:grpSpPr>
        <p:sp>
          <p:nvSpPr>
            <p:cNvPr id="13" name="Rectangle 10">
              <a:extLst>
                <a:ext uri="{FF2B5EF4-FFF2-40B4-BE49-F238E27FC236}">
                  <a16:creationId xmlns:a16="http://schemas.microsoft.com/office/drawing/2014/main" id="{03952096-D7A9-4261-BBD1-51C25C3AF1E7}"/>
                </a:ext>
              </a:extLst>
            </p:cNvPr>
            <p:cNvSpPr/>
            <p:nvPr/>
          </p:nvSpPr>
          <p:spPr>
            <a:xfrm>
              <a:off x="4045951" y="2680712"/>
              <a:ext cx="685676" cy="1482080"/>
            </a:xfrm>
            <a:custGeom>
              <a:avLst/>
              <a:gdLst>
                <a:gd name="connsiteX0" fmla="*/ 0 w 1434976"/>
                <a:gd name="connsiteY0" fmla="*/ 0 h 720080"/>
                <a:gd name="connsiteX1" fmla="*/ 1434976 w 1434976"/>
                <a:gd name="connsiteY1" fmla="*/ 0 h 720080"/>
                <a:gd name="connsiteX2" fmla="*/ 1434976 w 1434976"/>
                <a:gd name="connsiteY2" fmla="*/ 720080 h 720080"/>
                <a:gd name="connsiteX3" fmla="*/ 0 w 1434976"/>
                <a:gd name="connsiteY3" fmla="*/ 720080 h 720080"/>
                <a:gd name="connsiteX4" fmla="*/ 0 w 1434976"/>
                <a:gd name="connsiteY4" fmla="*/ 0 h 720080"/>
                <a:gd name="connsiteX0" fmla="*/ 12700 w 1434976"/>
                <a:gd name="connsiteY0" fmla="*/ 0 h 2015480"/>
                <a:gd name="connsiteX1" fmla="*/ 1434976 w 1434976"/>
                <a:gd name="connsiteY1" fmla="*/ 1295400 h 2015480"/>
                <a:gd name="connsiteX2" fmla="*/ 1434976 w 1434976"/>
                <a:gd name="connsiteY2" fmla="*/ 2015480 h 2015480"/>
                <a:gd name="connsiteX3" fmla="*/ 0 w 1434976"/>
                <a:gd name="connsiteY3" fmla="*/ 2015480 h 2015480"/>
                <a:gd name="connsiteX4" fmla="*/ 12700 w 1434976"/>
                <a:gd name="connsiteY4" fmla="*/ 0 h 2015480"/>
                <a:gd name="connsiteX0" fmla="*/ 12700 w 1434976"/>
                <a:gd name="connsiteY0" fmla="*/ 0 h 2015480"/>
                <a:gd name="connsiteX1" fmla="*/ 1434976 w 1434976"/>
                <a:gd name="connsiteY1" fmla="*/ 1295400 h 2015480"/>
                <a:gd name="connsiteX2" fmla="*/ 1434976 w 1434976"/>
                <a:gd name="connsiteY2" fmla="*/ 2015480 h 2015480"/>
                <a:gd name="connsiteX3" fmla="*/ 0 w 1434976"/>
                <a:gd name="connsiteY3" fmla="*/ 643880 h 2015480"/>
                <a:gd name="connsiteX4" fmla="*/ 12700 w 1434976"/>
                <a:gd name="connsiteY4" fmla="*/ 0 h 2015480"/>
                <a:gd name="connsiteX0" fmla="*/ 12700 w 1434976"/>
                <a:gd name="connsiteY0" fmla="*/ 0 h 2015480"/>
                <a:gd name="connsiteX1" fmla="*/ 660276 w 1434976"/>
                <a:gd name="connsiteY1" fmla="*/ 1079500 h 2015480"/>
                <a:gd name="connsiteX2" fmla="*/ 1434976 w 1434976"/>
                <a:gd name="connsiteY2" fmla="*/ 2015480 h 2015480"/>
                <a:gd name="connsiteX3" fmla="*/ 0 w 1434976"/>
                <a:gd name="connsiteY3" fmla="*/ 643880 h 2015480"/>
                <a:gd name="connsiteX4" fmla="*/ 12700 w 1434976"/>
                <a:gd name="connsiteY4" fmla="*/ 0 h 2015480"/>
                <a:gd name="connsiteX0" fmla="*/ 12700 w 660276"/>
                <a:gd name="connsiteY0" fmla="*/ 0 h 1558280"/>
                <a:gd name="connsiteX1" fmla="*/ 660276 w 660276"/>
                <a:gd name="connsiteY1" fmla="*/ 1079500 h 1558280"/>
                <a:gd name="connsiteX2" fmla="*/ 634876 w 660276"/>
                <a:gd name="connsiteY2" fmla="*/ 1558280 h 1558280"/>
                <a:gd name="connsiteX3" fmla="*/ 0 w 660276"/>
                <a:gd name="connsiteY3" fmla="*/ 643880 h 1558280"/>
                <a:gd name="connsiteX4" fmla="*/ 12700 w 660276"/>
                <a:gd name="connsiteY4" fmla="*/ 0 h 1558280"/>
                <a:gd name="connsiteX0" fmla="*/ 12700 w 660276"/>
                <a:gd name="connsiteY0" fmla="*/ 0 h 1558280"/>
                <a:gd name="connsiteX1" fmla="*/ 660276 w 660276"/>
                <a:gd name="connsiteY1" fmla="*/ 901700 h 1558280"/>
                <a:gd name="connsiteX2" fmla="*/ 634876 w 660276"/>
                <a:gd name="connsiteY2" fmla="*/ 1558280 h 1558280"/>
                <a:gd name="connsiteX3" fmla="*/ 0 w 660276"/>
                <a:gd name="connsiteY3" fmla="*/ 643880 h 1558280"/>
                <a:gd name="connsiteX4" fmla="*/ 12700 w 660276"/>
                <a:gd name="connsiteY4" fmla="*/ 0 h 1558280"/>
                <a:gd name="connsiteX0" fmla="*/ 15038 w 662614"/>
                <a:gd name="connsiteY0" fmla="*/ 0 h 1558280"/>
                <a:gd name="connsiteX1" fmla="*/ 662614 w 662614"/>
                <a:gd name="connsiteY1" fmla="*/ 901700 h 1558280"/>
                <a:gd name="connsiteX2" fmla="*/ 637214 w 662614"/>
                <a:gd name="connsiteY2" fmla="*/ 1558280 h 1558280"/>
                <a:gd name="connsiteX3" fmla="*/ 2338 w 662614"/>
                <a:gd name="connsiteY3" fmla="*/ 643880 h 1558280"/>
                <a:gd name="connsiteX4" fmla="*/ 15038 w 662614"/>
                <a:gd name="connsiteY4" fmla="*/ 0 h 1558280"/>
                <a:gd name="connsiteX0" fmla="*/ 553 w 686229"/>
                <a:gd name="connsiteY0" fmla="*/ 0 h 1405880"/>
                <a:gd name="connsiteX1" fmla="*/ 686229 w 686229"/>
                <a:gd name="connsiteY1" fmla="*/ 749300 h 1405880"/>
                <a:gd name="connsiteX2" fmla="*/ 660829 w 686229"/>
                <a:gd name="connsiteY2" fmla="*/ 1405880 h 1405880"/>
                <a:gd name="connsiteX3" fmla="*/ 25953 w 686229"/>
                <a:gd name="connsiteY3" fmla="*/ 491480 h 1405880"/>
                <a:gd name="connsiteX4" fmla="*/ 553 w 686229"/>
                <a:gd name="connsiteY4" fmla="*/ 0 h 1405880"/>
                <a:gd name="connsiteX0" fmla="*/ 553 w 686229"/>
                <a:gd name="connsiteY0" fmla="*/ 0 h 1451600"/>
                <a:gd name="connsiteX1" fmla="*/ 686229 w 686229"/>
                <a:gd name="connsiteY1" fmla="*/ 795020 h 1451600"/>
                <a:gd name="connsiteX2" fmla="*/ 660829 w 686229"/>
                <a:gd name="connsiteY2" fmla="*/ 1451600 h 1451600"/>
                <a:gd name="connsiteX3" fmla="*/ 25953 w 686229"/>
                <a:gd name="connsiteY3" fmla="*/ 537200 h 1451600"/>
                <a:gd name="connsiteX4" fmla="*/ 553 w 686229"/>
                <a:gd name="connsiteY4" fmla="*/ 0 h 1451600"/>
                <a:gd name="connsiteX0" fmla="*/ 8518 w 694194"/>
                <a:gd name="connsiteY0" fmla="*/ 0 h 1451600"/>
                <a:gd name="connsiteX1" fmla="*/ 694194 w 694194"/>
                <a:gd name="connsiteY1" fmla="*/ 795020 h 1451600"/>
                <a:gd name="connsiteX2" fmla="*/ 668794 w 694194"/>
                <a:gd name="connsiteY2" fmla="*/ 1451600 h 1451600"/>
                <a:gd name="connsiteX3" fmla="*/ 3438 w 694194"/>
                <a:gd name="connsiteY3" fmla="*/ 735320 h 1451600"/>
                <a:gd name="connsiteX4" fmla="*/ 8518 w 694194"/>
                <a:gd name="connsiteY4" fmla="*/ 0 h 1451600"/>
                <a:gd name="connsiteX0" fmla="*/ 8518 w 668794"/>
                <a:gd name="connsiteY0" fmla="*/ 0 h 1451600"/>
                <a:gd name="connsiteX1" fmla="*/ 668794 w 668794"/>
                <a:gd name="connsiteY1" fmla="*/ 728980 h 1451600"/>
                <a:gd name="connsiteX2" fmla="*/ 668794 w 668794"/>
                <a:gd name="connsiteY2" fmla="*/ 1451600 h 1451600"/>
                <a:gd name="connsiteX3" fmla="*/ 3438 w 668794"/>
                <a:gd name="connsiteY3" fmla="*/ 735320 h 1451600"/>
                <a:gd name="connsiteX4" fmla="*/ 8518 w 668794"/>
                <a:gd name="connsiteY4" fmla="*/ 0 h 1451600"/>
                <a:gd name="connsiteX0" fmla="*/ 8518 w 684034"/>
                <a:gd name="connsiteY0" fmla="*/ 0 h 1482080"/>
                <a:gd name="connsiteX1" fmla="*/ 668794 w 684034"/>
                <a:gd name="connsiteY1" fmla="*/ 728980 h 1482080"/>
                <a:gd name="connsiteX2" fmla="*/ 684034 w 684034"/>
                <a:gd name="connsiteY2" fmla="*/ 1482080 h 1482080"/>
                <a:gd name="connsiteX3" fmla="*/ 3438 w 684034"/>
                <a:gd name="connsiteY3" fmla="*/ 735320 h 1482080"/>
                <a:gd name="connsiteX4" fmla="*/ 8518 w 684034"/>
                <a:gd name="connsiteY4" fmla="*/ 0 h 1482080"/>
                <a:gd name="connsiteX0" fmla="*/ 8518 w 684034"/>
                <a:gd name="connsiteY0" fmla="*/ 0 h 1482080"/>
                <a:gd name="connsiteX1" fmla="*/ 673874 w 684034"/>
                <a:gd name="connsiteY1" fmla="*/ 728980 h 1482080"/>
                <a:gd name="connsiteX2" fmla="*/ 684034 w 684034"/>
                <a:gd name="connsiteY2" fmla="*/ 1482080 h 1482080"/>
                <a:gd name="connsiteX3" fmla="*/ 3438 w 684034"/>
                <a:gd name="connsiteY3" fmla="*/ 735320 h 1482080"/>
                <a:gd name="connsiteX4" fmla="*/ 8518 w 684034"/>
                <a:gd name="connsiteY4" fmla="*/ 0 h 1482080"/>
                <a:gd name="connsiteX0" fmla="*/ 87 w 675603"/>
                <a:gd name="connsiteY0" fmla="*/ 0 h 1482080"/>
                <a:gd name="connsiteX1" fmla="*/ 665443 w 675603"/>
                <a:gd name="connsiteY1" fmla="*/ 728980 h 1482080"/>
                <a:gd name="connsiteX2" fmla="*/ 675603 w 675603"/>
                <a:gd name="connsiteY2" fmla="*/ 1482080 h 1482080"/>
                <a:gd name="connsiteX3" fmla="*/ 157567 w 675603"/>
                <a:gd name="connsiteY3" fmla="*/ 704840 h 1482080"/>
                <a:gd name="connsiteX4" fmla="*/ 87 w 675603"/>
                <a:gd name="connsiteY4" fmla="*/ 0 h 1482080"/>
                <a:gd name="connsiteX0" fmla="*/ 12780 w 688296"/>
                <a:gd name="connsiteY0" fmla="*/ 0 h 1482080"/>
                <a:gd name="connsiteX1" fmla="*/ 678136 w 688296"/>
                <a:gd name="connsiteY1" fmla="*/ 728980 h 1482080"/>
                <a:gd name="connsiteX2" fmla="*/ 688296 w 688296"/>
                <a:gd name="connsiteY2" fmla="*/ 1482080 h 1482080"/>
                <a:gd name="connsiteX3" fmla="*/ 2620 w 688296"/>
                <a:gd name="connsiteY3" fmla="*/ 735320 h 1482080"/>
                <a:gd name="connsiteX4" fmla="*/ 12780 w 688296"/>
                <a:gd name="connsiteY4" fmla="*/ 0 h 1482080"/>
                <a:gd name="connsiteX0" fmla="*/ 2486 w 678002"/>
                <a:gd name="connsiteY0" fmla="*/ 0 h 1482080"/>
                <a:gd name="connsiteX1" fmla="*/ 667842 w 678002"/>
                <a:gd name="connsiteY1" fmla="*/ 728980 h 1482080"/>
                <a:gd name="connsiteX2" fmla="*/ 678002 w 678002"/>
                <a:gd name="connsiteY2" fmla="*/ 1482080 h 1482080"/>
                <a:gd name="connsiteX3" fmla="*/ 7566 w 678002"/>
                <a:gd name="connsiteY3" fmla="*/ 725160 h 1482080"/>
                <a:gd name="connsiteX4" fmla="*/ 2486 w 678002"/>
                <a:gd name="connsiteY4" fmla="*/ 0 h 1482080"/>
                <a:gd name="connsiteX0" fmla="*/ 12780 w 688296"/>
                <a:gd name="connsiteY0" fmla="*/ 0 h 1482080"/>
                <a:gd name="connsiteX1" fmla="*/ 678136 w 688296"/>
                <a:gd name="connsiteY1" fmla="*/ 728980 h 1482080"/>
                <a:gd name="connsiteX2" fmla="*/ 688296 w 688296"/>
                <a:gd name="connsiteY2" fmla="*/ 1482080 h 1482080"/>
                <a:gd name="connsiteX3" fmla="*/ 2620 w 688296"/>
                <a:gd name="connsiteY3" fmla="*/ 730240 h 1482080"/>
                <a:gd name="connsiteX4" fmla="*/ 12780 w 688296"/>
                <a:gd name="connsiteY4" fmla="*/ 0 h 1482080"/>
                <a:gd name="connsiteX0" fmla="*/ 10160 w 685676"/>
                <a:gd name="connsiteY0" fmla="*/ 0 h 1482080"/>
                <a:gd name="connsiteX1" fmla="*/ 675516 w 685676"/>
                <a:gd name="connsiteY1" fmla="*/ 728980 h 1482080"/>
                <a:gd name="connsiteX2" fmla="*/ 685676 w 685676"/>
                <a:gd name="connsiteY2" fmla="*/ 1482080 h 1482080"/>
                <a:gd name="connsiteX3" fmla="*/ 0 w 685676"/>
                <a:gd name="connsiteY3" fmla="*/ 730240 h 1482080"/>
                <a:gd name="connsiteX4" fmla="*/ 10160 w 685676"/>
                <a:gd name="connsiteY4" fmla="*/ 0 h 1482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76" h="1482080">
                  <a:moveTo>
                    <a:pt x="10160" y="0"/>
                  </a:moveTo>
                  <a:lnTo>
                    <a:pt x="675516" y="728980"/>
                  </a:lnTo>
                  <a:lnTo>
                    <a:pt x="685676" y="1482080"/>
                  </a:lnTo>
                  <a:lnTo>
                    <a:pt x="0" y="730240"/>
                  </a:lnTo>
                  <a:cubicBezTo>
                    <a:pt x="6773" y="63493"/>
                    <a:pt x="5927" y="671827"/>
                    <a:pt x="10160"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ight Arrow 40">
              <a:extLst>
                <a:ext uri="{FF2B5EF4-FFF2-40B4-BE49-F238E27FC236}">
                  <a16:creationId xmlns:a16="http://schemas.microsoft.com/office/drawing/2014/main" id="{28E73B35-C425-48E6-BE83-308B927206B7}"/>
                </a:ext>
              </a:extLst>
            </p:cNvPr>
            <p:cNvSpPr/>
            <p:nvPr/>
          </p:nvSpPr>
          <p:spPr>
            <a:xfrm>
              <a:off x="4045951" y="2348472"/>
              <a:ext cx="2592000" cy="1368152"/>
            </a:xfrm>
            <a:prstGeom prst="rightArrow">
              <a:avLst/>
            </a:prstGeom>
            <a:solidFill>
              <a:schemeClr val="accent6"/>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5" name="TextBox 24">
            <a:extLst>
              <a:ext uri="{FF2B5EF4-FFF2-40B4-BE49-F238E27FC236}">
                <a16:creationId xmlns:a16="http://schemas.microsoft.com/office/drawing/2014/main" id="{0209516C-A519-49D9-95FD-468FCF29C4D0}"/>
              </a:ext>
            </a:extLst>
          </p:cNvPr>
          <p:cNvSpPr txBox="1"/>
          <p:nvPr/>
        </p:nvSpPr>
        <p:spPr>
          <a:xfrm>
            <a:off x="4919838" y="3896655"/>
            <a:ext cx="107681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SURVEY</a:t>
            </a:r>
            <a:endParaRPr lang="ko-KR" altLang="en-US" sz="1400" b="1" dirty="0">
              <a:solidFill>
                <a:schemeClr val="bg1"/>
              </a:solidFill>
              <a:cs typeface="Arial" pitchFamily="34" charset="0"/>
            </a:endParaRPr>
          </a:p>
        </p:txBody>
      </p:sp>
      <p:sp>
        <p:nvSpPr>
          <p:cNvPr id="30" name="TextBox 29">
            <a:extLst>
              <a:ext uri="{FF2B5EF4-FFF2-40B4-BE49-F238E27FC236}">
                <a16:creationId xmlns:a16="http://schemas.microsoft.com/office/drawing/2014/main" id="{51CAF17A-AD4F-4A51-8D7C-C9C63435EEA7}"/>
              </a:ext>
            </a:extLst>
          </p:cNvPr>
          <p:cNvSpPr txBox="1"/>
          <p:nvPr/>
        </p:nvSpPr>
        <p:spPr>
          <a:xfrm>
            <a:off x="5290597" y="1877045"/>
            <a:ext cx="1946655" cy="307777"/>
          </a:xfrm>
          <a:prstGeom prst="rect">
            <a:avLst/>
          </a:prstGeom>
          <a:noFill/>
        </p:spPr>
        <p:txBody>
          <a:bodyPr wrap="square" rtlCol="0">
            <a:spAutoFit/>
          </a:bodyPr>
          <a:lstStyle/>
          <a:p>
            <a:r>
              <a:rPr lang="en-IN" sz="1400" b="1" dirty="0">
                <a:solidFill>
                  <a:schemeClr val="bg1"/>
                </a:solidFill>
              </a:rPr>
              <a:t>DESCRIPTION</a:t>
            </a:r>
          </a:p>
        </p:txBody>
      </p:sp>
      <p:pic>
        <p:nvPicPr>
          <p:cNvPr id="34" name="Picture 33" descr="A screenshot of a cell phone&#10;&#10;Description automatically generated">
            <a:extLst>
              <a:ext uri="{FF2B5EF4-FFF2-40B4-BE49-F238E27FC236}">
                <a16:creationId xmlns:a16="http://schemas.microsoft.com/office/drawing/2014/main" id="{90F9EBED-27CF-4463-8EBA-474DAC9E392C}"/>
              </a:ext>
            </a:extLst>
          </p:cNvPr>
          <p:cNvPicPr>
            <a:picLocks noChangeAspect="1"/>
          </p:cNvPicPr>
          <p:nvPr/>
        </p:nvPicPr>
        <p:blipFill rotWithShape="1">
          <a:blip r:embed="rId3">
            <a:extLst>
              <a:ext uri="{28A0092B-C50C-407E-A947-70E740481C1C}">
                <a14:useLocalDpi xmlns:a14="http://schemas.microsoft.com/office/drawing/2010/main" val="0"/>
              </a:ext>
            </a:extLst>
          </a:blip>
          <a:srcRect l="29742" t="25753" r="18813" b="35685"/>
          <a:stretch/>
        </p:blipFill>
        <p:spPr>
          <a:xfrm rot="16200000">
            <a:off x="6444099" y="1393231"/>
            <a:ext cx="5757866" cy="4171555"/>
          </a:xfrm>
          <a:prstGeom prst="rect">
            <a:avLst/>
          </a:prstGeom>
        </p:spPr>
      </p:pic>
      <p:graphicFrame>
        <p:nvGraphicFramePr>
          <p:cNvPr id="15" name="Object 14">
            <a:extLst>
              <a:ext uri="{FF2B5EF4-FFF2-40B4-BE49-F238E27FC236}">
                <a16:creationId xmlns:a16="http://schemas.microsoft.com/office/drawing/2014/main" id="{87E3E762-9879-4F7D-BF83-E716071EC574}"/>
              </a:ext>
            </a:extLst>
          </p:cNvPr>
          <p:cNvGraphicFramePr>
            <a:graphicFrameLocks noChangeAspect="1"/>
          </p:cNvGraphicFramePr>
          <p:nvPr>
            <p:extLst>
              <p:ext uri="{D42A27DB-BD31-4B8C-83A1-F6EECF244321}">
                <p14:modId xmlns:p14="http://schemas.microsoft.com/office/powerpoint/2010/main" val="971600412"/>
              </p:ext>
            </p:extLst>
          </p:nvPr>
        </p:nvGraphicFramePr>
        <p:xfrm>
          <a:off x="542927" y="600075"/>
          <a:ext cx="4722106" cy="5668485"/>
        </p:xfrm>
        <a:graphic>
          <a:graphicData uri="http://schemas.openxmlformats.org/presentationml/2006/ole">
            <mc:AlternateContent xmlns:mc="http://schemas.openxmlformats.org/markup-compatibility/2006">
              <mc:Choice xmlns:v="urn:schemas-microsoft-com:vml" Requires="v">
                <p:oleObj spid="_x0000_s2061" name="Document" r:id="rId4" imgW="7459396" imgH="8795116" progId="Word.Document.12">
                  <p:embed/>
                </p:oleObj>
              </mc:Choice>
              <mc:Fallback>
                <p:oleObj name="Document" r:id="rId4" imgW="7459396" imgH="8795116" progId="Word.Document.12">
                  <p:embed/>
                  <p:pic>
                    <p:nvPicPr>
                      <p:cNvPr id="3" name="Object 2">
                        <a:extLst>
                          <a:ext uri="{FF2B5EF4-FFF2-40B4-BE49-F238E27FC236}">
                            <a16:creationId xmlns:a16="http://schemas.microsoft.com/office/drawing/2014/main" id="{7A03F97A-C553-472E-A4A9-B1BEE00EFC19}"/>
                          </a:ext>
                        </a:extLst>
                      </p:cNvPr>
                      <p:cNvPicPr/>
                      <p:nvPr/>
                    </p:nvPicPr>
                    <p:blipFill>
                      <a:blip r:embed="rId5"/>
                      <a:stretch>
                        <a:fillRect/>
                      </a:stretch>
                    </p:blipFill>
                    <p:spPr>
                      <a:xfrm>
                        <a:off x="542927" y="600075"/>
                        <a:ext cx="4722106" cy="5668485"/>
                      </a:xfrm>
                      <a:prstGeom prst="rect">
                        <a:avLst/>
                      </a:prstGeom>
                    </p:spPr>
                  </p:pic>
                </p:oleObj>
              </mc:Fallback>
            </mc:AlternateContent>
          </a:graphicData>
        </a:graphic>
      </p:graphicFrame>
    </p:spTree>
    <p:extLst>
      <p:ext uri="{BB962C8B-B14F-4D97-AF65-F5344CB8AC3E}">
        <p14:creationId xmlns:p14="http://schemas.microsoft.com/office/powerpoint/2010/main" val="234907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Limitations</a:t>
            </a:r>
          </a:p>
        </p:txBody>
      </p:sp>
      <p:sp>
        <p:nvSpPr>
          <p:cNvPr id="3" name="Block Arc 7">
            <a:extLst>
              <a:ext uri="{FF2B5EF4-FFF2-40B4-BE49-F238E27FC236}">
                <a16:creationId xmlns:a16="http://schemas.microsoft.com/office/drawing/2014/main" id="{8604B045-6D8B-4EB4-BEE4-6C566FF4E527}"/>
              </a:ext>
            </a:extLst>
          </p:cNvPr>
          <p:cNvSpPr/>
          <p:nvPr/>
        </p:nvSpPr>
        <p:spPr>
          <a:xfrm flipV="1">
            <a:off x="2508300" y="1785016"/>
            <a:ext cx="7903879" cy="1844700"/>
          </a:xfrm>
          <a:custGeom>
            <a:avLst/>
            <a:gdLst/>
            <a:ahLst/>
            <a:cxnLst/>
            <a:rect l="l" t="t" r="r" b="b"/>
            <a:pathLst>
              <a:path w="7903879" h="2008900">
                <a:moveTo>
                  <a:pt x="1008112" y="0"/>
                </a:moveTo>
                <a:cubicBezTo>
                  <a:pt x="1562433" y="0"/>
                  <a:pt x="2012259" y="447393"/>
                  <a:pt x="2015854" y="1000788"/>
                </a:cubicBezTo>
                <a:lnTo>
                  <a:pt x="2017300" y="1000788"/>
                </a:lnTo>
                <a:cubicBezTo>
                  <a:pt x="2017300" y="1527632"/>
                  <a:pt x="2444392" y="1954724"/>
                  <a:pt x="2971236" y="1954724"/>
                </a:cubicBezTo>
                <a:cubicBezTo>
                  <a:pt x="3495636" y="1954724"/>
                  <a:pt x="3921207" y="1531586"/>
                  <a:pt x="3924802" y="1008112"/>
                </a:cubicBezTo>
                <a:lnTo>
                  <a:pt x="3924531" y="1008112"/>
                </a:lnTo>
                <a:cubicBezTo>
                  <a:pt x="3924531" y="451347"/>
                  <a:pt x="4375878" y="0"/>
                  <a:pt x="4932643" y="0"/>
                </a:cubicBezTo>
                <a:cubicBezTo>
                  <a:pt x="5486964" y="0"/>
                  <a:pt x="5936790" y="447393"/>
                  <a:pt x="5940385" y="1000788"/>
                </a:cubicBezTo>
                <a:lnTo>
                  <a:pt x="5941831" y="1000788"/>
                </a:lnTo>
                <a:cubicBezTo>
                  <a:pt x="5941831" y="1527632"/>
                  <a:pt x="6368923" y="1954724"/>
                  <a:pt x="6895767" y="1954724"/>
                </a:cubicBezTo>
                <a:cubicBezTo>
                  <a:pt x="7422611" y="1954724"/>
                  <a:pt x="7849703" y="1527632"/>
                  <a:pt x="7849703" y="1000788"/>
                </a:cubicBezTo>
                <a:lnTo>
                  <a:pt x="7903879" y="1000788"/>
                </a:lnTo>
                <a:cubicBezTo>
                  <a:pt x="7903879" y="1557553"/>
                  <a:pt x="7452532" y="2008900"/>
                  <a:pt x="6895767" y="2008900"/>
                </a:cubicBezTo>
                <a:cubicBezTo>
                  <a:pt x="6341446" y="2008900"/>
                  <a:pt x="5891620" y="1561507"/>
                  <a:pt x="5888025" y="1008112"/>
                </a:cubicBezTo>
                <a:lnTo>
                  <a:pt x="5886579" y="1008112"/>
                </a:lnTo>
                <a:cubicBezTo>
                  <a:pt x="5886579" y="481268"/>
                  <a:pt x="5459487" y="54176"/>
                  <a:pt x="4932643" y="54176"/>
                </a:cubicBezTo>
                <a:cubicBezTo>
                  <a:pt x="4408244" y="54176"/>
                  <a:pt x="3982672" y="477314"/>
                  <a:pt x="3979077" y="1000788"/>
                </a:cubicBezTo>
                <a:lnTo>
                  <a:pt x="3979348" y="1000788"/>
                </a:lnTo>
                <a:cubicBezTo>
                  <a:pt x="3979348" y="1557553"/>
                  <a:pt x="3528001" y="2008900"/>
                  <a:pt x="2971236" y="2008900"/>
                </a:cubicBezTo>
                <a:cubicBezTo>
                  <a:pt x="2416915" y="2008900"/>
                  <a:pt x="1967089" y="1561507"/>
                  <a:pt x="1963494" y="1008112"/>
                </a:cubicBezTo>
                <a:lnTo>
                  <a:pt x="1962048" y="1008112"/>
                </a:lnTo>
                <a:cubicBezTo>
                  <a:pt x="1962048" y="481268"/>
                  <a:pt x="1534956" y="54176"/>
                  <a:pt x="1008112" y="54176"/>
                </a:cubicBezTo>
                <a:cubicBezTo>
                  <a:pt x="481268" y="54176"/>
                  <a:pt x="54176" y="481268"/>
                  <a:pt x="54176" y="1008112"/>
                </a:cubicBezTo>
                <a:lnTo>
                  <a:pt x="0" y="1008112"/>
                </a:lnTo>
                <a:cubicBezTo>
                  <a:pt x="0" y="451347"/>
                  <a:pt x="451347" y="0"/>
                  <a:pt x="100811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 name="Oval 3">
            <a:extLst>
              <a:ext uri="{FF2B5EF4-FFF2-40B4-BE49-F238E27FC236}">
                <a16:creationId xmlns:a16="http://schemas.microsoft.com/office/drawing/2014/main" id="{6E27349D-DAD3-49F5-A898-B02E568A7036}"/>
              </a:ext>
            </a:extLst>
          </p:cNvPr>
          <p:cNvSpPr/>
          <p:nvPr/>
        </p:nvSpPr>
        <p:spPr>
          <a:xfrm>
            <a:off x="3059979" y="2304193"/>
            <a:ext cx="866378" cy="7955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Oval 4">
            <a:extLst>
              <a:ext uri="{FF2B5EF4-FFF2-40B4-BE49-F238E27FC236}">
                <a16:creationId xmlns:a16="http://schemas.microsoft.com/office/drawing/2014/main" id="{CD6A043E-D640-4CA5-9163-E3FCB60F376B}"/>
              </a:ext>
            </a:extLst>
          </p:cNvPr>
          <p:cNvSpPr/>
          <p:nvPr/>
        </p:nvSpPr>
        <p:spPr>
          <a:xfrm>
            <a:off x="5026073" y="2304193"/>
            <a:ext cx="866378" cy="795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Oval 5">
            <a:extLst>
              <a:ext uri="{FF2B5EF4-FFF2-40B4-BE49-F238E27FC236}">
                <a16:creationId xmlns:a16="http://schemas.microsoft.com/office/drawing/2014/main" id="{BBE41D47-7471-4AD8-876E-1B5D9478CC91}"/>
              </a:ext>
            </a:extLst>
          </p:cNvPr>
          <p:cNvSpPr/>
          <p:nvPr/>
        </p:nvSpPr>
        <p:spPr>
          <a:xfrm>
            <a:off x="6992167" y="2260935"/>
            <a:ext cx="866378" cy="8373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Oval 6">
            <a:extLst>
              <a:ext uri="{FF2B5EF4-FFF2-40B4-BE49-F238E27FC236}">
                <a16:creationId xmlns:a16="http://schemas.microsoft.com/office/drawing/2014/main" id="{28DFD35C-355D-400A-8D67-9CBF7A7C5A02}"/>
              </a:ext>
            </a:extLst>
          </p:cNvPr>
          <p:cNvSpPr/>
          <p:nvPr/>
        </p:nvSpPr>
        <p:spPr>
          <a:xfrm>
            <a:off x="8958261" y="2260935"/>
            <a:ext cx="866378" cy="837374"/>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8" name="Group 7">
            <a:extLst>
              <a:ext uri="{FF2B5EF4-FFF2-40B4-BE49-F238E27FC236}">
                <a16:creationId xmlns:a16="http://schemas.microsoft.com/office/drawing/2014/main" id="{F0096ED6-F319-4112-A48D-C9D12A836AE5}"/>
              </a:ext>
            </a:extLst>
          </p:cNvPr>
          <p:cNvGrpSpPr/>
          <p:nvPr/>
        </p:nvGrpSpPr>
        <p:grpSpPr>
          <a:xfrm>
            <a:off x="2593225" y="3532044"/>
            <a:ext cx="1625933" cy="3182865"/>
            <a:chOff x="575693" y="4105536"/>
            <a:chExt cx="1625933" cy="3182865"/>
          </a:xfrm>
        </p:grpSpPr>
        <p:sp>
          <p:nvSpPr>
            <p:cNvPr id="9" name="TextBox 8">
              <a:extLst>
                <a:ext uri="{FF2B5EF4-FFF2-40B4-BE49-F238E27FC236}">
                  <a16:creationId xmlns:a16="http://schemas.microsoft.com/office/drawing/2014/main" id="{3288D48B-0CBD-4EBD-B8D4-126640DC7CCF}"/>
                </a:ext>
              </a:extLst>
            </p:cNvPr>
            <p:cNvSpPr txBox="1"/>
            <p:nvPr/>
          </p:nvSpPr>
          <p:spPr>
            <a:xfrm>
              <a:off x="578400" y="4395301"/>
              <a:ext cx="1617335" cy="2893100"/>
            </a:xfrm>
            <a:prstGeom prst="rect">
              <a:avLst/>
            </a:prstGeom>
            <a:noFill/>
          </p:spPr>
          <p:txBody>
            <a:bodyPr wrap="square" rtlCol="0" anchor="t">
              <a:spAutoFit/>
            </a:bodyPr>
            <a:lstStyle/>
            <a:p>
              <a:pPr algn="just"/>
              <a:r>
                <a:rPr lang="en-US" sz="1400" dirty="0">
                  <a:solidFill>
                    <a:schemeClr val="accent2">
                      <a:lumMod val="50000"/>
                    </a:schemeClr>
                  </a:solidFill>
                  <a:ea typeface="+mn-lt"/>
                  <a:cs typeface="+mn-lt"/>
                </a:rPr>
                <a:t>The data set doesn’t talk about the severity of CKD (Symptoms like CVD develop only at the final stage. So, if a person who is prone to CKD might not have CVD at the initial stage).</a:t>
              </a:r>
              <a:endParaRPr lang="en-US" sz="1400" dirty="0">
                <a:solidFill>
                  <a:schemeClr val="accent2">
                    <a:lumMod val="50000"/>
                  </a:schemeClr>
                </a:solidFill>
              </a:endParaRPr>
            </a:p>
            <a:p>
              <a:pPr algn="just"/>
              <a:endParaRPr lang="en-US" altLang="ko-KR" sz="1400" dirty="0">
                <a:solidFill>
                  <a:schemeClr val="accent2">
                    <a:lumMod val="50000"/>
                  </a:schemeClr>
                </a:solidFill>
                <a:cs typeface="Arial" pitchFamily="34" charset="0"/>
              </a:endParaRPr>
            </a:p>
          </p:txBody>
        </p:sp>
        <p:sp>
          <p:nvSpPr>
            <p:cNvPr id="10" name="TextBox 9">
              <a:extLst>
                <a:ext uri="{FF2B5EF4-FFF2-40B4-BE49-F238E27FC236}">
                  <a16:creationId xmlns:a16="http://schemas.microsoft.com/office/drawing/2014/main" id="{74DA8169-79FB-4514-BAA6-D04D652A2737}"/>
                </a:ext>
              </a:extLst>
            </p:cNvPr>
            <p:cNvSpPr txBox="1"/>
            <p:nvPr/>
          </p:nvSpPr>
          <p:spPr>
            <a:xfrm>
              <a:off x="575693" y="4105536"/>
              <a:ext cx="1625933" cy="307777"/>
            </a:xfrm>
            <a:prstGeom prst="rect">
              <a:avLst/>
            </a:prstGeom>
            <a:noFill/>
          </p:spPr>
          <p:txBody>
            <a:bodyPr wrap="square" lIns="108000" rIns="108000" rtlCol="0" anchor="t">
              <a:spAutoFit/>
            </a:bodyPr>
            <a:lstStyle/>
            <a:p>
              <a:pPr algn="ctr"/>
              <a:endParaRPr lang="en-US" altLang="ko-KR" sz="1400">
                <a:solidFill>
                  <a:schemeClr val="accent2">
                    <a:lumMod val="50000"/>
                  </a:schemeClr>
                </a:solidFill>
                <a:cs typeface="Arial" pitchFamily="34" charset="0"/>
              </a:endParaRPr>
            </a:p>
          </p:txBody>
        </p:sp>
      </p:grpSp>
      <p:sp>
        <p:nvSpPr>
          <p:cNvPr id="12" name="TextBox 11">
            <a:extLst>
              <a:ext uri="{FF2B5EF4-FFF2-40B4-BE49-F238E27FC236}">
                <a16:creationId xmlns:a16="http://schemas.microsoft.com/office/drawing/2014/main" id="{573A612C-9A21-413F-AB10-BED6CB75A252}"/>
              </a:ext>
            </a:extLst>
          </p:cNvPr>
          <p:cNvSpPr txBox="1"/>
          <p:nvPr/>
        </p:nvSpPr>
        <p:spPr>
          <a:xfrm>
            <a:off x="4619474" y="3845461"/>
            <a:ext cx="1617335" cy="2893100"/>
          </a:xfrm>
          <a:prstGeom prst="rect">
            <a:avLst/>
          </a:prstGeom>
          <a:noFill/>
        </p:spPr>
        <p:txBody>
          <a:bodyPr wrap="square" rtlCol="0" anchor="t">
            <a:spAutoFit/>
          </a:bodyPr>
          <a:lstStyle/>
          <a:p>
            <a:pPr algn="just"/>
            <a:r>
              <a:rPr lang="en-US" sz="1400" dirty="0">
                <a:solidFill>
                  <a:schemeClr val="accent2">
                    <a:lumMod val="50000"/>
                  </a:schemeClr>
                </a:solidFill>
                <a:ea typeface="+mn-lt"/>
                <a:cs typeface="+mn-lt"/>
              </a:rPr>
              <a:t>Data about main causes of CKD are missing (Protein Urea, IHD, eGFR). Two simple tests can detect CKD urine, albumin and serum, creatinine. We don’t have these in the data set.</a:t>
            </a:r>
            <a:endParaRPr lang="en-US" sz="1400" dirty="0">
              <a:solidFill>
                <a:schemeClr val="accent2">
                  <a:lumMod val="50000"/>
                </a:schemeClr>
              </a:solidFill>
            </a:endParaRPr>
          </a:p>
          <a:p>
            <a:pPr algn="ctr"/>
            <a:endParaRPr lang="en-US" altLang="ko-KR" sz="1400" dirty="0">
              <a:solidFill>
                <a:schemeClr val="accent2">
                  <a:lumMod val="50000"/>
                </a:schemeClr>
              </a:solidFill>
              <a:ea typeface="FZShuTi"/>
              <a:cs typeface="Arial" pitchFamily="34" charset="0"/>
            </a:endParaRPr>
          </a:p>
        </p:txBody>
      </p:sp>
      <p:sp>
        <p:nvSpPr>
          <p:cNvPr id="15" name="TextBox 14">
            <a:extLst>
              <a:ext uri="{FF2B5EF4-FFF2-40B4-BE49-F238E27FC236}">
                <a16:creationId xmlns:a16="http://schemas.microsoft.com/office/drawing/2014/main" id="{5DD2D7B5-9339-40BA-8BB4-377F47BB48CB}"/>
              </a:ext>
            </a:extLst>
          </p:cNvPr>
          <p:cNvSpPr txBox="1"/>
          <p:nvPr/>
        </p:nvSpPr>
        <p:spPr>
          <a:xfrm>
            <a:off x="6671233" y="3845461"/>
            <a:ext cx="1617335" cy="1815882"/>
          </a:xfrm>
          <a:prstGeom prst="rect">
            <a:avLst/>
          </a:prstGeom>
          <a:noFill/>
        </p:spPr>
        <p:txBody>
          <a:bodyPr wrap="square" rtlCol="0" anchor="t">
            <a:spAutoFit/>
          </a:bodyPr>
          <a:lstStyle/>
          <a:p>
            <a:pPr algn="just"/>
            <a:r>
              <a:rPr lang="en-US" sz="1400" dirty="0">
                <a:solidFill>
                  <a:schemeClr val="accent2">
                    <a:lumMod val="50000"/>
                  </a:schemeClr>
                </a:solidFill>
                <a:ea typeface="+mn-lt"/>
                <a:cs typeface="+mn-lt"/>
              </a:rPr>
              <a:t>The variables selected might not be the best combination as more research work is needed on each variable.</a:t>
            </a:r>
            <a:endParaRPr lang="en-US" sz="1400" dirty="0">
              <a:solidFill>
                <a:schemeClr val="accent2">
                  <a:lumMod val="50000"/>
                </a:schemeClr>
              </a:solidFill>
            </a:endParaRPr>
          </a:p>
          <a:p>
            <a:pPr algn="just"/>
            <a:endParaRPr lang="en-US" altLang="ko-KR" sz="1400" dirty="0">
              <a:solidFill>
                <a:schemeClr val="accent2">
                  <a:lumMod val="50000"/>
                </a:schemeClr>
              </a:solidFill>
              <a:ea typeface="FZShuTi"/>
              <a:cs typeface="Arial" pitchFamily="34" charset="0"/>
            </a:endParaRPr>
          </a:p>
        </p:txBody>
      </p:sp>
      <p:sp>
        <p:nvSpPr>
          <p:cNvPr id="18" name="TextBox 17">
            <a:extLst>
              <a:ext uri="{FF2B5EF4-FFF2-40B4-BE49-F238E27FC236}">
                <a16:creationId xmlns:a16="http://schemas.microsoft.com/office/drawing/2014/main" id="{F9A9AF34-D962-430F-8D98-1ACD75B5B2AB}"/>
              </a:ext>
            </a:extLst>
          </p:cNvPr>
          <p:cNvSpPr txBox="1"/>
          <p:nvPr/>
        </p:nvSpPr>
        <p:spPr>
          <a:xfrm>
            <a:off x="8689653" y="3860349"/>
            <a:ext cx="1617335" cy="1600438"/>
          </a:xfrm>
          <a:prstGeom prst="rect">
            <a:avLst/>
          </a:prstGeom>
          <a:noFill/>
        </p:spPr>
        <p:txBody>
          <a:bodyPr wrap="square" rtlCol="0" anchor="t">
            <a:spAutoFit/>
          </a:bodyPr>
          <a:lstStyle/>
          <a:p>
            <a:pPr algn="just"/>
            <a:r>
              <a:rPr lang="en-US" sz="1400" dirty="0">
                <a:solidFill>
                  <a:schemeClr val="accent2">
                    <a:lumMod val="50000"/>
                  </a:schemeClr>
                </a:solidFill>
                <a:ea typeface="+mn-lt"/>
                <a:cs typeface="+mn-lt"/>
              </a:rPr>
              <a:t>Imbalance in the data set -We have less people with CKD. This will lead to bias again.</a:t>
            </a:r>
            <a:endParaRPr lang="en-US" sz="1400" dirty="0">
              <a:solidFill>
                <a:schemeClr val="accent2">
                  <a:lumMod val="50000"/>
                </a:schemeClr>
              </a:solidFill>
            </a:endParaRPr>
          </a:p>
          <a:p>
            <a:pPr algn="ctr"/>
            <a:endParaRPr lang="en-US" altLang="ko-KR" sz="1400" dirty="0">
              <a:solidFill>
                <a:schemeClr val="accent2">
                  <a:lumMod val="50000"/>
                </a:schemeClr>
              </a:solidFill>
              <a:cs typeface="Arial" pitchFamily="34" charset="0"/>
            </a:endParaRPr>
          </a:p>
        </p:txBody>
      </p:sp>
      <p:sp>
        <p:nvSpPr>
          <p:cNvPr id="20" name="막힌 원호 3">
            <a:extLst>
              <a:ext uri="{FF2B5EF4-FFF2-40B4-BE49-F238E27FC236}">
                <a16:creationId xmlns:a16="http://schemas.microsoft.com/office/drawing/2014/main" id="{6917349C-3AD1-4CD8-8283-8236531EA490}"/>
              </a:ext>
            </a:extLst>
          </p:cNvPr>
          <p:cNvSpPr/>
          <p:nvPr/>
        </p:nvSpPr>
        <p:spPr>
          <a:xfrm>
            <a:off x="2509652" y="1785372"/>
            <a:ext cx="2016000" cy="1851219"/>
          </a:xfrm>
          <a:prstGeom prst="blockArc">
            <a:avLst>
              <a:gd name="adj1" fmla="val 10800000"/>
              <a:gd name="adj2" fmla="val 0"/>
              <a:gd name="adj3" fmla="val 267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막힌 원호 38">
            <a:extLst>
              <a:ext uri="{FF2B5EF4-FFF2-40B4-BE49-F238E27FC236}">
                <a16:creationId xmlns:a16="http://schemas.microsoft.com/office/drawing/2014/main" id="{2DB1BEE9-8154-400E-A00E-5CDC0DC74E01}"/>
              </a:ext>
            </a:extLst>
          </p:cNvPr>
          <p:cNvSpPr/>
          <p:nvPr/>
        </p:nvSpPr>
        <p:spPr>
          <a:xfrm rot="10800000">
            <a:off x="4474845" y="1785370"/>
            <a:ext cx="2016000" cy="1851219"/>
          </a:xfrm>
          <a:prstGeom prst="blockArc">
            <a:avLst>
              <a:gd name="adj1" fmla="val 10800000"/>
              <a:gd name="adj2" fmla="val 0"/>
              <a:gd name="adj3" fmla="val 26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막힌 원호 39">
            <a:extLst>
              <a:ext uri="{FF2B5EF4-FFF2-40B4-BE49-F238E27FC236}">
                <a16:creationId xmlns:a16="http://schemas.microsoft.com/office/drawing/2014/main" id="{82DD56FA-74F1-4734-A321-C5568529127D}"/>
              </a:ext>
            </a:extLst>
          </p:cNvPr>
          <p:cNvSpPr/>
          <p:nvPr/>
        </p:nvSpPr>
        <p:spPr>
          <a:xfrm>
            <a:off x="6440038" y="1785372"/>
            <a:ext cx="2016000" cy="1851219"/>
          </a:xfrm>
          <a:prstGeom prst="blockArc">
            <a:avLst>
              <a:gd name="adj1" fmla="val 10800000"/>
              <a:gd name="adj2" fmla="val 0"/>
              <a:gd name="adj3" fmla="val 26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막힌 원호 40">
            <a:extLst>
              <a:ext uri="{FF2B5EF4-FFF2-40B4-BE49-F238E27FC236}">
                <a16:creationId xmlns:a16="http://schemas.microsoft.com/office/drawing/2014/main" id="{594581A7-0D53-4187-9591-A629F8F9F725}"/>
              </a:ext>
            </a:extLst>
          </p:cNvPr>
          <p:cNvSpPr/>
          <p:nvPr/>
        </p:nvSpPr>
        <p:spPr>
          <a:xfrm rot="10800000">
            <a:off x="8405230" y="1684712"/>
            <a:ext cx="2016000" cy="1948510"/>
          </a:xfrm>
          <a:prstGeom prst="blockArc">
            <a:avLst>
              <a:gd name="adj1" fmla="val 10800000"/>
              <a:gd name="adj2" fmla="val 0"/>
              <a:gd name="adj3" fmla="val 2676"/>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24" name="Group 23">
            <a:extLst>
              <a:ext uri="{FF2B5EF4-FFF2-40B4-BE49-F238E27FC236}">
                <a16:creationId xmlns:a16="http://schemas.microsoft.com/office/drawing/2014/main" id="{64B8BA1C-7283-4C3B-A13B-88CDA3C75843}"/>
              </a:ext>
            </a:extLst>
          </p:cNvPr>
          <p:cNvGrpSpPr/>
          <p:nvPr/>
        </p:nvGrpSpPr>
        <p:grpSpPr>
          <a:xfrm>
            <a:off x="9291908" y="3519269"/>
            <a:ext cx="288032" cy="288032"/>
            <a:chOff x="1475656" y="1654935"/>
            <a:chExt cx="288032" cy="288032"/>
          </a:xfrm>
        </p:grpSpPr>
        <p:sp>
          <p:nvSpPr>
            <p:cNvPr id="25" name="Oval 24">
              <a:extLst>
                <a:ext uri="{FF2B5EF4-FFF2-40B4-BE49-F238E27FC236}">
                  <a16:creationId xmlns:a16="http://schemas.microsoft.com/office/drawing/2014/main" id="{CF43F7DE-2B66-48CA-8BCA-64764AED910E}"/>
                </a:ext>
              </a:extLst>
            </p:cNvPr>
            <p:cNvSpPr/>
            <p:nvPr/>
          </p:nvSpPr>
          <p:spPr>
            <a:xfrm>
              <a:off x="1475656" y="1654935"/>
              <a:ext cx="288032" cy="288032"/>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6" name="Flowchart: Extract 25">
              <a:extLst>
                <a:ext uri="{FF2B5EF4-FFF2-40B4-BE49-F238E27FC236}">
                  <a16:creationId xmlns:a16="http://schemas.microsoft.com/office/drawing/2014/main" id="{91FD99CE-1834-4A24-B9D5-971083F1CC04}"/>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grpSp>
        <p:nvGrpSpPr>
          <p:cNvPr id="27" name="Group 26">
            <a:extLst>
              <a:ext uri="{FF2B5EF4-FFF2-40B4-BE49-F238E27FC236}">
                <a16:creationId xmlns:a16="http://schemas.microsoft.com/office/drawing/2014/main" id="{54D31522-63CF-44C5-9C0B-08A70E3AC086}"/>
              </a:ext>
            </a:extLst>
          </p:cNvPr>
          <p:cNvGrpSpPr/>
          <p:nvPr/>
        </p:nvGrpSpPr>
        <p:grpSpPr>
          <a:xfrm>
            <a:off x="3349152" y="1569271"/>
            <a:ext cx="288032" cy="288032"/>
            <a:chOff x="1475656" y="1654935"/>
            <a:chExt cx="288032" cy="288032"/>
          </a:xfrm>
        </p:grpSpPr>
        <p:sp>
          <p:nvSpPr>
            <p:cNvPr id="28" name="Oval 27">
              <a:extLst>
                <a:ext uri="{FF2B5EF4-FFF2-40B4-BE49-F238E27FC236}">
                  <a16:creationId xmlns:a16="http://schemas.microsoft.com/office/drawing/2014/main" id="{80DBAB17-2111-45AC-95CC-5437F07487C4}"/>
                </a:ext>
              </a:extLst>
            </p:cNvPr>
            <p:cNvSpPr/>
            <p:nvPr/>
          </p:nvSpPr>
          <p:spPr>
            <a:xfrm>
              <a:off x="1475656" y="1654935"/>
              <a:ext cx="288032"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9" name="Flowchart: Extract 28">
              <a:extLst>
                <a:ext uri="{FF2B5EF4-FFF2-40B4-BE49-F238E27FC236}">
                  <a16:creationId xmlns:a16="http://schemas.microsoft.com/office/drawing/2014/main" id="{7D11DCF8-0058-40F9-BBB6-D4DC383AE0F8}"/>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grpSp>
        <p:nvGrpSpPr>
          <p:cNvPr id="30" name="Group 29">
            <a:extLst>
              <a:ext uri="{FF2B5EF4-FFF2-40B4-BE49-F238E27FC236}">
                <a16:creationId xmlns:a16="http://schemas.microsoft.com/office/drawing/2014/main" id="{399A8222-DD7A-4331-B6CB-61D0ECCB019F}"/>
              </a:ext>
            </a:extLst>
          </p:cNvPr>
          <p:cNvGrpSpPr/>
          <p:nvPr/>
        </p:nvGrpSpPr>
        <p:grpSpPr>
          <a:xfrm>
            <a:off x="5350518" y="3511496"/>
            <a:ext cx="288032" cy="288032"/>
            <a:chOff x="1475656" y="1654935"/>
            <a:chExt cx="288032" cy="288032"/>
          </a:xfrm>
        </p:grpSpPr>
        <p:sp>
          <p:nvSpPr>
            <p:cNvPr id="31" name="Oval 30">
              <a:extLst>
                <a:ext uri="{FF2B5EF4-FFF2-40B4-BE49-F238E27FC236}">
                  <a16:creationId xmlns:a16="http://schemas.microsoft.com/office/drawing/2014/main" id="{3B183DCB-8464-4BA0-A319-9143DE6D7C7F}"/>
                </a:ext>
              </a:extLst>
            </p:cNvPr>
            <p:cNvSpPr/>
            <p:nvPr/>
          </p:nvSpPr>
          <p:spPr>
            <a:xfrm>
              <a:off x="1475656" y="1654935"/>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Flowchart: Extract 31">
              <a:extLst>
                <a:ext uri="{FF2B5EF4-FFF2-40B4-BE49-F238E27FC236}">
                  <a16:creationId xmlns:a16="http://schemas.microsoft.com/office/drawing/2014/main" id="{201A4961-41B3-470B-B139-03CD386099CD}"/>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grpSp>
        <p:nvGrpSpPr>
          <p:cNvPr id="33" name="Group 32">
            <a:extLst>
              <a:ext uri="{FF2B5EF4-FFF2-40B4-BE49-F238E27FC236}">
                <a16:creationId xmlns:a16="http://schemas.microsoft.com/office/drawing/2014/main" id="{BB96EAAF-A1B8-4E8F-A89B-3D7A9D775808}"/>
              </a:ext>
            </a:extLst>
          </p:cNvPr>
          <p:cNvGrpSpPr/>
          <p:nvPr/>
        </p:nvGrpSpPr>
        <p:grpSpPr>
          <a:xfrm>
            <a:off x="7290541" y="1578796"/>
            <a:ext cx="288032" cy="278390"/>
            <a:chOff x="1475656" y="1654935"/>
            <a:chExt cx="288032" cy="288032"/>
          </a:xfrm>
        </p:grpSpPr>
        <p:sp>
          <p:nvSpPr>
            <p:cNvPr id="34" name="Oval 33">
              <a:extLst>
                <a:ext uri="{FF2B5EF4-FFF2-40B4-BE49-F238E27FC236}">
                  <a16:creationId xmlns:a16="http://schemas.microsoft.com/office/drawing/2014/main" id="{D0C290DD-E5A1-4053-90C4-119AD2A747BD}"/>
                </a:ext>
              </a:extLst>
            </p:cNvPr>
            <p:cNvSpPr/>
            <p:nvPr/>
          </p:nvSpPr>
          <p:spPr>
            <a:xfrm>
              <a:off x="1475656" y="1654935"/>
              <a:ext cx="288032"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Flowchart: Extract 34">
              <a:extLst>
                <a:ext uri="{FF2B5EF4-FFF2-40B4-BE49-F238E27FC236}">
                  <a16:creationId xmlns:a16="http://schemas.microsoft.com/office/drawing/2014/main" id="{BCBDB0FD-4A65-4BBD-9124-96945B1926C9}"/>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sp>
        <p:nvSpPr>
          <p:cNvPr id="45" name="Rounded Rectangle 6">
            <a:extLst>
              <a:ext uri="{FF2B5EF4-FFF2-40B4-BE49-F238E27FC236}">
                <a16:creationId xmlns:a16="http://schemas.microsoft.com/office/drawing/2014/main" id="{5F0D0034-C47A-44B2-A1E2-AAD483BED333}"/>
              </a:ext>
            </a:extLst>
          </p:cNvPr>
          <p:cNvSpPr/>
          <p:nvPr/>
        </p:nvSpPr>
        <p:spPr>
          <a:xfrm>
            <a:off x="5301187" y="2548953"/>
            <a:ext cx="345998" cy="323020"/>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6" name="Teardrop 1">
            <a:extLst>
              <a:ext uri="{FF2B5EF4-FFF2-40B4-BE49-F238E27FC236}">
                <a16:creationId xmlns:a16="http://schemas.microsoft.com/office/drawing/2014/main" id="{A854C850-1D8F-4E5E-8320-6CF3C545BC52}"/>
              </a:ext>
            </a:extLst>
          </p:cNvPr>
          <p:cNvSpPr/>
          <p:nvPr/>
        </p:nvSpPr>
        <p:spPr>
          <a:xfrm rot="18805991">
            <a:off x="5875166" y="2787598"/>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9" name="Freeform 50">
            <a:extLst>
              <a:ext uri="{FF2B5EF4-FFF2-40B4-BE49-F238E27FC236}">
                <a16:creationId xmlns:a16="http://schemas.microsoft.com/office/drawing/2014/main" id="{67655449-425C-480A-B247-B59F9ECF2331}"/>
              </a:ext>
            </a:extLst>
          </p:cNvPr>
          <p:cNvSpPr>
            <a:spLocks noChangeAspect="1"/>
          </p:cNvSpPr>
          <p:nvPr/>
        </p:nvSpPr>
        <p:spPr>
          <a:xfrm>
            <a:off x="7169651" y="2407002"/>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1" name="Heart 17">
            <a:extLst>
              <a:ext uri="{FF2B5EF4-FFF2-40B4-BE49-F238E27FC236}">
                <a16:creationId xmlns:a16="http://schemas.microsoft.com/office/drawing/2014/main" id="{A43A2B03-EE5E-49E6-8A50-9DA3F1332B82}"/>
              </a:ext>
            </a:extLst>
          </p:cNvPr>
          <p:cNvSpPr/>
          <p:nvPr/>
        </p:nvSpPr>
        <p:spPr>
          <a:xfrm>
            <a:off x="3252043" y="2456221"/>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Rounded Rectangle 20">
            <a:extLst>
              <a:ext uri="{FF2B5EF4-FFF2-40B4-BE49-F238E27FC236}">
                <a16:creationId xmlns:a16="http://schemas.microsoft.com/office/drawing/2014/main" id="{25B2E127-B920-40C4-9653-7173B8A95607}"/>
              </a:ext>
            </a:extLst>
          </p:cNvPr>
          <p:cNvSpPr>
            <a:spLocks noChangeAspect="1"/>
          </p:cNvSpPr>
          <p:nvPr/>
        </p:nvSpPr>
        <p:spPr>
          <a:xfrm rot="2160000">
            <a:off x="9173555" y="2373529"/>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477545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0EA4936-9EB9-42C5-AE21-DD051B9BDADB}"/>
              </a:ext>
            </a:extLst>
          </p:cNvPr>
          <p:cNvPicPr>
            <a:picLocks noChangeAspect="1"/>
          </p:cNvPicPr>
          <p:nvPr/>
        </p:nvPicPr>
        <p:blipFill>
          <a:blip r:embed="rId2"/>
          <a:stretch>
            <a:fillRect/>
          </a:stretch>
        </p:blipFill>
        <p:spPr>
          <a:xfrm>
            <a:off x="7835879" y="137084"/>
            <a:ext cx="1938508" cy="2386241"/>
          </a:xfrm>
          <a:prstGeom prst="rect">
            <a:avLst/>
          </a:prstGeom>
        </p:spPr>
      </p:pic>
      <p:sp>
        <p:nvSpPr>
          <p:cNvPr id="51" name="TextBox 50">
            <a:extLst>
              <a:ext uri="{FF2B5EF4-FFF2-40B4-BE49-F238E27FC236}">
                <a16:creationId xmlns:a16="http://schemas.microsoft.com/office/drawing/2014/main" id="{84DBAAB6-DD0C-4FA8-93A5-76CFE47708DF}"/>
              </a:ext>
            </a:extLst>
          </p:cNvPr>
          <p:cNvSpPr txBox="1"/>
          <p:nvPr/>
        </p:nvSpPr>
        <p:spPr>
          <a:xfrm>
            <a:off x="6383974" y="3672956"/>
            <a:ext cx="4842318" cy="1323439"/>
          </a:xfrm>
          <a:prstGeom prst="rect">
            <a:avLst/>
          </a:prstGeom>
          <a:noFill/>
        </p:spPr>
        <p:txBody>
          <a:bodyPr wrap="square" rtlCol="0">
            <a:spAutoFit/>
          </a:bodyPr>
          <a:lstStyle/>
          <a:p>
            <a:r>
              <a:rPr lang="en-US" altLang="ko-KR" sz="4000" b="1" dirty="0">
                <a:solidFill>
                  <a:schemeClr val="bg2">
                    <a:lumMod val="25000"/>
                  </a:schemeClr>
                </a:solidFill>
                <a:latin typeface="+mj-lt"/>
                <a:cs typeface="Arial" pitchFamily="34" charset="0"/>
              </a:rPr>
              <a:t>Any </a:t>
            </a:r>
            <a:r>
              <a:rPr lang="en-US" altLang="ko-KR" sz="4000" b="1" dirty="0">
                <a:solidFill>
                  <a:schemeClr val="accent4">
                    <a:lumMod val="90000"/>
                  </a:schemeClr>
                </a:solidFill>
                <a:latin typeface="+mj-lt"/>
                <a:cs typeface="Arial" pitchFamily="34" charset="0"/>
              </a:rPr>
              <a:t>Questions?</a:t>
            </a:r>
          </a:p>
          <a:p>
            <a:r>
              <a:rPr lang="en-US" altLang="ko-KR" sz="4000" b="1" dirty="0">
                <a:solidFill>
                  <a:schemeClr val="bg2">
                    <a:lumMod val="25000"/>
                  </a:schemeClr>
                </a:solidFill>
                <a:latin typeface="+mj-lt"/>
                <a:cs typeface="Arial" pitchFamily="34" charset="0"/>
              </a:rPr>
              <a:t>Thank You!</a:t>
            </a:r>
            <a:endParaRPr lang="ko-KR" altLang="en-US" sz="4000" b="1" dirty="0">
              <a:solidFill>
                <a:schemeClr val="accent4">
                  <a:lumMod val="90000"/>
                </a:schemeClr>
              </a:solidFill>
              <a:latin typeface="+mj-lt"/>
              <a:cs typeface="Arial" pitchFamily="34" charset="0"/>
            </a:endParaRPr>
          </a:p>
        </p:txBody>
      </p:sp>
    </p:spTree>
    <p:extLst>
      <p:ext uri="{BB962C8B-B14F-4D97-AF65-F5344CB8AC3E}">
        <p14:creationId xmlns:p14="http://schemas.microsoft.com/office/powerpoint/2010/main" val="705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81996-6422-4D15-A2C1-BFAEC06DADEB}"/>
              </a:ext>
            </a:extLst>
          </p:cNvPr>
          <p:cNvSpPr txBox="1"/>
          <p:nvPr/>
        </p:nvSpPr>
        <p:spPr>
          <a:xfrm>
            <a:off x="5355006" y="443238"/>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a:t>
            </a:r>
            <a:endParaRPr lang="ko-KR" altLang="en-US" sz="5400" dirty="0">
              <a:solidFill>
                <a:schemeClr val="bg1"/>
              </a:solidFill>
              <a:cs typeface="Arial" pitchFamily="34" charset="0"/>
            </a:endParaRPr>
          </a:p>
        </p:txBody>
      </p:sp>
      <p:grpSp>
        <p:nvGrpSpPr>
          <p:cNvPr id="229" name="Group 228">
            <a:extLst>
              <a:ext uri="{FF2B5EF4-FFF2-40B4-BE49-F238E27FC236}">
                <a16:creationId xmlns:a16="http://schemas.microsoft.com/office/drawing/2014/main" id="{3679C327-EA7A-4A10-AB4C-DD0116F7F349}"/>
              </a:ext>
            </a:extLst>
          </p:cNvPr>
          <p:cNvGrpSpPr/>
          <p:nvPr/>
        </p:nvGrpSpPr>
        <p:grpSpPr>
          <a:xfrm>
            <a:off x="5803216" y="1757558"/>
            <a:ext cx="5469147" cy="1199947"/>
            <a:chOff x="5808996" y="1276755"/>
            <a:chExt cx="5469147" cy="1090861"/>
          </a:xfrm>
        </p:grpSpPr>
        <p:sp>
          <p:nvSpPr>
            <p:cNvPr id="3" name="TextBox 2">
              <a:extLst>
                <a:ext uri="{FF2B5EF4-FFF2-40B4-BE49-F238E27FC236}">
                  <a16:creationId xmlns:a16="http://schemas.microsoft.com/office/drawing/2014/main" id="{E137C5FC-95A4-4B2E-933D-054BE7B542D9}"/>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4" name="TextBox 3">
              <a:extLst>
                <a:ext uri="{FF2B5EF4-FFF2-40B4-BE49-F238E27FC236}">
                  <a16:creationId xmlns:a16="http://schemas.microsoft.com/office/drawing/2014/main" id="{33970DAD-6F8A-4507-B262-C4F7DDA4D33B}"/>
                </a:ext>
              </a:extLst>
            </p:cNvPr>
            <p:cNvSpPr txBox="1"/>
            <p:nvPr/>
          </p:nvSpPr>
          <p:spPr>
            <a:xfrm>
              <a:off x="6704392" y="1351363"/>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Introduction</a:t>
              </a:r>
              <a:endParaRPr lang="ko-KR" altLang="en-US" sz="2700" b="1" dirty="0">
                <a:solidFill>
                  <a:schemeClr val="bg1"/>
                </a:solidFill>
                <a:cs typeface="Arial" pitchFamily="34" charset="0"/>
              </a:endParaRPr>
            </a:p>
          </p:txBody>
        </p:sp>
        <p:sp>
          <p:nvSpPr>
            <p:cNvPr id="5" name="TextBox 4">
              <a:extLst>
                <a:ext uri="{FF2B5EF4-FFF2-40B4-BE49-F238E27FC236}">
                  <a16:creationId xmlns:a16="http://schemas.microsoft.com/office/drawing/2014/main" id="{DC957D5C-4936-4D4C-88B4-15F053903155}"/>
                </a:ext>
              </a:extLst>
            </p:cNvPr>
            <p:cNvSpPr txBox="1"/>
            <p:nvPr/>
          </p:nvSpPr>
          <p:spPr>
            <a:xfrm>
              <a:off x="5808996" y="127675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247" name="Group 246">
            <a:extLst>
              <a:ext uri="{FF2B5EF4-FFF2-40B4-BE49-F238E27FC236}">
                <a16:creationId xmlns:a16="http://schemas.microsoft.com/office/drawing/2014/main" id="{554C4BE2-3A7A-417F-958F-0994C6956B42}"/>
              </a:ext>
            </a:extLst>
          </p:cNvPr>
          <p:cNvGrpSpPr/>
          <p:nvPr/>
        </p:nvGrpSpPr>
        <p:grpSpPr>
          <a:xfrm>
            <a:off x="-26869" y="50804"/>
            <a:ext cx="4441271" cy="6396402"/>
            <a:chOff x="-26869" y="50804"/>
            <a:chExt cx="4441271" cy="6396402"/>
          </a:xfrm>
        </p:grpSpPr>
        <p:cxnSp>
          <p:nvCxnSpPr>
            <p:cNvPr id="93" name="Straight Connector 92">
              <a:extLst>
                <a:ext uri="{FF2B5EF4-FFF2-40B4-BE49-F238E27FC236}">
                  <a16:creationId xmlns:a16="http://schemas.microsoft.com/office/drawing/2014/main" id="{670ACE2E-A9D0-43B3-B3F7-A6C62D771E43}"/>
                </a:ext>
              </a:extLst>
            </p:cNvPr>
            <p:cNvCxnSpPr>
              <a:cxnSpLocks/>
            </p:cNvCxnSpPr>
            <p:nvPr/>
          </p:nvCxnSpPr>
          <p:spPr>
            <a:xfrm flipH="1" flipV="1">
              <a:off x="2817894" y="6087912"/>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4E71D470-335E-4DFE-BFD8-D1E7464734A9}"/>
                </a:ext>
              </a:extLst>
            </p:cNvPr>
            <p:cNvSpPr/>
            <p:nvPr/>
          </p:nvSpPr>
          <p:spPr>
            <a:xfrm>
              <a:off x="1026938" y="247211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144">
              <a:extLst>
                <a:ext uri="{FF2B5EF4-FFF2-40B4-BE49-F238E27FC236}">
                  <a16:creationId xmlns:a16="http://schemas.microsoft.com/office/drawing/2014/main" id="{62D9F32C-5A7D-4827-BC99-61523DC3CC31}"/>
                </a:ext>
              </a:extLst>
            </p:cNvPr>
            <p:cNvSpPr/>
            <p:nvPr/>
          </p:nvSpPr>
          <p:spPr>
            <a:xfrm>
              <a:off x="1824529" y="536494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145">
              <a:extLst>
                <a:ext uri="{FF2B5EF4-FFF2-40B4-BE49-F238E27FC236}">
                  <a16:creationId xmlns:a16="http://schemas.microsoft.com/office/drawing/2014/main" id="{200D4667-EABB-4D29-8288-3578DFBD2351}"/>
                </a:ext>
              </a:extLst>
            </p:cNvPr>
            <p:cNvSpPr/>
            <p:nvPr/>
          </p:nvSpPr>
          <p:spPr>
            <a:xfrm>
              <a:off x="177362" y="4293379"/>
              <a:ext cx="159474" cy="1594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a:extLst>
                <a:ext uri="{FF2B5EF4-FFF2-40B4-BE49-F238E27FC236}">
                  <a16:creationId xmlns:a16="http://schemas.microsoft.com/office/drawing/2014/main" id="{DCC35BE3-1414-4F47-BFFB-DFBF884A5E05}"/>
                </a:ext>
              </a:extLst>
            </p:cNvPr>
            <p:cNvSpPr/>
            <p:nvPr/>
          </p:nvSpPr>
          <p:spPr>
            <a:xfrm>
              <a:off x="2640340" y="2055206"/>
              <a:ext cx="223201" cy="2232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a:extLst>
                <a:ext uri="{FF2B5EF4-FFF2-40B4-BE49-F238E27FC236}">
                  <a16:creationId xmlns:a16="http://schemas.microsoft.com/office/drawing/2014/main" id="{EF6AFD8D-C146-4208-A52C-7DC84492D399}"/>
                </a:ext>
              </a:extLst>
            </p:cNvPr>
            <p:cNvSpPr/>
            <p:nvPr/>
          </p:nvSpPr>
          <p:spPr>
            <a:xfrm>
              <a:off x="1952591" y="148923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2" name="Group 151">
              <a:extLst>
                <a:ext uri="{FF2B5EF4-FFF2-40B4-BE49-F238E27FC236}">
                  <a16:creationId xmlns:a16="http://schemas.microsoft.com/office/drawing/2014/main" id="{1ADA25FA-377D-4DEB-970B-B13CF24D25AA}"/>
                </a:ext>
              </a:extLst>
            </p:cNvPr>
            <p:cNvGrpSpPr/>
            <p:nvPr/>
          </p:nvGrpSpPr>
          <p:grpSpPr>
            <a:xfrm>
              <a:off x="3184887" y="3835341"/>
              <a:ext cx="1229515" cy="1107907"/>
              <a:chOff x="5884197" y="3445640"/>
              <a:chExt cx="1888205" cy="1701448"/>
            </a:xfrm>
          </p:grpSpPr>
          <p:cxnSp>
            <p:nvCxnSpPr>
              <p:cNvPr id="92" name="Straight Connector 91">
                <a:extLst>
                  <a:ext uri="{FF2B5EF4-FFF2-40B4-BE49-F238E27FC236}">
                    <a16:creationId xmlns:a16="http://schemas.microsoft.com/office/drawing/2014/main" id="{9A31CC38-E2B1-4A86-AEBC-F3AD1D3C112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C40ED8-9497-4DAF-9102-8285B6A4DDD7}"/>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D228404-3202-424D-BBFD-99AF28046D1D}"/>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CD032B2-2823-4364-AEF1-7A5BB6B39226}"/>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3781D5C-8598-4DC4-B15C-FF29CF147C7F}"/>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3D17873-3F2F-4395-9322-A4AD244EAE1F}"/>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273B30FF-646D-4703-B7C6-536BAE4585C7}"/>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Oval 149">
                <a:extLst>
                  <a:ext uri="{FF2B5EF4-FFF2-40B4-BE49-F238E27FC236}">
                    <a16:creationId xmlns:a16="http://schemas.microsoft.com/office/drawing/2014/main" id="{4B9B0ECC-2476-4775-ADD3-1E6EC9FCC1B6}"/>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a:extLst>
                  <a:ext uri="{FF2B5EF4-FFF2-40B4-BE49-F238E27FC236}">
                    <a16:creationId xmlns:a16="http://schemas.microsoft.com/office/drawing/2014/main" id="{E8C3181E-BC39-4ED5-896C-8643AEAB61BA}"/>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3" name="Group 152">
              <a:extLst>
                <a:ext uri="{FF2B5EF4-FFF2-40B4-BE49-F238E27FC236}">
                  <a16:creationId xmlns:a16="http://schemas.microsoft.com/office/drawing/2014/main" id="{5F83E974-6F75-411B-8983-A67B9A54AFAC}"/>
                </a:ext>
              </a:extLst>
            </p:cNvPr>
            <p:cNvGrpSpPr/>
            <p:nvPr/>
          </p:nvGrpSpPr>
          <p:grpSpPr>
            <a:xfrm rot="10800000">
              <a:off x="-26869" y="50804"/>
              <a:ext cx="2246936" cy="1701448"/>
              <a:chOff x="5884197" y="3445640"/>
              <a:chExt cx="2246936" cy="1701448"/>
            </a:xfrm>
          </p:grpSpPr>
          <p:cxnSp>
            <p:nvCxnSpPr>
              <p:cNvPr id="154" name="Straight Connector 153">
                <a:extLst>
                  <a:ext uri="{FF2B5EF4-FFF2-40B4-BE49-F238E27FC236}">
                    <a16:creationId xmlns:a16="http://schemas.microsoft.com/office/drawing/2014/main" id="{59A304A8-463C-4E2A-AAEB-636EEADAA87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D7C6A1D-A0CB-4992-8833-ED982D04466D}"/>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181298D-EBAF-4A93-9C86-D6D0C4B15BD2}"/>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CCD251-C320-4E2A-AC0C-FBFABE73D32C}"/>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554C909-8C5C-4A2D-A1BD-DB6487CABED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03DCBC4-D136-4AAF-B0C6-0AF968B9F876}"/>
                  </a:ext>
                </a:extLst>
              </p:cNvPr>
              <p:cNvCxnSpPr>
                <a:cxnSpLocks/>
              </p:cNvCxnSpPr>
              <p:nvPr/>
            </p:nvCxnSpPr>
            <p:spPr>
              <a:xfrm rot="10800000" flipV="1">
                <a:off x="7062531" y="4228106"/>
                <a:ext cx="1068602" cy="26818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60" name="Oval 159">
                <a:extLst>
                  <a:ext uri="{FF2B5EF4-FFF2-40B4-BE49-F238E27FC236}">
                    <a16:creationId xmlns:a16="http://schemas.microsoft.com/office/drawing/2014/main" id="{896495A9-7AA1-4DDB-AE34-B96047C07164}"/>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a:extLst>
                  <a:ext uri="{FF2B5EF4-FFF2-40B4-BE49-F238E27FC236}">
                    <a16:creationId xmlns:a16="http://schemas.microsoft.com/office/drawing/2014/main" id="{AC4B2A22-E784-4C85-891C-AA90B2F8C2BB}"/>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a:extLst>
                  <a:ext uri="{FF2B5EF4-FFF2-40B4-BE49-F238E27FC236}">
                    <a16:creationId xmlns:a16="http://schemas.microsoft.com/office/drawing/2014/main" id="{2E45753D-9884-4434-B1B8-15D5F615B399}"/>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3" name="Group 162">
              <a:extLst>
                <a:ext uri="{FF2B5EF4-FFF2-40B4-BE49-F238E27FC236}">
                  <a16:creationId xmlns:a16="http://schemas.microsoft.com/office/drawing/2014/main" id="{4505F5DC-8704-45BD-87E7-E574ADED18B9}"/>
                </a:ext>
              </a:extLst>
            </p:cNvPr>
            <p:cNvGrpSpPr/>
            <p:nvPr/>
          </p:nvGrpSpPr>
          <p:grpSpPr>
            <a:xfrm rot="6830159">
              <a:off x="282516" y="4652380"/>
              <a:ext cx="1888205" cy="1701448"/>
              <a:chOff x="5884197" y="3445640"/>
              <a:chExt cx="1888205" cy="1701448"/>
            </a:xfrm>
          </p:grpSpPr>
          <p:cxnSp>
            <p:nvCxnSpPr>
              <p:cNvPr id="164" name="Straight Connector 163">
                <a:extLst>
                  <a:ext uri="{FF2B5EF4-FFF2-40B4-BE49-F238E27FC236}">
                    <a16:creationId xmlns:a16="http://schemas.microsoft.com/office/drawing/2014/main" id="{4BB43B57-CF8B-4F88-8A2A-20ADD2D3C6C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77A4348-CB3F-4BFB-A1CC-CF7056CFF715}"/>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6630DD8-4B81-4A64-BD65-86274C6B1B93}"/>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5B78D16-56BC-472F-B687-A9E3899731C2}"/>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6F754FE-8056-4704-A67C-A0FBE12B8D1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2A2188A-1E7E-49E2-9D80-9100F58BD95D}"/>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86B35C84-B365-4E0A-95E5-F96402B484D5}"/>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a:extLst>
                  <a:ext uri="{FF2B5EF4-FFF2-40B4-BE49-F238E27FC236}">
                    <a16:creationId xmlns:a16="http://schemas.microsoft.com/office/drawing/2014/main" id="{B2057B3E-5315-4CC6-9A92-1E9E0F5CB027}"/>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a:extLst>
                  <a:ext uri="{FF2B5EF4-FFF2-40B4-BE49-F238E27FC236}">
                    <a16:creationId xmlns:a16="http://schemas.microsoft.com/office/drawing/2014/main" id="{9CDD68A6-2AF8-4707-9BB3-E4520483B618}"/>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3" name="Group 172">
              <a:extLst>
                <a:ext uri="{FF2B5EF4-FFF2-40B4-BE49-F238E27FC236}">
                  <a16:creationId xmlns:a16="http://schemas.microsoft.com/office/drawing/2014/main" id="{0BBD7F6C-F656-415E-B53F-7F36AC46B014}"/>
                </a:ext>
              </a:extLst>
            </p:cNvPr>
            <p:cNvGrpSpPr/>
            <p:nvPr/>
          </p:nvGrpSpPr>
          <p:grpSpPr>
            <a:xfrm rot="2369895">
              <a:off x="148660" y="1960246"/>
              <a:ext cx="1888205" cy="1676281"/>
              <a:chOff x="5884197" y="3470807"/>
              <a:chExt cx="1888205" cy="1676281"/>
            </a:xfrm>
          </p:grpSpPr>
          <p:cxnSp>
            <p:nvCxnSpPr>
              <p:cNvPr id="174" name="Straight Connector 173">
                <a:extLst>
                  <a:ext uri="{FF2B5EF4-FFF2-40B4-BE49-F238E27FC236}">
                    <a16:creationId xmlns:a16="http://schemas.microsoft.com/office/drawing/2014/main" id="{A7154D87-3E9D-49B7-840E-9737E8AF3F5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6190D0A-4052-4AF0-B678-EAA77FEA9140}"/>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67F9881C-7464-45DC-8F73-0C101FE36018}"/>
                  </a:ext>
                </a:extLst>
              </p:cNvPr>
              <p:cNvCxnSpPr>
                <a:cxnSpLocks/>
              </p:cNvCxnSpPr>
              <p:nvPr/>
            </p:nvCxnSpPr>
            <p:spPr>
              <a:xfrm rot="19230105" flipH="1">
                <a:off x="6685587" y="3470807"/>
                <a:ext cx="587875" cy="9466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AD860B0-D391-4C1F-898A-84238B5A9207}"/>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117906F-C7F1-4566-8EFF-FA45CC612F3C}"/>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12DA3AE-88B0-4879-9C6B-CFE5BA1F24FE}"/>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E7972A9A-0D87-4EFF-949D-83CAEC36CC20}"/>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a:extLst>
                  <a:ext uri="{FF2B5EF4-FFF2-40B4-BE49-F238E27FC236}">
                    <a16:creationId xmlns:a16="http://schemas.microsoft.com/office/drawing/2014/main" id="{82724BCA-AB00-4035-BA0C-86A1010C3B95}"/>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7" name="Straight Connector 186">
              <a:extLst>
                <a:ext uri="{FF2B5EF4-FFF2-40B4-BE49-F238E27FC236}">
                  <a16:creationId xmlns:a16="http://schemas.microsoft.com/office/drawing/2014/main" id="{9816848B-59D9-48FA-BE02-34747197834D}"/>
                </a:ext>
              </a:extLst>
            </p:cNvPr>
            <p:cNvCxnSpPr>
              <a:cxnSpLocks/>
            </p:cNvCxnSpPr>
            <p:nvPr/>
          </p:nvCxnSpPr>
          <p:spPr>
            <a:xfrm flipV="1">
              <a:off x="187347" y="4732642"/>
              <a:ext cx="474868" cy="134761"/>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A3D56CF-1ED1-42C2-89FC-36CFBCF4FE5C}"/>
                </a:ext>
              </a:extLst>
            </p:cNvPr>
            <p:cNvCxnSpPr>
              <a:cxnSpLocks/>
            </p:cNvCxnSpPr>
            <p:nvPr/>
          </p:nvCxnSpPr>
          <p:spPr>
            <a:xfrm>
              <a:off x="2255330" y="2204523"/>
              <a:ext cx="385010" cy="26965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97C792A8-C345-4A12-B7A9-41F05DB79948}"/>
                </a:ext>
              </a:extLst>
            </p:cNvPr>
            <p:cNvGrpSpPr/>
            <p:nvPr/>
          </p:nvGrpSpPr>
          <p:grpSpPr>
            <a:xfrm rot="6560792">
              <a:off x="1739807" y="3495652"/>
              <a:ext cx="1202555" cy="888358"/>
              <a:chOff x="3442589" y="5410039"/>
              <a:chExt cx="1202555" cy="888358"/>
            </a:xfrm>
          </p:grpSpPr>
          <p:sp>
            <p:nvSpPr>
              <p:cNvPr id="149" name="Oval 148">
                <a:extLst>
                  <a:ext uri="{FF2B5EF4-FFF2-40B4-BE49-F238E27FC236}">
                    <a16:creationId xmlns:a16="http://schemas.microsoft.com/office/drawing/2014/main" id="{75D00326-5667-4BB3-8205-D63A319D81AD}"/>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3" name="Straight Connector 192">
                <a:extLst>
                  <a:ext uri="{FF2B5EF4-FFF2-40B4-BE49-F238E27FC236}">
                    <a16:creationId xmlns:a16="http://schemas.microsoft.com/office/drawing/2014/main" id="{2CFE1A87-9E56-4F0A-802A-D5BA702D4F0C}"/>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0424E7B-2FF2-449E-9207-58C7BB31C17E}"/>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099306B-5247-456F-9B43-7A8C9D863B36}"/>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F3AF1BEC-E6EB-43BB-9444-CE53E9C4C783}"/>
                </a:ext>
              </a:extLst>
            </p:cNvPr>
            <p:cNvGrpSpPr/>
            <p:nvPr/>
          </p:nvGrpSpPr>
          <p:grpSpPr>
            <a:xfrm rot="8555283">
              <a:off x="2447230" y="485485"/>
              <a:ext cx="1202555" cy="888358"/>
              <a:chOff x="3442589" y="5410039"/>
              <a:chExt cx="1202555" cy="888358"/>
            </a:xfrm>
          </p:grpSpPr>
          <p:sp>
            <p:nvSpPr>
              <p:cNvPr id="205" name="Oval 204">
                <a:extLst>
                  <a:ext uri="{FF2B5EF4-FFF2-40B4-BE49-F238E27FC236}">
                    <a16:creationId xmlns:a16="http://schemas.microsoft.com/office/drawing/2014/main" id="{12ED7B5B-15F4-4002-9510-93CF6A0FB383}"/>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6" name="Straight Connector 205">
                <a:extLst>
                  <a:ext uri="{FF2B5EF4-FFF2-40B4-BE49-F238E27FC236}">
                    <a16:creationId xmlns:a16="http://schemas.microsoft.com/office/drawing/2014/main" id="{7BDCB6FB-7D82-4167-8273-5DE3F837A8DA}"/>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6835705B-0230-4927-9347-6B2F14D93E1A}"/>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E03A390-20F7-4475-BDAA-8781AB2B25AF}"/>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cxnSp>
          <p:nvCxnSpPr>
            <p:cNvPr id="211" name="Straight Connector 210">
              <a:extLst>
                <a:ext uri="{FF2B5EF4-FFF2-40B4-BE49-F238E27FC236}">
                  <a16:creationId xmlns:a16="http://schemas.microsoft.com/office/drawing/2014/main" id="{3071B284-963D-4642-AA78-A16BB11A3FBC}"/>
                </a:ext>
              </a:extLst>
            </p:cNvPr>
            <p:cNvCxnSpPr>
              <a:cxnSpLocks/>
            </p:cNvCxnSpPr>
            <p:nvPr/>
          </p:nvCxnSpPr>
          <p:spPr>
            <a:xfrm>
              <a:off x="945831" y="3770932"/>
              <a:ext cx="832520" cy="4240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E011B79-AF46-4FE4-ABC9-681AAF6B5972}"/>
                </a:ext>
              </a:extLst>
            </p:cNvPr>
            <p:cNvCxnSpPr>
              <a:cxnSpLocks/>
            </p:cNvCxnSpPr>
            <p:nvPr/>
          </p:nvCxnSpPr>
          <p:spPr>
            <a:xfrm flipH="1" flipV="1">
              <a:off x="1877509" y="3305522"/>
              <a:ext cx="865054" cy="12347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1DFB4C2-228E-439D-8D29-6AFFA6D97C5D}"/>
                </a:ext>
              </a:extLst>
            </p:cNvPr>
            <p:cNvCxnSpPr>
              <a:cxnSpLocks/>
            </p:cNvCxnSpPr>
            <p:nvPr/>
          </p:nvCxnSpPr>
          <p:spPr>
            <a:xfrm flipV="1">
              <a:off x="961873" y="1614220"/>
              <a:ext cx="1095916" cy="123407"/>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73379E9-23CB-46B3-BA8C-55EA1EDEAABF}"/>
                </a:ext>
              </a:extLst>
            </p:cNvPr>
            <p:cNvCxnSpPr>
              <a:cxnSpLocks/>
            </p:cNvCxnSpPr>
            <p:nvPr/>
          </p:nvCxnSpPr>
          <p:spPr>
            <a:xfrm flipH="1" flipV="1">
              <a:off x="2736523" y="3431849"/>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A4A7DDE-F996-4DD8-9EAD-1A4319890B22}"/>
                </a:ext>
              </a:extLst>
            </p:cNvPr>
            <p:cNvCxnSpPr>
              <a:cxnSpLocks/>
            </p:cNvCxnSpPr>
            <p:nvPr/>
          </p:nvCxnSpPr>
          <p:spPr>
            <a:xfrm flipH="1" flipV="1">
              <a:off x="951917" y="5646198"/>
              <a:ext cx="489763" cy="28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007FF75-9528-4B0D-995F-0B8BFE15AD08}"/>
                </a:ext>
              </a:extLst>
            </p:cNvPr>
            <p:cNvCxnSpPr>
              <a:cxnSpLocks/>
            </p:cNvCxnSpPr>
            <p:nvPr/>
          </p:nvCxnSpPr>
          <p:spPr>
            <a:xfrm flipH="1">
              <a:off x="63134" y="3093860"/>
              <a:ext cx="1091157" cy="39889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30" name="Group 229">
            <a:extLst>
              <a:ext uri="{FF2B5EF4-FFF2-40B4-BE49-F238E27FC236}">
                <a16:creationId xmlns:a16="http://schemas.microsoft.com/office/drawing/2014/main" id="{8EAEFEC6-EFE6-497B-94EF-E544341AF9A2}"/>
              </a:ext>
            </a:extLst>
          </p:cNvPr>
          <p:cNvGrpSpPr/>
          <p:nvPr/>
        </p:nvGrpSpPr>
        <p:grpSpPr>
          <a:xfrm>
            <a:off x="5780388" y="2500966"/>
            <a:ext cx="5491975" cy="1492857"/>
            <a:chOff x="5786168" y="874759"/>
            <a:chExt cx="5491975" cy="1492857"/>
          </a:xfrm>
        </p:grpSpPr>
        <p:sp>
          <p:nvSpPr>
            <p:cNvPr id="231" name="TextBox 230">
              <a:extLst>
                <a:ext uri="{FF2B5EF4-FFF2-40B4-BE49-F238E27FC236}">
                  <a16:creationId xmlns:a16="http://schemas.microsoft.com/office/drawing/2014/main" id="{B9AB935D-F177-4E99-8475-CDD2E4BB3D10}"/>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32" name="TextBox 231">
              <a:extLst>
                <a:ext uri="{FF2B5EF4-FFF2-40B4-BE49-F238E27FC236}">
                  <a16:creationId xmlns:a16="http://schemas.microsoft.com/office/drawing/2014/main" id="{8C9CCE34-CDFE-4E32-94A6-DD9261AEAB3F}"/>
                </a:ext>
              </a:extLst>
            </p:cNvPr>
            <p:cNvSpPr txBox="1"/>
            <p:nvPr/>
          </p:nvSpPr>
          <p:spPr>
            <a:xfrm>
              <a:off x="6691059" y="931221"/>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Data Exploration</a:t>
              </a:r>
              <a:endParaRPr lang="ko-KR" altLang="en-US" sz="2700" b="1" dirty="0">
                <a:solidFill>
                  <a:schemeClr val="bg1"/>
                </a:solidFill>
                <a:cs typeface="Arial" pitchFamily="34" charset="0"/>
              </a:endParaRPr>
            </a:p>
          </p:txBody>
        </p:sp>
        <p:sp>
          <p:nvSpPr>
            <p:cNvPr id="233" name="TextBox 232">
              <a:extLst>
                <a:ext uri="{FF2B5EF4-FFF2-40B4-BE49-F238E27FC236}">
                  <a16:creationId xmlns:a16="http://schemas.microsoft.com/office/drawing/2014/main" id="{72D21B37-F628-49A7-ABB3-2BA65B94F316}"/>
                </a:ext>
              </a:extLst>
            </p:cNvPr>
            <p:cNvSpPr txBox="1"/>
            <p:nvPr/>
          </p:nvSpPr>
          <p:spPr>
            <a:xfrm>
              <a:off x="5786168" y="87475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234" name="Group 233">
            <a:extLst>
              <a:ext uri="{FF2B5EF4-FFF2-40B4-BE49-F238E27FC236}">
                <a16:creationId xmlns:a16="http://schemas.microsoft.com/office/drawing/2014/main" id="{2B2FDF95-74C3-4EDE-8F9B-A6C0B5B21007}"/>
              </a:ext>
            </a:extLst>
          </p:cNvPr>
          <p:cNvGrpSpPr/>
          <p:nvPr/>
        </p:nvGrpSpPr>
        <p:grpSpPr>
          <a:xfrm>
            <a:off x="5757557" y="3202535"/>
            <a:ext cx="5488745" cy="1927862"/>
            <a:chOff x="5789398" y="439754"/>
            <a:chExt cx="5488745" cy="1927862"/>
          </a:xfrm>
        </p:grpSpPr>
        <p:sp>
          <p:nvSpPr>
            <p:cNvPr id="235" name="TextBox 234">
              <a:extLst>
                <a:ext uri="{FF2B5EF4-FFF2-40B4-BE49-F238E27FC236}">
                  <a16:creationId xmlns:a16="http://schemas.microsoft.com/office/drawing/2014/main" id="{6B681A37-B437-4D1B-B238-869E1F970183}"/>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36" name="TextBox 235">
              <a:extLst>
                <a:ext uri="{FF2B5EF4-FFF2-40B4-BE49-F238E27FC236}">
                  <a16:creationId xmlns:a16="http://schemas.microsoft.com/office/drawing/2014/main" id="{2F0D0F1E-A944-4A47-8A71-A22544D6F785}"/>
                </a:ext>
              </a:extLst>
            </p:cNvPr>
            <p:cNvSpPr txBox="1"/>
            <p:nvPr/>
          </p:nvSpPr>
          <p:spPr>
            <a:xfrm>
              <a:off x="6608346" y="552891"/>
              <a:ext cx="4507692" cy="507831"/>
            </a:xfrm>
            <a:prstGeom prst="rect">
              <a:avLst/>
            </a:prstGeom>
            <a:noFill/>
          </p:spPr>
          <p:txBody>
            <a:bodyPr wrap="square" lIns="108000" rIns="108000" rtlCol="0">
              <a:spAutoFit/>
            </a:bodyPr>
            <a:lstStyle/>
            <a:p>
              <a:endParaRPr lang="ko-KR" altLang="en-US" sz="2700" b="1" dirty="0">
                <a:solidFill>
                  <a:schemeClr val="bg1"/>
                </a:solidFill>
                <a:cs typeface="Arial" pitchFamily="34" charset="0"/>
              </a:endParaRPr>
            </a:p>
          </p:txBody>
        </p:sp>
        <p:sp>
          <p:nvSpPr>
            <p:cNvPr id="237" name="TextBox 236">
              <a:extLst>
                <a:ext uri="{FF2B5EF4-FFF2-40B4-BE49-F238E27FC236}">
                  <a16:creationId xmlns:a16="http://schemas.microsoft.com/office/drawing/2014/main" id="{C8144DFC-D641-4F5F-AB60-C898469663D1}"/>
                </a:ext>
              </a:extLst>
            </p:cNvPr>
            <p:cNvSpPr txBox="1"/>
            <p:nvPr/>
          </p:nvSpPr>
          <p:spPr>
            <a:xfrm>
              <a:off x="5789398" y="439754"/>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nvGrpSpPr>
          <p:cNvPr id="238" name="Group 237">
            <a:extLst>
              <a:ext uri="{FF2B5EF4-FFF2-40B4-BE49-F238E27FC236}">
                <a16:creationId xmlns:a16="http://schemas.microsoft.com/office/drawing/2014/main" id="{663FF921-9DD6-4C67-9C2E-AAED27BD3A41}"/>
              </a:ext>
            </a:extLst>
          </p:cNvPr>
          <p:cNvGrpSpPr/>
          <p:nvPr/>
        </p:nvGrpSpPr>
        <p:grpSpPr>
          <a:xfrm>
            <a:off x="5757557" y="3237361"/>
            <a:ext cx="5509709" cy="2933028"/>
            <a:chOff x="5768434" y="-565412"/>
            <a:chExt cx="5509709" cy="2933028"/>
          </a:xfrm>
        </p:grpSpPr>
        <p:sp>
          <p:nvSpPr>
            <p:cNvPr id="239" name="TextBox 238">
              <a:extLst>
                <a:ext uri="{FF2B5EF4-FFF2-40B4-BE49-F238E27FC236}">
                  <a16:creationId xmlns:a16="http://schemas.microsoft.com/office/drawing/2014/main" id="{A7D7FBB4-88DC-4613-987E-2441D70A0BAB}"/>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40" name="TextBox 239">
              <a:extLst>
                <a:ext uri="{FF2B5EF4-FFF2-40B4-BE49-F238E27FC236}">
                  <a16:creationId xmlns:a16="http://schemas.microsoft.com/office/drawing/2014/main" id="{EFE85ACD-62AD-4F0F-839F-6988F5202D0C}"/>
                </a:ext>
              </a:extLst>
            </p:cNvPr>
            <p:cNvSpPr txBox="1"/>
            <p:nvPr/>
          </p:nvSpPr>
          <p:spPr>
            <a:xfrm>
              <a:off x="6704392" y="-565412"/>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Model</a:t>
              </a:r>
              <a:endParaRPr lang="ko-KR" altLang="en-US" sz="2700" b="1" dirty="0">
                <a:solidFill>
                  <a:schemeClr val="bg1"/>
                </a:solidFill>
                <a:cs typeface="Arial" pitchFamily="34" charset="0"/>
              </a:endParaRPr>
            </a:p>
          </p:txBody>
        </p:sp>
        <p:sp>
          <p:nvSpPr>
            <p:cNvPr id="241" name="TextBox 240">
              <a:extLst>
                <a:ext uri="{FF2B5EF4-FFF2-40B4-BE49-F238E27FC236}">
                  <a16:creationId xmlns:a16="http://schemas.microsoft.com/office/drawing/2014/main" id="{394CF83F-7D0B-46A9-8A9C-2105A98B0A55}"/>
                </a:ext>
              </a:extLst>
            </p:cNvPr>
            <p:cNvSpPr txBox="1"/>
            <p:nvPr/>
          </p:nvSpPr>
          <p:spPr>
            <a:xfrm>
              <a:off x="5768434" y="97103"/>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grpSp>
        <p:nvGrpSpPr>
          <p:cNvPr id="242" name="Group 241">
            <a:extLst>
              <a:ext uri="{FF2B5EF4-FFF2-40B4-BE49-F238E27FC236}">
                <a16:creationId xmlns:a16="http://schemas.microsoft.com/office/drawing/2014/main" id="{5847D389-6281-415A-BE8D-829D4E7684F9}"/>
              </a:ext>
            </a:extLst>
          </p:cNvPr>
          <p:cNvGrpSpPr/>
          <p:nvPr/>
        </p:nvGrpSpPr>
        <p:grpSpPr>
          <a:xfrm rot="8555283">
            <a:off x="10647363" y="122514"/>
            <a:ext cx="1202555" cy="888358"/>
            <a:chOff x="3442589" y="5410039"/>
            <a:chExt cx="1202555" cy="888358"/>
          </a:xfrm>
          <a:solidFill>
            <a:schemeClr val="accent1">
              <a:lumMod val="75000"/>
            </a:schemeClr>
          </a:solidFill>
        </p:grpSpPr>
        <p:sp>
          <p:nvSpPr>
            <p:cNvPr id="243" name="Oval 242">
              <a:extLst>
                <a:ext uri="{FF2B5EF4-FFF2-40B4-BE49-F238E27FC236}">
                  <a16:creationId xmlns:a16="http://schemas.microsoft.com/office/drawing/2014/main" id="{019740F7-E1E9-4108-8B94-B895BC04A5E2}"/>
                </a:ext>
              </a:extLst>
            </p:cNvPr>
            <p:cNvSpPr/>
            <p:nvPr/>
          </p:nvSpPr>
          <p:spPr>
            <a:xfrm>
              <a:off x="4194644" y="5845659"/>
              <a:ext cx="228869" cy="228869"/>
            </a:xfrm>
            <a:prstGeom prst="ellipse">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4" name="Straight Connector 243">
              <a:extLst>
                <a:ext uri="{FF2B5EF4-FFF2-40B4-BE49-F238E27FC236}">
                  <a16:creationId xmlns:a16="http://schemas.microsoft.com/office/drawing/2014/main" id="{3A8F62D1-FAD8-4D55-8FE4-9712E1439D78}"/>
                </a:ext>
              </a:extLst>
            </p:cNvPr>
            <p:cNvCxnSpPr>
              <a:cxnSpLocks/>
            </p:cNvCxnSpPr>
            <p:nvPr/>
          </p:nvCxnSpPr>
          <p:spPr>
            <a:xfrm>
              <a:off x="3442589" y="5639826"/>
              <a:ext cx="867151" cy="320268"/>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DC507CE-4F06-40F7-BADB-4073EEA93A1A}"/>
                </a:ext>
              </a:extLst>
            </p:cNvPr>
            <p:cNvCxnSpPr>
              <a:cxnSpLocks/>
            </p:cNvCxnSpPr>
            <p:nvPr/>
          </p:nvCxnSpPr>
          <p:spPr>
            <a:xfrm>
              <a:off x="4309740" y="5960094"/>
              <a:ext cx="167702" cy="338303"/>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62E93A0C-6F0E-4BE1-A8C6-7C82C8EB07F5}"/>
                </a:ext>
              </a:extLst>
            </p:cNvPr>
            <p:cNvCxnSpPr>
              <a:cxnSpLocks/>
            </p:cNvCxnSpPr>
            <p:nvPr/>
          </p:nvCxnSpPr>
          <p:spPr>
            <a:xfrm flipV="1">
              <a:off x="4309740" y="5410039"/>
              <a:ext cx="335404" cy="550055"/>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0F116FF8-E14A-4BD8-957C-FE10957D73D9}"/>
              </a:ext>
            </a:extLst>
          </p:cNvPr>
          <p:cNvSpPr/>
          <p:nvPr/>
        </p:nvSpPr>
        <p:spPr>
          <a:xfrm>
            <a:off x="5849933" y="4589848"/>
            <a:ext cx="765557" cy="646331"/>
          </a:xfrm>
          <a:prstGeom prst="rect">
            <a:avLst/>
          </a:prstGeom>
        </p:spPr>
        <p:txBody>
          <a:bodyPr wrap="square">
            <a:spAutoFit/>
          </a:bodyPr>
          <a:lstStyle/>
          <a:p>
            <a:pPr algn="ctr"/>
            <a:r>
              <a:rPr lang="en-US" altLang="ko-KR" sz="3600" b="1" dirty="0">
                <a:solidFill>
                  <a:schemeClr val="bg1"/>
                </a:solidFill>
                <a:cs typeface="Arial" pitchFamily="34" charset="0"/>
              </a:rPr>
              <a:t>05</a:t>
            </a:r>
            <a:endParaRPr lang="ko-KR" altLang="en-US" sz="3600" b="1" dirty="0">
              <a:solidFill>
                <a:schemeClr val="bg1"/>
              </a:solidFill>
              <a:cs typeface="Arial" pitchFamily="34" charset="0"/>
            </a:endParaRPr>
          </a:p>
        </p:txBody>
      </p:sp>
      <p:sp>
        <p:nvSpPr>
          <p:cNvPr id="8" name="Rectangle 7">
            <a:extLst>
              <a:ext uri="{FF2B5EF4-FFF2-40B4-BE49-F238E27FC236}">
                <a16:creationId xmlns:a16="http://schemas.microsoft.com/office/drawing/2014/main" id="{B13E7E14-6E5F-4021-8DAD-FA6518CF680C}"/>
              </a:ext>
            </a:extLst>
          </p:cNvPr>
          <p:cNvSpPr/>
          <p:nvPr/>
        </p:nvSpPr>
        <p:spPr>
          <a:xfrm>
            <a:off x="6685279" y="3942641"/>
            <a:ext cx="2659639" cy="507831"/>
          </a:xfrm>
          <a:prstGeom prst="rect">
            <a:avLst/>
          </a:prstGeom>
        </p:spPr>
        <p:txBody>
          <a:bodyPr wrap="none">
            <a:spAutoFit/>
          </a:bodyPr>
          <a:lstStyle/>
          <a:p>
            <a:pPr algn="ctr"/>
            <a:r>
              <a:rPr lang="en-US" altLang="ko-KR" sz="2700" b="1" dirty="0">
                <a:solidFill>
                  <a:schemeClr val="bg1"/>
                </a:solidFill>
                <a:cs typeface="Arial" pitchFamily="34" charset="0"/>
              </a:rPr>
              <a:t>Screening Tool</a:t>
            </a:r>
            <a:endParaRPr lang="ko-KR" altLang="en-US" sz="2700" b="1" dirty="0">
              <a:solidFill>
                <a:schemeClr val="bg1"/>
              </a:solidFill>
              <a:cs typeface="Arial" pitchFamily="34" charset="0"/>
            </a:endParaRPr>
          </a:p>
        </p:txBody>
      </p:sp>
      <p:sp>
        <p:nvSpPr>
          <p:cNvPr id="9" name="Rectangle 8">
            <a:extLst>
              <a:ext uri="{FF2B5EF4-FFF2-40B4-BE49-F238E27FC236}">
                <a16:creationId xmlns:a16="http://schemas.microsoft.com/office/drawing/2014/main" id="{91FC5580-7AD0-4B1E-B305-596229FDC4A6}"/>
              </a:ext>
            </a:extLst>
          </p:cNvPr>
          <p:cNvSpPr/>
          <p:nvPr/>
        </p:nvSpPr>
        <p:spPr>
          <a:xfrm>
            <a:off x="6698612" y="4683819"/>
            <a:ext cx="2069797" cy="507831"/>
          </a:xfrm>
          <a:prstGeom prst="rect">
            <a:avLst/>
          </a:prstGeom>
        </p:spPr>
        <p:txBody>
          <a:bodyPr wrap="none">
            <a:spAutoFit/>
          </a:bodyPr>
          <a:lstStyle/>
          <a:p>
            <a:pPr algn="ctr"/>
            <a:r>
              <a:rPr lang="en-US" altLang="ko-KR" sz="2700" b="1" dirty="0">
                <a:solidFill>
                  <a:schemeClr val="bg1"/>
                </a:solidFill>
                <a:cs typeface="Arial" pitchFamily="34" charset="0"/>
              </a:rPr>
              <a:t>Conclusion</a:t>
            </a:r>
            <a:endParaRPr lang="ko-KR" altLang="en-US" sz="2700" b="1" dirty="0">
              <a:solidFill>
                <a:schemeClr val="bg1"/>
              </a:solidFill>
              <a:cs typeface="Arial" pitchFamily="34" charset="0"/>
            </a:endParaRPr>
          </a:p>
        </p:txBody>
      </p:sp>
    </p:spTree>
    <p:extLst>
      <p:ext uri="{BB962C8B-B14F-4D97-AF65-F5344CB8AC3E}">
        <p14:creationId xmlns:p14="http://schemas.microsoft.com/office/powerpoint/2010/main" val="3699846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9D6F4-996C-4143-8832-56B071227105}"/>
              </a:ext>
            </a:extLst>
          </p:cNvPr>
          <p:cNvSpPr txBox="1"/>
          <p:nvPr/>
        </p:nvSpPr>
        <p:spPr>
          <a:xfrm>
            <a:off x="2899105" y="257628"/>
            <a:ext cx="6191673" cy="923330"/>
          </a:xfrm>
          <a:prstGeom prst="rect">
            <a:avLst/>
          </a:prstGeom>
          <a:noFill/>
        </p:spPr>
        <p:txBody>
          <a:bodyPr wrap="square" rtlCol="0" anchor="ctr">
            <a:spAutoFit/>
          </a:bodyPr>
          <a:lstStyle/>
          <a:p>
            <a:r>
              <a:rPr lang="en-US" altLang="ko-KR" sz="5400" dirty="0">
                <a:solidFill>
                  <a:schemeClr val="accent1"/>
                </a:solidFill>
                <a:cs typeface="Arial" pitchFamily="34" charset="0"/>
              </a:rPr>
              <a:t>Introduction</a:t>
            </a:r>
            <a:endParaRPr lang="ko-KR" altLang="en-US" sz="5400" dirty="0">
              <a:solidFill>
                <a:schemeClr val="tx1">
                  <a:lumMod val="85000"/>
                  <a:lumOff val="15000"/>
                </a:schemeClr>
              </a:solidFill>
              <a:cs typeface="Arial" pitchFamily="34" charset="0"/>
            </a:endParaRPr>
          </a:p>
        </p:txBody>
      </p:sp>
      <p:sp>
        <p:nvSpPr>
          <p:cNvPr id="3" name="TextBox 2">
            <a:extLst>
              <a:ext uri="{FF2B5EF4-FFF2-40B4-BE49-F238E27FC236}">
                <a16:creationId xmlns:a16="http://schemas.microsoft.com/office/drawing/2014/main" id="{5B4561C9-4AC8-4C5F-9E6F-E5FF46551151}"/>
              </a:ext>
            </a:extLst>
          </p:cNvPr>
          <p:cNvSpPr txBox="1"/>
          <p:nvPr/>
        </p:nvSpPr>
        <p:spPr>
          <a:xfrm>
            <a:off x="4988352" y="2169532"/>
            <a:ext cx="6386308" cy="1077218"/>
          </a:xfrm>
          <a:prstGeom prst="rect">
            <a:avLst/>
          </a:prstGeom>
          <a:noFill/>
        </p:spPr>
        <p:txBody>
          <a:bodyPr wrap="square" rtlCol="0">
            <a:spAutoFit/>
          </a:bodyPr>
          <a:lstStyle/>
          <a:p>
            <a:pPr algn="just"/>
            <a:r>
              <a:rPr lang="en-IN" sz="1600" b="1" dirty="0">
                <a:solidFill>
                  <a:schemeClr val="accent5">
                    <a:lumMod val="75000"/>
                  </a:schemeClr>
                </a:solidFill>
              </a:rPr>
              <a:t>Chronic kidney disease</a:t>
            </a:r>
            <a:r>
              <a:rPr lang="en-IN" sz="1600" b="1" dirty="0"/>
              <a:t> </a:t>
            </a:r>
            <a:r>
              <a:rPr lang="en-IN" sz="1600" dirty="0">
                <a:solidFill>
                  <a:srgbClr val="FE8B44"/>
                </a:solidFill>
              </a:rPr>
              <a:t>includes conditions that damage your kidneys and decrease their ability to keep you healthy. When kidney disease progresses, it may eventually lead to kidney failure, which requires dialysis or a kidney transplant to maintain life</a:t>
            </a:r>
            <a:r>
              <a:rPr lang="en-IN" sz="1200" dirty="0">
                <a:solidFill>
                  <a:srgbClr val="FE8B44"/>
                </a:solidFill>
              </a:rPr>
              <a:t>.</a:t>
            </a:r>
            <a:endParaRPr lang="en-US" altLang="ko-KR" sz="1200" dirty="0">
              <a:cs typeface="Arial" pitchFamily="34" charset="0"/>
            </a:endParaRPr>
          </a:p>
        </p:txBody>
      </p:sp>
      <p:sp>
        <p:nvSpPr>
          <p:cNvPr id="30" name="TextBox 29">
            <a:extLst>
              <a:ext uri="{FF2B5EF4-FFF2-40B4-BE49-F238E27FC236}">
                <a16:creationId xmlns:a16="http://schemas.microsoft.com/office/drawing/2014/main" id="{42A45093-5A99-4DCF-BE07-E8B63E489B43}"/>
              </a:ext>
            </a:extLst>
          </p:cNvPr>
          <p:cNvSpPr txBox="1"/>
          <p:nvPr/>
        </p:nvSpPr>
        <p:spPr>
          <a:xfrm>
            <a:off x="4736983" y="3210057"/>
            <a:ext cx="1312726" cy="523220"/>
          </a:xfrm>
          <a:prstGeom prst="rect">
            <a:avLst/>
          </a:prstGeom>
          <a:noFill/>
        </p:spPr>
        <p:txBody>
          <a:bodyPr wrap="square" rtlCol="0" anchor="ctr">
            <a:spAutoFit/>
          </a:bodyPr>
          <a:lstStyle/>
          <a:p>
            <a:pPr algn="ctr"/>
            <a:r>
              <a:rPr lang="en-US" altLang="ko-KR" sz="2800" b="1" dirty="0">
                <a:solidFill>
                  <a:srgbClr val="404040"/>
                </a:solidFill>
                <a:cs typeface="Arial" pitchFamily="34" charset="0"/>
              </a:rPr>
              <a:t>37</a:t>
            </a:r>
            <a:r>
              <a:rPr lang="en-US" altLang="ko-KR" sz="1400" b="1" dirty="0">
                <a:solidFill>
                  <a:srgbClr val="404040"/>
                </a:solidFill>
                <a:effectLst>
                  <a:outerShdw blurRad="38100" dist="38100" dir="2700000" algn="tl">
                    <a:srgbClr val="000000">
                      <a:alpha val="43137"/>
                    </a:srgbClr>
                  </a:outerShdw>
                </a:effectLst>
                <a:cs typeface="Arial" pitchFamily="34" charset="0"/>
              </a:rPr>
              <a:t>M</a:t>
            </a:r>
            <a:endParaRPr lang="ko-KR" altLang="en-US" sz="1400" b="1" dirty="0">
              <a:solidFill>
                <a:srgbClr val="404040"/>
              </a:solidFill>
              <a:cs typeface="Arial" pitchFamily="34" charset="0"/>
            </a:endParaRPr>
          </a:p>
        </p:txBody>
      </p:sp>
      <p:sp>
        <p:nvSpPr>
          <p:cNvPr id="31" name="TextBox 30">
            <a:extLst>
              <a:ext uri="{FF2B5EF4-FFF2-40B4-BE49-F238E27FC236}">
                <a16:creationId xmlns:a16="http://schemas.microsoft.com/office/drawing/2014/main" id="{9A4E2DA7-31F0-4AC5-8312-D62E68AFA912}"/>
              </a:ext>
            </a:extLst>
          </p:cNvPr>
          <p:cNvSpPr txBox="1"/>
          <p:nvPr/>
        </p:nvSpPr>
        <p:spPr>
          <a:xfrm>
            <a:off x="5699200" y="3210648"/>
            <a:ext cx="5236990" cy="584775"/>
          </a:xfrm>
          <a:prstGeom prst="rect">
            <a:avLst/>
          </a:prstGeom>
          <a:noFill/>
        </p:spPr>
        <p:txBody>
          <a:bodyPr wrap="square" rtlCol="0">
            <a:spAutoFit/>
          </a:bodyPr>
          <a:lstStyle/>
          <a:p>
            <a:r>
              <a:rPr lang="en-IN" sz="1600" dirty="0"/>
              <a:t>American adults have CKD and millions of others are at increased risk.</a:t>
            </a:r>
            <a:endParaRPr lang="en-US" altLang="ko-KR" sz="1600" b="1" dirty="0">
              <a:solidFill>
                <a:schemeClr val="accent1"/>
              </a:solidFill>
              <a:cs typeface="Arial" pitchFamily="34" charset="0"/>
            </a:endParaRPr>
          </a:p>
        </p:txBody>
      </p:sp>
      <p:grpSp>
        <p:nvGrpSpPr>
          <p:cNvPr id="32" name="Group 31">
            <a:extLst>
              <a:ext uri="{FF2B5EF4-FFF2-40B4-BE49-F238E27FC236}">
                <a16:creationId xmlns:a16="http://schemas.microsoft.com/office/drawing/2014/main" id="{A5A6BEEB-01A2-4EF7-B2C5-D7A0A22E12ED}"/>
              </a:ext>
            </a:extLst>
          </p:cNvPr>
          <p:cNvGrpSpPr/>
          <p:nvPr/>
        </p:nvGrpSpPr>
        <p:grpSpPr>
          <a:xfrm>
            <a:off x="4940427" y="3927521"/>
            <a:ext cx="1895425" cy="2048569"/>
            <a:chOff x="-475010" y="934449"/>
            <a:chExt cx="3913800" cy="2048569"/>
          </a:xfrm>
        </p:grpSpPr>
        <p:sp>
          <p:nvSpPr>
            <p:cNvPr id="33" name="TextBox 32">
              <a:extLst>
                <a:ext uri="{FF2B5EF4-FFF2-40B4-BE49-F238E27FC236}">
                  <a16:creationId xmlns:a16="http://schemas.microsoft.com/office/drawing/2014/main" id="{4F736BAF-8172-4A06-BE10-0934E8B420AF}"/>
                </a:ext>
              </a:extLst>
            </p:cNvPr>
            <p:cNvSpPr txBox="1"/>
            <p:nvPr/>
          </p:nvSpPr>
          <p:spPr>
            <a:xfrm>
              <a:off x="-475010" y="934449"/>
              <a:ext cx="3859356" cy="523220"/>
            </a:xfrm>
            <a:prstGeom prst="rect">
              <a:avLst/>
            </a:prstGeom>
            <a:noFill/>
          </p:spPr>
          <p:txBody>
            <a:bodyPr wrap="square" rtlCol="0" anchor="ctr">
              <a:spAutoFit/>
            </a:bodyPr>
            <a:lstStyle/>
            <a:p>
              <a:r>
                <a:rPr lang="en-US" altLang="ko-KR" sz="1400" b="1" dirty="0">
                  <a:solidFill>
                    <a:schemeClr val="accent6"/>
                  </a:solidFill>
                  <a:cs typeface="Arial" pitchFamily="34" charset="0"/>
                </a:rPr>
                <a:t>Hypertension &amp; Diabetes</a:t>
              </a:r>
              <a:endParaRPr lang="ko-KR" altLang="en-US" sz="1400" b="1" dirty="0">
                <a:solidFill>
                  <a:schemeClr val="accent6"/>
                </a:solidFill>
                <a:cs typeface="Arial" pitchFamily="34" charset="0"/>
              </a:endParaRPr>
            </a:p>
          </p:txBody>
        </p:sp>
        <p:sp>
          <p:nvSpPr>
            <p:cNvPr id="34" name="TextBox 33">
              <a:extLst>
                <a:ext uri="{FF2B5EF4-FFF2-40B4-BE49-F238E27FC236}">
                  <a16:creationId xmlns:a16="http://schemas.microsoft.com/office/drawing/2014/main" id="{C37EDFC6-A566-42F9-A37E-5906A1E6BE4F}"/>
                </a:ext>
              </a:extLst>
            </p:cNvPr>
            <p:cNvSpPr txBox="1"/>
            <p:nvPr/>
          </p:nvSpPr>
          <p:spPr>
            <a:xfrm>
              <a:off x="-406529" y="1167136"/>
              <a:ext cx="3845319" cy="1815882"/>
            </a:xfrm>
            <a:prstGeom prst="rect">
              <a:avLst/>
            </a:prstGeom>
            <a:noFill/>
          </p:spPr>
          <p:txBody>
            <a:bodyPr wrap="square" rtlCol="0">
              <a:spAutoFit/>
            </a:bodyPr>
            <a:lstStyle/>
            <a:p>
              <a:endParaRPr lang="en-IN" sz="1600" dirty="0"/>
            </a:p>
            <a:p>
              <a:r>
                <a:rPr lang="en-IN" sz="1600" dirty="0"/>
                <a:t>The two main causes of chronic kidney disease are </a:t>
              </a:r>
              <a:r>
                <a:rPr lang="en-IN" sz="1600" dirty="0">
                  <a:hlinkClick r:id="rId2">
                    <a:extLst>
                      <a:ext uri="{A12FA001-AC4F-418D-AE19-62706E023703}">
                        <ahyp:hlinkClr xmlns:ahyp="http://schemas.microsoft.com/office/drawing/2018/hyperlinkcolor" val="tx"/>
                      </a:ext>
                    </a:extLst>
                  </a:hlinkClick>
                </a:rPr>
                <a:t>diabetes</a:t>
              </a:r>
              <a:r>
                <a:rPr lang="en-IN" sz="1600" dirty="0"/>
                <a:t> and </a:t>
              </a:r>
              <a:r>
                <a:rPr lang="en-IN" sz="1600" dirty="0">
                  <a:hlinkClick r:id="rId3">
                    <a:extLst>
                      <a:ext uri="{A12FA001-AC4F-418D-AE19-62706E023703}">
                        <ahyp:hlinkClr xmlns:ahyp="http://schemas.microsoft.com/office/drawing/2018/hyperlinkcolor" val="tx"/>
                      </a:ext>
                    </a:extLst>
                  </a:hlinkClick>
                </a:rPr>
                <a:t>high blood pressure</a:t>
              </a:r>
              <a:r>
                <a:rPr lang="en-IN" sz="1600" dirty="0"/>
                <a:t>. </a:t>
              </a:r>
              <a:endParaRPr lang="en-US" altLang="ko-KR" sz="1600" dirty="0">
                <a:cs typeface="Arial" pitchFamily="34" charset="0"/>
              </a:endParaRPr>
            </a:p>
          </p:txBody>
        </p:sp>
      </p:grpSp>
      <p:grpSp>
        <p:nvGrpSpPr>
          <p:cNvPr id="35" name="Group 34">
            <a:extLst>
              <a:ext uri="{FF2B5EF4-FFF2-40B4-BE49-F238E27FC236}">
                <a16:creationId xmlns:a16="http://schemas.microsoft.com/office/drawing/2014/main" id="{A01964C0-6634-4658-B462-58467B3FE60E}"/>
              </a:ext>
            </a:extLst>
          </p:cNvPr>
          <p:cNvGrpSpPr/>
          <p:nvPr/>
        </p:nvGrpSpPr>
        <p:grpSpPr>
          <a:xfrm>
            <a:off x="7260229" y="3939543"/>
            <a:ext cx="1869058" cy="1374774"/>
            <a:chOff x="-475010" y="1042170"/>
            <a:chExt cx="3859356" cy="1374774"/>
          </a:xfrm>
        </p:grpSpPr>
        <p:sp>
          <p:nvSpPr>
            <p:cNvPr id="36" name="TextBox 35">
              <a:extLst>
                <a:ext uri="{FF2B5EF4-FFF2-40B4-BE49-F238E27FC236}">
                  <a16:creationId xmlns:a16="http://schemas.microsoft.com/office/drawing/2014/main" id="{2A79E115-57F6-4D51-B66A-BE949EB3DCB4}"/>
                </a:ext>
              </a:extLst>
            </p:cNvPr>
            <p:cNvSpPr txBox="1"/>
            <p:nvPr/>
          </p:nvSpPr>
          <p:spPr>
            <a:xfrm>
              <a:off x="-475010" y="1042170"/>
              <a:ext cx="3859356" cy="307777"/>
            </a:xfrm>
            <a:prstGeom prst="rect">
              <a:avLst/>
            </a:prstGeom>
            <a:noFill/>
          </p:spPr>
          <p:txBody>
            <a:bodyPr wrap="square" rtlCol="0" anchor="ctr">
              <a:spAutoFit/>
            </a:bodyPr>
            <a:lstStyle/>
            <a:p>
              <a:r>
                <a:rPr lang="en-US" altLang="ko-KR" sz="1400" b="1" dirty="0">
                  <a:solidFill>
                    <a:schemeClr val="accent3"/>
                  </a:solidFill>
                  <a:cs typeface="Arial" pitchFamily="34" charset="0"/>
                </a:rPr>
                <a:t>Heart Condition</a:t>
              </a:r>
              <a:endParaRPr lang="ko-KR" altLang="en-US" sz="1400" b="1" dirty="0">
                <a:solidFill>
                  <a:schemeClr val="accent3"/>
                </a:solidFill>
                <a:cs typeface="Arial" pitchFamily="34" charset="0"/>
              </a:endParaRPr>
            </a:p>
          </p:txBody>
        </p:sp>
        <p:sp>
          <p:nvSpPr>
            <p:cNvPr id="37" name="TextBox 36">
              <a:extLst>
                <a:ext uri="{FF2B5EF4-FFF2-40B4-BE49-F238E27FC236}">
                  <a16:creationId xmlns:a16="http://schemas.microsoft.com/office/drawing/2014/main" id="{8CCF6736-82FC-4E00-B2B1-BBD1EACA2376}"/>
                </a:ext>
              </a:extLst>
            </p:cNvPr>
            <p:cNvSpPr txBox="1"/>
            <p:nvPr/>
          </p:nvSpPr>
          <p:spPr>
            <a:xfrm>
              <a:off x="-460973" y="1339726"/>
              <a:ext cx="3845319" cy="1077218"/>
            </a:xfrm>
            <a:prstGeom prst="rect">
              <a:avLst/>
            </a:prstGeom>
            <a:noFill/>
          </p:spPr>
          <p:txBody>
            <a:bodyPr wrap="square" rtlCol="0">
              <a:spAutoFit/>
            </a:bodyPr>
            <a:lstStyle/>
            <a:p>
              <a:r>
                <a:rPr lang="en-IN" sz="1600" dirty="0"/>
                <a:t>Heart disease is the major cause of death for all people with CKD.</a:t>
              </a:r>
              <a:r>
                <a:rPr lang="en-US" altLang="ko-KR" sz="1600" dirty="0">
                  <a:solidFill>
                    <a:schemeClr val="tx1">
                      <a:lumMod val="75000"/>
                      <a:lumOff val="25000"/>
                    </a:schemeClr>
                  </a:solidFill>
                  <a:cs typeface="Arial" pitchFamily="34" charset="0"/>
                </a:rPr>
                <a:t> </a:t>
              </a:r>
            </a:p>
          </p:txBody>
        </p:sp>
      </p:grpSp>
      <p:grpSp>
        <p:nvGrpSpPr>
          <p:cNvPr id="845" name="Group 844">
            <a:extLst>
              <a:ext uri="{FF2B5EF4-FFF2-40B4-BE49-F238E27FC236}">
                <a16:creationId xmlns:a16="http://schemas.microsoft.com/office/drawing/2014/main" id="{FE201556-6448-4B77-90AF-281FB291257D}"/>
              </a:ext>
            </a:extLst>
          </p:cNvPr>
          <p:cNvGrpSpPr/>
          <p:nvPr/>
        </p:nvGrpSpPr>
        <p:grpSpPr>
          <a:xfrm>
            <a:off x="384518" y="727592"/>
            <a:ext cx="4279063" cy="3235226"/>
            <a:chOff x="384518" y="800016"/>
            <a:chExt cx="4279063" cy="3235226"/>
          </a:xfrm>
        </p:grpSpPr>
        <p:sp>
          <p:nvSpPr>
            <p:cNvPr id="341" name="Oval 340">
              <a:extLst>
                <a:ext uri="{FF2B5EF4-FFF2-40B4-BE49-F238E27FC236}">
                  <a16:creationId xmlns:a16="http://schemas.microsoft.com/office/drawing/2014/main" id="{BB510E5A-94DA-425E-AEBA-F27375782498}"/>
                </a:ext>
              </a:extLst>
            </p:cNvPr>
            <p:cNvSpPr/>
            <p:nvPr/>
          </p:nvSpPr>
          <p:spPr>
            <a:xfrm rot="16200000">
              <a:off x="2284394" y="318345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2" name="Oval 341">
              <a:extLst>
                <a:ext uri="{FF2B5EF4-FFF2-40B4-BE49-F238E27FC236}">
                  <a16:creationId xmlns:a16="http://schemas.microsoft.com/office/drawing/2014/main" id="{F05F0D01-77C9-4B1F-9C7D-1322D259C346}"/>
                </a:ext>
              </a:extLst>
            </p:cNvPr>
            <p:cNvSpPr/>
            <p:nvPr/>
          </p:nvSpPr>
          <p:spPr>
            <a:xfrm rot="16200000">
              <a:off x="2388024" y="312505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3" name="Oval 342">
              <a:extLst>
                <a:ext uri="{FF2B5EF4-FFF2-40B4-BE49-F238E27FC236}">
                  <a16:creationId xmlns:a16="http://schemas.microsoft.com/office/drawing/2014/main" id="{504853F7-9366-42EC-B016-42CECBE20F8E}"/>
                </a:ext>
              </a:extLst>
            </p:cNvPr>
            <p:cNvSpPr/>
            <p:nvPr/>
          </p:nvSpPr>
          <p:spPr>
            <a:xfrm rot="16200000">
              <a:off x="2065301" y="332818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4" name="Oval 343">
              <a:extLst>
                <a:ext uri="{FF2B5EF4-FFF2-40B4-BE49-F238E27FC236}">
                  <a16:creationId xmlns:a16="http://schemas.microsoft.com/office/drawing/2014/main" id="{C5A0342F-EF58-46E3-9DC8-B9D99EA661DF}"/>
                </a:ext>
              </a:extLst>
            </p:cNvPr>
            <p:cNvSpPr/>
            <p:nvPr/>
          </p:nvSpPr>
          <p:spPr>
            <a:xfrm rot="5400000">
              <a:off x="2136445" y="316707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5" name="Oval 344">
              <a:extLst>
                <a:ext uri="{FF2B5EF4-FFF2-40B4-BE49-F238E27FC236}">
                  <a16:creationId xmlns:a16="http://schemas.microsoft.com/office/drawing/2014/main" id="{D8F73058-AFDD-4194-BFF3-E188DC2310B3}"/>
                </a:ext>
              </a:extLst>
            </p:cNvPr>
            <p:cNvSpPr/>
            <p:nvPr/>
          </p:nvSpPr>
          <p:spPr>
            <a:xfrm rot="5400000">
              <a:off x="2322791" y="342971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6" name="Oval 345">
              <a:extLst>
                <a:ext uri="{FF2B5EF4-FFF2-40B4-BE49-F238E27FC236}">
                  <a16:creationId xmlns:a16="http://schemas.microsoft.com/office/drawing/2014/main" id="{B6E64169-8C70-49F3-A8EE-F9C8E73DA1BA}"/>
                </a:ext>
              </a:extLst>
            </p:cNvPr>
            <p:cNvSpPr/>
            <p:nvPr/>
          </p:nvSpPr>
          <p:spPr>
            <a:xfrm rot="5400000">
              <a:off x="2346003" y="331028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47" name="Oval 346">
              <a:extLst>
                <a:ext uri="{FF2B5EF4-FFF2-40B4-BE49-F238E27FC236}">
                  <a16:creationId xmlns:a16="http://schemas.microsoft.com/office/drawing/2014/main" id="{B126C293-AA09-4590-97AE-D53E42376018}"/>
                </a:ext>
              </a:extLst>
            </p:cNvPr>
            <p:cNvSpPr/>
            <p:nvPr/>
          </p:nvSpPr>
          <p:spPr>
            <a:xfrm rot="5400000">
              <a:off x="2479082" y="3203700"/>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8" name="Oval 347">
              <a:extLst>
                <a:ext uri="{FF2B5EF4-FFF2-40B4-BE49-F238E27FC236}">
                  <a16:creationId xmlns:a16="http://schemas.microsoft.com/office/drawing/2014/main" id="{A7388F35-4F39-489A-9395-6CF8573CC087}"/>
                </a:ext>
              </a:extLst>
            </p:cNvPr>
            <p:cNvSpPr/>
            <p:nvPr/>
          </p:nvSpPr>
          <p:spPr>
            <a:xfrm rot="5400000">
              <a:off x="2200113" y="338543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9" name="Oval 348">
              <a:extLst>
                <a:ext uri="{FF2B5EF4-FFF2-40B4-BE49-F238E27FC236}">
                  <a16:creationId xmlns:a16="http://schemas.microsoft.com/office/drawing/2014/main" id="{F9441D84-96DD-4F46-8DB8-B0C06CB8D26B}"/>
                </a:ext>
              </a:extLst>
            </p:cNvPr>
            <p:cNvSpPr/>
            <p:nvPr/>
          </p:nvSpPr>
          <p:spPr>
            <a:xfrm rot="16200000">
              <a:off x="2146009" y="33108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0" name="Oval 349">
              <a:extLst>
                <a:ext uri="{FF2B5EF4-FFF2-40B4-BE49-F238E27FC236}">
                  <a16:creationId xmlns:a16="http://schemas.microsoft.com/office/drawing/2014/main" id="{832F201B-6FF5-481E-9C9D-2478B737D945}"/>
                </a:ext>
              </a:extLst>
            </p:cNvPr>
            <p:cNvSpPr/>
            <p:nvPr/>
          </p:nvSpPr>
          <p:spPr>
            <a:xfrm rot="16200000">
              <a:off x="2436219" y="3513553"/>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1" name="Oval 350">
              <a:extLst>
                <a:ext uri="{FF2B5EF4-FFF2-40B4-BE49-F238E27FC236}">
                  <a16:creationId xmlns:a16="http://schemas.microsoft.com/office/drawing/2014/main" id="{7BDC072A-A0A0-4D4F-A70F-D6D733455785}"/>
                </a:ext>
              </a:extLst>
            </p:cNvPr>
            <p:cNvSpPr/>
            <p:nvPr/>
          </p:nvSpPr>
          <p:spPr>
            <a:xfrm rot="16200000">
              <a:off x="2242373" y="327723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2" name="Oval 351">
              <a:extLst>
                <a:ext uri="{FF2B5EF4-FFF2-40B4-BE49-F238E27FC236}">
                  <a16:creationId xmlns:a16="http://schemas.microsoft.com/office/drawing/2014/main" id="{1E22EA12-402E-48B2-A88D-B138C3B8DC4D}"/>
                </a:ext>
              </a:extLst>
            </p:cNvPr>
            <p:cNvSpPr/>
            <p:nvPr/>
          </p:nvSpPr>
          <p:spPr>
            <a:xfrm rot="5400000">
              <a:off x="2065605" y="324786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3" name="Oval 352">
              <a:extLst>
                <a:ext uri="{FF2B5EF4-FFF2-40B4-BE49-F238E27FC236}">
                  <a16:creationId xmlns:a16="http://schemas.microsoft.com/office/drawing/2014/main" id="{7110310E-B169-4E2F-9810-1F14A0E42F19}"/>
                </a:ext>
              </a:extLst>
            </p:cNvPr>
            <p:cNvSpPr/>
            <p:nvPr/>
          </p:nvSpPr>
          <p:spPr>
            <a:xfrm rot="5400000">
              <a:off x="2378647" y="322847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4" name="Oval 353">
              <a:extLst>
                <a:ext uri="{FF2B5EF4-FFF2-40B4-BE49-F238E27FC236}">
                  <a16:creationId xmlns:a16="http://schemas.microsoft.com/office/drawing/2014/main" id="{88D84019-9573-4890-BEDC-378BB3B393AD}"/>
                </a:ext>
              </a:extLst>
            </p:cNvPr>
            <p:cNvSpPr/>
            <p:nvPr/>
          </p:nvSpPr>
          <p:spPr>
            <a:xfrm rot="5400000">
              <a:off x="2007155" y="3389073"/>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5" name="Oval 354">
              <a:extLst>
                <a:ext uri="{FF2B5EF4-FFF2-40B4-BE49-F238E27FC236}">
                  <a16:creationId xmlns:a16="http://schemas.microsoft.com/office/drawing/2014/main" id="{6EE053A7-438E-40DA-B5D7-D4A67D543B6E}"/>
                </a:ext>
              </a:extLst>
            </p:cNvPr>
            <p:cNvSpPr/>
            <p:nvPr/>
          </p:nvSpPr>
          <p:spPr>
            <a:xfrm rot="5400000">
              <a:off x="2458552" y="329806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6" name="Oval 355">
              <a:extLst>
                <a:ext uri="{FF2B5EF4-FFF2-40B4-BE49-F238E27FC236}">
                  <a16:creationId xmlns:a16="http://schemas.microsoft.com/office/drawing/2014/main" id="{5C36D9B3-35FE-48E1-9A39-45657784AC86}"/>
                </a:ext>
              </a:extLst>
            </p:cNvPr>
            <p:cNvSpPr/>
            <p:nvPr/>
          </p:nvSpPr>
          <p:spPr>
            <a:xfrm rot="16200000">
              <a:off x="2204208" y="3462065"/>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7" name="Oval 356">
              <a:extLst>
                <a:ext uri="{FF2B5EF4-FFF2-40B4-BE49-F238E27FC236}">
                  <a16:creationId xmlns:a16="http://schemas.microsoft.com/office/drawing/2014/main" id="{E451F1E8-220A-4821-8ED5-ABB679A054BE}"/>
                </a:ext>
              </a:extLst>
            </p:cNvPr>
            <p:cNvSpPr/>
            <p:nvPr/>
          </p:nvSpPr>
          <p:spPr>
            <a:xfrm rot="5400000">
              <a:off x="2280483" y="336864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8" name="Oval 357">
              <a:extLst>
                <a:ext uri="{FF2B5EF4-FFF2-40B4-BE49-F238E27FC236}">
                  <a16:creationId xmlns:a16="http://schemas.microsoft.com/office/drawing/2014/main" id="{E7CBC7A4-3219-46A3-8E0B-495ACF1C2163}"/>
                </a:ext>
              </a:extLst>
            </p:cNvPr>
            <p:cNvSpPr/>
            <p:nvPr/>
          </p:nvSpPr>
          <p:spPr>
            <a:xfrm rot="5400000">
              <a:off x="2117624" y="340514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9" name="Oval 358">
              <a:extLst>
                <a:ext uri="{FF2B5EF4-FFF2-40B4-BE49-F238E27FC236}">
                  <a16:creationId xmlns:a16="http://schemas.microsoft.com/office/drawing/2014/main" id="{3BAC02F0-FD12-4963-83E3-149C53A7CC08}"/>
                </a:ext>
              </a:extLst>
            </p:cNvPr>
            <p:cNvSpPr/>
            <p:nvPr/>
          </p:nvSpPr>
          <p:spPr>
            <a:xfrm rot="5400000">
              <a:off x="2422672" y="338859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0" name="Oval 359">
              <a:extLst>
                <a:ext uri="{FF2B5EF4-FFF2-40B4-BE49-F238E27FC236}">
                  <a16:creationId xmlns:a16="http://schemas.microsoft.com/office/drawing/2014/main" id="{C7AA0109-47FA-44C0-B378-59F789E478C0}"/>
                </a:ext>
              </a:extLst>
            </p:cNvPr>
            <p:cNvSpPr/>
            <p:nvPr/>
          </p:nvSpPr>
          <p:spPr>
            <a:xfrm rot="16200000">
              <a:off x="2172171" y="357125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1" name="Oval 360">
              <a:extLst>
                <a:ext uri="{FF2B5EF4-FFF2-40B4-BE49-F238E27FC236}">
                  <a16:creationId xmlns:a16="http://schemas.microsoft.com/office/drawing/2014/main" id="{8280EB50-AE62-463D-A8A0-B3B619F34458}"/>
                </a:ext>
              </a:extLst>
            </p:cNvPr>
            <p:cNvSpPr/>
            <p:nvPr/>
          </p:nvSpPr>
          <p:spPr>
            <a:xfrm rot="16200000">
              <a:off x="1925771" y="355283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2" name="Oval 361">
              <a:extLst>
                <a:ext uri="{FF2B5EF4-FFF2-40B4-BE49-F238E27FC236}">
                  <a16:creationId xmlns:a16="http://schemas.microsoft.com/office/drawing/2014/main" id="{76EA4F93-1E23-4E25-9287-BA15EA2549D6}"/>
                </a:ext>
              </a:extLst>
            </p:cNvPr>
            <p:cNvSpPr/>
            <p:nvPr/>
          </p:nvSpPr>
          <p:spPr>
            <a:xfrm rot="16200000">
              <a:off x="1953078" y="371598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3" name="Oval 362">
              <a:extLst>
                <a:ext uri="{FF2B5EF4-FFF2-40B4-BE49-F238E27FC236}">
                  <a16:creationId xmlns:a16="http://schemas.microsoft.com/office/drawing/2014/main" id="{8CAC1E5E-18FB-409D-9AB2-54C8C49E18D4}"/>
                </a:ext>
              </a:extLst>
            </p:cNvPr>
            <p:cNvSpPr/>
            <p:nvPr/>
          </p:nvSpPr>
          <p:spPr>
            <a:xfrm rot="5400000">
              <a:off x="2024222" y="3554874"/>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4" name="Oval 363">
              <a:extLst>
                <a:ext uri="{FF2B5EF4-FFF2-40B4-BE49-F238E27FC236}">
                  <a16:creationId xmlns:a16="http://schemas.microsoft.com/office/drawing/2014/main" id="{FE81F316-355F-4AD4-9A90-D14890F87E00}"/>
                </a:ext>
              </a:extLst>
            </p:cNvPr>
            <p:cNvSpPr/>
            <p:nvPr/>
          </p:nvSpPr>
          <p:spPr>
            <a:xfrm rot="5400000">
              <a:off x="2233780" y="3698083"/>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5" name="Oval 364">
              <a:extLst>
                <a:ext uri="{FF2B5EF4-FFF2-40B4-BE49-F238E27FC236}">
                  <a16:creationId xmlns:a16="http://schemas.microsoft.com/office/drawing/2014/main" id="{4E5D91AE-F7A1-43FC-933A-5F2A19FE249F}"/>
                </a:ext>
              </a:extLst>
            </p:cNvPr>
            <p:cNvSpPr/>
            <p:nvPr/>
          </p:nvSpPr>
          <p:spPr>
            <a:xfrm rot="5400000">
              <a:off x="2317205" y="354870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6" name="Oval 365">
              <a:extLst>
                <a:ext uri="{FF2B5EF4-FFF2-40B4-BE49-F238E27FC236}">
                  <a16:creationId xmlns:a16="http://schemas.microsoft.com/office/drawing/2014/main" id="{946F8940-33B6-4522-9EAB-ADB05DAD50C3}"/>
                </a:ext>
              </a:extLst>
            </p:cNvPr>
            <p:cNvSpPr/>
            <p:nvPr/>
          </p:nvSpPr>
          <p:spPr>
            <a:xfrm rot="5400000">
              <a:off x="2087890" y="377323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7" name="Oval 366">
              <a:extLst>
                <a:ext uri="{FF2B5EF4-FFF2-40B4-BE49-F238E27FC236}">
                  <a16:creationId xmlns:a16="http://schemas.microsoft.com/office/drawing/2014/main" id="{E0B0BA87-817F-4019-9B77-E9C9AFB8C917}"/>
                </a:ext>
              </a:extLst>
            </p:cNvPr>
            <p:cNvSpPr/>
            <p:nvPr/>
          </p:nvSpPr>
          <p:spPr>
            <a:xfrm rot="16200000">
              <a:off x="2033785" y="369869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8" name="Oval 367">
              <a:extLst>
                <a:ext uri="{FF2B5EF4-FFF2-40B4-BE49-F238E27FC236}">
                  <a16:creationId xmlns:a16="http://schemas.microsoft.com/office/drawing/2014/main" id="{F3B639A5-37DE-4A58-8AF5-A8F64A4B00A8}"/>
                </a:ext>
              </a:extLst>
            </p:cNvPr>
            <p:cNvSpPr/>
            <p:nvPr/>
          </p:nvSpPr>
          <p:spPr>
            <a:xfrm rot="16200000">
              <a:off x="2110819" y="3486598"/>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9" name="Oval 368">
              <a:extLst>
                <a:ext uri="{FF2B5EF4-FFF2-40B4-BE49-F238E27FC236}">
                  <a16:creationId xmlns:a16="http://schemas.microsoft.com/office/drawing/2014/main" id="{58B77B53-DEAD-4E2A-9DBF-6052781C2625}"/>
                </a:ext>
              </a:extLst>
            </p:cNvPr>
            <p:cNvSpPr/>
            <p:nvPr/>
          </p:nvSpPr>
          <p:spPr>
            <a:xfrm rot="16200000">
              <a:off x="2130150" y="366503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0" name="Oval 369">
              <a:extLst>
                <a:ext uri="{FF2B5EF4-FFF2-40B4-BE49-F238E27FC236}">
                  <a16:creationId xmlns:a16="http://schemas.microsoft.com/office/drawing/2014/main" id="{E992C5A3-052A-4ABC-8AA5-CEE98896CA37}"/>
                </a:ext>
              </a:extLst>
            </p:cNvPr>
            <p:cNvSpPr/>
            <p:nvPr/>
          </p:nvSpPr>
          <p:spPr>
            <a:xfrm rot="5400000">
              <a:off x="1953382" y="363565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1" name="Oval 370">
              <a:extLst>
                <a:ext uri="{FF2B5EF4-FFF2-40B4-BE49-F238E27FC236}">
                  <a16:creationId xmlns:a16="http://schemas.microsoft.com/office/drawing/2014/main" id="{BCDB8CB0-FA13-4E1B-88C3-60B590843D43}"/>
                </a:ext>
              </a:extLst>
            </p:cNvPr>
            <p:cNvSpPr/>
            <p:nvPr/>
          </p:nvSpPr>
          <p:spPr>
            <a:xfrm rot="5400000">
              <a:off x="2266423" y="361627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2" name="Oval 371">
              <a:extLst>
                <a:ext uri="{FF2B5EF4-FFF2-40B4-BE49-F238E27FC236}">
                  <a16:creationId xmlns:a16="http://schemas.microsoft.com/office/drawing/2014/main" id="{0C63C7DE-FF36-491C-A942-E311456B8280}"/>
                </a:ext>
              </a:extLst>
            </p:cNvPr>
            <p:cNvSpPr/>
            <p:nvPr/>
          </p:nvSpPr>
          <p:spPr>
            <a:xfrm rot="5400000">
              <a:off x="2001155" y="349041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3" name="Oval 372">
              <a:extLst>
                <a:ext uri="{FF2B5EF4-FFF2-40B4-BE49-F238E27FC236}">
                  <a16:creationId xmlns:a16="http://schemas.microsoft.com/office/drawing/2014/main" id="{8AEF6B84-1296-4E81-9D59-2FC4059F5C79}"/>
                </a:ext>
              </a:extLst>
            </p:cNvPr>
            <p:cNvSpPr/>
            <p:nvPr/>
          </p:nvSpPr>
          <p:spPr>
            <a:xfrm rot="5400000">
              <a:off x="2746653" y="332935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4" name="Oval 373">
              <a:extLst>
                <a:ext uri="{FF2B5EF4-FFF2-40B4-BE49-F238E27FC236}">
                  <a16:creationId xmlns:a16="http://schemas.microsoft.com/office/drawing/2014/main" id="{FB933766-4792-469C-AB79-5DEC0F1B92A3}"/>
                </a:ext>
              </a:extLst>
            </p:cNvPr>
            <p:cNvSpPr/>
            <p:nvPr/>
          </p:nvSpPr>
          <p:spPr>
            <a:xfrm rot="5400000">
              <a:off x="2168260" y="375644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5" name="Oval 374">
              <a:extLst>
                <a:ext uri="{FF2B5EF4-FFF2-40B4-BE49-F238E27FC236}">
                  <a16:creationId xmlns:a16="http://schemas.microsoft.com/office/drawing/2014/main" id="{D30A3C0E-9979-48F2-9385-52F6B0666364}"/>
                </a:ext>
              </a:extLst>
            </p:cNvPr>
            <p:cNvSpPr/>
            <p:nvPr/>
          </p:nvSpPr>
          <p:spPr>
            <a:xfrm rot="5400000">
              <a:off x="2310448" y="3776391"/>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6" name="Oval 375">
              <a:extLst>
                <a:ext uri="{FF2B5EF4-FFF2-40B4-BE49-F238E27FC236}">
                  <a16:creationId xmlns:a16="http://schemas.microsoft.com/office/drawing/2014/main" id="{3D43DDB9-8B3D-466F-B3BB-F3C2579EFBB8}"/>
                </a:ext>
              </a:extLst>
            </p:cNvPr>
            <p:cNvSpPr/>
            <p:nvPr/>
          </p:nvSpPr>
          <p:spPr>
            <a:xfrm rot="15196595">
              <a:off x="2175207" y="245478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7" name="Oval 376">
              <a:extLst>
                <a:ext uri="{FF2B5EF4-FFF2-40B4-BE49-F238E27FC236}">
                  <a16:creationId xmlns:a16="http://schemas.microsoft.com/office/drawing/2014/main" id="{CAD19CA5-E57F-46C8-B74F-9EC294EE06C1}"/>
                </a:ext>
              </a:extLst>
            </p:cNvPr>
            <p:cNvSpPr/>
            <p:nvPr/>
          </p:nvSpPr>
          <p:spPr>
            <a:xfrm rot="15196595">
              <a:off x="2256360" y="237076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8" name="Oval 377">
              <a:extLst>
                <a:ext uri="{FF2B5EF4-FFF2-40B4-BE49-F238E27FC236}">
                  <a16:creationId xmlns:a16="http://schemas.microsoft.com/office/drawing/2014/main" id="{95153682-1461-4E09-B2B5-3B4AEB511B98}"/>
                </a:ext>
              </a:extLst>
            </p:cNvPr>
            <p:cNvSpPr/>
            <p:nvPr/>
          </p:nvSpPr>
          <p:spPr>
            <a:xfrm rot="15196595">
              <a:off x="2004449" y="265990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9" name="Oval 378">
              <a:extLst>
                <a:ext uri="{FF2B5EF4-FFF2-40B4-BE49-F238E27FC236}">
                  <a16:creationId xmlns:a16="http://schemas.microsoft.com/office/drawing/2014/main" id="{06EA25B0-20ED-4340-AD88-02B1269560D0}"/>
                </a:ext>
              </a:extLst>
            </p:cNvPr>
            <p:cNvSpPr/>
            <p:nvPr/>
          </p:nvSpPr>
          <p:spPr>
            <a:xfrm rot="4396595">
              <a:off x="2031381" y="247820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0" name="Oval 379">
              <a:extLst>
                <a:ext uri="{FF2B5EF4-FFF2-40B4-BE49-F238E27FC236}">
                  <a16:creationId xmlns:a16="http://schemas.microsoft.com/office/drawing/2014/main" id="{81ECBE08-81E1-4D11-A600-3363435F1D37}"/>
                </a:ext>
              </a:extLst>
            </p:cNvPr>
            <p:cNvSpPr/>
            <p:nvPr/>
          </p:nvSpPr>
          <p:spPr>
            <a:xfrm rot="4396595">
              <a:off x="2282842" y="267957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1" name="Oval 380">
              <a:extLst>
                <a:ext uri="{FF2B5EF4-FFF2-40B4-BE49-F238E27FC236}">
                  <a16:creationId xmlns:a16="http://schemas.microsoft.com/office/drawing/2014/main" id="{53E6DF12-B78A-4F5D-8DBA-3800B23EB456}"/>
                </a:ext>
              </a:extLst>
            </p:cNvPr>
            <p:cNvSpPr/>
            <p:nvPr/>
          </p:nvSpPr>
          <p:spPr>
            <a:xfrm rot="4396595">
              <a:off x="2269417" y="256025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82" name="Oval 381">
              <a:extLst>
                <a:ext uri="{FF2B5EF4-FFF2-40B4-BE49-F238E27FC236}">
                  <a16:creationId xmlns:a16="http://schemas.microsoft.com/office/drawing/2014/main" id="{6AAC9BFF-AB82-4317-A412-EA6CB4A8CD70}"/>
                </a:ext>
              </a:extLst>
            </p:cNvPr>
            <p:cNvSpPr/>
            <p:nvPr/>
          </p:nvSpPr>
          <p:spPr>
            <a:xfrm rot="4396595">
              <a:off x="2364907" y="242161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3" name="Oval 382">
              <a:extLst>
                <a:ext uri="{FF2B5EF4-FFF2-40B4-BE49-F238E27FC236}">
                  <a16:creationId xmlns:a16="http://schemas.microsoft.com/office/drawing/2014/main" id="{9102C302-DCB6-4795-BC2A-1A17AA8E43BC}"/>
                </a:ext>
              </a:extLst>
            </p:cNvPr>
            <p:cNvSpPr/>
            <p:nvPr/>
          </p:nvSpPr>
          <p:spPr>
            <a:xfrm rot="4396595">
              <a:off x="2148744" y="267767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4" name="Oval 383">
              <a:extLst>
                <a:ext uri="{FF2B5EF4-FFF2-40B4-BE49-F238E27FC236}">
                  <a16:creationId xmlns:a16="http://schemas.microsoft.com/office/drawing/2014/main" id="{14D8EA7C-56F4-4F09-9AFF-091DCAB73A61}"/>
                </a:ext>
              </a:extLst>
            </p:cNvPr>
            <p:cNvSpPr/>
            <p:nvPr/>
          </p:nvSpPr>
          <p:spPr>
            <a:xfrm rot="15196595">
              <a:off x="2075477" y="262184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5" name="Oval 384">
              <a:extLst>
                <a:ext uri="{FF2B5EF4-FFF2-40B4-BE49-F238E27FC236}">
                  <a16:creationId xmlns:a16="http://schemas.microsoft.com/office/drawing/2014/main" id="{874FC70B-2006-4E48-BBF1-BF1E2E0F94E5}"/>
                </a:ext>
              </a:extLst>
            </p:cNvPr>
            <p:cNvSpPr/>
            <p:nvPr/>
          </p:nvSpPr>
          <p:spPr>
            <a:xfrm rot="15196595">
              <a:off x="2150548" y="238148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6" name="Oval 385">
              <a:extLst>
                <a:ext uri="{FF2B5EF4-FFF2-40B4-BE49-F238E27FC236}">
                  <a16:creationId xmlns:a16="http://schemas.microsoft.com/office/drawing/2014/main" id="{3CD7AE88-9C62-4533-8BEB-07015743B6A0}"/>
                </a:ext>
              </a:extLst>
            </p:cNvPr>
            <p:cNvSpPr/>
            <p:nvPr/>
          </p:nvSpPr>
          <p:spPr>
            <a:xfrm rot="15196595">
              <a:off x="2160660" y="255842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7" name="Oval 386">
              <a:extLst>
                <a:ext uri="{FF2B5EF4-FFF2-40B4-BE49-F238E27FC236}">
                  <a16:creationId xmlns:a16="http://schemas.microsoft.com/office/drawing/2014/main" id="{49756BE5-AB6C-4A4E-B52B-2898342D321B}"/>
                </a:ext>
              </a:extLst>
            </p:cNvPr>
            <p:cNvSpPr/>
            <p:nvPr/>
          </p:nvSpPr>
          <p:spPr>
            <a:xfrm rot="4396595">
              <a:off x="2002491" y="258364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8" name="Oval 387">
              <a:extLst>
                <a:ext uri="{FF2B5EF4-FFF2-40B4-BE49-F238E27FC236}">
                  <a16:creationId xmlns:a16="http://schemas.microsoft.com/office/drawing/2014/main" id="{3C95B55A-DCF6-43CB-98B2-D55F5B623C0F}"/>
                </a:ext>
              </a:extLst>
            </p:cNvPr>
            <p:cNvSpPr/>
            <p:nvPr/>
          </p:nvSpPr>
          <p:spPr>
            <a:xfrm rot="4396595">
              <a:off x="2275850" y="247424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9" name="Oval 388">
              <a:extLst>
                <a:ext uri="{FF2B5EF4-FFF2-40B4-BE49-F238E27FC236}">
                  <a16:creationId xmlns:a16="http://schemas.microsoft.com/office/drawing/2014/main" id="{6E426A8A-148F-4F5D-AF34-BECC3DF7BBBF}"/>
                </a:ext>
              </a:extLst>
            </p:cNvPr>
            <p:cNvSpPr/>
            <p:nvPr/>
          </p:nvSpPr>
          <p:spPr>
            <a:xfrm rot="4396595">
              <a:off x="2006192" y="272643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0" name="Oval 389">
              <a:extLst>
                <a:ext uri="{FF2B5EF4-FFF2-40B4-BE49-F238E27FC236}">
                  <a16:creationId xmlns:a16="http://schemas.microsoft.com/office/drawing/2014/main" id="{51A2E756-F40E-495A-A88F-FA5F9EF3A5E6}"/>
                </a:ext>
              </a:extLst>
            </p:cNvPr>
            <p:cNvSpPr/>
            <p:nvPr/>
          </p:nvSpPr>
          <p:spPr>
            <a:xfrm rot="4396595">
              <a:off x="2374979" y="251443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1" name="Oval 390">
              <a:extLst>
                <a:ext uri="{FF2B5EF4-FFF2-40B4-BE49-F238E27FC236}">
                  <a16:creationId xmlns:a16="http://schemas.microsoft.com/office/drawing/2014/main" id="{75D8F53A-0C42-4D5A-B2AF-5701291405CF}"/>
                </a:ext>
              </a:extLst>
            </p:cNvPr>
            <p:cNvSpPr/>
            <p:nvPr/>
          </p:nvSpPr>
          <p:spPr>
            <a:xfrm rot="15196595">
              <a:off x="2181161" y="274121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2" name="Oval 391">
              <a:extLst>
                <a:ext uri="{FF2B5EF4-FFF2-40B4-BE49-F238E27FC236}">
                  <a16:creationId xmlns:a16="http://schemas.microsoft.com/office/drawing/2014/main" id="{DB3D1EEE-5486-4C1B-B9CF-2BC4178CC11D}"/>
                </a:ext>
              </a:extLst>
            </p:cNvPr>
            <p:cNvSpPr/>
            <p:nvPr/>
          </p:nvSpPr>
          <p:spPr>
            <a:xfrm rot="4396595">
              <a:off x="2222173" y="263673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3" name="Oval 392">
              <a:extLst>
                <a:ext uri="{FF2B5EF4-FFF2-40B4-BE49-F238E27FC236}">
                  <a16:creationId xmlns:a16="http://schemas.microsoft.com/office/drawing/2014/main" id="{7D51A525-8573-41DC-8BE7-E24A37C9F43E}"/>
                </a:ext>
              </a:extLst>
            </p:cNvPr>
            <p:cNvSpPr/>
            <p:nvPr/>
          </p:nvSpPr>
          <p:spPr>
            <a:xfrm rot="4396595">
              <a:off x="2074050" y="24176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4" name="Oval 393">
              <a:extLst>
                <a:ext uri="{FF2B5EF4-FFF2-40B4-BE49-F238E27FC236}">
                  <a16:creationId xmlns:a16="http://schemas.microsoft.com/office/drawing/2014/main" id="{AC41904D-1A0E-443C-9841-9413FDC1D09F}"/>
                </a:ext>
              </a:extLst>
            </p:cNvPr>
            <p:cNvSpPr/>
            <p:nvPr/>
          </p:nvSpPr>
          <p:spPr>
            <a:xfrm rot="4396595">
              <a:off x="2362797" y="261665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5" name="Oval 394">
              <a:extLst>
                <a:ext uri="{FF2B5EF4-FFF2-40B4-BE49-F238E27FC236}">
                  <a16:creationId xmlns:a16="http://schemas.microsoft.com/office/drawing/2014/main" id="{02BACF84-0819-471E-9934-E8DA0B9F3709}"/>
                </a:ext>
              </a:extLst>
            </p:cNvPr>
            <p:cNvSpPr/>
            <p:nvPr/>
          </p:nvSpPr>
          <p:spPr>
            <a:xfrm rot="15196595">
              <a:off x="2179320" y="285847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6" name="Oval 395">
              <a:extLst>
                <a:ext uri="{FF2B5EF4-FFF2-40B4-BE49-F238E27FC236}">
                  <a16:creationId xmlns:a16="http://schemas.microsoft.com/office/drawing/2014/main" id="{BBC6F626-6E77-4264-B29D-3EAEB4F31126}"/>
                </a:ext>
              </a:extLst>
            </p:cNvPr>
            <p:cNvSpPr/>
            <p:nvPr/>
          </p:nvSpPr>
          <p:spPr>
            <a:xfrm rot="15196595">
              <a:off x="2095958" y="230348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7" name="Oval 396">
              <a:extLst>
                <a:ext uri="{FF2B5EF4-FFF2-40B4-BE49-F238E27FC236}">
                  <a16:creationId xmlns:a16="http://schemas.microsoft.com/office/drawing/2014/main" id="{472B72FC-43A9-4DA1-A6ED-C60B78286EB8}"/>
                </a:ext>
              </a:extLst>
            </p:cNvPr>
            <p:cNvSpPr/>
            <p:nvPr/>
          </p:nvSpPr>
          <p:spPr>
            <a:xfrm rot="15196595">
              <a:off x="2008562" y="30635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8" name="Oval 397">
              <a:extLst>
                <a:ext uri="{FF2B5EF4-FFF2-40B4-BE49-F238E27FC236}">
                  <a16:creationId xmlns:a16="http://schemas.microsoft.com/office/drawing/2014/main" id="{976EA325-A82C-4A56-987A-5F75E73DA73A}"/>
                </a:ext>
              </a:extLst>
            </p:cNvPr>
            <p:cNvSpPr/>
            <p:nvPr/>
          </p:nvSpPr>
          <p:spPr>
            <a:xfrm rot="4396595">
              <a:off x="2035494" y="2881889"/>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9" name="Oval 398">
              <a:extLst>
                <a:ext uri="{FF2B5EF4-FFF2-40B4-BE49-F238E27FC236}">
                  <a16:creationId xmlns:a16="http://schemas.microsoft.com/office/drawing/2014/main" id="{114A8FD0-2726-4FEC-9B80-0CF08AA8F420}"/>
                </a:ext>
              </a:extLst>
            </p:cNvPr>
            <p:cNvSpPr/>
            <p:nvPr/>
          </p:nvSpPr>
          <p:spPr>
            <a:xfrm rot="4396595">
              <a:off x="2286955" y="308326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0" name="Oval 399">
              <a:extLst>
                <a:ext uri="{FF2B5EF4-FFF2-40B4-BE49-F238E27FC236}">
                  <a16:creationId xmlns:a16="http://schemas.microsoft.com/office/drawing/2014/main" id="{E4896BFE-69C6-431A-ACE6-AB08107645B9}"/>
                </a:ext>
              </a:extLst>
            </p:cNvPr>
            <p:cNvSpPr/>
            <p:nvPr/>
          </p:nvSpPr>
          <p:spPr>
            <a:xfrm rot="4396595">
              <a:off x="2273530" y="296394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01" name="Oval 400">
              <a:extLst>
                <a:ext uri="{FF2B5EF4-FFF2-40B4-BE49-F238E27FC236}">
                  <a16:creationId xmlns:a16="http://schemas.microsoft.com/office/drawing/2014/main" id="{6BE02274-D259-4D70-96E7-28E51EAD5438}"/>
                </a:ext>
              </a:extLst>
            </p:cNvPr>
            <p:cNvSpPr/>
            <p:nvPr/>
          </p:nvSpPr>
          <p:spPr>
            <a:xfrm rot="4396595">
              <a:off x="2309154" y="279861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2" name="Oval 401">
              <a:extLst>
                <a:ext uri="{FF2B5EF4-FFF2-40B4-BE49-F238E27FC236}">
                  <a16:creationId xmlns:a16="http://schemas.microsoft.com/office/drawing/2014/main" id="{AAC3FD98-C5E0-478E-B9AD-2E6BBB53D8D3}"/>
                </a:ext>
              </a:extLst>
            </p:cNvPr>
            <p:cNvSpPr/>
            <p:nvPr/>
          </p:nvSpPr>
          <p:spPr>
            <a:xfrm rot="4396595">
              <a:off x="2152857" y="3081361"/>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3" name="Oval 402">
              <a:extLst>
                <a:ext uri="{FF2B5EF4-FFF2-40B4-BE49-F238E27FC236}">
                  <a16:creationId xmlns:a16="http://schemas.microsoft.com/office/drawing/2014/main" id="{680955D6-738C-461D-920D-E46AEB4B828B}"/>
                </a:ext>
              </a:extLst>
            </p:cNvPr>
            <p:cNvSpPr/>
            <p:nvPr/>
          </p:nvSpPr>
          <p:spPr>
            <a:xfrm rot="15196595">
              <a:off x="2079590" y="302553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4" name="Oval 403">
              <a:extLst>
                <a:ext uri="{FF2B5EF4-FFF2-40B4-BE49-F238E27FC236}">
                  <a16:creationId xmlns:a16="http://schemas.microsoft.com/office/drawing/2014/main" id="{D3D07437-8647-445B-A5C4-755B6A3A577C}"/>
                </a:ext>
              </a:extLst>
            </p:cNvPr>
            <p:cNvSpPr/>
            <p:nvPr/>
          </p:nvSpPr>
          <p:spPr>
            <a:xfrm rot="15196595">
              <a:off x="2093625" y="279851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5" name="Oval 404">
              <a:extLst>
                <a:ext uri="{FF2B5EF4-FFF2-40B4-BE49-F238E27FC236}">
                  <a16:creationId xmlns:a16="http://schemas.microsoft.com/office/drawing/2014/main" id="{2BF1951D-36AE-4D53-8437-D5484A719DE6}"/>
                </a:ext>
              </a:extLst>
            </p:cNvPr>
            <p:cNvSpPr/>
            <p:nvPr/>
          </p:nvSpPr>
          <p:spPr>
            <a:xfrm rot="15196595">
              <a:off x="2164773" y="296211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6" name="Oval 405">
              <a:extLst>
                <a:ext uri="{FF2B5EF4-FFF2-40B4-BE49-F238E27FC236}">
                  <a16:creationId xmlns:a16="http://schemas.microsoft.com/office/drawing/2014/main" id="{1ECCCE68-72B6-4CE6-A71C-82E974196231}"/>
                </a:ext>
              </a:extLst>
            </p:cNvPr>
            <p:cNvSpPr/>
            <p:nvPr/>
          </p:nvSpPr>
          <p:spPr>
            <a:xfrm rot="4396595">
              <a:off x="2034887" y="282032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7" name="Oval 406">
              <a:extLst>
                <a:ext uri="{FF2B5EF4-FFF2-40B4-BE49-F238E27FC236}">
                  <a16:creationId xmlns:a16="http://schemas.microsoft.com/office/drawing/2014/main" id="{E8FC1BC3-706D-427F-A52F-72F9F93C4C60}"/>
                </a:ext>
              </a:extLst>
            </p:cNvPr>
            <p:cNvSpPr/>
            <p:nvPr/>
          </p:nvSpPr>
          <p:spPr>
            <a:xfrm rot="4396595">
              <a:off x="2279962" y="287793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8" name="Oval 407">
              <a:extLst>
                <a:ext uri="{FF2B5EF4-FFF2-40B4-BE49-F238E27FC236}">
                  <a16:creationId xmlns:a16="http://schemas.microsoft.com/office/drawing/2014/main" id="{E75BF05A-28E5-467D-8F59-6E827E1AD9B8}"/>
                </a:ext>
              </a:extLst>
            </p:cNvPr>
            <p:cNvSpPr/>
            <p:nvPr/>
          </p:nvSpPr>
          <p:spPr>
            <a:xfrm rot="4396595">
              <a:off x="1979797" y="2320903"/>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9" name="Oval 408">
              <a:extLst>
                <a:ext uri="{FF2B5EF4-FFF2-40B4-BE49-F238E27FC236}">
                  <a16:creationId xmlns:a16="http://schemas.microsoft.com/office/drawing/2014/main" id="{4F0CD6DD-4348-4E54-82F1-31148BCFCB12}"/>
                </a:ext>
              </a:extLst>
            </p:cNvPr>
            <p:cNvSpPr/>
            <p:nvPr/>
          </p:nvSpPr>
          <p:spPr>
            <a:xfrm rot="4396595">
              <a:off x="2365292" y="286743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0" name="Oval 409">
              <a:extLst>
                <a:ext uri="{FF2B5EF4-FFF2-40B4-BE49-F238E27FC236}">
                  <a16:creationId xmlns:a16="http://schemas.microsoft.com/office/drawing/2014/main" id="{9A44337C-7C38-45AF-BDBD-128A03153348}"/>
                </a:ext>
              </a:extLst>
            </p:cNvPr>
            <p:cNvSpPr/>
            <p:nvPr/>
          </p:nvSpPr>
          <p:spPr>
            <a:xfrm rot="15196595">
              <a:off x="2811425" y="324013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1" name="Oval 410">
              <a:extLst>
                <a:ext uri="{FF2B5EF4-FFF2-40B4-BE49-F238E27FC236}">
                  <a16:creationId xmlns:a16="http://schemas.microsoft.com/office/drawing/2014/main" id="{B6BD30FA-D3DD-454A-8C29-05C0D7C08F6B}"/>
                </a:ext>
              </a:extLst>
            </p:cNvPr>
            <p:cNvSpPr/>
            <p:nvPr/>
          </p:nvSpPr>
          <p:spPr>
            <a:xfrm rot="4396595">
              <a:off x="2226286" y="304042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2" name="Oval 411">
              <a:extLst>
                <a:ext uri="{FF2B5EF4-FFF2-40B4-BE49-F238E27FC236}">
                  <a16:creationId xmlns:a16="http://schemas.microsoft.com/office/drawing/2014/main" id="{605D22A5-3886-4497-B065-ED80C5DC444E}"/>
                </a:ext>
              </a:extLst>
            </p:cNvPr>
            <p:cNvSpPr/>
            <p:nvPr/>
          </p:nvSpPr>
          <p:spPr>
            <a:xfrm rot="4396595">
              <a:off x="2080816" y="3122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3" name="Oval 412">
              <a:extLst>
                <a:ext uri="{FF2B5EF4-FFF2-40B4-BE49-F238E27FC236}">
                  <a16:creationId xmlns:a16="http://schemas.microsoft.com/office/drawing/2014/main" id="{938B6B75-1978-4102-B1A4-DD62AD6E1419}"/>
                </a:ext>
              </a:extLst>
            </p:cNvPr>
            <p:cNvSpPr/>
            <p:nvPr/>
          </p:nvSpPr>
          <p:spPr>
            <a:xfrm rot="4396595">
              <a:off x="2366910" y="302034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4" name="Oval 413">
              <a:extLst>
                <a:ext uri="{FF2B5EF4-FFF2-40B4-BE49-F238E27FC236}">
                  <a16:creationId xmlns:a16="http://schemas.microsoft.com/office/drawing/2014/main" id="{CF87DE4C-8800-4E1C-BE45-D3DC83F2B6A8}"/>
                </a:ext>
              </a:extLst>
            </p:cNvPr>
            <p:cNvSpPr/>
            <p:nvPr/>
          </p:nvSpPr>
          <p:spPr>
            <a:xfrm rot="15086866">
              <a:off x="2642327" y="252497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5" name="Oval 414">
              <a:extLst>
                <a:ext uri="{FF2B5EF4-FFF2-40B4-BE49-F238E27FC236}">
                  <a16:creationId xmlns:a16="http://schemas.microsoft.com/office/drawing/2014/main" id="{728F0C62-95DE-466F-BC5E-CED7BFAAA7F6}"/>
                </a:ext>
              </a:extLst>
            </p:cNvPr>
            <p:cNvSpPr/>
            <p:nvPr/>
          </p:nvSpPr>
          <p:spPr>
            <a:xfrm rot="15086866">
              <a:off x="2720592" y="243858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6" name="Oval 415">
              <a:extLst>
                <a:ext uri="{FF2B5EF4-FFF2-40B4-BE49-F238E27FC236}">
                  <a16:creationId xmlns:a16="http://schemas.microsoft.com/office/drawing/2014/main" id="{A3E30B37-F669-43CB-90E0-42B4B7FFF0E1}"/>
                </a:ext>
              </a:extLst>
            </p:cNvPr>
            <p:cNvSpPr/>
            <p:nvPr/>
          </p:nvSpPr>
          <p:spPr>
            <a:xfrm rot="15086866">
              <a:off x="2477872" y="273578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7" name="Oval 416">
              <a:extLst>
                <a:ext uri="{FF2B5EF4-FFF2-40B4-BE49-F238E27FC236}">
                  <a16:creationId xmlns:a16="http://schemas.microsoft.com/office/drawing/2014/main" id="{2CE26A01-13D3-498C-81F0-DC556D6A86FE}"/>
                </a:ext>
              </a:extLst>
            </p:cNvPr>
            <p:cNvSpPr/>
            <p:nvPr/>
          </p:nvSpPr>
          <p:spPr>
            <a:xfrm rot="4286866">
              <a:off x="2499651" y="2552631"/>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8" name="Oval 417">
              <a:extLst>
                <a:ext uri="{FF2B5EF4-FFF2-40B4-BE49-F238E27FC236}">
                  <a16:creationId xmlns:a16="http://schemas.microsoft.com/office/drawing/2014/main" id="{74C5D1BB-626A-4F24-82CE-FB370AABDFDC}"/>
                </a:ext>
              </a:extLst>
            </p:cNvPr>
            <p:cNvSpPr/>
            <p:nvPr/>
          </p:nvSpPr>
          <p:spPr>
            <a:xfrm rot="4286866">
              <a:off x="2757081" y="274622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9" name="Oval 418">
              <a:extLst>
                <a:ext uri="{FF2B5EF4-FFF2-40B4-BE49-F238E27FC236}">
                  <a16:creationId xmlns:a16="http://schemas.microsoft.com/office/drawing/2014/main" id="{0005A740-F7D6-457D-9415-93CA2D5959F7}"/>
                </a:ext>
              </a:extLst>
            </p:cNvPr>
            <p:cNvSpPr/>
            <p:nvPr/>
          </p:nvSpPr>
          <p:spPr>
            <a:xfrm rot="4286866">
              <a:off x="2739690" y="262755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0" name="Oval 419">
              <a:extLst>
                <a:ext uri="{FF2B5EF4-FFF2-40B4-BE49-F238E27FC236}">
                  <a16:creationId xmlns:a16="http://schemas.microsoft.com/office/drawing/2014/main" id="{7DC9178A-70B0-4D4A-93DA-632AB2F39EEF}"/>
                </a:ext>
              </a:extLst>
            </p:cNvPr>
            <p:cNvSpPr/>
            <p:nvPr/>
          </p:nvSpPr>
          <p:spPr>
            <a:xfrm rot="4286866">
              <a:off x="2830542" y="248611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1" name="Oval 420">
              <a:extLst>
                <a:ext uri="{FF2B5EF4-FFF2-40B4-BE49-F238E27FC236}">
                  <a16:creationId xmlns:a16="http://schemas.microsoft.com/office/drawing/2014/main" id="{DD1E1437-A8A8-4D42-8C5A-137E4E348275}"/>
                </a:ext>
              </a:extLst>
            </p:cNvPr>
            <p:cNvSpPr/>
            <p:nvPr/>
          </p:nvSpPr>
          <p:spPr>
            <a:xfrm rot="4286866">
              <a:off x="2622495" y="27491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2" name="Oval 421">
              <a:extLst>
                <a:ext uri="{FF2B5EF4-FFF2-40B4-BE49-F238E27FC236}">
                  <a16:creationId xmlns:a16="http://schemas.microsoft.com/office/drawing/2014/main" id="{63EB9403-F07A-404E-B7DF-AEB2A53D57E7}"/>
                </a:ext>
              </a:extLst>
            </p:cNvPr>
            <p:cNvSpPr/>
            <p:nvPr/>
          </p:nvSpPr>
          <p:spPr>
            <a:xfrm rot="15086866">
              <a:off x="2547485" y="269565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3" name="Oval 422">
              <a:extLst>
                <a:ext uri="{FF2B5EF4-FFF2-40B4-BE49-F238E27FC236}">
                  <a16:creationId xmlns:a16="http://schemas.microsoft.com/office/drawing/2014/main" id="{7314FA47-D53A-4AE2-A21D-6076AB00A4BB}"/>
                </a:ext>
              </a:extLst>
            </p:cNvPr>
            <p:cNvSpPr/>
            <p:nvPr/>
          </p:nvSpPr>
          <p:spPr>
            <a:xfrm rot="15086866">
              <a:off x="2554432" y="246812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4" name="Oval 423">
              <a:extLst>
                <a:ext uri="{FF2B5EF4-FFF2-40B4-BE49-F238E27FC236}">
                  <a16:creationId xmlns:a16="http://schemas.microsoft.com/office/drawing/2014/main" id="{761D858E-1F7C-413A-A707-368371146116}"/>
                </a:ext>
              </a:extLst>
            </p:cNvPr>
            <p:cNvSpPr/>
            <p:nvPr/>
          </p:nvSpPr>
          <p:spPr>
            <a:xfrm rot="15086866">
              <a:off x="2630930" y="262919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5" name="Oval 424">
              <a:extLst>
                <a:ext uri="{FF2B5EF4-FFF2-40B4-BE49-F238E27FC236}">
                  <a16:creationId xmlns:a16="http://schemas.microsoft.com/office/drawing/2014/main" id="{57D7645F-CF23-4426-9999-17F6C68F7FA3}"/>
                </a:ext>
              </a:extLst>
            </p:cNvPr>
            <p:cNvSpPr/>
            <p:nvPr/>
          </p:nvSpPr>
          <p:spPr>
            <a:xfrm rot="4286866">
              <a:off x="2451205" y="266147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6" name="Oval 425">
              <a:extLst>
                <a:ext uri="{FF2B5EF4-FFF2-40B4-BE49-F238E27FC236}">
                  <a16:creationId xmlns:a16="http://schemas.microsoft.com/office/drawing/2014/main" id="{19101FAD-B2D8-491F-8483-7C831E2324A8}"/>
                </a:ext>
              </a:extLst>
            </p:cNvPr>
            <p:cNvSpPr/>
            <p:nvPr/>
          </p:nvSpPr>
          <p:spPr>
            <a:xfrm rot="4286866">
              <a:off x="2743209" y="254155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7" name="Oval 426">
              <a:extLst>
                <a:ext uri="{FF2B5EF4-FFF2-40B4-BE49-F238E27FC236}">
                  <a16:creationId xmlns:a16="http://schemas.microsoft.com/office/drawing/2014/main" id="{AA11D810-0FA2-440D-84B6-3B24A7F80654}"/>
                </a:ext>
              </a:extLst>
            </p:cNvPr>
            <p:cNvSpPr/>
            <p:nvPr/>
          </p:nvSpPr>
          <p:spPr>
            <a:xfrm rot="4286866">
              <a:off x="2443518" y="281006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8" name="Oval 427">
              <a:extLst>
                <a:ext uri="{FF2B5EF4-FFF2-40B4-BE49-F238E27FC236}">
                  <a16:creationId xmlns:a16="http://schemas.microsoft.com/office/drawing/2014/main" id="{B513434F-044F-4DAA-A55B-0A5FE064D1B0}"/>
                </a:ext>
              </a:extLst>
            </p:cNvPr>
            <p:cNvSpPr/>
            <p:nvPr/>
          </p:nvSpPr>
          <p:spPr>
            <a:xfrm rot="4286866">
              <a:off x="2843900" y="257821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9" name="Oval 428">
              <a:extLst>
                <a:ext uri="{FF2B5EF4-FFF2-40B4-BE49-F238E27FC236}">
                  <a16:creationId xmlns:a16="http://schemas.microsoft.com/office/drawing/2014/main" id="{5669F0F2-4B99-44CF-BCFE-E6266ECB9683}"/>
                </a:ext>
              </a:extLst>
            </p:cNvPr>
            <p:cNvSpPr/>
            <p:nvPr/>
          </p:nvSpPr>
          <p:spPr>
            <a:xfrm rot="15086866">
              <a:off x="2657749" y="2810731"/>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0" name="Oval 429">
              <a:extLst>
                <a:ext uri="{FF2B5EF4-FFF2-40B4-BE49-F238E27FC236}">
                  <a16:creationId xmlns:a16="http://schemas.microsoft.com/office/drawing/2014/main" id="{0FEDA098-121C-4315-9BC2-DA2172C03E2C}"/>
                </a:ext>
              </a:extLst>
            </p:cNvPr>
            <p:cNvSpPr/>
            <p:nvPr/>
          </p:nvSpPr>
          <p:spPr>
            <a:xfrm rot="4286866">
              <a:off x="2694746" y="270567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1" name="Oval 430">
              <a:extLst>
                <a:ext uri="{FF2B5EF4-FFF2-40B4-BE49-F238E27FC236}">
                  <a16:creationId xmlns:a16="http://schemas.microsoft.com/office/drawing/2014/main" id="{6A4F53FF-44CD-4A4E-8E51-F458C613D6BC}"/>
                </a:ext>
              </a:extLst>
            </p:cNvPr>
            <p:cNvSpPr/>
            <p:nvPr/>
          </p:nvSpPr>
          <p:spPr>
            <a:xfrm rot="4286866">
              <a:off x="2551961" y="279209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2" name="Oval 431">
              <a:extLst>
                <a:ext uri="{FF2B5EF4-FFF2-40B4-BE49-F238E27FC236}">
                  <a16:creationId xmlns:a16="http://schemas.microsoft.com/office/drawing/2014/main" id="{88B2E9D5-A137-4DBD-B67A-AE31F5FC0DE9}"/>
                </a:ext>
              </a:extLst>
            </p:cNvPr>
            <p:cNvSpPr/>
            <p:nvPr/>
          </p:nvSpPr>
          <p:spPr>
            <a:xfrm rot="4286866">
              <a:off x="2834493" y="26812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3" name="Oval 432">
              <a:extLst>
                <a:ext uri="{FF2B5EF4-FFF2-40B4-BE49-F238E27FC236}">
                  <a16:creationId xmlns:a16="http://schemas.microsoft.com/office/drawing/2014/main" id="{B51ED068-0CFD-4560-B627-C3561F2F498E}"/>
                </a:ext>
              </a:extLst>
            </p:cNvPr>
            <p:cNvSpPr/>
            <p:nvPr/>
          </p:nvSpPr>
          <p:spPr>
            <a:xfrm rot="15086866">
              <a:off x="2659321" y="292832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4" name="Oval 433">
              <a:extLst>
                <a:ext uri="{FF2B5EF4-FFF2-40B4-BE49-F238E27FC236}">
                  <a16:creationId xmlns:a16="http://schemas.microsoft.com/office/drawing/2014/main" id="{A6174D56-4CAD-4A24-84C2-52B9034E1489}"/>
                </a:ext>
              </a:extLst>
            </p:cNvPr>
            <p:cNvSpPr/>
            <p:nvPr/>
          </p:nvSpPr>
          <p:spPr>
            <a:xfrm rot="15086866">
              <a:off x="2418467" y="299120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5" name="Oval 434">
              <a:extLst>
                <a:ext uri="{FF2B5EF4-FFF2-40B4-BE49-F238E27FC236}">
                  <a16:creationId xmlns:a16="http://schemas.microsoft.com/office/drawing/2014/main" id="{02F9B4E5-EA1F-4951-93A2-0BF1D8A29BD4}"/>
                </a:ext>
              </a:extLst>
            </p:cNvPr>
            <p:cNvSpPr/>
            <p:nvPr/>
          </p:nvSpPr>
          <p:spPr>
            <a:xfrm rot="15086866">
              <a:off x="2494866" y="313913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6" name="Oval 435">
              <a:extLst>
                <a:ext uri="{FF2B5EF4-FFF2-40B4-BE49-F238E27FC236}">
                  <a16:creationId xmlns:a16="http://schemas.microsoft.com/office/drawing/2014/main" id="{23231F99-2361-4544-97EC-9909BD75FED1}"/>
                </a:ext>
              </a:extLst>
            </p:cNvPr>
            <p:cNvSpPr/>
            <p:nvPr/>
          </p:nvSpPr>
          <p:spPr>
            <a:xfrm rot="4286866">
              <a:off x="2516645" y="2955983"/>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7" name="Oval 436">
              <a:extLst>
                <a:ext uri="{FF2B5EF4-FFF2-40B4-BE49-F238E27FC236}">
                  <a16:creationId xmlns:a16="http://schemas.microsoft.com/office/drawing/2014/main" id="{8B24BAAC-DACD-4464-BB85-E219EAA412D1}"/>
                </a:ext>
              </a:extLst>
            </p:cNvPr>
            <p:cNvSpPr/>
            <p:nvPr/>
          </p:nvSpPr>
          <p:spPr>
            <a:xfrm rot="4286866">
              <a:off x="2774075" y="314957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8" name="Oval 437">
              <a:extLst>
                <a:ext uri="{FF2B5EF4-FFF2-40B4-BE49-F238E27FC236}">
                  <a16:creationId xmlns:a16="http://schemas.microsoft.com/office/drawing/2014/main" id="{C257C4E8-311D-4B6A-AC94-19663EE9A31D}"/>
                </a:ext>
              </a:extLst>
            </p:cNvPr>
            <p:cNvSpPr/>
            <p:nvPr/>
          </p:nvSpPr>
          <p:spPr>
            <a:xfrm rot="4286866">
              <a:off x="2756684" y="303090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39" name="Oval 438">
              <a:extLst>
                <a:ext uri="{FF2B5EF4-FFF2-40B4-BE49-F238E27FC236}">
                  <a16:creationId xmlns:a16="http://schemas.microsoft.com/office/drawing/2014/main" id="{244BB4EE-7BAF-4DEA-89A4-79461CF0BAAB}"/>
                </a:ext>
              </a:extLst>
            </p:cNvPr>
            <p:cNvSpPr/>
            <p:nvPr/>
          </p:nvSpPr>
          <p:spPr>
            <a:xfrm rot="4286866">
              <a:off x="2786848" y="286469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0" name="Oval 439">
              <a:extLst>
                <a:ext uri="{FF2B5EF4-FFF2-40B4-BE49-F238E27FC236}">
                  <a16:creationId xmlns:a16="http://schemas.microsoft.com/office/drawing/2014/main" id="{4378146F-9B5C-40CA-BC3F-CD2CE5B1D65E}"/>
                </a:ext>
              </a:extLst>
            </p:cNvPr>
            <p:cNvSpPr/>
            <p:nvPr/>
          </p:nvSpPr>
          <p:spPr>
            <a:xfrm rot="4286866">
              <a:off x="2639489" y="315246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1" name="Oval 440">
              <a:extLst>
                <a:ext uri="{FF2B5EF4-FFF2-40B4-BE49-F238E27FC236}">
                  <a16:creationId xmlns:a16="http://schemas.microsoft.com/office/drawing/2014/main" id="{CAF059A2-FD5E-43F8-8401-6AAB9B856C17}"/>
                </a:ext>
              </a:extLst>
            </p:cNvPr>
            <p:cNvSpPr/>
            <p:nvPr/>
          </p:nvSpPr>
          <p:spPr>
            <a:xfrm rot="15086866">
              <a:off x="2564478" y="309900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2" name="Oval 441">
              <a:extLst>
                <a:ext uri="{FF2B5EF4-FFF2-40B4-BE49-F238E27FC236}">
                  <a16:creationId xmlns:a16="http://schemas.microsoft.com/office/drawing/2014/main" id="{9BC04A74-498F-43E2-817F-047E04339D97}"/>
                </a:ext>
              </a:extLst>
            </p:cNvPr>
            <p:cNvSpPr/>
            <p:nvPr/>
          </p:nvSpPr>
          <p:spPr>
            <a:xfrm rot="15086866">
              <a:off x="2571426" y="287147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3" name="Oval 442">
              <a:extLst>
                <a:ext uri="{FF2B5EF4-FFF2-40B4-BE49-F238E27FC236}">
                  <a16:creationId xmlns:a16="http://schemas.microsoft.com/office/drawing/2014/main" id="{50DC046A-8241-4F13-B32C-A436471642DC}"/>
                </a:ext>
              </a:extLst>
            </p:cNvPr>
            <p:cNvSpPr/>
            <p:nvPr/>
          </p:nvSpPr>
          <p:spPr>
            <a:xfrm rot="15086866">
              <a:off x="2647924" y="303254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4" name="Oval 443">
              <a:extLst>
                <a:ext uri="{FF2B5EF4-FFF2-40B4-BE49-F238E27FC236}">
                  <a16:creationId xmlns:a16="http://schemas.microsoft.com/office/drawing/2014/main" id="{E4F8D137-C6CC-4BE9-9BB1-01718378E47D}"/>
                </a:ext>
              </a:extLst>
            </p:cNvPr>
            <p:cNvSpPr/>
            <p:nvPr/>
          </p:nvSpPr>
          <p:spPr>
            <a:xfrm rot="4286866">
              <a:off x="2468199" y="306483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5" name="Oval 444">
              <a:extLst>
                <a:ext uri="{FF2B5EF4-FFF2-40B4-BE49-F238E27FC236}">
                  <a16:creationId xmlns:a16="http://schemas.microsoft.com/office/drawing/2014/main" id="{D8487843-6CB6-4A2A-8C36-7824FC99CBA1}"/>
                </a:ext>
              </a:extLst>
            </p:cNvPr>
            <p:cNvSpPr/>
            <p:nvPr/>
          </p:nvSpPr>
          <p:spPr>
            <a:xfrm rot="4286866">
              <a:off x="2760203" y="294490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6" name="Oval 445">
              <a:extLst>
                <a:ext uri="{FF2B5EF4-FFF2-40B4-BE49-F238E27FC236}">
                  <a16:creationId xmlns:a16="http://schemas.microsoft.com/office/drawing/2014/main" id="{60C3492F-0C68-4893-9184-E349BBD6029A}"/>
                </a:ext>
              </a:extLst>
            </p:cNvPr>
            <p:cNvSpPr/>
            <p:nvPr/>
          </p:nvSpPr>
          <p:spPr>
            <a:xfrm rot="4286866">
              <a:off x="2465981" y="2913729"/>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7" name="Oval 446">
              <a:extLst>
                <a:ext uri="{FF2B5EF4-FFF2-40B4-BE49-F238E27FC236}">
                  <a16:creationId xmlns:a16="http://schemas.microsoft.com/office/drawing/2014/main" id="{AD909D06-B936-4966-845F-BAE8BF32EBCB}"/>
                </a:ext>
              </a:extLst>
            </p:cNvPr>
            <p:cNvSpPr/>
            <p:nvPr/>
          </p:nvSpPr>
          <p:spPr>
            <a:xfrm rot="4286866">
              <a:off x="2438948" y="222310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8" name="Oval 447">
              <a:extLst>
                <a:ext uri="{FF2B5EF4-FFF2-40B4-BE49-F238E27FC236}">
                  <a16:creationId xmlns:a16="http://schemas.microsoft.com/office/drawing/2014/main" id="{CF3B3069-421E-4335-B003-ADBD70EFDDC8}"/>
                </a:ext>
              </a:extLst>
            </p:cNvPr>
            <p:cNvSpPr/>
            <p:nvPr/>
          </p:nvSpPr>
          <p:spPr>
            <a:xfrm rot="15086866">
              <a:off x="2674743" y="321408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9" name="Oval 448">
              <a:extLst>
                <a:ext uri="{FF2B5EF4-FFF2-40B4-BE49-F238E27FC236}">
                  <a16:creationId xmlns:a16="http://schemas.microsoft.com/office/drawing/2014/main" id="{CB19F968-6C8C-48E5-9CC8-27077D39CCAE}"/>
                </a:ext>
              </a:extLst>
            </p:cNvPr>
            <p:cNvSpPr/>
            <p:nvPr/>
          </p:nvSpPr>
          <p:spPr>
            <a:xfrm rot="4286866">
              <a:off x="2711740" y="310903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0" name="Oval 449">
              <a:extLst>
                <a:ext uri="{FF2B5EF4-FFF2-40B4-BE49-F238E27FC236}">
                  <a16:creationId xmlns:a16="http://schemas.microsoft.com/office/drawing/2014/main" id="{7F18BA10-BD9F-420F-AF28-9F8D98EBF30B}"/>
                </a:ext>
              </a:extLst>
            </p:cNvPr>
            <p:cNvSpPr/>
            <p:nvPr/>
          </p:nvSpPr>
          <p:spPr>
            <a:xfrm rot="4286866">
              <a:off x="2568955" y="319544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1" name="Oval 450">
              <a:extLst>
                <a:ext uri="{FF2B5EF4-FFF2-40B4-BE49-F238E27FC236}">
                  <a16:creationId xmlns:a16="http://schemas.microsoft.com/office/drawing/2014/main" id="{F485BD93-8AA2-487D-BD3F-E7E415D69C5D}"/>
                </a:ext>
              </a:extLst>
            </p:cNvPr>
            <p:cNvSpPr/>
            <p:nvPr/>
          </p:nvSpPr>
          <p:spPr>
            <a:xfrm rot="4286866">
              <a:off x="2851486" y="308464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2" name="Oval 451">
              <a:extLst>
                <a:ext uri="{FF2B5EF4-FFF2-40B4-BE49-F238E27FC236}">
                  <a16:creationId xmlns:a16="http://schemas.microsoft.com/office/drawing/2014/main" id="{D55F741E-AEEC-4B6A-9A0A-97A11A0294AC}"/>
                </a:ext>
              </a:extLst>
            </p:cNvPr>
            <p:cNvSpPr/>
            <p:nvPr/>
          </p:nvSpPr>
          <p:spPr>
            <a:xfrm rot="16200000">
              <a:off x="2469644" y="853949"/>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3" name="Oval 452">
              <a:extLst>
                <a:ext uri="{FF2B5EF4-FFF2-40B4-BE49-F238E27FC236}">
                  <a16:creationId xmlns:a16="http://schemas.microsoft.com/office/drawing/2014/main" id="{2A4CA725-06F7-4CFB-B6F1-80BB67F02ADA}"/>
                </a:ext>
              </a:extLst>
            </p:cNvPr>
            <p:cNvSpPr/>
            <p:nvPr/>
          </p:nvSpPr>
          <p:spPr>
            <a:xfrm rot="16200000">
              <a:off x="2249610" y="98355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4" name="Oval 453">
              <a:extLst>
                <a:ext uri="{FF2B5EF4-FFF2-40B4-BE49-F238E27FC236}">
                  <a16:creationId xmlns:a16="http://schemas.microsoft.com/office/drawing/2014/main" id="{710112E8-F716-4CC8-ADAE-8D113FBD95D6}"/>
                </a:ext>
              </a:extLst>
            </p:cNvPr>
            <p:cNvSpPr/>
            <p:nvPr/>
          </p:nvSpPr>
          <p:spPr>
            <a:xfrm rot="5400000">
              <a:off x="2320754" y="822447"/>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5" name="Oval 454">
              <a:extLst>
                <a:ext uri="{FF2B5EF4-FFF2-40B4-BE49-F238E27FC236}">
                  <a16:creationId xmlns:a16="http://schemas.microsoft.com/office/drawing/2014/main" id="{7739E74B-25FA-4CF3-BC8A-2D5B623B2C18}"/>
                </a:ext>
              </a:extLst>
            </p:cNvPr>
            <p:cNvSpPr/>
            <p:nvPr/>
          </p:nvSpPr>
          <p:spPr>
            <a:xfrm rot="5400000">
              <a:off x="2507100" y="108508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6" name="Oval 455">
              <a:extLst>
                <a:ext uri="{FF2B5EF4-FFF2-40B4-BE49-F238E27FC236}">
                  <a16:creationId xmlns:a16="http://schemas.microsoft.com/office/drawing/2014/main" id="{279490B1-4D6C-4E4F-9455-FD66EB06B4CF}"/>
                </a:ext>
              </a:extLst>
            </p:cNvPr>
            <p:cNvSpPr/>
            <p:nvPr/>
          </p:nvSpPr>
          <p:spPr>
            <a:xfrm rot="5400000">
              <a:off x="2545700" y="974383"/>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57" name="Oval 456">
              <a:extLst>
                <a:ext uri="{FF2B5EF4-FFF2-40B4-BE49-F238E27FC236}">
                  <a16:creationId xmlns:a16="http://schemas.microsoft.com/office/drawing/2014/main" id="{9B700434-7F05-4945-BE00-9FA62A65AA9E}"/>
                </a:ext>
              </a:extLst>
            </p:cNvPr>
            <p:cNvSpPr/>
            <p:nvPr/>
          </p:nvSpPr>
          <p:spPr>
            <a:xfrm rot="5400000">
              <a:off x="2658984" y="88393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8" name="Oval 457">
              <a:extLst>
                <a:ext uri="{FF2B5EF4-FFF2-40B4-BE49-F238E27FC236}">
                  <a16:creationId xmlns:a16="http://schemas.microsoft.com/office/drawing/2014/main" id="{834C3802-DE55-40E2-A4EB-90F3BA82AFAB}"/>
                </a:ext>
              </a:extLst>
            </p:cNvPr>
            <p:cNvSpPr/>
            <p:nvPr/>
          </p:nvSpPr>
          <p:spPr>
            <a:xfrm rot="5400000">
              <a:off x="2384422" y="104080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9" name="Oval 458">
              <a:extLst>
                <a:ext uri="{FF2B5EF4-FFF2-40B4-BE49-F238E27FC236}">
                  <a16:creationId xmlns:a16="http://schemas.microsoft.com/office/drawing/2014/main" id="{02C00AEF-E4A4-4FE1-9F9F-B79807C3F53B}"/>
                </a:ext>
              </a:extLst>
            </p:cNvPr>
            <p:cNvSpPr/>
            <p:nvPr/>
          </p:nvSpPr>
          <p:spPr>
            <a:xfrm rot="16200000">
              <a:off x="2330318" y="96626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0" name="Oval 459">
              <a:extLst>
                <a:ext uri="{FF2B5EF4-FFF2-40B4-BE49-F238E27FC236}">
                  <a16:creationId xmlns:a16="http://schemas.microsoft.com/office/drawing/2014/main" id="{C1432F3E-0A6C-4DF0-826A-0E3E053AD24E}"/>
                </a:ext>
              </a:extLst>
            </p:cNvPr>
            <p:cNvSpPr/>
            <p:nvPr/>
          </p:nvSpPr>
          <p:spPr>
            <a:xfrm rot="16200000">
              <a:off x="2445952" y="800015"/>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1" name="Oval 460">
              <a:extLst>
                <a:ext uri="{FF2B5EF4-FFF2-40B4-BE49-F238E27FC236}">
                  <a16:creationId xmlns:a16="http://schemas.microsoft.com/office/drawing/2014/main" id="{729813AC-C451-4E72-A069-006B9CEAF7AF}"/>
                </a:ext>
              </a:extLst>
            </p:cNvPr>
            <p:cNvSpPr/>
            <p:nvPr/>
          </p:nvSpPr>
          <p:spPr>
            <a:xfrm rot="16200000">
              <a:off x="2426682" y="93260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2" name="Oval 461">
              <a:extLst>
                <a:ext uri="{FF2B5EF4-FFF2-40B4-BE49-F238E27FC236}">
                  <a16:creationId xmlns:a16="http://schemas.microsoft.com/office/drawing/2014/main" id="{4E524747-1B01-45C9-9480-2AC27D562D22}"/>
                </a:ext>
              </a:extLst>
            </p:cNvPr>
            <p:cNvSpPr/>
            <p:nvPr/>
          </p:nvSpPr>
          <p:spPr>
            <a:xfrm rot="5400000">
              <a:off x="2249914" y="90323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3" name="Oval 462">
              <a:extLst>
                <a:ext uri="{FF2B5EF4-FFF2-40B4-BE49-F238E27FC236}">
                  <a16:creationId xmlns:a16="http://schemas.microsoft.com/office/drawing/2014/main" id="{0F46C912-DCBC-43CF-AEB7-7208AD0EB05D}"/>
                </a:ext>
              </a:extLst>
            </p:cNvPr>
            <p:cNvSpPr/>
            <p:nvPr/>
          </p:nvSpPr>
          <p:spPr>
            <a:xfrm rot="5400000">
              <a:off x="2562956" y="88384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4" name="Oval 463">
              <a:extLst>
                <a:ext uri="{FF2B5EF4-FFF2-40B4-BE49-F238E27FC236}">
                  <a16:creationId xmlns:a16="http://schemas.microsoft.com/office/drawing/2014/main" id="{A5964B47-BD4D-49E2-9761-99ED14E10EC3}"/>
                </a:ext>
              </a:extLst>
            </p:cNvPr>
            <p:cNvSpPr/>
            <p:nvPr/>
          </p:nvSpPr>
          <p:spPr>
            <a:xfrm rot="5400000">
              <a:off x="2191464" y="104444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5" name="Oval 464">
              <a:extLst>
                <a:ext uri="{FF2B5EF4-FFF2-40B4-BE49-F238E27FC236}">
                  <a16:creationId xmlns:a16="http://schemas.microsoft.com/office/drawing/2014/main" id="{3D47FF8A-8F29-4A2D-BE2B-AFFD2E1175DB}"/>
                </a:ext>
              </a:extLst>
            </p:cNvPr>
            <p:cNvSpPr/>
            <p:nvPr/>
          </p:nvSpPr>
          <p:spPr>
            <a:xfrm rot="5400000">
              <a:off x="2642861" y="953437"/>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6" name="Oval 465">
              <a:extLst>
                <a:ext uri="{FF2B5EF4-FFF2-40B4-BE49-F238E27FC236}">
                  <a16:creationId xmlns:a16="http://schemas.microsoft.com/office/drawing/2014/main" id="{DF138822-100B-4CF4-949B-E920F1B68549}"/>
                </a:ext>
              </a:extLst>
            </p:cNvPr>
            <p:cNvSpPr/>
            <p:nvPr/>
          </p:nvSpPr>
          <p:spPr>
            <a:xfrm rot="16200000">
              <a:off x="2388517" y="111743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7" name="Oval 466">
              <a:extLst>
                <a:ext uri="{FF2B5EF4-FFF2-40B4-BE49-F238E27FC236}">
                  <a16:creationId xmlns:a16="http://schemas.microsoft.com/office/drawing/2014/main" id="{26B17C47-AE01-43AD-87D4-E07AAD1FE6ED}"/>
                </a:ext>
              </a:extLst>
            </p:cNvPr>
            <p:cNvSpPr/>
            <p:nvPr/>
          </p:nvSpPr>
          <p:spPr>
            <a:xfrm rot="5400000">
              <a:off x="2464792" y="102402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8" name="Oval 467">
              <a:extLst>
                <a:ext uri="{FF2B5EF4-FFF2-40B4-BE49-F238E27FC236}">
                  <a16:creationId xmlns:a16="http://schemas.microsoft.com/office/drawing/2014/main" id="{9BF310C0-8571-48BC-8725-E6FC46260657}"/>
                </a:ext>
              </a:extLst>
            </p:cNvPr>
            <p:cNvSpPr/>
            <p:nvPr/>
          </p:nvSpPr>
          <p:spPr>
            <a:xfrm rot="5400000">
              <a:off x="2301933" y="106051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9" name="Oval 468">
              <a:extLst>
                <a:ext uri="{FF2B5EF4-FFF2-40B4-BE49-F238E27FC236}">
                  <a16:creationId xmlns:a16="http://schemas.microsoft.com/office/drawing/2014/main" id="{48B5E690-68B4-430F-95AC-3F990ECEEFF1}"/>
                </a:ext>
              </a:extLst>
            </p:cNvPr>
            <p:cNvSpPr/>
            <p:nvPr/>
          </p:nvSpPr>
          <p:spPr>
            <a:xfrm rot="5400000">
              <a:off x="2606981" y="104396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0" name="Oval 469">
              <a:extLst>
                <a:ext uri="{FF2B5EF4-FFF2-40B4-BE49-F238E27FC236}">
                  <a16:creationId xmlns:a16="http://schemas.microsoft.com/office/drawing/2014/main" id="{1234CE99-DA8B-49C6-BD34-173BCF32261B}"/>
                </a:ext>
              </a:extLst>
            </p:cNvPr>
            <p:cNvSpPr/>
            <p:nvPr/>
          </p:nvSpPr>
          <p:spPr>
            <a:xfrm rot="16200000">
              <a:off x="2356480" y="122662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1" name="Oval 470">
              <a:extLst>
                <a:ext uri="{FF2B5EF4-FFF2-40B4-BE49-F238E27FC236}">
                  <a16:creationId xmlns:a16="http://schemas.microsoft.com/office/drawing/2014/main" id="{897B8D33-58C2-4355-A13A-2AB21D52E2FF}"/>
                </a:ext>
              </a:extLst>
            </p:cNvPr>
            <p:cNvSpPr/>
            <p:nvPr/>
          </p:nvSpPr>
          <p:spPr>
            <a:xfrm rot="5400000">
              <a:off x="2208531" y="1210245"/>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2" name="Oval 471">
              <a:extLst>
                <a:ext uri="{FF2B5EF4-FFF2-40B4-BE49-F238E27FC236}">
                  <a16:creationId xmlns:a16="http://schemas.microsoft.com/office/drawing/2014/main" id="{A54CAFC6-1BD7-4CFE-8FD7-D35EAFE33149}"/>
                </a:ext>
              </a:extLst>
            </p:cNvPr>
            <p:cNvSpPr/>
            <p:nvPr/>
          </p:nvSpPr>
          <p:spPr>
            <a:xfrm rot="5400000">
              <a:off x="2394877" y="14728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3" name="Oval 472">
              <a:extLst>
                <a:ext uri="{FF2B5EF4-FFF2-40B4-BE49-F238E27FC236}">
                  <a16:creationId xmlns:a16="http://schemas.microsoft.com/office/drawing/2014/main" id="{6C4AA74E-BFAE-4A10-9222-54100202DD5C}"/>
                </a:ext>
              </a:extLst>
            </p:cNvPr>
            <p:cNvSpPr/>
            <p:nvPr/>
          </p:nvSpPr>
          <p:spPr>
            <a:xfrm rot="5400000">
              <a:off x="2418089" y="135345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74" name="Oval 473">
              <a:extLst>
                <a:ext uri="{FF2B5EF4-FFF2-40B4-BE49-F238E27FC236}">
                  <a16:creationId xmlns:a16="http://schemas.microsoft.com/office/drawing/2014/main" id="{A2CC84B0-2CFF-457D-8CD2-2191C1E310A0}"/>
                </a:ext>
              </a:extLst>
            </p:cNvPr>
            <p:cNvSpPr/>
            <p:nvPr/>
          </p:nvSpPr>
          <p:spPr>
            <a:xfrm rot="5400000">
              <a:off x="2501514" y="12040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5" name="Oval 474">
              <a:extLst>
                <a:ext uri="{FF2B5EF4-FFF2-40B4-BE49-F238E27FC236}">
                  <a16:creationId xmlns:a16="http://schemas.microsoft.com/office/drawing/2014/main" id="{0BB85C5F-D2A7-4AAC-8A2E-FDABD5317957}"/>
                </a:ext>
              </a:extLst>
            </p:cNvPr>
            <p:cNvSpPr/>
            <p:nvPr/>
          </p:nvSpPr>
          <p:spPr>
            <a:xfrm rot="5400000">
              <a:off x="2272199" y="142860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6" name="Oval 475">
              <a:extLst>
                <a:ext uri="{FF2B5EF4-FFF2-40B4-BE49-F238E27FC236}">
                  <a16:creationId xmlns:a16="http://schemas.microsoft.com/office/drawing/2014/main" id="{0D776CB5-D669-4766-A83E-9FA41F496BDF}"/>
                </a:ext>
              </a:extLst>
            </p:cNvPr>
            <p:cNvSpPr/>
            <p:nvPr/>
          </p:nvSpPr>
          <p:spPr>
            <a:xfrm rot="16200000">
              <a:off x="2218094" y="135406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7" name="Oval 476">
              <a:extLst>
                <a:ext uri="{FF2B5EF4-FFF2-40B4-BE49-F238E27FC236}">
                  <a16:creationId xmlns:a16="http://schemas.microsoft.com/office/drawing/2014/main" id="{A33DA03F-3D5A-4CD9-8A07-2169761C044E}"/>
                </a:ext>
              </a:extLst>
            </p:cNvPr>
            <p:cNvSpPr/>
            <p:nvPr/>
          </p:nvSpPr>
          <p:spPr>
            <a:xfrm rot="16200000">
              <a:off x="2295128" y="114196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8" name="Oval 477">
              <a:extLst>
                <a:ext uri="{FF2B5EF4-FFF2-40B4-BE49-F238E27FC236}">
                  <a16:creationId xmlns:a16="http://schemas.microsoft.com/office/drawing/2014/main" id="{8ACD93DC-A6BB-48A8-8B4D-9B796C14EE4E}"/>
                </a:ext>
              </a:extLst>
            </p:cNvPr>
            <p:cNvSpPr/>
            <p:nvPr/>
          </p:nvSpPr>
          <p:spPr>
            <a:xfrm rot="16200000">
              <a:off x="2314459" y="132040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9" name="Oval 478">
              <a:extLst>
                <a:ext uri="{FF2B5EF4-FFF2-40B4-BE49-F238E27FC236}">
                  <a16:creationId xmlns:a16="http://schemas.microsoft.com/office/drawing/2014/main" id="{43C07B22-BB4B-47D0-B5FA-DED6CD531A6D}"/>
                </a:ext>
              </a:extLst>
            </p:cNvPr>
            <p:cNvSpPr/>
            <p:nvPr/>
          </p:nvSpPr>
          <p:spPr>
            <a:xfrm rot="5400000">
              <a:off x="2494294" y="193891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0" name="Oval 479">
              <a:extLst>
                <a:ext uri="{FF2B5EF4-FFF2-40B4-BE49-F238E27FC236}">
                  <a16:creationId xmlns:a16="http://schemas.microsoft.com/office/drawing/2014/main" id="{CD5DBE65-FCBF-4A0F-AEF0-85A3822F8490}"/>
                </a:ext>
              </a:extLst>
            </p:cNvPr>
            <p:cNvSpPr/>
            <p:nvPr/>
          </p:nvSpPr>
          <p:spPr>
            <a:xfrm rot="5400000">
              <a:off x="2450732" y="127164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1" name="Oval 480">
              <a:extLst>
                <a:ext uri="{FF2B5EF4-FFF2-40B4-BE49-F238E27FC236}">
                  <a16:creationId xmlns:a16="http://schemas.microsoft.com/office/drawing/2014/main" id="{0F3FC2F1-AB08-4B3A-820C-ABE06204D5F7}"/>
                </a:ext>
              </a:extLst>
            </p:cNvPr>
            <p:cNvSpPr/>
            <p:nvPr/>
          </p:nvSpPr>
          <p:spPr>
            <a:xfrm rot="5400000">
              <a:off x="2530638" y="134123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2" name="Oval 481">
              <a:extLst>
                <a:ext uri="{FF2B5EF4-FFF2-40B4-BE49-F238E27FC236}">
                  <a16:creationId xmlns:a16="http://schemas.microsoft.com/office/drawing/2014/main" id="{096A7DF1-CFF4-4B34-8A28-1D02C36F15CB}"/>
                </a:ext>
              </a:extLst>
            </p:cNvPr>
            <p:cNvSpPr/>
            <p:nvPr/>
          </p:nvSpPr>
          <p:spPr>
            <a:xfrm rot="16200000">
              <a:off x="2276293" y="1505234"/>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3" name="Oval 482">
              <a:extLst>
                <a:ext uri="{FF2B5EF4-FFF2-40B4-BE49-F238E27FC236}">
                  <a16:creationId xmlns:a16="http://schemas.microsoft.com/office/drawing/2014/main" id="{89532BE8-C153-4825-810F-A80457684CFA}"/>
                </a:ext>
              </a:extLst>
            </p:cNvPr>
            <p:cNvSpPr/>
            <p:nvPr/>
          </p:nvSpPr>
          <p:spPr>
            <a:xfrm rot="5400000">
              <a:off x="2352569" y="141181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4" name="Oval 483">
              <a:extLst>
                <a:ext uri="{FF2B5EF4-FFF2-40B4-BE49-F238E27FC236}">
                  <a16:creationId xmlns:a16="http://schemas.microsoft.com/office/drawing/2014/main" id="{0B76E7A9-0BFF-4770-B990-F652B39FFCE1}"/>
                </a:ext>
              </a:extLst>
            </p:cNvPr>
            <p:cNvSpPr/>
            <p:nvPr/>
          </p:nvSpPr>
          <p:spPr>
            <a:xfrm rot="5400000">
              <a:off x="3215996" y="229222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5" name="Oval 484">
              <a:extLst>
                <a:ext uri="{FF2B5EF4-FFF2-40B4-BE49-F238E27FC236}">
                  <a16:creationId xmlns:a16="http://schemas.microsoft.com/office/drawing/2014/main" id="{959F8D33-2329-4E9D-A27B-FEFDF8E39F5D}"/>
                </a:ext>
              </a:extLst>
            </p:cNvPr>
            <p:cNvSpPr/>
            <p:nvPr/>
          </p:nvSpPr>
          <p:spPr>
            <a:xfrm rot="5400000">
              <a:off x="2494757" y="143176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6" name="Oval 485">
              <a:extLst>
                <a:ext uri="{FF2B5EF4-FFF2-40B4-BE49-F238E27FC236}">
                  <a16:creationId xmlns:a16="http://schemas.microsoft.com/office/drawing/2014/main" id="{E653578B-5B49-45B1-A2AC-953B529A385E}"/>
                </a:ext>
              </a:extLst>
            </p:cNvPr>
            <p:cNvSpPr/>
            <p:nvPr/>
          </p:nvSpPr>
          <p:spPr>
            <a:xfrm rot="16200000">
              <a:off x="2974522" y="213859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7" name="Oval 486">
              <a:extLst>
                <a:ext uri="{FF2B5EF4-FFF2-40B4-BE49-F238E27FC236}">
                  <a16:creationId xmlns:a16="http://schemas.microsoft.com/office/drawing/2014/main" id="{F54F0C9B-8306-45D0-B122-82030E8CD650}"/>
                </a:ext>
              </a:extLst>
            </p:cNvPr>
            <p:cNvSpPr/>
            <p:nvPr/>
          </p:nvSpPr>
          <p:spPr>
            <a:xfrm rot="16200000">
              <a:off x="2626573" y="184428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8" name="Oval 487">
              <a:extLst>
                <a:ext uri="{FF2B5EF4-FFF2-40B4-BE49-F238E27FC236}">
                  <a16:creationId xmlns:a16="http://schemas.microsoft.com/office/drawing/2014/main" id="{A626CAFF-B760-49AF-869D-E386C1CF1A73}"/>
                </a:ext>
              </a:extLst>
            </p:cNvPr>
            <p:cNvSpPr/>
            <p:nvPr/>
          </p:nvSpPr>
          <p:spPr>
            <a:xfrm rot="5400000">
              <a:off x="2884063" y="194580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9" name="Oval 488">
              <a:extLst>
                <a:ext uri="{FF2B5EF4-FFF2-40B4-BE49-F238E27FC236}">
                  <a16:creationId xmlns:a16="http://schemas.microsoft.com/office/drawing/2014/main" id="{DA893B1D-F2A5-4B95-BCDF-D04993A39CF0}"/>
                </a:ext>
              </a:extLst>
            </p:cNvPr>
            <p:cNvSpPr/>
            <p:nvPr/>
          </p:nvSpPr>
          <p:spPr>
            <a:xfrm rot="5400000">
              <a:off x="2907275" y="182637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0" name="Oval 489">
              <a:extLst>
                <a:ext uri="{FF2B5EF4-FFF2-40B4-BE49-F238E27FC236}">
                  <a16:creationId xmlns:a16="http://schemas.microsoft.com/office/drawing/2014/main" id="{3FFF4CEB-E3FF-4755-8F31-B7B02DB511C1}"/>
                </a:ext>
              </a:extLst>
            </p:cNvPr>
            <p:cNvSpPr/>
            <p:nvPr/>
          </p:nvSpPr>
          <p:spPr>
            <a:xfrm rot="5400000">
              <a:off x="2835786" y="298593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1" name="Oval 490">
              <a:extLst>
                <a:ext uri="{FF2B5EF4-FFF2-40B4-BE49-F238E27FC236}">
                  <a16:creationId xmlns:a16="http://schemas.microsoft.com/office/drawing/2014/main" id="{92B4853B-7309-427F-AD49-93A154F63FD5}"/>
                </a:ext>
              </a:extLst>
            </p:cNvPr>
            <p:cNvSpPr/>
            <p:nvPr/>
          </p:nvSpPr>
          <p:spPr>
            <a:xfrm rot="5400000">
              <a:off x="2761385" y="190153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2" name="Oval 491">
              <a:extLst>
                <a:ext uri="{FF2B5EF4-FFF2-40B4-BE49-F238E27FC236}">
                  <a16:creationId xmlns:a16="http://schemas.microsoft.com/office/drawing/2014/main" id="{52EDEAB6-B374-4B82-B0DD-9D0E39321C16}"/>
                </a:ext>
              </a:extLst>
            </p:cNvPr>
            <p:cNvSpPr/>
            <p:nvPr/>
          </p:nvSpPr>
          <p:spPr>
            <a:xfrm rot="16200000">
              <a:off x="2707281" y="1826986"/>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3" name="Oval 492">
              <a:extLst>
                <a:ext uri="{FF2B5EF4-FFF2-40B4-BE49-F238E27FC236}">
                  <a16:creationId xmlns:a16="http://schemas.microsoft.com/office/drawing/2014/main" id="{969C83D9-E098-4C4C-9056-D8525A672B94}"/>
                </a:ext>
              </a:extLst>
            </p:cNvPr>
            <p:cNvSpPr/>
            <p:nvPr/>
          </p:nvSpPr>
          <p:spPr>
            <a:xfrm rot="16200000">
              <a:off x="2603441" y="154445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4" name="Oval 493">
              <a:extLst>
                <a:ext uri="{FF2B5EF4-FFF2-40B4-BE49-F238E27FC236}">
                  <a16:creationId xmlns:a16="http://schemas.microsoft.com/office/drawing/2014/main" id="{A596BC48-52FD-44B1-9E68-39DF3F99CAD1}"/>
                </a:ext>
              </a:extLst>
            </p:cNvPr>
            <p:cNvSpPr/>
            <p:nvPr/>
          </p:nvSpPr>
          <p:spPr>
            <a:xfrm rot="16200000">
              <a:off x="2803645" y="179333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5" name="Oval 494">
              <a:extLst>
                <a:ext uri="{FF2B5EF4-FFF2-40B4-BE49-F238E27FC236}">
                  <a16:creationId xmlns:a16="http://schemas.microsoft.com/office/drawing/2014/main" id="{7B182224-0D50-461A-84BD-EF24F13B1360}"/>
                </a:ext>
              </a:extLst>
            </p:cNvPr>
            <p:cNvSpPr/>
            <p:nvPr/>
          </p:nvSpPr>
          <p:spPr>
            <a:xfrm rot="5400000">
              <a:off x="2626877" y="176395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6" name="Oval 495">
              <a:extLst>
                <a:ext uri="{FF2B5EF4-FFF2-40B4-BE49-F238E27FC236}">
                  <a16:creationId xmlns:a16="http://schemas.microsoft.com/office/drawing/2014/main" id="{6CE00C80-D9EA-48C4-BE53-DCFF096D4824}"/>
                </a:ext>
              </a:extLst>
            </p:cNvPr>
            <p:cNvSpPr/>
            <p:nvPr/>
          </p:nvSpPr>
          <p:spPr>
            <a:xfrm rot="5400000">
              <a:off x="4361704" y="344166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7" name="Oval 496">
              <a:extLst>
                <a:ext uri="{FF2B5EF4-FFF2-40B4-BE49-F238E27FC236}">
                  <a16:creationId xmlns:a16="http://schemas.microsoft.com/office/drawing/2014/main" id="{D98BEBD2-15C2-46C3-A325-78AD880956C7}"/>
                </a:ext>
              </a:extLst>
            </p:cNvPr>
            <p:cNvSpPr/>
            <p:nvPr/>
          </p:nvSpPr>
          <p:spPr>
            <a:xfrm rot="5400000">
              <a:off x="2568427" y="190516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8" name="Oval 497">
              <a:extLst>
                <a:ext uri="{FF2B5EF4-FFF2-40B4-BE49-F238E27FC236}">
                  <a16:creationId xmlns:a16="http://schemas.microsoft.com/office/drawing/2014/main" id="{A5F9933D-8925-465A-8482-E403C1E1BF52}"/>
                </a:ext>
              </a:extLst>
            </p:cNvPr>
            <p:cNvSpPr/>
            <p:nvPr/>
          </p:nvSpPr>
          <p:spPr>
            <a:xfrm rot="5400000">
              <a:off x="3019824" y="181416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9" name="Oval 498">
              <a:extLst>
                <a:ext uri="{FF2B5EF4-FFF2-40B4-BE49-F238E27FC236}">
                  <a16:creationId xmlns:a16="http://schemas.microsoft.com/office/drawing/2014/main" id="{FEF3E5F5-95C2-4CA1-BAC7-9C6E3F1DF51C}"/>
                </a:ext>
              </a:extLst>
            </p:cNvPr>
            <p:cNvSpPr/>
            <p:nvPr/>
          </p:nvSpPr>
          <p:spPr>
            <a:xfrm rot="16200000">
              <a:off x="2765480" y="1978159"/>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0" name="Oval 499">
              <a:extLst>
                <a:ext uri="{FF2B5EF4-FFF2-40B4-BE49-F238E27FC236}">
                  <a16:creationId xmlns:a16="http://schemas.microsoft.com/office/drawing/2014/main" id="{85D3F867-F764-49CB-9736-236F5282518E}"/>
                </a:ext>
              </a:extLst>
            </p:cNvPr>
            <p:cNvSpPr/>
            <p:nvPr/>
          </p:nvSpPr>
          <p:spPr>
            <a:xfrm rot="5400000">
              <a:off x="2841755" y="188474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1" name="Oval 500">
              <a:extLst>
                <a:ext uri="{FF2B5EF4-FFF2-40B4-BE49-F238E27FC236}">
                  <a16:creationId xmlns:a16="http://schemas.microsoft.com/office/drawing/2014/main" id="{801AB91C-BBFD-48C8-8800-3B8C4111ECB3}"/>
                </a:ext>
              </a:extLst>
            </p:cNvPr>
            <p:cNvSpPr/>
            <p:nvPr/>
          </p:nvSpPr>
          <p:spPr>
            <a:xfrm rot="5400000">
              <a:off x="2678896" y="1921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2" name="Oval 501">
              <a:extLst>
                <a:ext uri="{FF2B5EF4-FFF2-40B4-BE49-F238E27FC236}">
                  <a16:creationId xmlns:a16="http://schemas.microsoft.com/office/drawing/2014/main" id="{11E326CE-87E4-4035-9AA6-EA4D149DF199}"/>
                </a:ext>
              </a:extLst>
            </p:cNvPr>
            <p:cNvSpPr/>
            <p:nvPr/>
          </p:nvSpPr>
          <p:spPr>
            <a:xfrm rot="5400000">
              <a:off x="2983944" y="190468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3" name="Oval 502">
              <a:extLst>
                <a:ext uri="{FF2B5EF4-FFF2-40B4-BE49-F238E27FC236}">
                  <a16:creationId xmlns:a16="http://schemas.microsoft.com/office/drawing/2014/main" id="{F00E69E8-CCB3-4ECD-9B2A-385AA96F0646}"/>
                </a:ext>
              </a:extLst>
            </p:cNvPr>
            <p:cNvSpPr/>
            <p:nvPr/>
          </p:nvSpPr>
          <p:spPr>
            <a:xfrm rot="16200000">
              <a:off x="2733443" y="208734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4" name="Oval 503">
              <a:extLst>
                <a:ext uri="{FF2B5EF4-FFF2-40B4-BE49-F238E27FC236}">
                  <a16:creationId xmlns:a16="http://schemas.microsoft.com/office/drawing/2014/main" id="{3D94D279-2E61-4AB7-B4A4-00147EF505D5}"/>
                </a:ext>
              </a:extLst>
            </p:cNvPr>
            <p:cNvSpPr/>
            <p:nvPr/>
          </p:nvSpPr>
          <p:spPr>
            <a:xfrm rot="16200000">
              <a:off x="2487043" y="206892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5" name="Oval 504">
              <a:extLst>
                <a:ext uri="{FF2B5EF4-FFF2-40B4-BE49-F238E27FC236}">
                  <a16:creationId xmlns:a16="http://schemas.microsoft.com/office/drawing/2014/main" id="{2C7AB699-35A7-4096-A1A6-6C838D124A69}"/>
                </a:ext>
              </a:extLst>
            </p:cNvPr>
            <p:cNvSpPr/>
            <p:nvPr/>
          </p:nvSpPr>
          <p:spPr>
            <a:xfrm rot="16200000">
              <a:off x="2514350" y="2232080"/>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6" name="Oval 505">
              <a:extLst>
                <a:ext uri="{FF2B5EF4-FFF2-40B4-BE49-F238E27FC236}">
                  <a16:creationId xmlns:a16="http://schemas.microsoft.com/office/drawing/2014/main" id="{CF98915D-9165-4E9D-A1DB-68D0AD51FED6}"/>
                </a:ext>
              </a:extLst>
            </p:cNvPr>
            <p:cNvSpPr/>
            <p:nvPr/>
          </p:nvSpPr>
          <p:spPr>
            <a:xfrm rot="5400000">
              <a:off x="2585494" y="2070968"/>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7" name="Oval 506">
              <a:extLst>
                <a:ext uri="{FF2B5EF4-FFF2-40B4-BE49-F238E27FC236}">
                  <a16:creationId xmlns:a16="http://schemas.microsoft.com/office/drawing/2014/main" id="{D01EFFF6-6D71-4AFD-AE23-65A848B6C2D7}"/>
                </a:ext>
              </a:extLst>
            </p:cNvPr>
            <p:cNvSpPr/>
            <p:nvPr/>
          </p:nvSpPr>
          <p:spPr>
            <a:xfrm rot="5400000">
              <a:off x="2771840" y="233360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8" name="Oval 507">
              <a:extLst>
                <a:ext uri="{FF2B5EF4-FFF2-40B4-BE49-F238E27FC236}">
                  <a16:creationId xmlns:a16="http://schemas.microsoft.com/office/drawing/2014/main" id="{29F17D57-F302-43E0-B041-7220F9E80C6A}"/>
                </a:ext>
              </a:extLst>
            </p:cNvPr>
            <p:cNvSpPr/>
            <p:nvPr/>
          </p:nvSpPr>
          <p:spPr>
            <a:xfrm rot="5400000">
              <a:off x="2795052" y="2214177"/>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09" name="Oval 508">
              <a:extLst>
                <a:ext uri="{FF2B5EF4-FFF2-40B4-BE49-F238E27FC236}">
                  <a16:creationId xmlns:a16="http://schemas.microsoft.com/office/drawing/2014/main" id="{A726BB42-29C0-43D9-98C4-EFBBE4A7E02B}"/>
                </a:ext>
              </a:extLst>
            </p:cNvPr>
            <p:cNvSpPr/>
            <p:nvPr/>
          </p:nvSpPr>
          <p:spPr>
            <a:xfrm rot="5400000">
              <a:off x="2878477" y="206480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0" name="Oval 509">
              <a:extLst>
                <a:ext uri="{FF2B5EF4-FFF2-40B4-BE49-F238E27FC236}">
                  <a16:creationId xmlns:a16="http://schemas.microsoft.com/office/drawing/2014/main" id="{1B62244D-5A5D-4E90-8B86-20EEB9652619}"/>
                </a:ext>
              </a:extLst>
            </p:cNvPr>
            <p:cNvSpPr/>
            <p:nvPr/>
          </p:nvSpPr>
          <p:spPr>
            <a:xfrm rot="5400000">
              <a:off x="2649162" y="228932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1" name="Oval 510">
              <a:extLst>
                <a:ext uri="{FF2B5EF4-FFF2-40B4-BE49-F238E27FC236}">
                  <a16:creationId xmlns:a16="http://schemas.microsoft.com/office/drawing/2014/main" id="{E580D944-1B2E-45FC-BC59-FCD3C4A4BC96}"/>
                </a:ext>
              </a:extLst>
            </p:cNvPr>
            <p:cNvSpPr/>
            <p:nvPr/>
          </p:nvSpPr>
          <p:spPr>
            <a:xfrm rot="16200000">
              <a:off x="2595057" y="221478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2" name="Oval 511">
              <a:extLst>
                <a:ext uri="{FF2B5EF4-FFF2-40B4-BE49-F238E27FC236}">
                  <a16:creationId xmlns:a16="http://schemas.microsoft.com/office/drawing/2014/main" id="{D8A03D24-2794-4E43-8F2D-56CD07A2F5D6}"/>
                </a:ext>
              </a:extLst>
            </p:cNvPr>
            <p:cNvSpPr/>
            <p:nvPr/>
          </p:nvSpPr>
          <p:spPr>
            <a:xfrm rot="16200000">
              <a:off x="2672091" y="2002692"/>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3" name="Oval 512">
              <a:extLst>
                <a:ext uri="{FF2B5EF4-FFF2-40B4-BE49-F238E27FC236}">
                  <a16:creationId xmlns:a16="http://schemas.microsoft.com/office/drawing/2014/main" id="{CD269EBC-6B9D-4602-BDF1-2295313C2634}"/>
                </a:ext>
              </a:extLst>
            </p:cNvPr>
            <p:cNvSpPr/>
            <p:nvPr/>
          </p:nvSpPr>
          <p:spPr>
            <a:xfrm rot="16200000">
              <a:off x="2691422" y="218112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4" name="Oval 513">
              <a:extLst>
                <a:ext uri="{FF2B5EF4-FFF2-40B4-BE49-F238E27FC236}">
                  <a16:creationId xmlns:a16="http://schemas.microsoft.com/office/drawing/2014/main" id="{6125B69B-328A-44F0-A08B-5162C1336F56}"/>
                </a:ext>
              </a:extLst>
            </p:cNvPr>
            <p:cNvSpPr/>
            <p:nvPr/>
          </p:nvSpPr>
          <p:spPr>
            <a:xfrm rot="5400000">
              <a:off x="2514654" y="215175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5" name="Oval 514">
              <a:extLst>
                <a:ext uri="{FF2B5EF4-FFF2-40B4-BE49-F238E27FC236}">
                  <a16:creationId xmlns:a16="http://schemas.microsoft.com/office/drawing/2014/main" id="{B2049339-68A7-4251-9E4E-025D6345015A}"/>
                </a:ext>
              </a:extLst>
            </p:cNvPr>
            <p:cNvSpPr/>
            <p:nvPr/>
          </p:nvSpPr>
          <p:spPr>
            <a:xfrm rot="5400000">
              <a:off x="2827695" y="213236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6" name="Oval 515">
              <a:extLst>
                <a:ext uri="{FF2B5EF4-FFF2-40B4-BE49-F238E27FC236}">
                  <a16:creationId xmlns:a16="http://schemas.microsoft.com/office/drawing/2014/main" id="{39A80A42-1218-462D-968B-AB2745E0BF2B}"/>
                </a:ext>
              </a:extLst>
            </p:cNvPr>
            <p:cNvSpPr/>
            <p:nvPr/>
          </p:nvSpPr>
          <p:spPr>
            <a:xfrm rot="5400000">
              <a:off x="2562427" y="2006504"/>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7" name="Oval 516">
              <a:extLst>
                <a:ext uri="{FF2B5EF4-FFF2-40B4-BE49-F238E27FC236}">
                  <a16:creationId xmlns:a16="http://schemas.microsoft.com/office/drawing/2014/main" id="{24EDD504-C621-4F0F-8419-AE3734750D5C}"/>
                </a:ext>
              </a:extLst>
            </p:cNvPr>
            <p:cNvSpPr/>
            <p:nvPr/>
          </p:nvSpPr>
          <p:spPr>
            <a:xfrm rot="5400000">
              <a:off x="2907601" y="220195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8" name="Oval 517">
              <a:extLst>
                <a:ext uri="{FF2B5EF4-FFF2-40B4-BE49-F238E27FC236}">
                  <a16:creationId xmlns:a16="http://schemas.microsoft.com/office/drawing/2014/main" id="{79D624E6-D6E2-4AB2-9208-010959765F7B}"/>
                </a:ext>
              </a:extLst>
            </p:cNvPr>
            <p:cNvSpPr/>
            <p:nvPr/>
          </p:nvSpPr>
          <p:spPr>
            <a:xfrm rot="16200000">
              <a:off x="2653256" y="236595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9" name="Oval 518">
              <a:extLst>
                <a:ext uri="{FF2B5EF4-FFF2-40B4-BE49-F238E27FC236}">
                  <a16:creationId xmlns:a16="http://schemas.microsoft.com/office/drawing/2014/main" id="{C102B926-D8C2-43BB-AFFC-4E2AD08E4722}"/>
                </a:ext>
              </a:extLst>
            </p:cNvPr>
            <p:cNvSpPr/>
            <p:nvPr/>
          </p:nvSpPr>
          <p:spPr>
            <a:xfrm rot="5400000">
              <a:off x="2729532" y="227254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0" name="Oval 519">
              <a:extLst>
                <a:ext uri="{FF2B5EF4-FFF2-40B4-BE49-F238E27FC236}">
                  <a16:creationId xmlns:a16="http://schemas.microsoft.com/office/drawing/2014/main" id="{8404E26A-D7A6-4A10-B046-6AFB699E27DE}"/>
                </a:ext>
              </a:extLst>
            </p:cNvPr>
            <p:cNvSpPr/>
            <p:nvPr/>
          </p:nvSpPr>
          <p:spPr>
            <a:xfrm rot="5400000">
              <a:off x="2566672" y="23090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1" name="Oval 520">
              <a:extLst>
                <a:ext uri="{FF2B5EF4-FFF2-40B4-BE49-F238E27FC236}">
                  <a16:creationId xmlns:a16="http://schemas.microsoft.com/office/drawing/2014/main" id="{6FD07409-4B8A-4383-BFC0-4EA12539BEEE}"/>
                </a:ext>
              </a:extLst>
            </p:cNvPr>
            <p:cNvSpPr/>
            <p:nvPr/>
          </p:nvSpPr>
          <p:spPr>
            <a:xfrm rot="5400000">
              <a:off x="2871720" y="229248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2" name="Oval 521">
              <a:extLst>
                <a:ext uri="{FF2B5EF4-FFF2-40B4-BE49-F238E27FC236}">
                  <a16:creationId xmlns:a16="http://schemas.microsoft.com/office/drawing/2014/main" id="{F95E2BEC-AE3D-4362-B1C0-1032C5942FEB}"/>
                </a:ext>
              </a:extLst>
            </p:cNvPr>
            <p:cNvSpPr/>
            <p:nvPr/>
          </p:nvSpPr>
          <p:spPr>
            <a:xfrm rot="16200000">
              <a:off x="2382057" y="160719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3" name="Oval 522">
              <a:extLst>
                <a:ext uri="{FF2B5EF4-FFF2-40B4-BE49-F238E27FC236}">
                  <a16:creationId xmlns:a16="http://schemas.microsoft.com/office/drawing/2014/main" id="{CFDB41DF-EF9E-4C05-8DD4-A87ABF3A6B71}"/>
                </a:ext>
              </a:extLst>
            </p:cNvPr>
            <p:cNvSpPr/>
            <p:nvPr/>
          </p:nvSpPr>
          <p:spPr>
            <a:xfrm rot="16200000">
              <a:off x="2485687" y="154879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4" name="Oval 523">
              <a:extLst>
                <a:ext uri="{FF2B5EF4-FFF2-40B4-BE49-F238E27FC236}">
                  <a16:creationId xmlns:a16="http://schemas.microsoft.com/office/drawing/2014/main" id="{88D882A3-DAE7-44EE-BB80-ED3996CB5274}"/>
                </a:ext>
              </a:extLst>
            </p:cNvPr>
            <p:cNvSpPr/>
            <p:nvPr/>
          </p:nvSpPr>
          <p:spPr>
            <a:xfrm rot="16200000">
              <a:off x="2162964" y="175192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5" name="Oval 524">
              <a:extLst>
                <a:ext uri="{FF2B5EF4-FFF2-40B4-BE49-F238E27FC236}">
                  <a16:creationId xmlns:a16="http://schemas.microsoft.com/office/drawing/2014/main" id="{69CA8C23-8129-451C-8D65-F3578DDE0CE7}"/>
                </a:ext>
              </a:extLst>
            </p:cNvPr>
            <p:cNvSpPr/>
            <p:nvPr/>
          </p:nvSpPr>
          <p:spPr>
            <a:xfrm rot="5400000">
              <a:off x="4397158" y="351484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6" name="Oval 525">
              <a:extLst>
                <a:ext uri="{FF2B5EF4-FFF2-40B4-BE49-F238E27FC236}">
                  <a16:creationId xmlns:a16="http://schemas.microsoft.com/office/drawing/2014/main" id="{C6CD55C5-6EDA-4766-825D-E17D52FB86DD}"/>
                </a:ext>
              </a:extLst>
            </p:cNvPr>
            <p:cNvSpPr/>
            <p:nvPr/>
          </p:nvSpPr>
          <p:spPr>
            <a:xfrm rot="5400000">
              <a:off x="2420454" y="185345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7" name="Oval 526">
              <a:extLst>
                <a:ext uri="{FF2B5EF4-FFF2-40B4-BE49-F238E27FC236}">
                  <a16:creationId xmlns:a16="http://schemas.microsoft.com/office/drawing/2014/main" id="{18F98C62-EB41-42AC-A27D-DFEECD0ABC7E}"/>
                </a:ext>
              </a:extLst>
            </p:cNvPr>
            <p:cNvSpPr/>
            <p:nvPr/>
          </p:nvSpPr>
          <p:spPr>
            <a:xfrm rot="5400000">
              <a:off x="2443666" y="173402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28" name="Oval 527">
              <a:extLst>
                <a:ext uri="{FF2B5EF4-FFF2-40B4-BE49-F238E27FC236}">
                  <a16:creationId xmlns:a16="http://schemas.microsoft.com/office/drawing/2014/main" id="{BD0402A8-886F-43AB-A4DA-74175DD9B116}"/>
                </a:ext>
              </a:extLst>
            </p:cNvPr>
            <p:cNvSpPr/>
            <p:nvPr/>
          </p:nvSpPr>
          <p:spPr>
            <a:xfrm rot="5400000">
              <a:off x="2576745" y="16274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9" name="Oval 528">
              <a:extLst>
                <a:ext uri="{FF2B5EF4-FFF2-40B4-BE49-F238E27FC236}">
                  <a16:creationId xmlns:a16="http://schemas.microsoft.com/office/drawing/2014/main" id="{7E44BAAD-ED19-48E4-980A-C59C3D038C23}"/>
                </a:ext>
              </a:extLst>
            </p:cNvPr>
            <p:cNvSpPr/>
            <p:nvPr/>
          </p:nvSpPr>
          <p:spPr>
            <a:xfrm rot="5400000">
              <a:off x="2297776" y="180917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0" name="Oval 529">
              <a:extLst>
                <a:ext uri="{FF2B5EF4-FFF2-40B4-BE49-F238E27FC236}">
                  <a16:creationId xmlns:a16="http://schemas.microsoft.com/office/drawing/2014/main" id="{1E576252-775C-4236-853C-82B1005CBDF8}"/>
                </a:ext>
              </a:extLst>
            </p:cNvPr>
            <p:cNvSpPr/>
            <p:nvPr/>
          </p:nvSpPr>
          <p:spPr>
            <a:xfrm rot="16200000">
              <a:off x="2243672" y="173463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1" name="Oval 530">
              <a:extLst>
                <a:ext uri="{FF2B5EF4-FFF2-40B4-BE49-F238E27FC236}">
                  <a16:creationId xmlns:a16="http://schemas.microsoft.com/office/drawing/2014/main" id="{38B75D12-4FEE-4628-A3C4-CAD856D8D468}"/>
                </a:ext>
              </a:extLst>
            </p:cNvPr>
            <p:cNvSpPr/>
            <p:nvPr/>
          </p:nvSpPr>
          <p:spPr>
            <a:xfrm rot="16200000">
              <a:off x="2320705" y="1522541"/>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2" name="Oval 531">
              <a:extLst>
                <a:ext uri="{FF2B5EF4-FFF2-40B4-BE49-F238E27FC236}">
                  <a16:creationId xmlns:a16="http://schemas.microsoft.com/office/drawing/2014/main" id="{386EC247-9572-4AC9-84B9-7D4B35CDE1A1}"/>
                </a:ext>
              </a:extLst>
            </p:cNvPr>
            <p:cNvSpPr/>
            <p:nvPr/>
          </p:nvSpPr>
          <p:spPr>
            <a:xfrm rot="16200000">
              <a:off x="2340036" y="170097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3" name="Oval 532">
              <a:extLst>
                <a:ext uri="{FF2B5EF4-FFF2-40B4-BE49-F238E27FC236}">
                  <a16:creationId xmlns:a16="http://schemas.microsoft.com/office/drawing/2014/main" id="{5388B100-5294-46BD-9AA2-ED126F009C59}"/>
                </a:ext>
              </a:extLst>
            </p:cNvPr>
            <p:cNvSpPr/>
            <p:nvPr/>
          </p:nvSpPr>
          <p:spPr>
            <a:xfrm rot="5400000">
              <a:off x="2494564" y="151593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4" name="Oval 533">
              <a:extLst>
                <a:ext uri="{FF2B5EF4-FFF2-40B4-BE49-F238E27FC236}">
                  <a16:creationId xmlns:a16="http://schemas.microsoft.com/office/drawing/2014/main" id="{69B24E70-5274-4F67-9D47-7D08D09F42BA}"/>
                </a:ext>
              </a:extLst>
            </p:cNvPr>
            <p:cNvSpPr/>
            <p:nvPr/>
          </p:nvSpPr>
          <p:spPr>
            <a:xfrm rot="5400000">
              <a:off x="2476310" y="165221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5" name="Oval 534">
              <a:extLst>
                <a:ext uri="{FF2B5EF4-FFF2-40B4-BE49-F238E27FC236}">
                  <a16:creationId xmlns:a16="http://schemas.microsoft.com/office/drawing/2014/main" id="{8CB9C088-B219-47A6-A352-97E6020E34D9}"/>
                </a:ext>
              </a:extLst>
            </p:cNvPr>
            <p:cNvSpPr/>
            <p:nvPr/>
          </p:nvSpPr>
          <p:spPr>
            <a:xfrm rot="5400000">
              <a:off x="2104818" y="181281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6" name="Oval 535">
              <a:extLst>
                <a:ext uri="{FF2B5EF4-FFF2-40B4-BE49-F238E27FC236}">
                  <a16:creationId xmlns:a16="http://schemas.microsoft.com/office/drawing/2014/main" id="{ADFCF978-7E7A-4D82-A6BC-8932B28F4849}"/>
                </a:ext>
              </a:extLst>
            </p:cNvPr>
            <p:cNvSpPr/>
            <p:nvPr/>
          </p:nvSpPr>
          <p:spPr>
            <a:xfrm rot="5400000">
              <a:off x="2551538" y="1686661"/>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7" name="Oval 536">
              <a:extLst>
                <a:ext uri="{FF2B5EF4-FFF2-40B4-BE49-F238E27FC236}">
                  <a16:creationId xmlns:a16="http://schemas.microsoft.com/office/drawing/2014/main" id="{AC822C28-DE74-4CD4-B000-BAF2D8D95111}"/>
                </a:ext>
              </a:extLst>
            </p:cNvPr>
            <p:cNvSpPr/>
            <p:nvPr/>
          </p:nvSpPr>
          <p:spPr>
            <a:xfrm rot="16200000">
              <a:off x="2301871" y="188580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8" name="Oval 537">
              <a:extLst>
                <a:ext uri="{FF2B5EF4-FFF2-40B4-BE49-F238E27FC236}">
                  <a16:creationId xmlns:a16="http://schemas.microsoft.com/office/drawing/2014/main" id="{BA27C1F8-5AD4-4175-8A80-DB7113132D6B}"/>
                </a:ext>
              </a:extLst>
            </p:cNvPr>
            <p:cNvSpPr/>
            <p:nvPr/>
          </p:nvSpPr>
          <p:spPr>
            <a:xfrm rot="5400000">
              <a:off x="2378146" y="179239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9" name="Oval 538">
              <a:extLst>
                <a:ext uri="{FF2B5EF4-FFF2-40B4-BE49-F238E27FC236}">
                  <a16:creationId xmlns:a16="http://schemas.microsoft.com/office/drawing/2014/main" id="{64FF306C-3C31-4D15-8196-054D0DE26E9D}"/>
                </a:ext>
              </a:extLst>
            </p:cNvPr>
            <p:cNvSpPr/>
            <p:nvPr/>
          </p:nvSpPr>
          <p:spPr>
            <a:xfrm rot="5400000">
              <a:off x="2215287" y="182888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0" name="Oval 539">
              <a:extLst>
                <a:ext uri="{FF2B5EF4-FFF2-40B4-BE49-F238E27FC236}">
                  <a16:creationId xmlns:a16="http://schemas.microsoft.com/office/drawing/2014/main" id="{5A61B251-2E62-4B41-AAB5-F3A19561A8F9}"/>
                </a:ext>
              </a:extLst>
            </p:cNvPr>
            <p:cNvSpPr/>
            <p:nvPr/>
          </p:nvSpPr>
          <p:spPr>
            <a:xfrm rot="5400000">
              <a:off x="2520335" y="181233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1" name="Oval 540">
              <a:extLst>
                <a:ext uri="{FF2B5EF4-FFF2-40B4-BE49-F238E27FC236}">
                  <a16:creationId xmlns:a16="http://schemas.microsoft.com/office/drawing/2014/main" id="{4E3C6818-3E51-4B8E-9A34-2910ED737F6C}"/>
                </a:ext>
              </a:extLst>
            </p:cNvPr>
            <p:cNvSpPr/>
            <p:nvPr/>
          </p:nvSpPr>
          <p:spPr>
            <a:xfrm rot="16200000">
              <a:off x="2269834" y="199499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2" name="Oval 541">
              <a:extLst>
                <a:ext uri="{FF2B5EF4-FFF2-40B4-BE49-F238E27FC236}">
                  <a16:creationId xmlns:a16="http://schemas.microsoft.com/office/drawing/2014/main" id="{698A2C06-0C01-426F-9142-A76256FF9A88}"/>
                </a:ext>
              </a:extLst>
            </p:cNvPr>
            <p:cNvSpPr/>
            <p:nvPr/>
          </p:nvSpPr>
          <p:spPr>
            <a:xfrm rot="16200000">
              <a:off x="2041833" y="195295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3" name="Oval 542">
              <a:extLst>
                <a:ext uri="{FF2B5EF4-FFF2-40B4-BE49-F238E27FC236}">
                  <a16:creationId xmlns:a16="http://schemas.microsoft.com/office/drawing/2014/main" id="{49C1DF29-F154-4319-BE8D-7A459A88D21D}"/>
                </a:ext>
              </a:extLst>
            </p:cNvPr>
            <p:cNvSpPr/>
            <p:nvPr/>
          </p:nvSpPr>
          <p:spPr>
            <a:xfrm rot="16200000">
              <a:off x="2050741" y="213972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4" name="Oval 543">
              <a:extLst>
                <a:ext uri="{FF2B5EF4-FFF2-40B4-BE49-F238E27FC236}">
                  <a16:creationId xmlns:a16="http://schemas.microsoft.com/office/drawing/2014/main" id="{8F460B9E-C989-42E5-AD11-A1FDA9F8A20E}"/>
                </a:ext>
              </a:extLst>
            </p:cNvPr>
            <p:cNvSpPr/>
            <p:nvPr/>
          </p:nvSpPr>
          <p:spPr>
            <a:xfrm rot="5400000">
              <a:off x="2121885" y="1978615"/>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5" name="Oval 544">
              <a:extLst>
                <a:ext uri="{FF2B5EF4-FFF2-40B4-BE49-F238E27FC236}">
                  <a16:creationId xmlns:a16="http://schemas.microsoft.com/office/drawing/2014/main" id="{53B70FD2-98EF-40BC-AC04-7D5AE93C2EE9}"/>
                </a:ext>
              </a:extLst>
            </p:cNvPr>
            <p:cNvSpPr/>
            <p:nvPr/>
          </p:nvSpPr>
          <p:spPr>
            <a:xfrm rot="5400000">
              <a:off x="2308231" y="224125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6" name="Oval 545">
              <a:extLst>
                <a:ext uri="{FF2B5EF4-FFF2-40B4-BE49-F238E27FC236}">
                  <a16:creationId xmlns:a16="http://schemas.microsoft.com/office/drawing/2014/main" id="{578A62A0-B2BD-4D4F-8002-CEB269B9D529}"/>
                </a:ext>
              </a:extLst>
            </p:cNvPr>
            <p:cNvSpPr/>
            <p:nvPr/>
          </p:nvSpPr>
          <p:spPr>
            <a:xfrm rot="5400000">
              <a:off x="2331443" y="212182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47" name="Oval 546">
              <a:extLst>
                <a:ext uri="{FF2B5EF4-FFF2-40B4-BE49-F238E27FC236}">
                  <a16:creationId xmlns:a16="http://schemas.microsoft.com/office/drawing/2014/main" id="{06A73A5A-41EF-463D-92DD-FF83995390B1}"/>
                </a:ext>
              </a:extLst>
            </p:cNvPr>
            <p:cNvSpPr/>
            <p:nvPr/>
          </p:nvSpPr>
          <p:spPr>
            <a:xfrm rot="5400000">
              <a:off x="2414868" y="197244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8" name="Oval 547">
              <a:extLst>
                <a:ext uri="{FF2B5EF4-FFF2-40B4-BE49-F238E27FC236}">
                  <a16:creationId xmlns:a16="http://schemas.microsoft.com/office/drawing/2014/main" id="{1770D275-36EA-4579-8AA0-DDD8660B9E00}"/>
                </a:ext>
              </a:extLst>
            </p:cNvPr>
            <p:cNvSpPr/>
            <p:nvPr/>
          </p:nvSpPr>
          <p:spPr>
            <a:xfrm rot="5400000">
              <a:off x="2185553" y="219697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9" name="Oval 548">
              <a:extLst>
                <a:ext uri="{FF2B5EF4-FFF2-40B4-BE49-F238E27FC236}">
                  <a16:creationId xmlns:a16="http://schemas.microsoft.com/office/drawing/2014/main" id="{1023EF15-F624-435D-9FDC-A3A23592A1E4}"/>
                </a:ext>
              </a:extLst>
            </p:cNvPr>
            <p:cNvSpPr/>
            <p:nvPr/>
          </p:nvSpPr>
          <p:spPr>
            <a:xfrm rot="16200000">
              <a:off x="2131448" y="212243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0" name="Oval 549">
              <a:extLst>
                <a:ext uri="{FF2B5EF4-FFF2-40B4-BE49-F238E27FC236}">
                  <a16:creationId xmlns:a16="http://schemas.microsoft.com/office/drawing/2014/main" id="{374FC308-8945-4C91-81FB-7D1C8B3F717B}"/>
                </a:ext>
              </a:extLst>
            </p:cNvPr>
            <p:cNvSpPr/>
            <p:nvPr/>
          </p:nvSpPr>
          <p:spPr>
            <a:xfrm rot="16200000">
              <a:off x="2208482" y="191033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1" name="Oval 550">
              <a:extLst>
                <a:ext uri="{FF2B5EF4-FFF2-40B4-BE49-F238E27FC236}">
                  <a16:creationId xmlns:a16="http://schemas.microsoft.com/office/drawing/2014/main" id="{100F5578-F0AA-447A-BCB4-4CA99D5F2E37}"/>
                </a:ext>
              </a:extLst>
            </p:cNvPr>
            <p:cNvSpPr/>
            <p:nvPr/>
          </p:nvSpPr>
          <p:spPr>
            <a:xfrm rot="16200000">
              <a:off x="2227813" y="208877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2" name="Oval 551">
              <a:extLst>
                <a:ext uri="{FF2B5EF4-FFF2-40B4-BE49-F238E27FC236}">
                  <a16:creationId xmlns:a16="http://schemas.microsoft.com/office/drawing/2014/main" id="{744D16DD-0D9F-4472-8E20-8B321CDFF79E}"/>
                </a:ext>
              </a:extLst>
            </p:cNvPr>
            <p:cNvSpPr/>
            <p:nvPr/>
          </p:nvSpPr>
          <p:spPr>
            <a:xfrm rot="5400000">
              <a:off x="2051045" y="205940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3" name="Oval 552">
              <a:extLst>
                <a:ext uri="{FF2B5EF4-FFF2-40B4-BE49-F238E27FC236}">
                  <a16:creationId xmlns:a16="http://schemas.microsoft.com/office/drawing/2014/main" id="{1AA04EE7-5215-4AB3-817C-CF71125E5D3D}"/>
                </a:ext>
              </a:extLst>
            </p:cNvPr>
            <p:cNvSpPr/>
            <p:nvPr/>
          </p:nvSpPr>
          <p:spPr>
            <a:xfrm rot="5400000">
              <a:off x="2364086" y="204001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4" name="Oval 553">
              <a:extLst>
                <a:ext uri="{FF2B5EF4-FFF2-40B4-BE49-F238E27FC236}">
                  <a16:creationId xmlns:a16="http://schemas.microsoft.com/office/drawing/2014/main" id="{04A23999-B61C-42DF-A648-1049059EFC7B}"/>
                </a:ext>
              </a:extLst>
            </p:cNvPr>
            <p:cNvSpPr/>
            <p:nvPr/>
          </p:nvSpPr>
          <p:spPr>
            <a:xfrm rot="5400000">
              <a:off x="2098818" y="1914151"/>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5" name="Oval 554">
              <a:extLst>
                <a:ext uri="{FF2B5EF4-FFF2-40B4-BE49-F238E27FC236}">
                  <a16:creationId xmlns:a16="http://schemas.microsoft.com/office/drawing/2014/main" id="{63357A71-F443-40FB-9DE1-5329349DD947}"/>
                </a:ext>
              </a:extLst>
            </p:cNvPr>
            <p:cNvSpPr/>
            <p:nvPr/>
          </p:nvSpPr>
          <p:spPr>
            <a:xfrm rot="5400000">
              <a:off x="2443992" y="210960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6" name="Oval 555">
              <a:extLst>
                <a:ext uri="{FF2B5EF4-FFF2-40B4-BE49-F238E27FC236}">
                  <a16:creationId xmlns:a16="http://schemas.microsoft.com/office/drawing/2014/main" id="{26CCF78C-6B72-45C2-8A99-5BC178C588C6}"/>
                </a:ext>
              </a:extLst>
            </p:cNvPr>
            <p:cNvSpPr/>
            <p:nvPr/>
          </p:nvSpPr>
          <p:spPr>
            <a:xfrm rot="16200000">
              <a:off x="2189647" y="2273604"/>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7" name="Oval 556">
              <a:extLst>
                <a:ext uri="{FF2B5EF4-FFF2-40B4-BE49-F238E27FC236}">
                  <a16:creationId xmlns:a16="http://schemas.microsoft.com/office/drawing/2014/main" id="{1A65FDC0-303F-4EB4-91E8-75AA0253D048}"/>
                </a:ext>
              </a:extLst>
            </p:cNvPr>
            <p:cNvSpPr/>
            <p:nvPr/>
          </p:nvSpPr>
          <p:spPr>
            <a:xfrm rot="5400000">
              <a:off x="2265923" y="218018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8" name="Oval 557">
              <a:extLst>
                <a:ext uri="{FF2B5EF4-FFF2-40B4-BE49-F238E27FC236}">
                  <a16:creationId xmlns:a16="http://schemas.microsoft.com/office/drawing/2014/main" id="{601AAEBA-023E-4DE9-B6C4-D59301D27F5D}"/>
                </a:ext>
              </a:extLst>
            </p:cNvPr>
            <p:cNvSpPr/>
            <p:nvPr/>
          </p:nvSpPr>
          <p:spPr>
            <a:xfrm rot="5400000">
              <a:off x="2103063" y="221668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9" name="Oval 558">
              <a:extLst>
                <a:ext uri="{FF2B5EF4-FFF2-40B4-BE49-F238E27FC236}">
                  <a16:creationId xmlns:a16="http://schemas.microsoft.com/office/drawing/2014/main" id="{AE499942-B5EC-4B2A-82C7-7EED2A10F540}"/>
                </a:ext>
              </a:extLst>
            </p:cNvPr>
            <p:cNvSpPr/>
            <p:nvPr/>
          </p:nvSpPr>
          <p:spPr>
            <a:xfrm rot="5400000">
              <a:off x="2408111" y="220013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0" name="Oval 559">
              <a:extLst>
                <a:ext uri="{FF2B5EF4-FFF2-40B4-BE49-F238E27FC236}">
                  <a16:creationId xmlns:a16="http://schemas.microsoft.com/office/drawing/2014/main" id="{F2529063-2E24-4F40-A8F5-C7224F84C51C}"/>
                </a:ext>
              </a:extLst>
            </p:cNvPr>
            <p:cNvSpPr/>
            <p:nvPr/>
          </p:nvSpPr>
          <p:spPr>
            <a:xfrm rot="16200000">
              <a:off x="1754618" y="189756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1" name="Oval 560">
              <a:extLst>
                <a:ext uri="{FF2B5EF4-FFF2-40B4-BE49-F238E27FC236}">
                  <a16:creationId xmlns:a16="http://schemas.microsoft.com/office/drawing/2014/main" id="{28900518-34E7-465B-A30B-18FB56238326}"/>
                </a:ext>
              </a:extLst>
            </p:cNvPr>
            <p:cNvSpPr/>
            <p:nvPr/>
          </p:nvSpPr>
          <p:spPr>
            <a:xfrm rot="16200000">
              <a:off x="1847790" y="184639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2" name="Oval 561">
              <a:extLst>
                <a:ext uri="{FF2B5EF4-FFF2-40B4-BE49-F238E27FC236}">
                  <a16:creationId xmlns:a16="http://schemas.microsoft.com/office/drawing/2014/main" id="{B91AB333-9507-45DE-884E-9B95B9F15539}"/>
                </a:ext>
              </a:extLst>
            </p:cNvPr>
            <p:cNvSpPr/>
            <p:nvPr/>
          </p:nvSpPr>
          <p:spPr>
            <a:xfrm rot="16200000">
              <a:off x="1564333" y="203781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3" name="Oval 562">
              <a:extLst>
                <a:ext uri="{FF2B5EF4-FFF2-40B4-BE49-F238E27FC236}">
                  <a16:creationId xmlns:a16="http://schemas.microsoft.com/office/drawing/2014/main" id="{C0EB7085-5215-479D-814D-E696F9CEC2D0}"/>
                </a:ext>
              </a:extLst>
            </p:cNvPr>
            <p:cNvSpPr/>
            <p:nvPr/>
          </p:nvSpPr>
          <p:spPr>
            <a:xfrm rot="5400000" flipH="1" flipV="1">
              <a:off x="1685065" y="1965721"/>
              <a:ext cx="58730" cy="58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4" name="Oval 563">
              <a:extLst>
                <a:ext uri="{FF2B5EF4-FFF2-40B4-BE49-F238E27FC236}">
                  <a16:creationId xmlns:a16="http://schemas.microsoft.com/office/drawing/2014/main" id="{F5052161-AD07-464D-9F4A-169FB57F3EC2}"/>
                </a:ext>
              </a:extLst>
            </p:cNvPr>
            <p:cNvSpPr/>
            <p:nvPr/>
          </p:nvSpPr>
          <p:spPr>
            <a:xfrm rot="5400000">
              <a:off x="1829619" y="213462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5" name="Oval 564">
              <a:extLst>
                <a:ext uri="{FF2B5EF4-FFF2-40B4-BE49-F238E27FC236}">
                  <a16:creationId xmlns:a16="http://schemas.microsoft.com/office/drawing/2014/main" id="{369995A4-C2A4-4F2C-AB19-EA6836C24BF5}"/>
                </a:ext>
              </a:extLst>
            </p:cNvPr>
            <p:cNvSpPr/>
            <p:nvPr/>
          </p:nvSpPr>
          <p:spPr>
            <a:xfrm rot="5400000">
              <a:off x="1845035" y="201990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66" name="Oval 565">
              <a:extLst>
                <a:ext uri="{FF2B5EF4-FFF2-40B4-BE49-F238E27FC236}">
                  <a16:creationId xmlns:a16="http://schemas.microsoft.com/office/drawing/2014/main" id="{38A29F36-ED27-4C55-B26B-4DE9293E8CCB}"/>
                </a:ext>
              </a:extLst>
            </p:cNvPr>
            <p:cNvSpPr/>
            <p:nvPr/>
          </p:nvSpPr>
          <p:spPr>
            <a:xfrm rot="5400000">
              <a:off x="1965808" y="191567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7" name="Oval 566">
              <a:extLst>
                <a:ext uri="{FF2B5EF4-FFF2-40B4-BE49-F238E27FC236}">
                  <a16:creationId xmlns:a16="http://schemas.microsoft.com/office/drawing/2014/main" id="{63739FC7-F71A-4A33-A095-9E3AFBC0D211}"/>
                </a:ext>
              </a:extLst>
            </p:cNvPr>
            <p:cNvSpPr/>
            <p:nvPr/>
          </p:nvSpPr>
          <p:spPr>
            <a:xfrm rot="5400000">
              <a:off x="1699145" y="209506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8" name="Oval 567">
              <a:extLst>
                <a:ext uri="{FF2B5EF4-FFF2-40B4-BE49-F238E27FC236}">
                  <a16:creationId xmlns:a16="http://schemas.microsoft.com/office/drawing/2014/main" id="{5F1C3253-86D3-4319-BC1A-BBE6440FEC9C}"/>
                </a:ext>
              </a:extLst>
            </p:cNvPr>
            <p:cNvSpPr/>
            <p:nvPr/>
          </p:nvSpPr>
          <p:spPr>
            <a:xfrm rot="16200000">
              <a:off x="1645041" y="2020516"/>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9" name="Oval 568">
              <a:extLst>
                <a:ext uri="{FF2B5EF4-FFF2-40B4-BE49-F238E27FC236}">
                  <a16:creationId xmlns:a16="http://schemas.microsoft.com/office/drawing/2014/main" id="{2915D7D1-AB27-42F5-B887-AE09571705B3}"/>
                </a:ext>
              </a:extLst>
            </p:cNvPr>
            <p:cNvSpPr/>
            <p:nvPr/>
          </p:nvSpPr>
          <p:spPr>
            <a:xfrm rot="16200000">
              <a:off x="1922430" y="2202120"/>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0" name="Oval 569">
              <a:extLst>
                <a:ext uri="{FF2B5EF4-FFF2-40B4-BE49-F238E27FC236}">
                  <a16:creationId xmlns:a16="http://schemas.microsoft.com/office/drawing/2014/main" id="{83CCE91E-36F9-4091-8D68-A495888CAE74}"/>
                </a:ext>
              </a:extLst>
            </p:cNvPr>
            <p:cNvSpPr/>
            <p:nvPr/>
          </p:nvSpPr>
          <p:spPr>
            <a:xfrm rot="16200000">
              <a:off x="1741405" y="198686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1" name="Oval 570">
              <a:extLst>
                <a:ext uri="{FF2B5EF4-FFF2-40B4-BE49-F238E27FC236}">
                  <a16:creationId xmlns:a16="http://schemas.microsoft.com/office/drawing/2014/main" id="{B4F4810D-16E4-43AA-B079-98AF0735B67F}"/>
                </a:ext>
              </a:extLst>
            </p:cNvPr>
            <p:cNvSpPr/>
            <p:nvPr/>
          </p:nvSpPr>
          <p:spPr>
            <a:xfrm rot="5400000">
              <a:off x="2038665" y="22802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2" name="Oval 571">
              <a:extLst>
                <a:ext uri="{FF2B5EF4-FFF2-40B4-BE49-F238E27FC236}">
                  <a16:creationId xmlns:a16="http://schemas.microsoft.com/office/drawing/2014/main" id="{A1F1EE7C-DE3E-4669-9413-F6B7BA097B7F}"/>
                </a:ext>
              </a:extLst>
            </p:cNvPr>
            <p:cNvSpPr/>
            <p:nvPr/>
          </p:nvSpPr>
          <p:spPr>
            <a:xfrm rot="5400000">
              <a:off x="1877679" y="193810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3" name="Oval 572">
              <a:extLst>
                <a:ext uri="{FF2B5EF4-FFF2-40B4-BE49-F238E27FC236}">
                  <a16:creationId xmlns:a16="http://schemas.microsoft.com/office/drawing/2014/main" id="{ACFEA464-0DD3-4735-A27E-601E9535A730}"/>
                </a:ext>
              </a:extLst>
            </p:cNvPr>
            <p:cNvSpPr/>
            <p:nvPr/>
          </p:nvSpPr>
          <p:spPr>
            <a:xfrm rot="5400000">
              <a:off x="1521601" y="211461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4" name="Oval 573">
              <a:extLst>
                <a:ext uri="{FF2B5EF4-FFF2-40B4-BE49-F238E27FC236}">
                  <a16:creationId xmlns:a16="http://schemas.microsoft.com/office/drawing/2014/main" id="{1440A999-2F41-4EE8-BBA9-F1D75BA93ADF}"/>
                </a:ext>
              </a:extLst>
            </p:cNvPr>
            <p:cNvSpPr/>
            <p:nvPr/>
          </p:nvSpPr>
          <p:spPr>
            <a:xfrm rot="5400000">
              <a:off x="1957584" y="200769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5" name="Oval 574">
              <a:extLst>
                <a:ext uri="{FF2B5EF4-FFF2-40B4-BE49-F238E27FC236}">
                  <a16:creationId xmlns:a16="http://schemas.microsoft.com/office/drawing/2014/main" id="{D7B10D40-C11F-434E-B63E-5445F2B8A12B}"/>
                </a:ext>
              </a:extLst>
            </p:cNvPr>
            <p:cNvSpPr/>
            <p:nvPr/>
          </p:nvSpPr>
          <p:spPr>
            <a:xfrm rot="16200000">
              <a:off x="1703240" y="2171689"/>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6" name="Oval 575">
              <a:extLst>
                <a:ext uri="{FF2B5EF4-FFF2-40B4-BE49-F238E27FC236}">
                  <a16:creationId xmlns:a16="http://schemas.microsoft.com/office/drawing/2014/main" id="{AED2132A-8381-4B12-BBC0-BD5487A56C64}"/>
                </a:ext>
              </a:extLst>
            </p:cNvPr>
            <p:cNvSpPr/>
            <p:nvPr/>
          </p:nvSpPr>
          <p:spPr>
            <a:xfrm rot="5400000">
              <a:off x="1779515" y="207827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7" name="Oval 576">
              <a:extLst>
                <a:ext uri="{FF2B5EF4-FFF2-40B4-BE49-F238E27FC236}">
                  <a16:creationId xmlns:a16="http://schemas.microsoft.com/office/drawing/2014/main" id="{BA4E1519-442B-4F6A-94FF-04978A3BCE8D}"/>
                </a:ext>
              </a:extLst>
            </p:cNvPr>
            <p:cNvSpPr/>
            <p:nvPr/>
          </p:nvSpPr>
          <p:spPr>
            <a:xfrm rot="5400000">
              <a:off x="1616656" y="211476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8" name="Oval 577">
              <a:extLst>
                <a:ext uri="{FF2B5EF4-FFF2-40B4-BE49-F238E27FC236}">
                  <a16:creationId xmlns:a16="http://schemas.microsoft.com/office/drawing/2014/main" id="{C31C1EDB-BD21-4262-B67C-CFE6F2B91BE3}"/>
                </a:ext>
              </a:extLst>
            </p:cNvPr>
            <p:cNvSpPr/>
            <p:nvPr/>
          </p:nvSpPr>
          <p:spPr>
            <a:xfrm rot="5400000">
              <a:off x="1902327" y="20903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9" name="Oval 578">
              <a:extLst>
                <a:ext uri="{FF2B5EF4-FFF2-40B4-BE49-F238E27FC236}">
                  <a16:creationId xmlns:a16="http://schemas.microsoft.com/office/drawing/2014/main" id="{5CB5F17E-8C88-4AF7-A0D4-F9551CAB942B}"/>
                </a:ext>
              </a:extLst>
            </p:cNvPr>
            <p:cNvSpPr/>
            <p:nvPr/>
          </p:nvSpPr>
          <p:spPr>
            <a:xfrm rot="5400000">
              <a:off x="1820978" y="223115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0" name="Oval 579">
              <a:extLst>
                <a:ext uri="{FF2B5EF4-FFF2-40B4-BE49-F238E27FC236}">
                  <a16:creationId xmlns:a16="http://schemas.microsoft.com/office/drawing/2014/main" id="{F54A7836-415C-4E50-9A6B-6B00A5E8CF2B}"/>
                </a:ext>
              </a:extLst>
            </p:cNvPr>
            <p:cNvSpPr/>
            <p:nvPr/>
          </p:nvSpPr>
          <p:spPr>
            <a:xfrm rot="16200000">
              <a:off x="1609851" y="2196222"/>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1" name="Oval 580">
              <a:extLst>
                <a:ext uri="{FF2B5EF4-FFF2-40B4-BE49-F238E27FC236}">
                  <a16:creationId xmlns:a16="http://schemas.microsoft.com/office/drawing/2014/main" id="{63541967-CA80-489B-AD55-11609ECF00D7}"/>
                </a:ext>
              </a:extLst>
            </p:cNvPr>
            <p:cNvSpPr/>
            <p:nvPr/>
          </p:nvSpPr>
          <p:spPr>
            <a:xfrm rot="5400000">
              <a:off x="1482178" y="2192500"/>
              <a:ext cx="99630" cy="996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2" name="Oval 581">
              <a:extLst>
                <a:ext uri="{FF2B5EF4-FFF2-40B4-BE49-F238E27FC236}">
                  <a16:creationId xmlns:a16="http://schemas.microsoft.com/office/drawing/2014/main" id="{BE59DCBA-F575-48F5-852D-CF268D4A8855}"/>
                </a:ext>
              </a:extLst>
            </p:cNvPr>
            <p:cNvSpPr/>
            <p:nvPr/>
          </p:nvSpPr>
          <p:spPr>
            <a:xfrm rot="16200000">
              <a:off x="1536546" y="227250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3" name="Oval 582">
              <a:extLst>
                <a:ext uri="{FF2B5EF4-FFF2-40B4-BE49-F238E27FC236}">
                  <a16:creationId xmlns:a16="http://schemas.microsoft.com/office/drawing/2014/main" id="{4D9C4D60-8545-493F-8BAB-15B598DDFCF1}"/>
                </a:ext>
              </a:extLst>
            </p:cNvPr>
            <p:cNvSpPr/>
            <p:nvPr/>
          </p:nvSpPr>
          <p:spPr>
            <a:xfrm rot="16200000">
              <a:off x="1317453" y="24172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4" name="Oval 583">
              <a:extLst>
                <a:ext uri="{FF2B5EF4-FFF2-40B4-BE49-F238E27FC236}">
                  <a16:creationId xmlns:a16="http://schemas.microsoft.com/office/drawing/2014/main" id="{E47435B7-489E-40D8-A36D-52BC70DDC7C5}"/>
                </a:ext>
              </a:extLst>
            </p:cNvPr>
            <p:cNvSpPr/>
            <p:nvPr/>
          </p:nvSpPr>
          <p:spPr>
            <a:xfrm rot="5400000">
              <a:off x="1399473" y="2253341"/>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5" name="Oval 584">
              <a:extLst>
                <a:ext uri="{FF2B5EF4-FFF2-40B4-BE49-F238E27FC236}">
                  <a16:creationId xmlns:a16="http://schemas.microsoft.com/office/drawing/2014/main" id="{CC0DCC4A-726F-4F63-B2B1-E6C6A74960DD}"/>
                </a:ext>
              </a:extLst>
            </p:cNvPr>
            <p:cNvSpPr/>
            <p:nvPr/>
          </p:nvSpPr>
          <p:spPr>
            <a:xfrm rot="5400000">
              <a:off x="1558539" y="2519706"/>
              <a:ext cx="64460" cy="644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6" name="Oval 585">
              <a:extLst>
                <a:ext uri="{FF2B5EF4-FFF2-40B4-BE49-F238E27FC236}">
                  <a16:creationId xmlns:a16="http://schemas.microsoft.com/office/drawing/2014/main" id="{AAC96A2A-FDCB-4D15-BCC9-B064525E772B}"/>
                </a:ext>
              </a:extLst>
            </p:cNvPr>
            <p:cNvSpPr/>
            <p:nvPr/>
          </p:nvSpPr>
          <p:spPr>
            <a:xfrm rot="5400000">
              <a:off x="1598155" y="239933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87" name="Oval 586">
              <a:extLst>
                <a:ext uri="{FF2B5EF4-FFF2-40B4-BE49-F238E27FC236}">
                  <a16:creationId xmlns:a16="http://schemas.microsoft.com/office/drawing/2014/main" id="{F0679534-3A0F-4794-BFE8-9B2DCEC1C823}"/>
                </a:ext>
              </a:extLst>
            </p:cNvPr>
            <p:cNvSpPr/>
            <p:nvPr/>
          </p:nvSpPr>
          <p:spPr>
            <a:xfrm rot="5400000">
              <a:off x="1452265" y="24744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8" name="Oval 587">
              <a:extLst>
                <a:ext uri="{FF2B5EF4-FFF2-40B4-BE49-F238E27FC236}">
                  <a16:creationId xmlns:a16="http://schemas.microsoft.com/office/drawing/2014/main" id="{6E722795-774A-4BDD-8707-06EE0FD9AC80}"/>
                </a:ext>
              </a:extLst>
            </p:cNvPr>
            <p:cNvSpPr/>
            <p:nvPr/>
          </p:nvSpPr>
          <p:spPr>
            <a:xfrm rot="16200000">
              <a:off x="1398160" y="239994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9" name="Oval 588">
              <a:extLst>
                <a:ext uri="{FF2B5EF4-FFF2-40B4-BE49-F238E27FC236}">
                  <a16:creationId xmlns:a16="http://schemas.microsoft.com/office/drawing/2014/main" id="{13A69A8F-33AA-440A-824B-31E1C2FB88E0}"/>
                </a:ext>
              </a:extLst>
            </p:cNvPr>
            <p:cNvSpPr/>
            <p:nvPr/>
          </p:nvSpPr>
          <p:spPr>
            <a:xfrm rot="16200000">
              <a:off x="1494525" y="236629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0" name="Oval 589">
              <a:extLst>
                <a:ext uri="{FF2B5EF4-FFF2-40B4-BE49-F238E27FC236}">
                  <a16:creationId xmlns:a16="http://schemas.microsoft.com/office/drawing/2014/main" id="{087759B2-9600-4899-AF67-BBA65C176F33}"/>
                </a:ext>
              </a:extLst>
            </p:cNvPr>
            <p:cNvSpPr/>
            <p:nvPr/>
          </p:nvSpPr>
          <p:spPr>
            <a:xfrm rot="5400000">
              <a:off x="1349581" y="234188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1" name="Oval 590">
              <a:extLst>
                <a:ext uri="{FF2B5EF4-FFF2-40B4-BE49-F238E27FC236}">
                  <a16:creationId xmlns:a16="http://schemas.microsoft.com/office/drawing/2014/main" id="{DEA4E899-47F3-4C54-9949-6EB8AC0C0A39}"/>
                </a:ext>
              </a:extLst>
            </p:cNvPr>
            <p:cNvSpPr/>
            <p:nvPr/>
          </p:nvSpPr>
          <p:spPr>
            <a:xfrm rot="5400000">
              <a:off x="1630798" y="231753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2" name="Oval 591">
              <a:extLst>
                <a:ext uri="{FF2B5EF4-FFF2-40B4-BE49-F238E27FC236}">
                  <a16:creationId xmlns:a16="http://schemas.microsoft.com/office/drawing/2014/main" id="{DF555885-2E74-48C1-8D4E-6A577B463113}"/>
                </a:ext>
              </a:extLst>
            </p:cNvPr>
            <p:cNvSpPr/>
            <p:nvPr/>
          </p:nvSpPr>
          <p:spPr>
            <a:xfrm rot="5400000">
              <a:off x="1694347" y="2338104"/>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3" name="Oval 592">
              <a:extLst>
                <a:ext uri="{FF2B5EF4-FFF2-40B4-BE49-F238E27FC236}">
                  <a16:creationId xmlns:a16="http://schemas.microsoft.com/office/drawing/2014/main" id="{67C54ECA-B7B0-462E-B52D-FD9BB02F3F49}"/>
                </a:ext>
              </a:extLst>
            </p:cNvPr>
            <p:cNvSpPr/>
            <p:nvPr/>
          </p:nvSpPr>
          <p:spPr>
            <a:xfrm rot="16200000">
              <a:off x="1456359" y="2551118"/>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4" name="Oval 593">
              <a:extLst>
                <a:ext uri="{FF2B5EF4-FFF2-40B4-BE49-F238E27FC236}">
                  <a16:creationId xmlns:a16="http://schemas.microsoft.com/office/drawing/2014/main" id="{38767628-9D55-4467-89E6-EB89A6B47BD1}"/>
                </a:ext>
              </a:extLst>
            </p:cNvPr>
            <p:cNvSpPr/>
            <p:nvPr/>
          </p:nvSpPr>
          <p:spPr>
            <a:xfrm rot="5400000">
              <a:off x="1523884" y="245109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5" name="Oval 594">
              <a:extLst>
                <a:ext uri="{FF2B5EF4-FFF2-40B4-BE49-F238E27FC236}">
                  <a16:creationId xmlns:a16="http://schemas.microsoft.com/office/drawing/2014/main" id="{B439C638-0565-44AD-9092-084DA3E98B23}"/>
                </a:ext>
              </a:extLst>
            </p:cNvPr>
            <p:cNvSpPr/>
            <p:nvPr/>
          </p:nvSpPr>
          <p:spPr>
            <a:xfrm rot="5400000">
              <a:off x="1974809" y="222539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6" name="Oval 595">
              <a:extLst>
                <a:ext uri="{FF2B5EF4-FFF2-40B4-BE49-F238E27FC236}">
                  <a16:creationId xmlns:a16="http://schemas.microsoft.com/office/drawing/2014/main" id="{3FEBFE59-43AF-4AF5-9818-BB6FC65B8A40}"/>
                </a:ext>
              </a:extLst>
            </p:cNvPr>
            <p:cNvSpPr/>
            <p:nvPr/>
          </p:nvSpPr>
          <p:spPr>
            <a:xfrm rot="5400000">
              <a:off x="1756899" y="228088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7" name="Oval 596">
              <a:extLst>
                <a:ext uri="{FF2B5EF4-FFF2-40B4-BE49-F238E27FC236}">
                  <a16:creationId xmlns:a16="http://schemas.microsoft.com/office/drawing/2014/main" id="{4DA48B8F-CD1E-4300-B98F-B1F671994DA6}"/>
                </a:ext>
              </a:extLst>
            </p:cNvPr>
            <p:cNvSpPr/>
            <p:nvPr/>
          </p:nvSpPr>
          <p:spPr>
            <a:xfrm rot="16200000">
              <a:off x="1439111" y="2673083"/>
              <a:ext cx="45720" cy="45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8" name="Oval 597">
              <a:extLst>
                <a:ext uri="{FF2B5EF4-FFF2-40B4-BE49-F238E27FC236}">
                  <a16:creationId xmlns:a16="http://schemas.microsoft.com/office/drawing/2014/main" id="{A39ECBC2-F1FC-4B28-B6E9-D4C7220BD4E6}"/>
                </a:ext>
              </a:extLst>
            </p:cNvPr>
            <p:cNvSpPr/>
            <p:nvPr/>
          </p:nvSpPr>
          <p:spPr>
            <a:xfrm rot="16200000">
              <a:off x="2875458" y="341366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9" name="Oval 598">
              <a:extLst>
                <a:ext uri="{FF2B5EF4-FFF2-40B4-BE49-F238E27FC236}">
                  <a16:creationId xmlns:a16="http://schemas.microsoft.com/office/drawing/2014/main" id="{5FFEE65B-9BDF-4787-B874-E5EE5C79C5A6}"/>
                </a:ext>
              </a:extLst>
            </p:cNvPr>
            <p:cNvSpPr/>
            <p:nvPr/>
          </p:nvSpPr>
          <p:spPr>
            <a:xfrm rot="16200000">
              <a:off x="1256954" y="25113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0" name="Oval 599">
              <a:extLst>
                <a:ext uri="{FF2B5EF4-FFF2-40B4-BE49-F238E27FC236}">
                  <a16:creationId xmlns:a16="http://schemas.microsoft.com/office/drawing/2014/main" id="{96F83328-0C1B-4497-A7C6-6DAC539E7814}"/>
                </a:ext>
              </a:extLst>
            </p:cNvPr>
            <p:cNvSpPr/>
            <p:nvPr/>
          </p:nvSpPr>
          <p:spPr>
            <a:xfrm rot="5400000">
              <a:off x="1213423" y="2761492"/>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1" name="Oval 600">
              <a:extLst>
                <a:ext uri="{FF2B5EF4-FFF2-40B4-BE49-F238E27FC236}">
                  <a16:creationId xmlns:a16="http://schemas.microsoft.com/office/drawing/2014/main" id="{D21268EB-A762-4DF7-9D8B-4C2C873AC03A}"/>
                </a:ext>
              </a:extLst>
            </p:cNvPr>
            <p:cNvSpPr/>
            <p:nvPr/>
          </p:nvSpPr>
          <p:spPr>
            <a:xfrm rot="5400000">
              <a:off x="1251588" y="267782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02" name="Oval 601">
              <a:extLst>
                <a:ext uri="{FF2B5EF4-FFF2-40B4-BE49-F238E27FC236}">
                  <a16:creationId xmlns:a16="http://schemas.microsoft.com/office/drawing/2014/main" id="{CBBC8B8C-A1B8-46CC-8EB5-6EC8449F85B0}"/>
                </a:ext>
              </a:extLst>
            </p:cNvPr>
            <p:cNvSpPr/>
            <p:nvPr/>
          </p:nvSpPr>
          <p:spPr>
            <a:xfrm rot="5400000">
              <a:off x="1087767" y="271117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3" name="Oval 602">
              <a:extLst>
                <a:ext uri="{FF2B5EF4-FFF2-40B4-BE49-F238E27FC236}">
                  <a16:creationId xmlns:a16="http://schemas.microsoft.com/office/drawing/2014/main" id="{E96400A7-59C5-483D-91A6-0B82282BEF22}"/>
                </a:ext>
              </a:extLst>
            </p:cNvPr>
            <p:cNvSpPr/>
            <p:nvPr/>
          </p:nvSpPr>
          <p:spPr>
            <a:xfrm rot="16200000">
              <a:off x="1022045" y="281535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4" name="Oval 603">
              <a:extLst>
                <a:ext uri="{FF2B5EF4-FFF2-40B4-BE49-F238E27FC236}">
                  <a16:creationId xmlns:a16="http://schemas.microsoft.com/office/drawing/2014/main" id="{D53A8095-369A-4DFA-A46E-29E295A8D556}"/>
                </a:ext>
              </a:extLst>
            </p:cNvPr>
            <p:cNvSpPr/>
            <p:nvPr/>
          </p:nvSpPr>
          <p:spPr>
            <a:xfrm rot="16200000">
              <a:off x="1168013" y="260504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5" name="Oval 604">
              <a:extLst>
                <a:ext uri="{FF2B5EF4-FFF2-40B4-BE49-F238E27FC236}">
                  <a16:creationId xmlns:a16="http://schemas.microsoft.com/office/drawing/2014/main" id="{2B5EB40F-0214-4201-A1AA-19A7AA1A2FFD}"/>
                </a:ext>
              </a:extLst>
            </p:cNvPr>
            <p:cNvSpPr/>
            <p:nvPr/>
          </p:nvSpPr>
          <p:spPr>
            <a:xfrm rot="5400000">
              <a:off x="1231753" y="286081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6" name="Oval 605">
              <a:extLst>
                <a:ext uri="{FF2B5EF4-FFF2-40B4-BE49-F238E27FC236}">
                  <a16:creationId xmlns:a16="http://schemas.microsoft.com/office/drawing/2014/main" id="{69C7EFE4-7A5E-4D9B-9973-6C93192DC489}"/>
                </a:ext>
              </a:extLst>
            </p:cNvPr>
            <p:cNvSpPr/>
            <p:nvPr/>
          </p:nvSpPr>
          <p:spPr>
            <a:xfrm rot="5400000">
              <a:off x="1265957" y="259443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7" name="Oval 606">
              <a:extLst>
                <a:ext uri="{FF2B5EF4-FFF2-40B4-BE49-F238E27FC236}">
                  <a16:creationId xmlns:a16="http://schemas.microsoft.com/office/drawing/2014/main" id="{14B46096-5851-4417-8EA3-745E7D201EF1}"/>
                </a:ext>
              </a:extLst>
            </p:cNvPr>
            <p:cNvSpPr/>
            <p:nvPr/>
          </p:nvSpPr>
          <p:spPr>
            <a:xfrm rot="5400000">
              <a:off x="1333137" y="260945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8" name="Oval 607">
              <a:extLst>
                <a:ext uri="{FF2B5EF4-FFF2-40B4-BE49-F238E27FC236}">
                  <a16:creationId xmlns:a16="http://schemas.microsoft.com/office/drawing/2014/main" id="{64A4BD56-944A-4ED3-BF6C-8F91CFE6E9CD}"/>
                </a:ext>
              </a:extLst>
            </p:cNvPr>
            <p:cNvSpPr/>
            <p:nvPr/>
          </p:nvSpPr>
          <p:spPr>
            <a:xfrm rot="16200000">
              <a:off x="1091861" y="278780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9" name="Oval 608">
              <a:extLst>
                <a:ext uri="{FF2B5EF4-FFF2-40B4-BE49-F238E27FC236}">
                  <a16:creationId xmlns:a16="http://schemas.microsoft.com/office/drawing/2014/main" id="{F9EC40EC-9A9B-4EB2-96B4-104F3A814DB0}"/>
                </a:ext>
              </a:extLst>
            </p:cNvPr>
            <p:cNvSpPr/>
            <p:nvPr/>
          </p:nvSpPr>
          <p:spPr>
            <a:xfrm rot="5400000">
              <a:off x="1168137" y="269439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0" name="Oval 609">
              <a:extLst>
                <a:ext uri="{FF2B5EF4-FFF2-40B4-BE49-F238E27FC236}">
                  <a16:creationId xmlns:a16="http://schemas.microsoft.com/office/drawing/2014/main" id="{590B2AC8-EF1A-4E0A-9C59-E2D81A02E028}"/>
                </a:ext>
              </a:extLst>
            </p:cNvPr>
            <p:cNvSpPr/>
            <p:nvPr/>
          </p:nvSpPr>
          <p:spPr>
            <a:xfrm rot="5400000">
              <a:off x="1050276" y="289104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1" name="Oval 610">
              <a:extLst>
                <a:ext uri="{FF2B5EF4-FFF2-40B4-BE49-F238E27FC236}">
                  <a16:creationId xmlns:a16="http://schemas.microsoft.com/office/drawing/2014/main" id="{C4482B21-3D51-40FA-B6EF-CD3C62F47BC5}"/>
                </a:ext>
              </a:extLst>
            </p:cNvPr>
            <p:cNvSpPr/>
            <p:nvPr/>
          </p:nvSpPr>
          <p:spPr>
            <a:xfrm rot="5400000">
              <a:off x="1370223" y="271753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2" name="Oval 611">
              <a:extLst>
                <a:ext uri="{FF2B5EF4-FFF2-40B4-BE49-F238E27FC236}">
                  <a16:creationId xmlns:a16="http://schemas.microsoft.com/office/drawing/2014/main" id="{6B6B74F8-0C0F-4C55-A029-5C5A5B159224}"/>
                </a:ext>
              </a:extLst>
            </p:cNvPr>
            <p:cNvSpPr/>
            <p:nvPr/>
          </p:nvSpPr>
          <p:spPr>
            <a:xfrm rot="16200000">
              <a:off x="1031366" y="296955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3" name="Oval 612">
              <a:extLst>
                <a:ext uri="{FF2B5EF4-FFF2-40B4-BE49-F238E27FC236}">
                  <a16:creationId xmlns:a16="http://schemas.microsoft.com/office/drawing/2014/main" id="{DEE0BB88-C96A-4CEF-A0B4-917B84A932A0}"/>
                </a:ext>
              </a:extLst>
            </p:cNvPr>
            <p:cNvSpPr/>
            <p:nvPr/>
          </p:nvSpPr>
          <p:spPr>
            <a:xfrm rot="16200000">
              <a:off x="1134996" y="291115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4" name="Oval 613">
              <a:extLst>
                <a:ext uri="{FF2B5EF4-FFF2-40B4-BE49-F238E27FC236}">
                  <a16:creationId xmlns:a16="http://schemas.microsoft.com/office/drawing/2014/main" id="{EEB7513F-4722-4FC8-979E-842700449DAD}"/>
                </a:ext>
              </a:extLst>
            </p:cNvPr>
            <p:cNvSpPr/>
            <p:nvPr/>
          </p:nvSpPr>
          <p:spPr>
            <a:xfrm rot="16200000">
              <a:off x="829445" y="312985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5" name="Oval 614">
              <a:extLst>
                <a:ext uri="{FF2B5EF4-FFF2-40B4-BE49-F238E27FC236}">
                  <a16:creationId xmlns:a16="http://schemas.microsoft.com/office/drawing/2014/main" id="{F2141680-DA64-48A8-BD16-C417F311529C}"/>
                </a:ext>
              </a:extLst>
            </p:cNvPr>
            <p:cNvSpPr/>
            <p:nvPr/>
          </p:nvSpPr>
          <p:spPr>
            <a:xfrm rot="5400000">
              <a:off x="911262" y="296361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6" name="Oval 615">
              <a:extLst>
                <a:ext uri="{FF2B5EF4-FFF2-40B4-BE49-F238E27FC236}">
                  <a16:creationId xmlns:a16="http://schemas.microsoft.com/office/drawing/2014/main" id="{ABAFAFD8-52DA-4592-8F07-4BC605347D2A}"/>
                </a:ext>
              </a:extLst>
            </p:cNvPr>
            <p:cNvSpPr/>
            <p:nvPr/>
          </p:nvSpPr>
          <p:spPr>
            <a:xfrm rot="5400000">
              <a:off x="1066109" y="3076950"/>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17" name="Oval 616">
              <a:extLst>
                <a:ext uri="{FF2B5EF4-FFF2-40B4-BE49-F238E27FC236}">
                  <a16:creationId xmlns:a16="http://schemas.microsoft.com/office/drawing/2014/main" id="{6687F3E9-2258-436A-A078-7F24AB6E857D}"/>
                </a:ext>
              </a:extLst>
            </p:cNvPr>
            <p:cNvSpPr/>
            <p:nvPr/>
          </p:nvSpPr>
          <p:spPr>
            <a:xfrm rot="5400000">
              <a:off x="2451423" y="24666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8" name="Oval 617">
              <a:extLst>
                <a:ext uri="{FF2B5EF4-FFF2-40B4-BE49-F238E27FC236}">
                  <a16:creationId xmlns:a16="http://schemas.microsoft.com/office/drawing/2014/main" id="{ADF4491B-B36C-4273-8BE0-8EC7F6786598}"/>
                </a:ext>
              </a:extLst>
            </p:cNvPr>
            <p:cNvSpPr/>
            <p:nvPr/>
          </p:nvSpPr>
          <p:spPr>
            <a:xfrm rot="5400000">
              <a:off x="928466" y="309541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9" name="Oval 618">
              <a:extLst>
                <a:ext uri="{FF2B5EF4-FFF2-40B4-BE49-F238E27FC236}">
                  <a16:creationId xmlns:a16="http://schemas.microsoft.com/office/drawing/2014/main" id="{10C5EC5D-294F-4B4D-A236-32C3F51B8507}"/>
                </a:ext>
              </a:extLst>
            </p:cNvPr>
            <p:cNvSpPr/>
            <p:nvPr/>
          </p:nvSpPr>
          <p:spPr>
            <a:xfrm rot="16200000">
              <a:off x="895362" y="316181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0" name="Oval 619">
              <a:extLst>
                <a:ext uri="{FF2B5EF4-FFF2-40B4-BE49-F238E27FC236}">
                  <a16:creationId xmlns:a16="http://schemas.microsoft.com/office/drawing/2014/main" id="{C3419938-4200-42EF-9CFA-C27A805F2399}"/>
                </a:ext>
              </a:extLst>
            </p:cNvPr>
            <p:cNvSpPr/>
            <p:nvPr/>
          </p:nvSpPr>
          <p:spPr>
            <a:xfrm rot="16200000">
              <a:off x="970014" y="288489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1" name="Oval 620">
              <a:extLst>
                <a:ext uri="{FF2B5EF4-FFF2-40B4-BE49-F238E27FC236}">
                  <a16:creationId xmlns:a16="http://schemas.microsoft.com/office/drawing/2014/main" id="{36DA1E16-ACCA-4BB5-96F6-AFA9E70B2322}"/>
                </a:ext>
              </a:extLst>
            </p:cNvPr>
            <p:cNvSpPr/>
            <p:nvPr/>
          </p:nvSpPr>
          <p:spPr>
            <a:xfrm rot="16200000">
              <a:off x="989345" y="3063333"/>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2" name="Oval 621">
              <a:extLst>
                <a:ext uri="{FF2B5EF4-FFF2-40B4-BE49-F238E27FC236}">
                  <a16:creationId xmlns:a16="http://schemas.microsoft.com/office/drawing/2014/main" id="{900D2D97-B82E-4878-820D-FD1C222D5B00}"/>
                </a:ext>
              </a:extLst>
            </p:cNvPr>
            <p:cNvSpPr/>
            <p:nvPr/>
          </p:nvSpPr>
          <p:spPr>
            <a:xfrm rot="5400000">
              <a:off x="860230" y="306127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3" name="Oval 622">
              <a:extLst>
                <a:ext uri="{FF2B5EF4-FFF2-40B4-BE49-F238E27FC236}">
                  <a16:creationId xmlns:a16="http://schemas.microsoft.com/office/drawing/2014/main" id="{068C0297-3115-4781-B9A9-E2BAC306F434}"/>
                </a:ext>
              </a:extLst>
            </p:cNvPr>
            <p:cNvSpPr/>
            <p:nvPr/>
          </p:nvSpPr>
          <p:spPr>
            <a:xfrm rot="5400000">
              <a:off x="1125619" y="301457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4" name="Oval 623">
              <a:extLst>
                <a:ext uri="{FF2B5EF4-FFF2-40B4-BE49-F238E27FC236}">
                  <a16:creationId xmlns:a16="http://schemas.microsoft.com/office/drawing/2014/main" id="{EA52CAE6-BB94-4F58-BFA5-2FCECE659A97}"/>
                </a:ext>
              </a:extLst>
            </p:cNvPr>
            <p:cNvSpPr/>
            <p:nvPr/>
          </p:nvSpPr>
          <p:spPr>
            <a:xfrm rot="5400000">
              <a:off x="760111" y="323914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5" name="Oval 624">
              <a:extLst>
                <a:ext uri="{FF2B5EF4-FFF2-40B4-BE49-F238E27FC236}">
                  <a16:creationId xmlns:a16="http://schemas.microsoft.com/office/drawing/2014/main" id="{9EDA086E-D4D8-4909-A4A9-C39A99F47EB5}"/>
                </a:ext>
              </a:extLst>
            </p:cNvPr>
            <p:cNvSpPr/>
            <p:nvPr/>
          </p:nvSpPr>
          <p:spPr>
            <a:xfrm rot="5400000">
              <a:off x="1349789" y="2497161"/>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6" name="Oval 625">
              <a:extLst>
                <a:ext uri="{FF2B5EF4-FFF2-40B4-BE49-F238E27FC236}">
                  <a16:creationId xmlns:a16="http://schemas.microsoft.com/office/drawing/2014/main" id="{35E18B36-E004-43D7-A2D3-5C4938EEA6CE}"/>
                </a:ext>
              </a:extLst>
            </p:cNvPr>
            <p:cNvSpPr/>
            <p:nvPr/>
          </p:nvSpPr>
          <p:spPr>
            <a:xfrm rot="16200000">
              <a:off x="919239" y="320746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7" name="Oval 626">
              <a:extLst>
                <a:ext uri="{FF2B5EF4-FFF2-40B4-BE49-F238E27FC236}">
                  <a16:creationId xmlns:a16="http://schemas.microsoft.com/office/drawing/2014/main" id="{5D5F7B73-43EC-4290-9279-BC0D5DA73A20}"/>
                </a:ext>
              </a:extLst>
            </p:cNvPr>
            <p:cNvSpPr/>
            <p:nvPr/>
          </p:nvSpPr>
          <p:spPr>
            <a:xfrm rot="5400000">
              <a:off x="1019168" y="315781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8" name="Oval 627">
              <a:extLst>
                <a:ext uri="{FF2B5EF4-FFF2-40B4-BE49-F238E27FC236}">
                  <a16:creationId xmlns:a16="http://schemas.microsoft.com/office/drawing/2014/main" id="{548805EA-FE49-4C56-B4DB-E04FC266D749}"/>
                </a:ext>
              </a:extLst>
            </p:cNvPr>
            <p:cNvSpPr/>
            <p:nvPr/>
          </p:nvSpPr>
          <p:spPr>
            <a:xfrm rot="5400000">
              <a:off x="855781" y="323381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9" name="Oval 628">
              <a:extLst>
                <a:ext uri="{FF2B5EF4-FFF2-40B4-BE49-F238E27FC236}">
                  <a16:creationId xmlns:a16="http://schemas.microsoft.com/office/drawing/2014/main" id="{B8A099DB-4D3D-4071-A930-4231E1A8CD54}"/>
                </a:ext>
              </a:extLst>
            </p:cNvPr>
            <p:cNvSpPr/>
            <p:nvPr/>
          </p:nvSpPr>
          <p:spPr>
            <a:xfrm rot="5400000">
              <a:off x="468364" y="38136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0" name="Oval 629">
              <a:extLst>
                <a:ext uri="{FF2B5EF4-FFF2-40B4-BE49-F238E27FC236}">
                  <a16:creationId xmlns:a16="http://schemas.microsoft.com/office/drawing/2014/main" id="{430FE4C7-24EC-46F6-8BC7-402006E8E7D4}"/>
                </a:ext>
              </a:extLst>
            </p:cNvPr>
            <p:cNvSpPr/>
            <p:nvPr/>
          </p:nvSpPr>
          <p:spPr>
            <a:xfrm rot="5400000">
              <a:off x="2495303" y="23852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1" name="Oval 630">
              <a:extLst>
                <a:ext uri="{FF2B5EF4-FFF2-40B4-BE49-F238E27FC236}">
                  <a16:creationId xmlns:a16="http://schemas.microsoft.com/office/drawing/2014/main" id="{BE2F4A73-6B32-40AA-8901-C79106000A02}"/>
                </a:ext>
              </a:extLst>
            </p:cNvPr>
            <p:cNvSpPr/>
            <p:nvPr/>
          </p:nvSpPr>
          <p:spPr>
            <a:xfrm rot="16200000">
              <a:off x="857844" y="3310025"/>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2" name="Oval 631">
              <a:extLst>
                <a:ext uri="{FF2B5EF4-FFF2-40B4-BE49-F238E27FC236}">
                  <a16:creationId xmlns:a16="http://schemas.microsoft.com/office/drawing/2014/main" id="{E22F5039-D8E8-4268-B7CA-6ECA8DC8796E}"/>
                </a:ext>
              </a:extLst>
            </p:cNvPr>
            <p:cNvSpPr/>
            <p:nvPr/>
          </p:nvSpPr>
          <p:spPr>
            <a:xfrm rot="5400000">
              <a:off x="779017" y="331950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3" name="Oval 632">
              <a:extLst>
                <a:ext uri="{FF2B5EF4-FFF2-40B4-BE49-F238E27FC236}">
                  <a16:creationId xmlns:a16="http://schemas.microsoft.com/office/drawing/2014/main" id="{36272681-D864-4B50-9A3B-EDD40BFF517C}"/>
                </a:ext>
              </a:extLst>
            </p:cNvPr>
            <p:cNvSpPr/>
            <p:nvPr/>
          </p:nvSpPr>
          <p:spPr>
            <a:xfrm rot="16200000">
              <a:off x="704074" y="3421439"/>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4" name="Oval 633">
              <a:extLst>
                <a:ext uri="{FF2B5EF4-FFF2-40B4-BE49-F238E27FC236}">
                  <a16:creationId xmlns:a16="http://schemas.microsoft.com/office/drawing/2014/main" id="{CD8559C4-ED52-4EC8-9445-997A31C9C7F6}"/>
                </a:ext>
              </a:extLst>
            </p:cNvPr>
            <p:cNvSpPr/>
            <p:nvPr/>
          </p:nvSpPr>
          <p:spPr>
            <a:xfrm rot="16200000">
              <a:off x="778232" y="337073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5" name="Oval 634">
              <a:extLst>
                <a:ext uri="{FF2B5EF4-FFF2-40B4-BE49-F238E27FC236}">
                  <a16:creationId xmlns:a16="http://schemas.microsoft.com/office/drawing/2014/main" id="{E06D6A10-AB1C-40F2-B99E-2B6C0F85DF0C}"/>
                </a:ext>
              </a:extLst>
            </p:cNvPr>
            <p:cNvSpPr/>
            <p:nvPr/>
          </p:nvSpPr>
          <p:spPr>
            <a:xfrm rot="16200000">
              <a:off x="499653" y="356595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6" name="Oval 635">
              <a:extLst>
                <a:ext uri="{FF2B5EF4-FFF2-40B4-BE49-F238E27FC236}">
                  <a16:creationId xmlns:a16="http://schemas.microsoft.com/office/drawing/2014/main" id="{301A5FF0-9F36-4C1A-919B-59C0658F3550}"/>
                </a:ext>
              </a:extLst>
            </p:cNvPr>
            <p:cNvSpPr/>
            <p:nvPr/>
          </p:nvSpPr>
          <p:spPr>
            <a:xfrm rot="5400000">
              <a:off x="1993855" y="240831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37" name="Oval 636">
              <a:extLst>
                <a:ext uri="{FF2B5EF4-FFF2-40B4-BE49-F238E27FC236}">
                  <a16:creationId xmlns:a16="http://schemas.microsoft.com/office/drawing/2014/main" id="{F5BAF44C-FE68-42C4-9132-1FF9F8E2D93C}"/>
                </a:ext>
              </a:extLst>
            </p:cNvPr>
            <p:cNvSpPr/>
            <p:nvPr/>
          </p:nvSpPr>
          <p:spPr>
            <a:xfrm rot="5400000">
              <a:off x="2380787" y="274403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8" name="Oval 637">
              <a:extLst>
                <a:ext uri="{FF2B5EF4-FFF2-40B4-BE49-F238E27FC236}">
                  <a16:creationId xmlns:a16="http://schemas.microsoft.com/office/drawing/2014/main" id="{DD0811B0-B5E8-49C6-B07B-F755B84E3690}"/>
                </a:ext>
              </a:extLst>
            </p:cNvPr>
            <p:cNvSpPr/>
            <p:nvPr/>
          </p:nvSpPr>
          <p:spPr>
            <a:xfrm rot="5400000">
              <a:off x="619793" y="362342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9" name="Oval 638">
              <a:extLst>
                <a:ext uri="{FF2B5EF4-FFF2-40B4-BE49-F238E27FC236}">
                  <a16:creationId xmlns:a16="http://schemas.microsoft.com/office/drawing/2014/main" id="{A09267EF-A7E2-4C16-B918-8F5A62C9DFEF}"/>
                </a:ext>
              </a:extLst>
            </p:cNvPr>
            <p:cNvSpPr/>
            <p:nvPr/>
          </p:nvSpPr>
          <p:spPr>
            <a:xfrm rot="16200000">
              <a:off x="570953" y="356485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0" name="Oval 639">
              <a:extLst>
                <a:ext uri="{FF2B5EF4-FFF2-40B4-BE49-F238E27FC236}">
                  <a16:creationId xmlns:a16="http://schemas.microsoft.com/office/drawing/2014/main" id="{829D9B14-1564-4E24-9F26-4EED959602F3}"/>
                </a:ext>
              </a:extLst>
            </p:cNvPr>
            <p:cNvSpPr/>
            <p:nvPr/>
          </p:nvSpPr>
          <p:spPr>
            <a:xfrm rot="16200000" flipH="1">
              <a:off x="679980" y="3385161"/>
              <a:ext cx="45720" cy="4572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1" name="Oval 640">
              <a:extLst>
                <a:ext uri="{FF2B5EF4-FFF2-40B4-BE49-F238E27FC236}">
                  <a16:creationId xmlns:a16="http://schemas.microsoft.com/office/drawing/2014/main" id="{092C726D-8F34-4F3F-8AB0-848D2A32A58D}"/>
                </a:ext>
              </a:extLst>
            </p:cNvPr>
            <p:cNvSpPr/>
            <p:nvPr/>
          </p:nvSpPr>
          <p:spPr>
            <a:xfrm rot="16200000">
              <a:off x="662053" y="351522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2" name="Oval 641">
              <a:extLst>
                <a:ext uri="{FF2B5EF4-FFF2-40B4-BE49-F238E27FC236}">
                  <a16:creationId xmlns:a16="http://schemas.microsoft.com/office/drawing/2014/main" id="{B95828F8-BDDC-4550-9A4D-B9C6205C4409}"/>
                </a:ext>
              </a:extLst>
            </p:cNvPr>
            <p:cNvSpPr/>
            <p:nvPr/>
          </p:nvSpPr>
          <p:spPr>
            <a:xfrm rot="5400000">
              <a:off x="574150" y="349193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3" name="Oval 642">
              <a:extLst>
                <a:ext uri="{FF2B5EF4-FFF2-40B4-BE49-F238E27FC236}">
                  <a16:creationId xmlns:a16="http://schemas.microsoft.com/office/drawing/2014/main" id="{8E3E067B-4D90-4304-83E3-7573ADBC075C}"/>
                </a:ext>
              </a:extLst>
            </p:cNvPr>
            <p:cNvSpPr/>
            <p:nvPr/>
          </p:nvSpPr>
          <p:spPr>
            <a:xfrm rot="5400000">
              <a:off x="668547" y="3681092"/>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4" name="Oval 643">
              <a:extLst>
                <a:ext uri="{FF2B5EF4-FFF2-40B4-BE49-F238E27FC236}">
                  <a16:creationId xmlns:a16="http://schemas.microsoft.com/office/drawing/2014/main" id="{49625ACA-C774-43F6-BE71-17E20A41FA59}"/>
                </a:ext>
              </a:extLst>
            </p:cNvPr>
            <p:cNvSpPr/>
            <p:nvPr/>
          </p:nvSpPr>
          <p:spPr>
            <a:xfrm rot="5400000">
              <a:off x="440075" y="363509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5" name="Oval 644">
              <a:extLst>
                <a:ext uri="{FF2B5EF4-FFF2-40B4-BE49-F238E27FC236}">
                  <a16:creationId xmlns:a16="http://schemas.microsoft.com/office/drawing/2014/main" id="{0E01C9EB-3A31-4779-8CB0-4C4C0260BA8E}"/>
                </a:ext>
              </a:extLst>
            </p:cNvPr>
            <p:cNvSpPr/>
            <p:nvPr/>
          </p:nvSpPr>
          <p:spPr>
            <a:xfrm rot="5400000">
              <a:off x="1958200" y="211722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6" name="Oval 645">
              <a:extLst>
                <a:ext uri="{FF2B5EF4-FFF2-40B4-BE49-F238E27FC236}">
                  <a16:creationId xmlns:a16="http://schemas.microsoft.com/office/drawing/2014/main" id="{21138543-EF30-4D59-9ED7-453598783F92}"/>
                </a:ext>
              </a:extLst>
            </p:cNvPr>
            <p:cNvSpPr/>
            <p:nvPr/>
          </p:nvSpPr>
          <p:spPr>
            <a:xfrm rot="16200000">
              <a:off x="575905" y="3814517"/>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7" name="Oval 646">
              <a:extLst>
                <a:ext uri="{FF2B5EF4-FFF2-40B4-BE49-F238E27FC236}">
                  <a16:creationId xmlns:a16="http://schemas.microsoft.com/office/drawing/2014/main" id="{AD7888B6-65ED-400D-939F-F9BB250F4CD4}"/>
                </a:ext>
              </a:extLst>
            </p:cNvPr>
            <p:cNvSpPr/>
            <p:nvPr/>
          </p:nvSpPr>
          <p:spPr>
            <a:xfrm rot="5400000">
              <a:off x="697888" y="3608467"/>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8" name="Oval 647">
              <a:extLst>
                <a:ext uri="{FF2B5EF4-FFF2-40B4-BE49-F238E27FC236}">
                  <a16:creationId xmlns:a16="http://schemas.microsoft.com/office/drawing/2014/main" id="{FC5AF39B-2842-445F-94D8-35DF5F2722D3}"/>
                </a:ext>
              </a:extLst>
            </p:cNvPr>
            <p:cNvSpPr/>
            <p:nvPr/>
          </p:nvSpPr>
          <p:spPr>
            <a:xfrm rot="5400000">
              <a:off x="537304" y="364312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9" name="Oval 648">
              <a:extLst>
                <a:ext uri="{FF2B5EF4-FFF2-40B4-BE49-F238E27FC236}">
                  <a16:creationId xmlns:a16="http://schemas.microsoft.com/office/drawing/2014/main" id="{F69D0317-159A-44AE-B203-ADE281DB9D3B}"/>
                </a:ext>
              </a:extLst>
            </p:cNvPr>
            <p:cNvSpPr/>
            <p:nvPr/>
          </p:nvSpPr>
          <p:spPr>
            <a:xfrm rot="5400000">
              <a:off x="384518" y="377919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0" name="Oval 649">
              <a:extLst>
                <a:ext uri="{FF2B5EF4-FFF2-40B4-BE49-F238E27FC236}">
                  <a16:creationId xmlns:a16="http://schemas.microsoft.com/office/drawing/2014/main" id="{E784729F-E8D3-47CA-93D2-24F303A0AB51}"/>
                </a:ext>
              </a:extLst>
            </p:cNvPr>
            <p:cNvSpPr/>
            <p:nvPr/>
          </p:nvSpPr>
          <p:spPr>
            <a:xfrm rot="5400000">
              <a:off x="586549" y="3742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1" name="Oval 650">
              <a:extLst>
                <a:ext uri="{FF2B5EF4-FFF2-40B4-BE49-F238E27FC236}">
                  <a16:creationId xmlns:a16="http://schemas.microsoft.com/office/drawing/2014/main" id="{6111C3A9-18F6-4099-8A6D-13F6E363E8AB}"/>
                </a:ext>
              </a:extLst>
            </p:cNvPr>
            <p:cNvSpPr/>
            <p:nvPr/>
          </p:nvSpPr>
          <p:spPr>
            <a:xfrm rot="16200000">
              <a:off x="2855395" y="275411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2" name="Oval 651">
              <a:extLst>
                <a:ext uri="{FF2B5EF4-FFF2-40B4-BE49-F238E27FC236}">
                  <a16:creationId xmlns:a16="http://schemas.microsoft.com/office/drawing/2014/main" id="{75BCACBA-EFEC-43E6-A551-CB8BA020BD1D}"/>
                </a:ext>
              </a:extLst>
            </p:cNvPr>
            <p:cNvSpPr/>
            <p:nvPr/>
          </p:nvSpPr>
          <p:spPr>
            <a:xfrm rot="5400000">
              <a:off x="407548" y="3710507"/>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3" name="Oval 652">
              <a:extLst>
                <a:ext uri="{FF2B5EF4-FFF2-40B4-BE49-F238E27FC236}">
                  <a16:creationId xmlns:a16="http://schemas.microsoft.com/office/drawing/2014/main" id="{B83D4C64-2499-4750-A4D2-0718FFDBB335}"/>
                </a:ext>
              </a:extLst>
            </p:cNvPr>
            <p:cNvSpPr/>
            <p:nvPr/>
          </p:nvSpPr>
          <p:spPr>
            <a:xfrm rot="16200000">
              <a:off x="2559264" y="329948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4" name="Oval 653">
              <a:extLst>
                <a:ext uri="{FF2B5EF4-FFF2-40B4-BE49-F238E27FC236}">
                  <a16:creationId xmlns:a16="http://schemas.microsoft.com/office/drawing/2014/main" id="{0748B2EC-73F3-42E5-82EE-DE43ED47372B}"/>
                </a:ext>
              </a:extLst>
            </p:cNvPr>
            <p:cNvSpPr/>
            <p:nvPr/>
          </p:nvSpPr>
          <p:spPr>
            <a:xfrm rot="16200000">
              <a:off x="611502" y="341952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5" name="Oval 654">
              <a:extLst>
                <a:ext uri="{FF2B5EF4-FFF2-40B4-BE49-F238E27FC236}">
                  <a16:creationId xmlns:a16="http://schemas.microsoft.com/office/drawing/2014/main" id="{28DEC68B-17FB-4D54-8281-257BFA51D101}"/>
                </a:ext>
              </a:extLst>
            </p:cNvPr>
            <p:cNvSpPr/>
            <p:nvPr/>
          </p:nvSpPr>
          <p:spPr>
            <a:xfrm rot="16200000" flipH="1" flipV="1">
              <a:off x="494392" y="3711059"/>
              <a:ext cx="45720" cy="457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6" name="Oval 655">
              <a:extLst>
                <a:ext uri="{FF2B5EF4-FFF2-40B4-BE49-F238E27FC236}">
                  <a16:creationId xmlns:a16="http://schemas.microsoft.com/office/drawing/2014/main" id="{877DC7BF-0B42-47FF-A113-8FFB8A4CF92F}"/>
                </a:ext>
              </a:extLst>
            </p:cNvPr>
            <p:cNvSpPr/>
            <p:nvPr/>
          </p:nvSpPr>
          <p:spPr>
            <a:xfrm rot="5400000">
              <a:off x="710782" y="333189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7" name="Oval 656">
              <a:extLst>
                <a:ext uri="{FF2B5EF4-FFF2-40B4-BE49-F238E27FC236}">
                  <a16:creationId xmlns:a16="http://schemas.microsoft.com/office/drawing/2014/main" id="{5D26F10D-E5DF-4112-ABF2-24E68BE2F7F7}"/>
                </a:ext>
              </a:extLst>
            </p:cNvPr>
            <p:cNvSpPr/>
            <p:nvPr/>
          </p:nvSpPr>
          <p:spPr>
            <a:xfrm rot="16200000">
              <a:off x="442727" y="397221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8" name="Oval 657">
              <a:extLst>
                <a:ext uri="{FF2B5EF4-FFF2-40B4-BE49-F238E27FC236}">
                  <a16:creationId xmlns:a16="http://schemas.microsoft.com/office/drawing/2014/main" id="{48F5573A-F599-4C93-8A77-212F1F0C7C29}"/>
                </a:ext>
              </a:extLst>
            </p:cNvPr>
            <p:cNvSpPr/>
            <p:nvPr/>
          </p:nvSpPr>
          <p:spPr>
            <a:xfrm rot="16200000">
              <a:off x="466574" y="3762918"/>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9" name="Oval 658">
              <a:extLst>
                <a:ext uri="{FF2B5EF4-FFF2-40B4-BE49-F238E27FC236}">
                  <a16:creationId xmlns:a16="http://schemas.microsoft.com/office/drawing/2014/main" id="{DEBB051C-17DC-4DBB-8B68-FF5DF5356BE5}"/>
                </a:ext>
              </a:extLst>
            </p:cNvPr>
            <p:cNvSpPr/>
            <p:nvPr/>
          </p:nvSpPr>
          <p:spPr>
            <a:xfrm rot="5400000">
              <a:off x="401544" y="384400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0" name="Oval 659">
              <a:extLst>
                <a:ext uri="{FF2B5EF4-FFF2-40B4-BE49-F238E27FC236}">
                  <a16:creationId xmlns:a16="http://schemas.microsoft.com/office/drawing/2014/main" id="{D42D4609-23A5-4CC5-A4B7-B5BED8C8965D}"/>
                </a:ext>
              </a:extLst>
            </p:cNvPr>
            <p:cNvSpPr/>
            <p:nvPr/>
          </p:nvSpPr>
          <p:spPr>
            <a:xfrm rot="5400000">
              <a:off x="606838" y="3691231"/>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1" name="Oval 660">
              <a:extLst>
                <a:ext uri="{FF2B5EF4-FFF2-40B4-BE49-F238E27FC236}">
                  <a16:creationId xmlns:a16="http://schemas.microsoft.com/office/drawing/2014/main" id="{E2680047-8190-430F-883E-C7A74380FE61}"/>
                </a:ext>
              </a:extLst>
            </p:cNvPr>
            <p:cNvSpPr/>
            <p:nvPr/>
          </p:nvSpPr>
          <p:spPr>
            <a:xfrm rot="5400000">
              <a:off x="468993" y="3884046"/>
              <a:ext cx="51496" cy="514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2" name="Oval 661">
              <a:extLst>
                <a:ext uri="{FF2B5EF4-FFF2-40B4-BE49-F238E27FC236}">
                  <a16:creationId xmlns:a16="http://schemas.microsoft.com/office/drawing/2014/main" id="{8A9DB4C8-FB9A-4DA5-88A0-04845AD4431D}"/>
                </a:ext>
              </a:extLst>
            </p:cNvPr>
            <p:cNvSpPr/>
            <p:nvPr/>
          </p:nvSpPr>
          <p:spPr>
            <a:xfrm rot="5400000">
              <a:off x="1303700" y="275103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3" name="Oval 662">
              <a:extLst>
                <a:ext uri="{FF2B5EF4-FFF2-40B4-BE49-F238E27FC236}">
                  <a16:creationId xmlns:a16="http://schemas.microsoft.com/office/drawing/2014/main" id="{4871B53D-2EE4-41BD-958F-173CF9B8E057}"/>
                </a:ext>
              </a:extLst>
            </p:cNvPr>
            <p:cNvSpPr/>
            <p:nvPr/>
          </p:nvSpPr>
          <p:spPr>
            <a:xfrm rot="5400000" flipH="1">
              <a:off x="816019" y="3206061"/>
              <a:ext cx="45720" cy="45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4" name="Oval 663">
              <a:extLst>
                <a:ext uri="{FF2B5EF4-FFF2-40B4-BE49-F238E27FC236}">
                  <a16:creationId xmlns:a16="http://schemas.microsoft.com/office/drawing/2014/main" id="{9E38C685-DB8D-4063-A09B-E7F9B67663DE}"/>
                </a:ext>
              </a:extLst>
            </p:cNvPr>
            <p:cNvSpPr/>
            <p:nvPr/>
          </p:nvSpPr>
          <p:spPr>
            <a:xfrm rot="5400000">
              <a:off x="412005" y="391575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5" name="Oval 664">
              <a:extLst>
                <a:ext uri="{FF2B5EF4-FFF2-40B4-BE49-F238E27FC236}">
                  <a16:creationId xmlns:a16="http://schemas.microsoft.com/office/drawing/2014/main" id="{E0806834-9D0A-4F77-8085-4C25A42B175D}"/>
                </a:ext>
              </a:extLst>
            </p:cNvPr>
            <p:cNvSpPr/>
            <p:nvPr/>
          </p:nvSpPr>
          <p:spPr>
            <a:xfrm rot="16200000">
              <a:off x="3237773" y="189124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6" name="Oval 665">
              <a:extLst>
                <a:ext uri="{FF2B5EF4-FFF2-40B4-BE49-F238E27FC236}">
                  <a16:creationId xmlns:a16="http://schemas.microsoft.com/office/drawing/2014/main" id="{46B9551F-C790-4F9A-9E8A-FEACF17A179C}"/>
                </a:ext>
              </a:extLst>
            </p:cNvPr>
            <p:cNvSpPr/>
            <p:nvPr/>
          </p:nvSpPr>
          <p:spPr>
            <a:xfrm rot="16200000">
              <a:off x="3018680" y="203597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7" name="Oval 666">
              <a:extLst>
                <a:ext uri="{FF2B5EF4-FFF2-40B4-BE49-F238E27FC236}">
                  <a16:creationId xmlns:a16="http://schemas.microsoft.com/office/drawing/2014/main" id="{4058EAFF-DB18-4376-A84F-420818A31134}"/>
                </a:ext>
              </a:extLst>
            </p:cNvPr>
            <p:cNvSpPr/>
            <p:nvPr/>
          </p:nvSpPr>
          <p:spPr>
            <a:xfrm rot="5400000">
              <a:off x="3089824" y="187486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8" name="Oval 667">
              <a:extLst>
                <a:ext uri="{FF2B5EF4-FFF2-40B4-BE49-F238E27FC236}">
                  <a16:creationId xmlns:a16="http://schemas.microsoft.com/office/drawing/2014/main" id="{7FD09E7F-C7B7-48CB-B9F8-1A5DA7CCA6C3}"/>
                </a:ext>
              </a:extLst>
            </p:cNvPr>
            <p:cNvSpPr/>
            <p:nvPr/>
          </p:nvSpPr>
          <p:spPr>
            <a:xfrm rot="5400000">
              <a:off x="3276170" y="213750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9" name="Oval 668">
              <a:extLst>
                <a:ext uri="{FF2B5EF4-FFF2-40B4-BE49-F238E27FC236}">
                  <a16:creationId xmlns:a16="http://schemas.microsoft.com/office/drawing/2014/main" id="{243B912E-6A0D-4ABD-9DE4-C457268ED87D}"/>
                </a:ext>
              </a:extLst>
            </p:cNvPr>
            <p:cNvSpPr/>
            <p:nvPr/>
          </p:nvSpPr>
          <p:spPr>
            <a:xfrm rot="5400000">
              <a:off x="3299382" y="201807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70" name="Oval 669">
              <a:extLst>
                <a:ext uri="{FF2B5EF4-FFF2-40B4-BE49-F238E27FC236}">
                  <a16:creationId xmlns:a16="http://schemas.microsoft.com/office/drawing/2014/main" id="{7330EDE6-2ABB-480E-B658-FDA15356BD49}"/>
                </a:ext>
              </a:extLst>
            </p:cNvPr>
            <p:cNvSpPr/>
            <p:nvPr/>
          </p:nvSpPr>
          <p:spPr>
            <a:xfrm rot="5400000">
              <a:off x="3153492" y="209322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1" name="Oval 670">
              <a:extLst>
                <a:ext uri="{FF2B5EF4-FFF2-40B4-BE49-F238E27FC236}">
                  <a16:creationId xmlns:a16="http://schemas.microsoft.com/office/drawing/2014/main" id="{F53CFD44-D0DE-4EF8-A5B6-8EB08E05F1D5}"/>
                </a:ext>
              </a:extLst>
            </p:cNvPr>
            <p:cNvSpPr/>
            <p:nvPr/>
          </p:nvSpPr>
          <p:spPr>
            <a:xfrm rot="16200000">
              <a:off x="3099388" y="201868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2" name="Oval 671">
              <a:extLst>
                <a:ext uri="{FF2B5EF4-FFF2-40B4-BE49-F238E27FC236}">
                  <a16:creationId xmlns:a16="http://schemas.microsoft.com/office/drawing/2014/main" id="{8F4FB290-DD3E-41B2-9987-94A3DF6356EA}"/>
                </a:ext>
              </a:extLst>
            </p:cNvPr>
            <p:cNvSpPr/>
            <p:nvPr/>
          </p:nvSpPr>
          <p:spPr>
            <a:xfrm rot="16200000">
              <a:off x="4313712" y="349401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3" name="Oval 672">
              <a:extLst>
                <a:ext uri="{FF2B5EF4-FFF2-40B4-BE49-F238E27FC236}">
                  <a16:creationId xmlns:a16="http://schemas.microsoft.com/office/drawing/2014/main" id="{4A7DBCFE-F07D-4996-BC00-AAAF0C1A47C0}"/>
                </a:ext>
              </a:extLst>
            </p:cNvPr>
            <p:cNvSpPr/>
            <p:nvPr/>
          </p:nvSpPr>
          <p:spPr>
            <a:xfrm rot="16200000">
              <a:off x="3195752" y="198502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4" name="Oval 673">
              <a:extLst>
                <a:ext uri="{FF2B5EF4-FFF2-40B4-BE49-F238E27FC236}">
                  <a16:creationId xmlns:a16="http://schemas.microsoft.com/office/drawing/2014/main" id="{0802DA57-AB47-4B15-BDC2-8C8A675288AB}"/>
                </a:ext>
              </a:extLst>
            </p:cNvPr>
            <p:cNvSpPr/>
            <p:nvPr/>
          </p:nvSpPr>
          <p:spPr>
            <a:xfrm rot="5400000">
              <a:off x="3018984" y="195565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5" name="Oval 674">
              <a:extLst>
                <a:ext uri="{FF2B5EF4-FFF2-40B4-BE49-F238E27FC236}">
                  <a16:creationId xmlns:a16="http://schemas.microsoft.com/office/drawing/2014/main" id="{8D39483C-83ED-411B-9498-DC0E8BAC0D36}"/>
                </a:ext>
              </a:extLst>
            </p:cNvPr>
            <p:cNvSpPr/>
            <p:nvPr/>
          </p:nvSpPr>
          <p:spPr>
            <a:xfrm rot="5400000">
              <a:off x="3332026" y="193626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6" name="Oval 675">
              <a:extLst>
                <a:ext uri="{FF2B5EF4-FFF2-40B4-BE49-F238E27FC236}">
                  <a16:creationId xmlns:a16="http://schemas.microsoft.com/office/drawing/2014/main" id="{4A284118-798C-4C9A-BAF6-0AACDBB4FAB3}"/>
                </a:ext>
              </a:extLst>
            </p:cNvPr>
            <p:cNvSpPr/>
            <p:nvPr/>
          </p:nvSpPr>
          <p:spPr>
            <a:xfrm rot="5400000">
              <a:off x="3163153" y="182064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7" name="Oval 676">
              <a:extLst>
                <a:ext uri="{FF2B5EF4-FFF2-40B4-BE49-F238E27FC236}">
                  <a16:creationId xmlns:a16="http://schemas.microsoft.com/office/drawing/2014/main" id="{A0E9E47B-A7B5-499B-95BE-AC0E61065231}"/>
                </a:ext>
              </a:extLst>
            </p:cNvPr>
            <p:cNvSpPr/>
            <p:nvPr/>
          </p:nvSpPr>
          <p:spPr>
            <a:xfrm rot="5400000">
              <a:off x="3411931" y="200585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8" name="Oval 677">
              <a:extLst>
                <a:ext uri="{FF2B5EF4-FFF2-40B4-BE49-F238E27FC236}">
                  <a16:creationId xmlns:a16="http://schemas.microsoft.com/office/drawing/2014/main" id="{CF003D74-0EBA-4636-B114-FDB918FE94B7}"/>
                </a:ext>
              </a:extLst>
            </p:cNvPr>
            <p:cNvSpPr/>
            <p:nvPr/>
          </p:nvSpPr>
          <p:spPr>
            <a:xfrm rot="16200000">
              <a:off x="3157587" y="2169855"/>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9" name="Oval 678">
              <a:extLst>
                <a:ext uri="{FF2B5EF4-FFF2-40B4-BE49-F238E27FC236}">
                  <a16:creationId xmlns:a16="http://schemas.microsoft.com/office/drawing/2014/main" id="{B8244A27-6C49-4B7B-94FA-BBEFA6C83CE0}"/>
                </a:ext>
              </a:extLst>
            </p:cNvPr>
            <p:cNvSpPr/>
            <p:nvPr/>
          </p:nvSpPr>
          <p:spPr>
            <a:xfrm rot="5400000">
              <a:off x="3233862" y="207643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0" name="Oval 679">
              <a:extLst>
                <a:ext uri="{FF2B5EF4-FFF2-40B4-BE49-F238E27FC236}">
                  <a16:creationId xmlns:a16="http://schemas.microsoft.com/office/drawing/2014/main" id="{A94821F9-FE62-42DF-B8AE-7BE69DFC7FE3}"/>
                </a:ext>
              </a:extLst>
            </p:cNvPr>
            <p:cNvSpPr/>
            <p:nvPr/>
          </p:nvSpPr>
          <p:spPr>
            <a:xfrm rot="5400000">
              <a:off x="3071003" y="211293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1" name="Oval 680">
              <a:extLst>
                <a:ext uri="{FF2B5EF4-FFF2-40B4-BE49-F238E27FC236}">
                  <a16:creationId xmlns:a16="http://schemas.microsoft.com/office/drawing/2014/main" id="{3CF800C7-94C6-4788-873E-597905EEB6D4}"/>
                </a:ext>
              </a:extLst>
            </p:cNvPr>
            <p:cNvSpPr/>
            <p:nvPr/>
          </p:nvSpPr>
          <p:spPr>
            <a:xfrm rot="5400000">
              <a:off x="3376051" y="209638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2" name="Oval 681">
              <a:extLst>
                <a:ext uri="{FF2B5EF4-FFF2-40B4-BE49-F238E27FC236}">
                  <a16:creationId xmlns:a16="http://schemas.microsoft.com/office/drawing/2014/main" id="{C1C29A9B-595C-4CBA-AAD4-EB8CF830D21B}"/>
                </a:ext>
              </a:extLst>
            </p:cNvPr>
            <p:cNvSpPr/>
            <p:nvPr/>
          </p:nvSpPr>
          <p:spPr>
            <a:xfrm rot="5400000">
              <a:off x="3270584" y="225649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3" name="Oval 682">
              <a:extLst>
                <a:ext uri="{FF2B5EF4-FFF2-40B4-BE49-F238E27FC236}">
                  <a16:creationId xmlns:a16="http://schemas.microsoft.com/office/drawing/2014/main" id="{F70CA38E-E86A-42FD-8064-555F8FF8FC71}"/>
                </a:ext>
              </a:extLst>
            </p:cNvPr>
            <p:cNvSpPr/>
            <p:nvPr/>
          </p:nvSpPr>
          <p:spPr>
            <a:xfrm rot="16200000">
              <a:off x="3064198" y="2194388"/>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4" name="Oval 683">
              <a:extLst>
                <a:ext uri="{FF2B5EF4-FFF2-40B4-BE49-F238E27FC236}">
                  <a16:creationId xmlns:a16="http://schemas.microsoft.com/office/drawing/2014/main" id="{8097AB8F-F6F8-4952-BB90-4BF57C268680}"/>
                </a:ext>
              </a:extLst>
            </p:cNvPr>
            <p:cNvSpPr/>
            <p:nvPr/>
          </p:nvSpPr>
          <p:spPr>
            <a:xfrm rot="5400000">
              <a:off x="2954534" y="219820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5" name="Oval 684">
              <a:extLst>
                <a:ext uri="{FF2B5EF4-FFF2-40B4-BE49-F238E27FC236}">
                  <a16:creationId xmlns:a16="http://schemas.microsoft.com/office/drawing/2014/main" id="{7538E74B-9116-40C5-8E1A-835E8557C941}"/>
                </a:ext>
              </a:extLst>
            </p:cNvPr>
            <p:cNvSpPr/>
            <p:nvPr/>
          </p:nvSpPr>
          <p:spPr>
            <a:xfrm rot="15340465">
              <a:off x="3706370" y="25394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6" name="Oval 685">
              <a:extLst>
                <a:ext uri="{FF2B5EF4-FFF2-40B4-BE49-F238E27FC236}">
                  <a16:creationId xmlns:a16="http://schemas.microsoft.com/office/drawing/2014/main" id="{B56037C3-4706-4A83-A9E8-158409F3B0D5}"/>
                </a:ext>
              </a:extLst>
            </p:cNvPr>
            <p:cNvSpPr/>
            <p:nvPr/>
          </p:nvSpPr>
          <p:spPr>
            <a:xfrm rot="15340465">
              <a:off x="3461938" y="258406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7" name="Oval 686">
              <a:extLst>
                <a:ext uri="{FF2B5EF4-FFF2-40B4-BE49-F238E27FC236}">
                  <a16:creationId xmlns:a16="http://schemas.microsoft.com/office/drawing/2014/main" id="{DCE936F8-C32C-47AB-9ED8-414DD26AEC92}"/>
                </a:ext>
              </a:extLst>
            </p:cNvPr>
            <p:cNvSpPr/>
            <p:nvPr/>
          </p:nvSpPr>
          <p:spPr>
            <a:xfrm rot="4540465">
              <a:off x="3561241" y="255729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8" name="Oval 687">
              <a:extLst>
                <a:ext uri="{FF2B5EF4-FFF2-40B4-BE49-F238E27FC236}">
                  <a16:creationId xmlns:a16="http://schemas.microsoft.com/office/drawing/2014/main" id="{3D43B738-D6DF-4ED8-ACCF-9C2662BABFD1}"/>
                </a:ext>
              </a:extLst>
            </p:cNvPr>
            <p:cNvSpPr/>
            <p:nvPr/>
          </p:nvSpPr>
          <p:spPr>
            <a:xfrm rot="4540465">
              <a:off x="3804505" y="276858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9" name="Oval 688">
              <a:extLst>
                <a:ext uri="{FF2B5EF4-FFF2-40B4-BE49-F238E27FC236}">
                  <a16:creationId xmlns:a16="http://schemas.microsoft.com/office/drawing/2014/main" id="{3D1AEEC6-B97F-47FF-904E-8C8CE42A76BF}"/>
                </a:ext>
              </a:extLst>
            </p:cNvPr>
            <p:cNvSpPr/>
            <p:nvPr/>
          </p:nvSpPr>
          <p:spPr>
            <a:xfrm rot="4540465">
              <a:off x="3796309" y="2648590"/>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90" name="Oval 689">
              <a:extLst>
                <a:ext uri="{FF2B5EF4-FFF2-40B4-BE49-F238E27FC236}">
                  <a16:creationId xmlns:a16="http://schemas.microsoft.com/office/drawing/2014/main" id="{CE75F450-009E-4436-B6C0-6F2CA6BAF935}"/>
                </a:ext>
              </a:extLst>
            </p:cNvPr>
            <p:cNvSpPr/>
            <p:nvPr/>
          </p:nvSpPr>
          <p:spPr>
            <a:xfrm rot="4540465">
              <a:off x="3671277" y="276042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1" name="Oval 690">
              <a:extLst>
                <a:ext uri="{FF2B5EF4-FFF2-40B4-BE49-F238E27FC236}">
                  <a16:creationId xmlns:a16="http://schemas.microsoft.com/office/drawing/2014/main" id="{AB0474AA-AC9A-4334-AAAC-5319A38C6C82}"/>
                </a:ext>
              </a:extLst>
            </p:cNvPr>
            <p:cNvSpPr/>
            <p:nvPr/>
          </p:nvSpPr>
          <p:spPr>
            <a:xfrm rot="15340465">
              <a:off x="3600410" y="270158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2" name="Oval 691">
              <a:extLst>
                <a:ext uri="{FF2B5EF4-FFF2-40B4-BE49-F238E27FC236}">
                  <a16:creationId xmlns:a16="http://schemas.microsoft.com/office/drawing/2014/main" id="{EA4D8BB4-C0F3-4E44-8CD8-1F53112DBC0B}"/>
                </a:ext>
              </a:extLst>
            </p:cNvPr>
            <p:cNvSpPr/>
            <p:nvPr/>
          </p:nvSpPr>
          <p:spPr>
            <a:xfrm rot="15340465">
              <a:off x="3687724" y="264221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3" name="Oval 692">
              <a:extLst>
                <a:ext uri="{FF2B5EF4-FFF2-40B4-BE49-F238E27FC236}">
                  <a16:creationId xmlns:a16="http://schemas.microsoft.com/office/drawing/2014/main" id="{ADBCC15B-1D72-41D0-A83F-42CA85793D1F}"/>
                </a:ext>
              </a:extLst>
            </p:cNvPr>
            <p:cNvSpPr/>
            <p:nvPr/>
          </p:nvSpPr>
          <p:spPr>
            <a:xfrm rot="4540465">
              <a:off x="3506911" y="266041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4" name="Oval 693">
              <a:extLst>
                <a:ext uri="{FF2B5EF4-FFF2-40B4-BE49-F238E27FC236}">
                  <a16:creationId xmlns:a16="http://schemas.microsoft.com/office/drawing/2014/main" id="{17140615-1062-46C8-8099-12DA974F07EA}"/>
                </a:ext>
              </a:extLst>
            </p:cNvPr>
            <p:cNvSpPr/>
            <p:nvPr/>
          </p:nvSpPr>
          <p:spPr>
            <a:xfrm rot="4540465">
              <a:off x="3806558" y="256271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5" name="Oval 694">
              <a:extLst>
                <a:ext uri="{FF2B5EF4-FFF2-40B4-BE49-F238E27FC236}">
                  <a16:creationId xmlns:a16="http://schemas.microsoft.com/office/drawing/2014/main" id="{7E1302A4-AB9C-4347-B1CC-EF36805286E7}"/>
                </a:ext>
              </a:extLst>
            </p:cNvPr>
            <p:cNvSpPr/>
            <p:nvPr/>
          </p:nvSpPr>
          <p:spPr>
            <a:xfrm rot="15340465">
              <a:off x="3699886" y="282634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6" name="Oval 695">
              <a:extLst>
                <a:ext uri="{FF2B5EF4-FFF2-40B4-BE49-F238E27FC236}">
                  <a16:creationId xmlns:a16="http://schemas.microsoft.com/office/drawing/2014/main" id="{662D6691-385E-445E-BC17-9B81F8FAD758}"/>
                </a:ext>
              </a:extLst>
            </p:cNvPr>
            <p:cNvSpPr/>
            <p:nvPr/>
          </p:nvSpPr>
          <p:spPr>
            <a:xfrm rot="4540465">
              <a:off x="3746131" y="272281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7" name="Oval 696">
              <a:extLst>
                <a:ext uri="{FF2B5EF4-FFF2-40B4-BE49-F238E27FC236}">
                  <a16:creationId xmlns:a16="http://schemas.microsoft.com/office/drawing/2014/main" id="{5129767F-9047-48E2-B144-7A522E34BA8A}"/>
                </a:ext>
              </a:extLst>
            </p:cNvPr>
            <p:cNvSpPr/>
            <p:nvPr/>
          </p:nvSpPr>
          <p:spPr>
            <a:xfrm rot="4540465">
              <a:off x="3887696" y="270841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8" name="Oval 697">
              <a:extLst>
                <a:ext uri="{FF2B5EF4-FFF2-40B4-BE49-F238E27FC236}">
                  <a16:creationId xmlns:a16="http://schemas.microsoft.com/office/drawing/2014/main" id="{9327E995-0DC6-418D-977F-BDD5258F8D85}"/>
                </a:ext>
              </a:extLst>
            </p:cNvPr>
            <p:cNvSpPr/>
            <p:nvPr/>
          </p:nvSpPr>
          <p:spPr>
            <a:xfrm rot="4739662">
              <a:off x="3456021" y="247246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9" name="Oval 698">
              <a:extLst>
                <a:ext uri="{FF2B5EF4-FFF2-40B4-BE49-F238E27FC236}">
                  <a16:creationId xmlns:a16="http://schemas.microsoft.com/office/drawing/2014/main" id="{1C083084-B260-4B41-82B1-7ADFD4A87AD5}"/>
                </a:ext>
              </a:extLst>
            </p:cNvPr>
            <p:cNvSpPr/>
            <p:nvPr/>
          </p:nvSpPr>
          <p:spPr>
            <a:xfrm rot="4739662">
              <a:off x="3712816" y="245291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0" name="Oval 699">
              <a:extLst>
                <a:ext uri="{FF2B5EF4-FFF2-40B4-BE49-F238E27FC236}">
                  <a16:creationId xmlns:a16="http://schemas.microsoft.com/office/drawing/2014/main" id="{07AF210D-D8DB-46F3-B2D1-D64361980762}"/>
                </a:ext>
              </a:extLst>
            </p:cNvPr>
            <p:cNvSpPr/>
            <p:nvPr/>
          </p:nvSpPr>
          <p:spPr>
            <a:xfrm rot="15539662">
              <a:off x="3581553" y="244148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1" name="Oval 700">
              <a:extLst>
                <a:ext uri="{FF2B5EF4-FFF2-40B4-BE49-F238E27FC236}">
                  <a16:creationId xmlns:a16="http://schemas.microsoft.com/office/drawing/2014/main" id="{52D75221-8B51-4FEB-8BB4-461484E770EA}"/>
                </a:ext>
              </a:extLst>
            </p:cNvPr>
            <p:cNvSpPr/>
            <p:nvPr/>
          </p:nvSpPr>
          <p:spPr>
            <a:xfrm rot="15539662">
              <a:off x="3371318" y="223806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2" name="Oval 701">
              <a:extLst>
                <a:ext uri="{FF2B5EF4-FFF2-40B4-BE49-F238E27FC236}">
                  <a16:creationId xmlns:a16="http://schemas.microsoft.com/office/drawing/2014/main" id="{B7E791D9-235A-4C0F-B533-B21D8DD5C8A6}"/>
                </a:ext>
              </a:extLst>
            </p:cNvPr>
            <p:cNvSpPr/>
            <p:nvPr/>
          </p:nvSpPr>
          <p:spPr>
            <a:xfrm rot="15539662">
              <a:off x="3382743" y="236913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03" name="Oval 702">
              <a:extLst>
                <a:ext uri="{FF2B5EF4-FFF2-40B4-BE49-F238E27FC236}">
                  <a16:creationId xmlns:a16="http://schemas.microsoft.com/office/drawing/2014/main" id="{3ABAAB3A-1D13-46AF-8E91-735AE01DACE5}"/>
                </a:ext>
              </a:extLst>
            </p:cNvPr>
            <p:cNvSpPr/>
            <p:nvPr/>
          </p:nvSpPr>
          <p:spPr>
            <a:xfrm rot="15539662">
              <a:off x="3534427" y="228632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4" name="Oval 703">
              <a:extLst>
                <a:ext uri="{FF2B5EF4-FFF2-40B4-BE49-F238E27FC236}">
                  <a16:creationId xmlns:a16="http://schemas.microsoft.com/office/drawing/2014/main" id="{BC88828B-B4D3-4088-95E0-96DC0CEC9C06}"/>
                </a:ext>
              </a:extLst>
            </p:cNvPr>
            <p:cNvSpPr/>
            <p:nvPr/>
          </p:nvSpPr>
          <p:spPr>
            <a:xfrm rot="4739662">
              <a:off x="3601768" y="234917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5" name="Oval 704">
              <a:extLst>
                <a:ext uri="{FF2B5EF4-FFF2-40B4-BE49-F238E27FC236}">
                  <a16:creationId xmlns:a16="http://schemas.microsoft.com/office/drawing/2014/main" id="{A2746150-4BF1-4F75-90B8-0E70B2CF5059}"/>
                </a:ext>
              </a:extLst>
            </p:cNvPr>
            <p:cNvSpPr/>
            <p:nvPr/>
          </p:nvSpPr>
          <p:spPr>
            <a:xfrm rot="4739662">
              <a:off x="3490777" y="238179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6" name="Oval 705">
              <a:extLst>
                <a:ext uri="{FF2B5EF4-FFF2-40B4-BE49-F238E27FC236}">
                  <a16:creationId xmlns:a16="http://schemas.microsoft.com/office/drawing/2014/main" id="{9E99C5F3-0B28-4D0A-B3B2-F40A42CBF0F0}"/>
                </a:ext>
              </a:extLst>
            </p:cNvPr>
            <p:cNvSpPr/>
            <p:nvPr/>
          </p:nvSpPr>
          <p:spPr>
            <a:xfrm rot="15539662">
              <a:off x="3692725" y="23956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7" name="Oval 706">
              <a:extLst>
                <a:ext uri="{FF2B5EF4-FFF2-40B4-BE49-F238E27FC236}">
                  <a16:creationId xmlns:a16="http://schemas.microsoft.com/office/drawing/2014/main" id="{5B63D7F1-78D1-4518-8D99-BA9B6B51E974}"/>
                </a:ext>
              </a:extLst>
            </p:cNvPr>
            <p:cNvSpPr/>
            <p:nvPr/>
          </p:nvSpPr>
          <p:spPr>
            <a:xfrm rot="15539662">
              <a:off x="3377729" y="246507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8" name="Oval 707">
              <a:extLst>
                <a:ext uri="{FF2B5EF4-FFF2-40B4-BE49-F238E27FC236}">
                  <a16:creationId xmlns:a16="http://schemas.microsoft.com/office/drawing/2014/main" id="{9023DBE5-54D0-4D11-A26E-D287FD6E1AFC}"/>
                </a:ext>
              </a:extLst>
            </p:cNvPr>
            <p:cNvSpPr/>
            <p:nvPr/>
          </p:nvSpPr>
          <p:spPr>
            <a:xfrm rot="15539662">
              <a:off x="3263186" y="239320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9" name="Oval 708">
              <a:extLst>
                <a:ext uri="{FF2B5EF4-FFF2-40B4-BE49-F238E27FC236}">
                  <a16:creationId xmlns:a16="http://schemas.microsoft.com/office/drawing/2014/main" id="{00F86650-7791-4491-99A3-622ED85548EE}"/>
                </a:ext>
              </a:extLst>
            </p:cNvPr>
            <p:cNvSpPr/>
            <p:nvPr/>
          </p:nvSpPr>
          <p:spPr>
            <a:xfrm rot="4739662">
              <a:off x="3458723" y="2164858"/>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0" name="Oval 709">
              <a:extLst>
                <a:ext uri="{FF2B5EF4-FFF2-40B4-BE49-F238E27FC236}">
                  <a16:creationId xmlns:a16="http://schemas.microsoft.com/office/drawing/2014/main" id="{1BDD4BD8-0932-4ADF-ACA7-909BD1845EAA}"/>
                </a:ext>
              </a:extLst>
            </p:cNvPr>
            <p:cNvSpPr/>
            <p:nvPr/>
          </p:nvSpPr>
          <p:spPr>
            <a:xfrm rot="15539662">
              <a:off x="3447328" y="230874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1" name="Oval 710">
              <a:extLst>
                <a:ext uri="{FF2B5EF4-FFF2-40B4-BE49-F238E27FC236}">
                  <a16:creationId xmlns:a16="http://schemas.microsoft.com/office/drawing/2014/main" id="{F326573F-FEC5-4739-9429-6668BEFA4EF0}"/>
                </a:ext>
              </a:extLst>
            </p:cNvPr>
            <p:cNvSpPr/>
            <p:nvPr/>
          </p:nvSpPr>
          <p:spPr>
            <a:xfrm rot="15539662">
              <a:off x="3315359" y="232571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2" name="Oval 711">
              <a:extLst>
                <a:ext uri="{FF2B5EF4-FFF2-40B4-BE49-F238E27FC236}">
                  <a16:creationId xmlns:a16="http://schemas.microsoft.com/office/drawing/2014/main" id="{EF6A84B2-7688-45F7-A358-B3E36BCF7F9D}"/>
                </a:ext>
              </a:extLst>
            </p:cNvPr>
            <p:cNvSpPr/>
            <p:nvPr/>
          </p:nvSpPr>
          <p:spPr>
            <a:xfrm rot="15340465">
              <a:off x="4158705" y="317056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3" name="Oval 712">
              <a:extLst>
                <a:ext uri="{FF2B5EF4-FFF2-40B4-BE49-F238E27FC236}">
                  <a16:creationId xmlns:a16="http://schemas.microsoft.com/office/drawing/2014/main" id="{CFF15241-1961-484B-B7B5-2E9CB12BC94E}"/>
                </a:ext>
              </a:extLst>
            </p:cNvPr>
            <p:cNvSpPr/>
            <p:nvPr/>
          </p:nvSpPr>
          <p:spPr>
            <a:xfrm rot="4540465">
              <a:off x="4013576" y="318838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4" name="Oval 713">
              <a:extLst>
                <a:ext uri="{FF2B5EF4-FFF2-40B4-BE49-F238E27FC236}">
                  <a16:creationId xmlns:a16="http://schemas.microsoft.com/office/drawing/2014/main" id="{FE647074-FC95-48ED-98C0-8D46FDE3818D}"/>
                </a:ext>
              </a:extLst>
            </p:cNvPr>
            <p:cNvSpPr/>
            <p:nvPr/>
          </p:nvSpPr>
          <p:spPr>
            <a:xfrm rot="4540465">
              <a:off x="4256840" y="339967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5" name="Oval 714">
              <a:extLst>
                <a:ext uri="{FF2B5EF4-FFF2-40B4-BE49-F238E27FC236}">
                  <a16:creationId xmlns:a16="http://schemas.microsoft.com/office/drawing/2014/main" id="{857AD3A2-8F22-4982-843D-40F9E3EF93D4}"/>
                </a:ext>
              </a:extLst>
            </p:cNvPr>
            <p:cNvSpPr/>
            <p:nvPr/>
          </p:nvSpPr>
          <p:spPr>
            <a:xfrm rot="4540465">
              <a:off x="4248644" y="327967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16" name="Oval 715">
              <a:extLst>
                <a:ext uri="{FF2B5EF4-FFF2-40B4-BE49-F238E27FC236}">
                  <a16:creationId xmlns:a16="http://schemas.microsoft.com/office/drawing/2014/main" id="{E871E7B8-1852-4D22-9EDB-5B3AEF577E15}"/>
                </a:ext>
              </a:extLst>
            </p:cNvPr>
            <p:cNvSpPr/>
            <p:nvPr/>
          </p:nvSpPr>
          <p:spPr>
            <a:xfrm rot="15340465">
              <a:off x="4374189" y="362450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7" name="Oval 716">
              <a:extLst>
                <a:ext uri="{FF2B5EF4-FFF2-40B4-BE49-F238E27FC236}">
                  <a16:creationId xmlns:a16="http://schemas.microsoft.com/office/drawing/2014/main" id="{593A7CBB-EA8E-48BD-97A4-9D34ADA5C11A}"/>
                </a:ext>
              </a:extLst>
            </p:cNvPr>
            <p:cNvSpPr/>
            <p:nvPr/>
          </p:nvSpPr>
          <p:spPr>
            <a:xfrm rot="15340465">
              <a:off x="4140059" y="327329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8" name="Oval 717">
              <a:extLst>
                <a:ext uri="{FF2B5EF4-FFF2-40B4-BE49-F238E27FC236}">
                  <a16:creationId xmlns:a16="http://schemas.microsoft.com/office/drawing/2014/main" id="{1DCCB5ED-84B2-415D-A2A2-99989A82B053}"/>
                </a:ext>
              </a:extLst>
            </p:cNvPr>
            <p:cNvSpPr/>
            <p:nvPr/>
          </p:nvSpPr>
          <p:spPr>
            <a:xfrm rot="15340465">
              <a:off x="2384889" y="232601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9" name="Oval 718">
              <a:extLst>
                <a:ext uri="{FF2B5EF4-FFF2-40B4-BE49-F238E27FC236}">
                  <a16:creationId xmlns:a16="http://schemas.microsoft.com/office/drawing/2014/main" id="{5F4AC4B8-800F-44E9-8D31-A5ECD8A211CA}"/>
                </a:ext>
              </a:extLst>
            </p:cNvPr>
            <p:cNvSpPr/>
            <p:nvPr/>
          </p:nvSpPr>
          <p:spPr>
            <a:xfrm rot="4540465">
              <a:off x="4198466" y="335389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0" name="Oval 719">
              <a:extLst>
                <a:ext uri="{FF2B5EF4-FFF2-40B4-BE49-F238E27FC236}">
                  <a16:creationId xmlns:a16="http://schemas.microsoft.com/office/drawing/2014/main" id="{08261F9F-8966-41F3-915E-A06A5B9BD08E}"/>
                </a:ext>
              </a:extLst>
            </p:cNvPr>
            <p:cNvSpPr/>
            <p:nvPr/>
          </p:nvSpPr>
          <p:spPr>
            <a:xfrm rot="4540465">
              <a:off x="4299837" y="357169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1" name="Oval 720">
              <a:extLst>
                <a:ext uri="{FF2B5EF4-FFF2-40B4-BE49-F238E27FC236}">
                  <a16:creationId xmlns:a16="http://schemas.microsoft.com/office/drawing/2014/main" id="{B41FC584-2D23-4AC2-A88A-F31F6A30EC6A}"/>
                </a:ext>
              </a:extLst>
            </p:cNvPr>
            <p:cNvSpPr/>
            <p:nvPr/>
          </p:nvSpPr>
          <p:spPr>
            <a:xfrm rot="4540465">
              <a:off x="4340031" y="333950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2" name="Oval 721">
              <a:extLst>
                <a:ext uri="{FF2B5EF4-FFF2-40B4-BE49-F238E27FC236}">
                  <a16:creationId xmlns:a16="http://schemas.microsoft.com/office/drawing/2014/main" id="{C621F00C-2F37-480E-BFB7-770AC015E7D5}"/>
                </a:ext>
              </a:extLst>
            </p:cNvPr>
            <p:cNvSpPr/>
            <p:nvPr/>
          </p:nvSpPr>
          <p:spPr>
            <a:xfrm rot="4739662">
              <a:off x="3943871" y="312328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3" name="Oval 722">
              <a:extLst>
                <a:ext uri="{FF2B5EF4-FFF2-40B4-BE49-F238E27FC236}">
                  <a16:creationId xmlns:a16="http://schemas.microsoft.com/office/drawing/2014/main" id="{CD9D820C-2DE4-4B56-96A8-9876E8C864BC}"/>
                </a:ext>
              </a:extLst>
            </p:cNvPr>
            <p:cNvSpPr/>
            <p:nvPr/>
          </p:nvSpPr>
          <p:spPr>
            <a:xfrm rot="4739662">
              <a:off x="4165151" y="308399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4" name="Oval 723">
              <a:extLst>
                <a:ext uri="{FF2B5EF4-FFF2-40B4-BE49-F238E27FC236}">
                  <a16:creationId xmlns:a16="http://schemas.microsoft.com/office/drawing/2014/main" id="{DE2230F4-EEA9-405C-B3B5-63B99459E21B}"/>
                </a:ext>
              </a:extLst>
            </p:cNvPr>
            <p:cNvSpPr/>
            <p:nvPr/>
          </p:nvSpPr>
          <p:spPr>
            <a:xfrm rot="15539662">
              <a:off x="4033888" y="307257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5" name="Oval 724">
              <a:extLst>
                <a:ext uri="{FF2B5EF4-FFF2-40B4-BE49-F238E27FC236}">
                  <a16:creationId xmlns:a16="http://schemas.microsoft.com/office/drawing/2014/main" id="{D53C8F71-AAF5-40A3-B2C1-2BDF4DC09294}"/>
                </a:ext>
              </a:extLst>
            </p:cNvPr>
            <p:cNvSpPr/>
            <p:nvPr/>
          </p:nvSpPr>
          <p:spPr>
            <a:xfrm rot="15539662">
              <a:off x="3823653" y="286914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6" name="Oval 725">
              <a:extLst>
                <a:ext uri="{FF2B5EF4-FFF2-40B4-BE49-F238E27FC236}">
                  <a16:creationId xmlns:a16="http://schemas.microsoft.com/office/drawing/2014/main" id="{1BA16B1C-C591-4EE1-997C-8BF6CF8792DA}"/>
                </a:ext>
              </a:extLst>
            </p:cNvPr>
            <p:cNvSpPr/>
            <p:nvPr/>
          </p:nvSpPr>
          <p:spPr>
            <a:xfrm rot="15539662">
              <a:off x="3835078" y="300021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27" name="Oval 726">
              <a:extLst>
                <a:ext uri="{FF2B5EF4-FFF2-40B4-BE49-F238E27FC236}">
                  <a16:creationId xmlns:a16="http://schemas.microsoft.com/office/drawing/2014/main" id="{6A871506-9C2E-4B34-B011-8BE14F477BBA}"/>
                </a:ext>
              </a:extLst>
            </p:cNvPr>
            <p:cNvSpPr/>
            <p:nvPr/>
          </p:nvSpPr>
          <p:spPr>
            <a:xfrm rot="15539662">
              <a:off x="3986762" y="291740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8" name="Oval 727">
              <a:extLst>
                <a:ext uri="{FF2B5EF4-FFF2-40B4-BE49-F238E27FC236}">
                  <a16:creationId xmlns:a16="http://schemas.microsoft.com/office/drawing/2014/main" id="{95339E80-2D36-49A8-8D8F-34168EA84EC0}"/>
                </a:ext>
              </a:extLst>
            </p:cNvPr>
            <p:cNvSpPr/>
            <p:nvPr/>
          </p:nvSpPr>
          <p:spPr>
            <a:xfrm rot="4739662">
              <a:off x="4054103" y="298025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9" name="Oval 728">
              <a:extLst>
                <a:ext uri="{FF2B5EF4-FFF2-40B4-BE49-F238E27FC236}">
                  <a16:creationId xmlns:a16="http://schemas.microsoft.com/office/drawing/2014/main" id="{AF7C4152-496A-48E3-BDA7-50A3E46A53CF}"/>
                </a:ext>
              </a:extLst>
            </p:cNvPr>
            <p:cNvSpPr/>
            <p:nvPr/>
          </p:nvSpPr>
          <p:spPr>
            <a:xfrm rot="4739662">
              <a:off x="3943112" y="301287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0" name="Oval 729">
              <a:extLst>
                <a:ext uri="{FF2B5EF4-FFF2-40B4-BE49-F238E27FC236}">
                  <a16:creationId xmlns:a16="http://schemas.microsoft.com/office/drawing/2014/main" id="{E89B9B1A-C6BF-4B1B-A0C6-4ABD37DCF929}"/>
                </a:ext>
              </a:extLst>
            </p:cNvPr>
            <p:cNvSpPr/>
            <p:nvPr/>
          </p:nvSpPr>
          <p:spPr>
            <a:xfrm rot="15539662">
              <a:off x="3878336" y="308146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1" name="Oval 730">
              <a:extLst>
                <a:ext uri="{FF2B5EF4-FFF2-40B4-BE49-F238E27FC236}">
                  <a16:creationId xmlns:a16="http://schemas.microsoft.com/office/drawing/2014/main" id="{31EC0D94-27EF-47FF-A6AC-76EDBBFBA012}"/>
                </a:ext>
              </a:extLst>
            </p:cNvPr>
            <p:cNvSpPr/>
            <p:nvPr/>
          </p:nvSpPr>
          <p:spPr>
            <a:xfrm rot="4739662">
              <a:off x="3911058" y="2795942"/>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2" name="Oval 731">
              <a:extLst>
                <a:ext uri="{FF2B5EF4-FFF2-40B4-BE49-F238E27FC236}">
                  <a16:creationId xmlns:a16="http://schemas.microsoft.com/office/drawing/2014/main" id="{64E5B552-0760-4D79-B9A5-4BDF78351DFA}"/>
                </a:ext>
              </a:extLst>
            </p:cNvPr>
            <p:cNvSpPr/>
            <p:nvPr/>
          </p:nvSpPr>
          <p:spPr>
            <a:xfrm rot="15539662">
              <a:off x="3899663" y="293982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3" name="Oval 732">
              <a:extLst>
                <a:ext uri="{FF2B5EF4-FFF2-40B4-BE49-F238E27FC236}">
                  <a16:creationId xmlns:a16="http://schemas.microsoft.com/office/drawing/2014/main" id="{8253CE6A-B807-4A01-862A-9449BCF1A492}"/>
                </a:ext>
              </a:extLst>
            </p:cNvPr>
            <p:cNvSpPr/>
            <p:nvPr/>
          </p:nvSpPr>
          <p:spPr>
            <a:xfrm rot="15539662">
              <a:off x="3767694" y="295679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4" name="Oval 733">
              <a:extLst>
                <a:ext uri="{FF2B5EF4-FFF2-40B4-BE49-F238E27FC236}">
                  <a16:creationId xmlns:a16="http://schemas.microsoft.com/office/drawing/2014/main" id="{69F694B7-DEC5-45DF-9685-91EA1570B884}"/>
                </a:ext>
              </a:extLst>
            </p:cNvPr>
            <p:cNvSpPr/>
            <p:nvPr/>
          </p:nvSpPr>
          <p:spPr>
            <a:xfrm rot="9903218">
              <a:off x="2621259" y="122729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5" name="Oval 734">
              <a:extLst>
                <a:ext uri="{FF2B5EF4-FFF2-40B4-BE49-F238E27FC236}">
                  <a16:creationId xmlns:a16="http://schemas.microsoft.com/office/drawing/2014/main" id="{76F6B2C7-4633-4E76-95F2-08EE00C59C3E}"/>
                </a:ext>
              </a:extLst>
            </p:cNvPr>
            <p:cNvSpPr/>
            <p:nvPr/>
          </p:nvSpPr>
          <p:spPr>
            <a:xfrm rot="9903218">
              <a:off x="2562986" y="145160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6" name="Oval 735">
              <a:extLst>
                <a:ext uri="{FF2B5EF4-FFF2-40B4-BE49-F238E27FC236}">
                  <a16:creationId xmlns:a16="http://schemas.microsoft.com/office/drawing/2014/main" id="{438081DB-87C9-46D7-A2C7-8D75B871A859}"/>
                </a:ext>
              </a:extLst>
            </p:cNvPr>
            <p:cNvSpPr/>
            <p:nvPr/>
          </p:nvSpPr>
          <p:spPr>
            <a:xfrm rot="9903218">
              <a:off x="2650215" y="145835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7" name="Oval 736">
              <a:extLst>
                <a:ext uri="{FF2B5EF4-FFF2-40B4-BE49-F238E27FC236}">
                  <a16:creationId xmlns:a16="http://schemas.microsoft.com/office/drawing/2014/main" id="{B596AB5B-06DE-4A8D-AFEE-2A2FB12CEDDA}"/>
                </a:ext>
              </a:extLst>
            </p:cNvPr>
            <p:cNvSpPr/>
            <p:nvPr/>
          </p:nvSpPr>
          <p:spPr>
            <a:xfrm rot="20703218">
              <a:off x="2640528" y="1351098"/>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8" name="Oval 737">
              <a:extLst>
                <a:ext uri="{FF2B5EF4-FFF2-40B4-BE49-F238E27FC236}">
                  <a16:creationId xmlns:a16="http://schemas.microsoft.com/office/drawing/2014/main" id="{40EAD5FE-D7FC-421F-B31F-4BA44CDC7421}"/>
                </a:ext>
              </a:extLst>
            </p:cNvPr>
            <p:cNvSpPr/>
            <p:nvPr/>
          </p:nvSpPr>
          <p:spPr>
            <a:xfrm rot="20703218">
              <a:off x="2272600" y="162949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39" name="Oval 738">
              <a:extLst>
                <a:ext uri="{FF2B5EF4-FFF2-40B4-BE49-F238E27FC236}">
                  <a16:creationId xmlns:a16="http://schemas.microsoft.com/office/drawing/2014/main" id="{1E02E2CF-040D-42D2-BC0A-69DAA15AA787}"/>
                </a:ext>
              </a:extLst>
            </p:cNvPr>
            <p:cNvSpPr/>
            <p:nvPr/>
          </p:nvSpPr>
          <p:spPr>
            <a:xfrm rot="20703218">
              <a:off x="2561006" y="117790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0" name="Oval 739">
              <a:extLst>
                <a:ext uri="{FF2B5EF4-FFF2-40B4-BE49-F238E27FC236}">
                  <a16:creationId xmlns:a16="http://schemas.microsoft.com/office/drawing/2014/main" id="{0B44E2EC-A064-4C5D-A0BF-EED4897451B6}"/>
                </a:ext>
              </a:extLst>
            </p:cNvPr>
            <p:cNvSpPr/>
            <p:nvPr/>
          </p:nvSpPr>
          <p:spPr>
            <a:xfrm rot="9903218">
              <a:off x="2634287" y="1317657"/>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1" name="Oval 740">
              <a:extLst>
                <a:ext uri="{FF2B5EF4-FFF2-40B4-BE49-F238E27FC236}">
                  <a16:creationId xmlns:a16="http://schemas.microsoft.com/office/drawing/2014/main" id="{28BE5DD2-C777-4640-BD8F-B02C2171AC8F}"/>
                </a:ext>
              </a:extLst>
            </p:cNvPr>
            <p:cNvSpPr/>
            <p:nvPr/>
          </p:nvSpPr>
          <p:spPr>
            <a:xfrm rot="9903218">
              <a:off x="2724239" y="125538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2" name="Oval 741">
              <a:extLst>
                <a:ext uri="{FF2B5EF4-FFF2-40B4-BE49-F238E27FC236}">
                  <a16:creationId xmlns:a16="http://schemas.microsoft.com/office/drawing/2014/main" id="{F678C7D7-5AAE-4CBF-9498-F1482356080A}"/>
                </a:ext>
              </a:extLst>
            </p:cNvPr>
            <p:cNvSpPr/>
            <p:nvPr/>
          </p:nvSpPr>
          <p:spPr>
            <a:xfrm rot="20703218">
              <a:off x="2957579" y="205980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3" name="Oval 742">
              <a:extLst>
                <a:ext uri="{FF2B5EF4-FFF2-40B4-BE49-F238E27FC236}">
                  <a16:creationId xmlns:a16="http://schemas.microsoft.com/office/drawing/2014/main" id="{D99E52FD-5542-4A97-AA4C-53240DDAC1A7}"/>
                </a:ext>
              </a:extLst>
            </p:cNvPr>
            <p:cNvSpPr/>
            <p:nvPr/>
          </p:nvSpPr>
          <p:spPr>
            <a:xfrm rot="20703218">
              <a:off x="2643514" y="114798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4" name="Oval 743">
              <a:extLst>
                <a:ext uri="{FF2B5EF4-FFF2-40B4-BE49-F238E27FC236}">
                  <a16:creationId xmlns:a16="http://schemas.microsoft.com/office/drawing/2014/main" id="{2958086F-FA34-416F-970C-7DA926036FBA}"/>
                </a:ext>
              </a:extLst>
            </p:cNvPr>
            <p:cNvSpPr/>
            <p:nvPr/>
          </p:nvSpPr>
          <p:spPr>
            <a:xfrm rot="20703218">
              <a:off x="2692637" y="107044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5" name="Oval 744">
              <a:extLst>
                <a:ext uri="{FF2B5EF4-FFF2-40B4-BE49-F238E27FC236}">
                  <a16:creationId xmlns:a16="http://schemas.microsoft.com/office/drawing/2014/main" id="{9689E26B-5EE2-4A7B-AC1E-DE7B02497618}"/>
                </a:ext>
              </a:extLst>
            </p:cNvPr>
            <p:cNvSpPr/>
            <p:nvPr/>
          </p:nvSpPr>
          <p:spPr>
            <a:xfrm rot="20703218">
              <a:off x="2719246" y="100449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6" name="Oval 745">
              <a:extLst>
                <a:ext uri="{FF2B5EF4-FFF2-40B4-BE49-F238E27FC236}">
                  <a16:creationId xmlns:a16="http://schemas.microsoft.com/office/drawing/2014/main" id="{DC3B1B58-A8D7-4814-B89E-20B387ADEE73}"/>
                </a:ext>
              </a:extLst>
            </p:cNvPr>
            <p:cNvSpPr/>
            <p:nvPr/>
          </p:nvSpPr>
          <p:spPr>
            <a:xfrm rot="20703218">
              <a:off x="2575876" y="12675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7" name="Oval 746">
              <a:extLst>
                <a:ext uri="{FF2B5EF4-FFF2-40B4-BE49-F238E27FC236}">
                  <a16:creationId xmlns:a16="http://schemas.microsoft.com/office/drawing/2014/main" id="{A982EC2D-C473-4071-BAF0-8EC25E270FDD}"/>
                </a:ext>
              </a:extLst>
            </p:cNvPr>
            <p:cNvSpPr/>
            <p:nvPr/>
          </p:nvSpPr>
          <p:spPr>
            <a:xfrm rot="20703218">
              <a:off x="2711862" y="118523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8" name="Oval 747">
              <a:extLst>
                <a:ext uri="{FF2B5EF4-FFF2-40B4-BE49-F238E27FC236}">
                  <a16:creationId xmlns:a16="http://schemas.microsoft.com/office/drawing/2014/main" id="{7E24BE5F-A83E-4267-99F4-2AE946BF5485}"/>
                </a:ext>
              </a:extLst>
            </p:cNvPr>
            <p:cNvSpPr/>
            <p:nvPr/>
          </p:nvSpPr>
          <p:spPr>
            <a:xfrm rot="4739662">
              <a:off x="4536730" y="391095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9" name="Oval 748">
              <a:extLst>
                <a:ext uri="{FF2B5EF4-FFF2-40B4-BE49-F238E27FC236}">
                  <a16:creationId xmlns:a16="http://schemas.microsoft.com/office/drawing/2014/main" id="{AA919F0E-91EC-43AF-A275-53A6DE16C079}"/>
                </a:ext>
              </a:extLst>
            </p:cNvPr>
            <p:cNvSpPr/>
            <p:nvPr/>
          </p:nvSpPr>
          <p:spPr>
            <a:xfrm rot="15539662">
              <a:off x="4437441" y="36616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0" name="Oval 749">
              <a:extLst>
                <a:ext uri="{FF2B5EF4-FFF2-40B4-BE49-F238E27FC236}">
                  <a16:creationId xmlns:a16="http://schemas.microsoft.com/office/drawing/2014/main" id="{1837D4CC-3291-4208-A7F1-4362848A2F98}"/>
                </a:ext>
              </a:extLst>
            </p:cNvPr>
            <p:cNvSpPr/>
            <p:nvPr/>
          </p:nvSpPr>
          <p:spPr>
            <a:xfrm rot="15539662">
              <a:off x="4409046" y="376251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51" name="Oval 750">
              <a:extLst>
                <a:ext uri="{FF2B5EF4-FFF2-40B4-BE49-F238E27FC236}">
                  <a16:creationId xmlns:a16="http://schemas.microsoft.com/office/drawing/2014/main" id="{99ECA179-8F0F-449B-9DFC-45540E7D3246}"/>
                </a:ext>
              </a:extLst>
            </p:cNvPr>
            <p:cNvSpPr/>
            <p:nvPr/>
          </p:nvSpPr>
          <p:spPr>
            <a:xfrm rot="15539662">
              <a:off x="4600550" y="370994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2" name="Oval 751">
              <a:extLst>
                <a:ext uri="{FF2B5EF4-FFF2-40B4-BE49-F238E27FC236}">
                  <a16:creationId xmlns:a16="http://schemas.microsoft.com/office/drawing/2014/main" id="{6E140519-FCD2-41C6-9663-285F3C477C4F}"/>
                </a:ext>
              </a:extLst>
            </p:cNvPr>
            <p:cNvSpPr/>
            <p:nvPr/>
          </p:nvSpPr>
          <p:spPr>
            <a:xfrm rot="4739662">
              <a:off x="3381509" y="217282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3" name="Oval 752">
              <a:extLst>
                <a:ext uri="{FF2B5EF4-FFF2-40B4-BE49-F238E27FC236}">
                  <a16:creationId xmlns:a16="http://schemas.microsoft.com/office/drawing/2014/main" id="{A539DB52-228E-4622-89E0-D5038B9ECB5B}"/>
                </a:ext>
              </a:extLst>
            </p:cNvPr>
            <p:cNvSpPr/>
            <p:nvPr/>
          </p:nvSpPr>
          <p:spPr>
            <a:xfrm rot="4739662">
              <a:off x="4556900" y="380541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4" name="Oval 753">
              <a:extLst>
                <a:ext uri="{FF2B5EF4-FFF2-40B4-BE49-F238E27FC236}">
                  <a16:creationId xmlns:a16="http://schemas.microsoft.com/office/drawing/2014/main" id="{94877EC2-28B0-4B17-BCBE-D641C7E0CD9D}"/>
                </a:ext>
              </a:extLst>
            </p:cNvPr>
            <p:cNvSpPr/>
            <p:nvPr/>
          </p:nvSpPr>
          <p:spPr>
            <a:xfrm rot="15539662">
              <a:off x="4127897" y="317742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5" name="Oval 754">
              <a:extLst>
                <a:ext uri="{FF2B5EF4-FFF2-40B4-BE49-F238E27FC236}">
                  <a16:creationId xmlns:a16="http://schemas.microsoft.com/office/drawing/2014/main" id="{6CFC5F19-A200-4338-B5D5-D18DE5065AE4}"/>
                </a:ext>
              </a:extLst>
            </p:cNvPr>
            <p:cNvSpPr/>
            <p:nvPr/>
          </p:nvSpPr>
          <p:spPr>
            <a:xfrm rot="15539662">
              <a:off x="4372436" y="370552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6" name="Oval 755">
              <a:extLst>
                <a:ext uri="{FF2B5EF4-FFF2-40B4-BE49-F238E27FC236}">
                  <a16:creationId xmlns:a16="http://schemas.microsoft.com/office/drawing/2014/main" id="{856E807A-18DF-4855-AAC3-A685D6F38684}"/>
                </a:ext>
              </a:extLst>
            </p:cNvPr>
            <p:cNvSpPr/>
            <p:nvPr/>
          </p:nvSpPr>
          <p:spPr>
            <a:xfrm rot="4739662">
              <a:off x="4550459" y="3614093"/>
              <a:ext cx="64330" cy="6433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7" name="Oval 756">
              <a:extLst>
                <a:ext uri="{FF2B5EF4-FFF2-40B4-BE49-F238E27FC236}">
                  <a16:creationId xmlns:a16="http://schemas.microsoft.com/office/drawing/2014/main" id="{7E714C93-8A1F-497A-BE4D-E16D1C841CB6}"/>
                </a:ext>
              </a:extLst>
            </p:cNvPr>
            <p:cNvSpPr/>
            <p:nvPr/>
          </p:nvSpPr>
          <p:spPr>
            <a:xfrm rot="15539662">
              <a:off x="4531009" y="3740150"/>
              <a:ext cx="80692" cy="671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8" name="Oval 757">
              <a:extLst>
                <a:ext uri="{FF2B5EF4-FFF2-40B4-BE49-F238E27FC236}">
                  <a16:creationId xmlns:a16="http://schemas.microsoft.com/office/drawing/2014/main" id="{6BC9B44F-8B30-4694-88A4-5B2F81387611}"/>
                </a:ext>
              </a:extLst>
            </p:cNvPr>
            <p:cNvSpPr/>
            <p:nvPr/>
          </p:nvSpPr>
          <p:spPr>
            <a:xfrm rot="15539662">
              <a:off x="4500535" y="385182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9" name="Oval 758">
              <a:extLst>
                <a:ext uri="{FF2B5EF4-FFF2-40B4-BE49-F238E27FC236}">
                  <a16:creationId xmlns:a16="http://schemas.microsoft.com/office/drawing/2014/main" id="{629D109B-B40F-4463-85B2-9412089D4606}"/>
                </a:ext>
              </a:extLst>
            </p:cNvPr>
            <p:cNvSpPr/>
            <p:nvPr/>
          </p:nvSpPr>
          <p:spPr>
            <a:xfrm rot="15539662">
              <a:off x="4320340" y="36430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0" name="Oval 759">
              <a:extLst>
                <a:ext uri="{FF2B5EF4-FFF2-40B4-BE49-F238E27FC236}">
                  <a16:creationId xmlns:a16="http://schemas.microsoft.com/office/drawing/2014/main" id="{201C2E5B-E968-47FF-9933-EB161E4973AF}"/>
                </a:ext>
              </a:extLst>
            </p:cNvPr>
            <p:cNvSpPr/>
            <p:nvPr/>
          </p:nvSpPr>
          <p:spPr>
            <a:xfrm rot="17847352">
              <a:off x="2843011" y="349262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1" name="Oval 760">
              <a:extLst>
                <a:ext uri="{FF2B5EF4-FFF2-40B4-BE49-F238E27FC236}">
                  <a16:creationId xmlns:a16="http://schemas.microsoft.com/office/drawing/2014/main" id="{0449040A-B16A-4D2A-9B20-8CAA708931F4}"/>
                </a:ext>
              </a:extLst>
            </p:cNvPr>
            <p:cNvSpPr/>
            <p:nvPr/>
          </p:nvSpPr>
          <p:spPr>
            <a:xfrm rot="17847352">
              <a:off x="2652171" y="333782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2" name="Oval 761">
              <a:extLst>
                <a:ext uri="{FF2B5EF4-FFF2-40B4-BE49-F238E27FC236}">
                  <a16:creationId xmlns:a16="http://schemas.microsoft.com/office/drawing/2014/main" id="{5285C6C3-A0F3-43E6-BE17-E1B30C8A75C3}"/>
                </a:ext>
              </a:extLst>
            </p:cNvPr>
            <p:cNvSpPr/>
            <p:nvPr/>
          </p:nvSpPr>
          <p:spPr>
            <a:xfrm rot="17847352">
              <a:off x="2587891" y="35163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3" name="Oval 762">
              <a:extLst>
                <a:ext uri="{FF2B5EF4-FFF2-40B4-BE49-F238E27FC236}">
                  <a16:creationId xmlns:a16="http://schemas.microsoft.com/office/drawing/2014/main" id="{B1174550-AB00-4A7F-A855-3371B090C148}"/>
                </a:ext>
              </a:extLst>
            </p:cNvPr>
            <p:cNvSpPr/>
            <p:nvPr/>
          </p:nvSpPr>
          <p:spPr>
            <a:xfrm rot="7047352">
              <a:off x="2713251" y="3413537"/>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4" name="Oval 763">
              <a:extLst>
                <a:ext uri="{FF2B5EF4-FFF2-40B4-BE49-F238E27FC236}">
                  <a16:creationId xmlns:a16="http://schemas.microsoft.com/office/drawing/2014/main" id="{0FE94F4A-3154-4581-A8DB-2FFE56A6BF3F}"/>
                </a:ext>
              </a:extLst>
            </p:cNvPr>
            <p:cNvSpPr/>
            <p:nvPr/>
          </p:nvSpPr>
          <p:spPr>
            <a:xfrm rot="7047352">
              <a:off x="2763542" y="372885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5" name="Oval 764">
              <a:extLst>
                <a:ext uri="{FF2B5EF4-FFF2-40B4-BE49-F238E27FC236}">
                  <a16:creationId xmlns:a16="http://schemas.microsoft.com/office/drawing/2014/main" id="{27F8312B-4DC9-4527-B79E-B541AA13A233}"/>
                </a:ext>
              </a:extLst>
            </p:cNvPr>
            <p:cNvSpPr/>
            <p:nvPr/>
          </p:nvSpPr>
          <p:spPr>
            <a:xfrm rot="7047352">
              <a:off x="2842218" y="363174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66" name="Oval 765">
              <a:extLst>
                <a:ext uri="{FF2B5EF4-FFF2-40B4-BE49-F238E27FC236}">
                  <a16:creationId xmlns:a16="http://schemas.microsoft.com/office/drawing/2014/main" id="{8D6E4516-2FA3-4014-8C35-0E63C774309A}"/>
                </a:ext>
              </a:extLst>
            </p:cNvPr>
            <p:cNvSpPr/>
            <p:nvPr/>
          </p:nvSpPr>
          <p:spPr>
            <a:xfrm rot="7047352">
              <a:off x="2047350" y="185359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7" name="Oval 766">
              <a:extLst>
                <a:ext uri="{FF2B5EF4-FFF2-40B4-BE49-F238E27FC236}">
                  <a16:creationId xmlns:a16="http://schemas.microsoft.com/office/drawing/2014/main" id="{CD65E461-218E-4329-BE67-83430C1FF969}"/>
                </a:ext>
              </a:extLst>
            </p:cNvPr>
            <p:cNvSpPr/>
            <p:nvPr/>
          </p:nvSpPr>
          <p:spPr>
            <a:xfrm rot="7047352">
              <a:off x="2684137" y="362750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8" name="Oval 767">
              <a:extLst>
                <a:ext uri="{FF2B5EF4-FFF2-40B4-BE49-F238E27FC236}">
                  <a16:creationId xmlns:a16="http://schemas.microsoft.com/office/drawing/2014/main" id="{FAAEA19B-FA50-41BC-9DA5-4773BBB00964}"/>
                </a:ext>
              </a:extLst>
            </p:cNvPr>
            <p:cNvSpPr/>
            <p:nvPr/>
          </p:nvSpPr>
          <p:spPr>
            <a:xfrm rot="17847352">
              <a:off x="2670496" y="353641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9" name="Oval 768">
              <a:extLst>
                <a:ext uri="{FF2B5EF4-FFF2-40B4-BE49-F238E27FC236}">
                  <a16:creationId xmlns:a16="http://schemas.microsoft.com/office/drawing/2014/main" id="{F4D984A4-9032-462A-8649-C559FDB38365}"/>
                </a:ext>
              </a:extLst>
            </p:cNvPr>
            <p:cNvSpPr/>
            <p:nvPr/>
          </p:nvSpPr>
          <p:spPr>
            <a:xfrm rot="17847352">
              <a:off x="2833628" y="338555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0" name="Oval 769">
              <a:extLst>
                <a:ext uri="{FF2B5EF4-FFF2-40B4-BE49-F238E27FC236}">
                  <a16:creationId xmlns:a16="http://schemas.microsoft.com/office/drawing/2014/main" id="{07A7060B-6AF9-48BB-9D52-11F623B24EAC}"/>
                </a:ext>
              </a:extLst>
            </p:cNvPr>
            <p:cNvSpPr/>
            <p:nvPr/>
          </p:nvSpPr>
          <p:spPr>
            <a:xfrm rot="17847352">
              <a:off x="2765497" y="355463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1" name="Oval 770">
              <a:extLst>
                <a:ext uri="{FF2B5EF4-FFF2-40B4-BE49-F238E27FC236}">
                  <a16:creationId xmlns:a16="http://schemas.microsoft.com/office/drawing/2014/main" id="{54667FA9-1669-4541-B5B2-F7561E1ACD14}"/>
                </a:ext>
              </a:extLst>
            </p:cNvPr>
            <p:cNvSpPr/>
            <p:nvPr/>
          </p:nvSpPr>
          <p:spPr>
            <a:xfrm rot="7047352">
              <a:off x="2628210" y="344341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2" name="Oval 771">
              <a:extLst>
                <a:ext uri="{FF2B5EF4-FFF2-40B4-BE49-F238E27FC236}">
                  <a16:creationId xmlns:a16="http://schemas.microsoft.com/office/drawing/2014/main" id="{4186434F-B0C3-4687-BA3E-7A675B617D78}"/>
                </a:ext>
              </a:extLst>
            </p:cNvPr>
            <p:cNvSpPr/>
            <p:nvPr/>
          </p:nvSpPr>
          <p:spPr>
            <a:xfrm rot="7047352">
              <a:off x="2911917" y="3572372"/>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3" name="Oval 772">
              <a:extLst>
                <a:ext uri="{FF2B5EF4-FFF2-40B4-BE49-F238E27FC236}">
                  <a16:creationId xmlns:a16="http://schemas.microsoft.com/office/drawing/2014/main" id="{25850A69-4B6A-4BFE-8581-959FAEFDE410}"/>
                </a:ext>
              </a:extLst>
            </p:cNvPr>
            <p:cNvSpPr/>
            <p:nvPr/>
          </p:nvSpPr>
          <p:spPr>
            <a:xfrm rot="7047352">
              <a:off x="2505209" y="354542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4" name="Oval 773">
              <a:extLst>
                <a:ext uri="{FF2B5EF4-FFF2-40B4-BE49-F238E27FC236}">
                  <a16:creationId xmlns:a16="http://schemas.microsoft.com/office/drawing/2014/main" id="{39A84C48-09F8-4924-B031-567498EB5D3C}"/>
                </a:ext>
              </a:extLst>
            </p:cNvPr>
            <p:cNvSpPr/>
            <p:nvPr/>
          </p:nvSpPr>
          <p:spPr>
            <a:xfrm rot="7047352">
              <a:off x="2944710" y="367462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5" name="Oval 774">
              <a:extLst>
                <a:ext uri="{FF2B5EF4-FFF2-40B4-BE49-F238E27FC236}">
                  <a16:creationId xmlns:a16="http://schemas.microsoft.com/office/drawing/2014/main" id="{33365CEF-A438-4091-8D94-C84854DED342}"/>
                </a:ext>
              </a:extLst>
            </p:cNvPr>
            <p:cNvSpPr/>
            <p:nvPr/>
          </p:nvSpPr>
          <p:spPr>
            <a:xfrm rot="17847352">
              <a:off x="2637372" y="370654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6" name="Oval 775">
              <a:extLst>
                <a:ext uri="{FF2B5EF4-FFF2-40B4-BE49-F238E27FC236}">
                  <a16:creationId xmlns:a16="http://schemas.microsoft.com/office/drawing/2014/main" id="{17FC71F0-DFD7-4750-9F5D-B061F0C24862}"/>
                </a:ext>
              </a:extLst>
            </p:cNvPr>
            <p:cNvSpPr/>
            <p:nvPr/>
          </p:nvSpPr>
          <p:spPr>
            <a:xfrm rot="7047352">
              <a:off x="2760181" y="365149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7" name="Oval 776">
              <a:extLst>
                <a:ext uri="{FF2B5EF4-FFF2-40B4-BE49-F238E27FC236}">
                  <a16:creationId xmlns:a16="http://schemas.microsoft.com/office/drawing/2014/main" id="{6DE2D7CC-5D6D-46D7-ADB6-CB9DAA94FBE0}"/>
                </a:ext>
              </a:extLst>
            </p:cNvPr>
            <p:cNvSpPr/>
            <p:nvPr/>
          </p:nvSpPr>
          <p:spPr>
            <a:xfrm rot="7047352">
              <a:off x="2598838" y="36087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8" name="Oval 777">
              <a:extLst>
                <a:ext uri="{FF2B5EF4-FFF2-40B4-BE49-F238E27FC236}">
                  <a16:creationId xmlns:a16="http://schemas.microsoft.com/office/drawing/2014/main" id="{F82637CC-05A4-4992-9AB3-CE62B3C85EEB}"/>
                </a:ext>
              </a:extLst>
            </p:cNvPr>
            <p:cNvSpPr/>
            <p:nvPr/>
          </p:nvSpPr>
          <p:spPr>
            <a:xfrm rot="7047352">
              <a:off x="2880172" y="373292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9" name="Oval 778">
              <a:extLst>
                <a:ext uri="{FF2B5EF4-FFF2-40B4-BE49-F238E27FC236}">
                  <a16:creationId xmlns:a16="http://schemas.microsoft.com/office/drawing/2014/main" id="{67582BDF-F7CF-43E1-9997-333DFCDF723F}"/>
                </a:ext>
              </a:extLst>
            </p:cNvPr>
            <p:cNvSpPr/>
            <p:nvPr/>
          </p:nvSpPr>
          <p:spPr>
            <a:xfrm rot="17847352">
              <a:off x="2379349" y="358651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0" name="Oval 779">
              <a:extLst>
                <a:ext uri="{FF2B5EF4-FFF2-40B4-BE49-F238E27FC236}">
                  <a16:creationId xmlns:a16="http://schemas.microsoft.com/office/drawing/2014/main" id="{24FE856A-9D8F-4504-9EAD-D950B5CA76FB}"/>
                </a:ext>
              </a:extLst>
            </p:cNvPr>
            <p:cNvSpPr/>
            <p:nvPr/>
          </p:nvSpPr>
          <p:spPr>
            <a:xfrm rot="17847352">
              <a:off x="2352824" y="366110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1" name="Oval 780">
              <a:extLst>
                <a:ext uri="{FF2B5EF4-FFF2-40B4-BE49-F238E27FC236}">
                  <a16:creationId xmlns:a16="http://schemas.microsoft.com/office/drawing/2014/main" id="{C0C962A0-58C1-4B09-84D8-107220CCB296}"/>
                </a:ext>
              </a:extLst>
            </p:cNvPr>
            <p:cNvSpPr/>
            <p:nvPr/>
          </p:nvSpPr>
          <p:spPr>
            <a:xfrm rot="7047352">
              <a:off x="2434868" y="3705913"/>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2" name="Oval 781">
              <a:extLst>
                <a:ext uri="{FF2B5EF4-FFF2-40B4-BE49-F238E27FC236}">
                  <a16:creationId xmlns:a16="http://schemas.microsoft.com/office/drawing/2014/main" id="{8302C01A-3AE7-4BD0-B813-B3EB8552E430}"/>
                </a:ext>
              </a:extLst>
            </p:cNvPr>
            <p:cNvSpPr/>
            <p:nvPr/>
          </p:nvSpPr>
          <p:spPr>
            <a:xfrm rot="17847352">
              <a:off x="2555245" y="367793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3" name="Oval 782">
              <a:extLst>
                <a:ext uri="{FF2B5EF4-FFF2-40B4-BE49-F238E27FC236}">
                  <a16:creationId xmlns:a16="http://schemas.microsoft.com/office/drawing/2014/main" id="{464552C9-77C4-4082-A282-067A5D4C0B04}"/>
                </a:ext>
              </a:extLst>
            </p:cNvPr>
            <p:cNvSpPr/>
            <p:nvPr/>
          </p:nvSpPr>
          <p:spPr>
            <a:xfrm rot="7047352">
              <a:off x="2349827" y="3735787"/>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4" name="Oval 783">
              <a:extLst>
                <a:ext uri="{FF2B5EF4-FFF2-40B4-BE49-F238E27FC236}">
                  <a16:creationId xmlns:a16="http://schemas.microsoft.com/office/drawing/2014/main" id="{B3F7184D-AD82-423A-801C-6A685D652ACB}"/>
                </a:ext>
              </a:extLst>
            </p:cNvPr>
            <p:cNvSpPr/>
            <p:nvPr/>
          </p:nvSpPr>
          <p:spPr>
            <a:xfrm rot="7047352">
              <a:off x="2461978" y="362723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5" name="Oval 784">
              <a:extLst>
                <a:ext uri="{FF2B5EF4-FFF2-40B4-BE49-F238E27FC236}">
                  <a16:creationId xmlns:a16="http://schemas.microsoft.com/office/drawing/2014/main" id="{71263A61-09DA-4943-A825-62726905C199}"/>
                </a:ext>
              </a:extLst>
            </p:cNvPr>
            <p:cNvSpPr/>
            <p:nvPr/>
          </p:nvSpPr>
          <p:spPr>
            <a:xfrm rot="16200000">
              <a:off x="2527620" y="342853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6" name="Oval 785">
              <a:extLst>
                <a:ext uri="{FF2B5EF4-FFF2-40B4-BE49-F238E27FC236}">
                  <a16:creationId xmlns:a16="http://schemas.microsoft.com/office/drawing/2014/main" id="{F064F8AA-A1D2-4D2B-9403-AA76ECF9CEC0}"/>
                </a:ext>
              </a:extLst>
            </p:cNvPr>
            <p:cNvSpPr/>
            <p:nvPr/>
          </p:nvSpPr>
          <p:spPr>
            <a:xfrm rot="4396595">
              <a:off x="1961255" y="184203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7" name="Oval 786">
              <a:extLst>
                <a:ext uri="{FF2B5EF4-FFF2-40B4-BE49-F238E27FC236}">
                  <a16:creationId xmlns:a16="http://schemas.microsoft.com/office/drawing/2014/main" id="{C40C91AB-0304-40A7-A238-2161012E41D0}"/>
                </a:ext>
              </a:extLst>
            </p:cNvPr>
            <p:cNvSpPr/>
            <p:nvPr/>
          </p:nvSpPr>
          <p:spPr>
            <a:xfrm rot="15196595">
              <a:off x="2857129" y="240685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88" name="Group 787">
            <a:extLst>
              <a:ext uri="{FF2B5EF4-FFF2-40B4-BE49-F238E27FC236}">
                <a16:creationId xmlns:a16="http://schemas.microsoft.com/office/drawing/2014/main" id="{442B5339-DDA0-4502-87C4-0E71EF76298D}"/>
              </a:ext>
            </a:extLst>
          </p:cNvPr>
          <p:cNvGrpSpPr/>
          <p:nvPr/>
        </p:nvGrpSpPr>
        <p:grpSpPr>
          <a:xfrm>
            <a:off x="1892442" y="3627767"/>
            <a:ext cx="1206402" cy="3207331"/>
            <a:chOff x="9124747" y="3738224"/>
            <a:chExt cx="1206402" cy="3207331"/>
          </a:xfrm>
        </p:grpSpPr>
        <p:sp>
          <p:nvSpPr>
            <p:cNvPr id="789" name="Oval 788">
              <a:extLst>
                <a:ext uri="{FF2B5EF4-FFF2-40B4-BE49-F238E27FC236}">
                  <a16:creationId xmlns:a16="http://schemas.microsoft.com/office/drawing/2014/main" id="{4ED2EAD0-F76E-41F2-B9EF-C72D80CA178F}"/>
                </a:ext>
              </a:extLst>
            </p:cNvPr>
            <p:cNvSpPr/>
            <p:nvPr/>
          </p:nvSpPr>
          <p:spPr>
            <a:xfrm rot="16200000">
              <a:off x="9582915" y="4506959"/>
              <a:ext cx="290061" cy="2900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790" name="그룹 247">
              <a:extLst>
                <a:ext uri="{FF2B5EF4-FFF2-40B4-BE49-F238E27FC236}">
                  <a16:creationId xmlns:a16="http://schemas.microsoft.com/office/drawing/2014/main" id="{224D4F53-4A98-48C0-A32F-CD9FD04D51A5}"/>
                </a:ext>
              </a:extLst>
            </p:cNvPr>
            <p:cNvGrpSpPr/>
            <p:nvPr/>
          </p:nvGrpSpPr>
          <p:grpSpPr>
            <a:xfrm rot="5400000">
              <a:off x="9067426" y="3808730"/>
              <a:ext cx="719050" cy="604408"/>
              <a:chOff x="1835978" y="6129099"/>
              <a:chExt cx="539290" cy="453308"/>
            </a:xfrm>
            <a:solidFill>
              <a:schemeClr val="accent2"/>
            </a:solidFill>
          </p:grpSpPr>
          <p:sp>
            <p:nvSpPr>
              <p:cNvPr id="837" name="Oval 836">
                <a:extLst>
                  <a:ext uri="{FF2B5EF4-FFF2-40B4-BE49-F238E27FC236}">
                    <a16:creationId xmlns:a16="http://schemas.microsoft.com/office/drawing/2014/main" id="{E8F65CD6-6076-48D1-B8C7-2A4FAD09AC11}"/>
                  </a:ext>
                </a:extLst>
              </p:cNvPr>
              <p:cNvSpPr/>
              <p:nvPr/>
            </p:nvSpPr>
            <p:spPr>
              <a:xfrm rot="10800000">
                <a:off x="2197275" y="6293467"/>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8" name="Rectangle 837">
                <a:extLst>
                  <a:ext uri="{FF2B5EF4-FFF2-40B4-BE49-F238E27FC236}">
                    <a16:creationId xmlns:a16="http://schemas.microsoft.com/office/drawing/2014/main" id="{B31C1CAE-FCF8-4CC6-AE43-7C1F6765CC2C}"/>
                  </a:ext>
                </a:extLst>
              </p:cNvPr>
              <p:cNvSpPr/>
              <p:nvPr/>
            </p:nvSpPr>
            <p:spPr>
              <a:xfrm>
                <a:off x="2256605" y="6129099"/>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9" name="Oval 838">
                <a:extLst>
                  <a:ext uri="{FF2B5EF4-FFF2-40B4-BE49-F238E27FC236}">
                    <a16:creationId xmlns:a16="http://schemas.microsoft.com/office/drawing/2014/main" id="{19FF6E8E-7692-4D3D-89DC-0F4FAD344AB6}"/>
                  </a:ext>
                </a:extLst>
              </p:cNvPr>
              <p:cNvSpPr/>
              <p:nvPr/>
            </p:nvSpPr>
            <p:spPr>
              <a:xfrm rot="10800000">
                <a:off x="2011682" y="6417006"/>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0" name="Rectangle 839">
                <a:extLst>
                  <a:ext uri="{FF2B5EF4-FFF2-40B4-BE49-F238E27FC236}">
                    <a16:creationId xmlns:a16="http://schemas.microsoft.com/office/drawing/2014/main" id="{918B8829-A9AE-4E9D-A54D-C8B23C049BD0}"/>
                  </a:ext>
                </a:extLst>
              </p:cNvPr>
              <p:cNvSpPr/>
              <p:nvPr/>
            </p:nvSpPr>
            <p:spPr>
              <a:xfrm>
                <a:off x="2061124" y="6129099"/>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1" name="Oval 840">
                <a:extLst>
                  <a:ext uri="{FF2B5EF4-FFF2-40B4-BE49-F238E27FC236}">
                    <a16:creationId xmlns:a16="http://schemas.microsoft.com/office/drawing/2014/main" id="{C5E41B70-114B-4167-ADF1-6AC2673FF399}"/>
                  </a:ext>
                </a:extLst>
              </p:cNvPr>
              <p:cNvSpPr/>
              <p:nvPr/>
            </p:nvSpPr>
            <p:spPr>
              <a:xfrm rot="10800000">
                <a:off x="1835978" y="6443968"/>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2" name="Rectangle 841">
                <a:extLst>
                  <a:ext uri="{FF2B5EF4-FFF2-40B4-BE49-F238E27FC236}">
                    <a16:creationId xmlns:a16="http://schemas.microsoft.com/office/drawing/2014/main" id="{8C3E143B-E87C-4336-925F-CD2777561095}"/>
                  </a:ext>
                </a:extLst>
              </p:cNvPr>
              <p:cNvSpPr/>
              <p:nvPr/>
            </p:nvSpPr>
            <p:spPr>
              <a:xfrm>
                <a:off x="1875531" y="6134265"/>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1" name="그룹 246">
              <a:extLst>
                <a:ext uri="{FF2B5EF4-FFF2-40B4-BE49-F238E27FC236}">
                  <a16:creationId xmlns:a16="http://schemas.microsoft.com/office/drawing/2014/main" id="{80322B37-FA56-4A8C-8358-10934561A6FD}"/>
                </a:ext>
              </a:extLst>
            </p:cNvPr>
            <p:cNvGrpSpPr/>
            <p:nvPr/>
          </p:nvGrpSpPr>
          <p:grpSpPr>
            <a:xfrm rot="5400000">
              <a:off x="9310496" y="4784716"/>
              <a:ext cx="1293070" cy="748232"/>
              <a:chOff x="2406647" y="5677604"/>
              <a:chExt cx="969807" cy="561175"/>
            </a:xfrm>
            <a:solidFill>
              <a:schemeClr val="accent2"/>
            </a:solidFill>
          </p:grpSpPr>
          <p:sp>
            <p:nvSpPr>
              <p:cNvPr id="828" name="Oval 827">
                <a:extLst>
                  <a:ext uri="{FF2B5EF4-FFF2-40B4-BE49-F238E27FC236}">
                    <a16:creationId xmlns:a16="http://schemas.microsoft.com/office/drawing/2014/main" id="{2950395D-8239-4BE3-8FA6-D3AA3F7070CE}"/>
                  </a:ext>
                </a:extLst>
              </p:cNvPr>
              <p:cNvSpPr/>
              <p:nvPr/>
            </p:nvSpPr>
            <p:spPr>
              <a:xfrm>
                <a:off x="24066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9" name="Oval 828">
                <a:extLst>
                  <a:ext uri="{FF2B5EF4-FFF2-40B4-BE49-F238E27FC236}">
                    <a16:creationId xmlns:a16="http://schemas.microsoft.com/office/drawing/2014/main" id="{183F39AE-229C-434F-8077-2684198BEC20}"/>
                  </a:ext>
                </a:extLst>
              </p:cNvPr>
              <p:cNvSpPr/>
              <p:nvPr/>
            </p:nvSpPr>
            <p:spPr>
              <a:xfrm>
                <a:off x="26515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0" name="Rectangle 829">
                <a:extLst>
                  <a:ext uri="{FF2B5EF4-FFF2-40B4-BE49-F238E27FC236}">
                    <a16:creationId xmlns:a16="http://schemas.microsoft.com/office/drawing/2014/main" id="{B4BC5BFC-A7F3-4117-AD6A-A97B4DFBAE00}"/>
                  </a:ext>
                </a:extLst>
              </p:cNvPr>
              <p:cNvSpPr/>
              <p:nvPr/>
            </p:nvSpPr>
            <p:spPr>
              <a:xfrm rot="10800000">
                <a:off x="27109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1" name="Oval 830">
                <a:extLst>
                  <a:ext uri="{FF2B5EF4-FFF2-40B4-BE49-F238E27FC236}">
                    <a16:creationId xmlns:a16="http://schemas.microsoft.com/office/drawing/2014/main" id="{A3D77060-E860-4337-B92D-B32D3011DB2E}"/>
                  </a:ext>
                </a:extLst>
              </p:cNvPr>
              <p:cNvSpPr/>
              <p:nvPr/>
            </p:nvSpPr>
            <p:spPr>
              <a:xfrm>
                <a:off x="28569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2" name="Rectangle 831">
                <a:extLst>
                  <a:ext uri="{FF2B5EF4-FFF2-40B4-BE49-F238E27FC236}">
                    <a16:creationId xmlns:a16="http://schemas.microsoft.com/office/drawing/2014/main" id="{59C69B59-057A-476C-896B-E6688B1C32B6}"/>
                  </a:ext>
                </a:extLst>
              </p:cNvPr>
              <p:cNvSpPr/>
              <p:nvPr/>
            </p:nvSpPr>
            <p:spPr>
              <a:xfrm rot="10800000">
                <a:off x="29063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3" name="Oval 832">
                <a:extLst>
                  <a:ext uri="{FF2B5EF4-FFF2-40B4-BE49-F238E27FC236}">
                    <a16:creationId xmlns:a16="http://schemas.microsoft.com/office/drawing/2014/main" id="{3564521B-F88E-4BBB-8311-5A1E0DBE201F}"/>
                  </a:ext>
                </a:extLst>
              </p:cNvPr>
              <p:cNvSpPr/>
              <p:nvPr/>
            </p:nvSpPr>
            <p:spPr>
              <a:xfrm>
                <a:off x="30524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4" name="Rectangle 833">
                <a:extLst>
                  <a:ext uri="{FF2B5EF4-FFF2-40B4-BE49-F238E27FC236}">
                    <a16:creationId xmlns:a16="http://schemas.microsoft.com/office/drawing/2014/main" id="{46E53437-084A-4702-A9B0-E191A716C326}"/>
                  </a:ext>
                </a:extLst>
              </p:cNvPr>
              <p:cNvSpPr/>
              <p:nvPr/>
            </p:nvSpPr>
            <p:spPr>
              <a:xfrm rot="10800000">
                <a:off x="30919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5" name="Oval 834">
                <a:extLst>
                  <a:ext uri="{FF2B5EF4-FFF2-40B4-BE49-F238E27FC236}">
                    <a16:creationId xmlns:a16="http://schemas.microsoft.com/office/drawing/2014/main" id="{D85D2E49-DB6D-4919-8A8F-A34D2B1ED3FB}"/>
                  </a:ext>
                </a:extLst>
              </p:cNvPr>
              <p:cNvSpPr/>
              <p:nvPr/>
            </p:nvSpPr>
            <p:spPr>
              <a:xfrm>
                <a:off x="32577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6" name="Rectangle 835">
                <a:extLst>
                  <a:ext uri="{FF2B5EF4-FFF2-40B4-BE49-F238E27FC236}">
                    <a16:creationId xmlns:a16="http://schemas.microsoft.com/office/drawing/2014/main" id="{F448828E-5A10-4908-B045-0C7BBCC1490D}"/>
                  </a:ext>
                </a:extLst>
              </p:cNvPr>
              <p:cNvSpPr/>
              <p:nvPr/>
            </p:nvSpPr>
            <p:spPr>
              <a:xfrm rot="10800000">
                <a:off x="32874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2" name="그룹 243">
              <a:extLst>
                <a:ext uri="{FF2B5EF4-FFF2-40B4-BE49-F238E27FC236}">
                  <a16:creationId xmlns:a16="http://schemas.microsoft.com/office/drawing/2014/main" id="{5A787A5C-D2BC-4446-B550-733703EF9C90}"/>
                </a:ext>
              </a:extLst>
            </p:cNvPr>
            <p:cNvGrpSpPr/>
            <p:nvPr/>
          </p:nvGrpSpPr>
          <p:grpSpPr>
            <a:xfrm rot="5400000">
              <a:off x="9080612" y="6297011"/>
              <a:ext cx="692681" cy="604408"/>
              <a:chOff x="3712085" y="6129098"/>
              <a:chExt cx="519513" cy="453308"/>
            </a:xfrm>
            <a:solidFill>
              <a:schemeClr val="accent2"/>
            </a:solidFill>
          </p:grpSpPr>
          <p:sp>
            <p:nvSpPr>
              <p:cNvPr id="822" name="Oval 821">
                <a:extLst>
                  <a:ext uri="{FF2B5EF4-FFF2-40B4-BE49-F238E27FC236}">
                    <a16:creationId xmlns:a16="http://schemas.microsoft.com/office/drawing/2014/main" id="{381A1293-C694-441E-B8EB-0A89911C104E}"/>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3" name="Rectangle 822">
                <a:extLst>
                  <a:ext uri="{FF2B5EF4-FFF2-40B4-BE49-F238E27FC236}">
                    <a16:creationId xmlns:a16="http://schemas.microsoft.com/office/drawing/2014/main" id="{3FB94838-14E3-4B51-A4AF-3E055D5B50EF}"/>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4" name="Oval 823">
                <a:extLst>
                  <a:ext uri="{FF2B5EF4-FFF2-40B4-BE49-F238E27FC236}">
                    <a16:creationId xmlns:a16="http://schemas.microsoft.com/office/drawing/2014/main" id="{46992CA4-5931-496E-A41F-DAFFCC933C6D}"/>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5" name="Rectangle 824">
                <a:extLst>
                  <a:ext uri="{FF2B5EF4-FFF2-40B4-BE49-F238E27FC236}">
                    <a16:creationId xmlns:a16="http://schemas.microsoft.com/office/drawing/2014/main" id="{B85BDB35-923B-439A-90C1-EE1F1BFF4A56}"/>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6" name="Oval 825">
                <a:extLst>
                  <a:ext uri="{FF2B5EF4-FFF2-40B4-BE49-F238E27FC236}">
                    <a16:creationId xmlns:a16="http://schemas.microsoft.com/office/drawing/2014/main" id="{ADC004F8-30E0-4737-9473-E8ABD35BFA1F}"/>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7" name="Rectangle 826">
                <a:extLst>
                  <a:ext uri="{FF2B5EF4-FFF2-40B4-BE49-F238E27FC236}">
                    <a16:creationId xmlns:a16="http://schemas.microsoft.com/office/drawing/2014/main" id="{FFDE091E-E856-47AC-AFCC-19A1C3136AE6}"/>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3" name="그룹 259">
              <a:extLst>
                <a:ext uri="{FF2B5EF4-FFF2-40B4-BE49-F238E27FC236}">
                  <a16:creationId xmlns:a16="http://schemas.microsoft.com/office/drawing/2014/main" id="{B20778D7-B9F5-4E56-BF63-6E4D8ED26A0B}"/>
                </a:ext>
              </a:extLst>
            </p:cNvPr>
            <p:cNvGrpSpPr/>
            <p:nvPr/>
          </p:nvGrpSpPr>
          <p:grpSpPr>
            <a:xfrm rot="5400000">
              <a:off x="9680363" y="3780125"/>
              <a:ext cx="692682" cy="608880"/>
              <a:chOff x="1826089" y="5677604"/>
              <a:chExt cx="519514" cy="456661"/>
            </a:xfrm>
            <a:solidFill>
              <a:schemeClr val="accent5"/>
            </a:solidFill>
          </p:grpSpPr>
          <p:sp>
            <p:nvSpPr>
              <p:cNvPr id="814" name="Rectangle 813">
                <a:extLst>
                  <a:ext uri="{FF2B5EF4-FFF2-40B4-BE49-F238E27FC236}">
                    <a16:creationId xmlns:a16="http://schemas.microsoft.com/office/drawing/2014/main" id="{B7C09506-8B07-485D-9762-20A719BD7ED2}"/>
                  </a:ext>
                </a:extLst>
              </p:cNvPr>
              <p:cNvSpPr/>
              <p:nvPr/>
            </p:nvSpPr>
            <p:spPr>
              <a:xfrm rot="10800000">
                <a:off x="2256606" y="5899323"/>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5" name="Oval 814">
                <a:extLst>
                  <a:ext uri="{FF2B5EF4-FFF2-40B4-BE49-F238E27FC236}">
                    <a16:creationId xmlns:a16="http://schemas.microsoft.com/office/drawing/2014/main" id="{E281E546-425B-494E-8D55-6136E5E2BE81}"/>
                  </a:ext>
                </a:extLst>
              </p:cNvPr>
              <p:cNvSpPr/>
              <p:nvPr/>
            </p:nvSpPr>
            <p:spPr>
              <a:xfrm rot="10800000">
                <a:off x="2226941" y="5788551"/>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6" name="Oval 815">
                <a:extLst>
                  <a:ext uri="{FF2B5EF4-FFF2-40B4-BE49-F238E27FC236}">
                    <a16:creationId xmlns:a16="http://schemas.microsoft.com/office/drawing/2014/main" id="{BDBED28F-3654-498B-9CEC-B03C0A3C7771}"/>
                  </a:ext>
                </a:extLst>
              </p:cNvPr>
              <p:cNvSpPr/>
              <p:nvPr/>
            </p:nvSpPr>
            <p:spPr>
              <a:xfrm rot="10800000">
                <a:off x="2021571" y="5684790"/>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7" name="Rectangle 816">
                <a:extLst>
                  <a:ext uri="{FF2B5EF4-FFF2-40B4-BE49-F238E27FC236}">
                    <a16:creationId xmlns:a16="http://schemas.microsoft.com/office/drawing/2014/main" id="{291F7F1A-3DE1-4092-BD9E-DDB6438DB708}"/>
                  </a:ext>
                </a:extLst>
              </p:cNvPr>
              <p:cNvSpPr/>
              <p:nvPr/>
            </p:nvSpPr>
            <p:spPr>
              <a:xfrm rot="10800000">
                <a:off x="2061125" y="5794846"/>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8" name="Oval 817">
                <a:extLst>
                  <a:ext uri="{FF2B5EF4-FFF2-40B4-BE49-F238E27FC236}">
                    <a16:creationId xmlns:a16="http://schemas.microsoft.com/office/drawing/2014/main" id="{9B42C29A-235F-4A27-BF3F-58B63C135938}"/>
                  </a:ext>
                </a:extLst>
              </p:cNvPr>
              <p:cNvSpPr/>
              <p:nvPr/>
            </p:nvSpPr>
            <p:spPr>
              <a:xfrm rot="10800000">
                <a:off x="1826089" y="5677604"/>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9" name="Rectangle 818">
                <a:extLst>
                  <a:ext uri="{FF2B5EF4-FFF2-40B4-BE49-F238E27FC236}">
                    <a16:creationId xmlns:a16="http://schemas.microsoft.com/office/drawing/2014/main" id="{A969F082-CBDC-4071-B5C4-B36B4278C77A}"/>
                  </a:ext>
                </a:extLst>
              </p:cNvPr>
              <p:cNvSpPr/>
              <p:nvPr/>
            </p:nvSpPr>
            <p:spPr>
              <a:xfrm rot="10800000">
                <a:off x="1875532" y="5817833"/>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4" name="그룹 245">
              <a:extLst>
                <a:ext uri="{FF2B5EF4-FFF2-40B4-BE49-F238E27FC236}">
                  <a16:creationId xmlns:a16="http://schemas.microsoft.com/office/drawing/2014/main" id="{20BB5E2E-9E0A-40AD-9527-09A9C2D5EB85}"/>
                </a:ext>
              </a:extLst>
            </p:cNvPr>
            <p:cNvGrpSpPr/>
            <p:nvPr/>
          </p:nvGrpSpPr>
          <p:grpSpPr>
            <a:xfrm rot="5400000">
              <a:off x="8945935" y="5057226"/>
              <a:ext cx="966505" cy="608880"/>
              <a:chOff x="2681237" y="6125745"/>
              <a:chExt cx="724882" cy="456662"/>
            </a:xfrm>
            <a:solidFill>
              <a:schemeClr val="accent5"/>
            </a:solidFill>
          </p:grpSpPr>
          <p:sp>
            <p:nvSpPr>
              <p:cNvPr id="806" name="Rectangle 805">
                <a:extLst>
                  <a:ext uri="{FF2B5EF4-FFF2-40B4-BE49-F238E27FC236}">
                    <a16:creationId xmlns:a16="http://schemas.microsoft.com/office/drawing/2014/main" id="{717D4DB7-7FA3-4C94-A218-EF55C6B2D6D9}"/>
                  </a:ext>
                </a:extLst>
              </p:cNvPr>
              <p:cNvSpPr/>
              <p:nvPr/>
            </p:nvSpPr>
            <p:spPr>
              <a:xfrm>
                <a:off x="27109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7" name="Oval 806">
                <a:extLst>
                  <a:ext uri="{FF2B5EF4-FFF2-40B4-BE49-F238E27FC236}">
                    <a16:creationId xmlns:a16="http://schemas.microsoft.com/office/drawing/2014/main" id="{7A139CE8-E414-44ED-8525-D9EA9F1D5EA8}"/>
                  </a:ext>
                </a:extLst>
              </p:cNvPr>
              <p:cNvSpPr/>
              <p:nvPr/>
            </p:nvSpPr>
            <p:spPr>
              <a:xfrm>
                <a:off x="26812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8" name="Oval 807">
                <a:extLst>
                  <a:ext uri="{FF2B5EF4-FFF2-40B4-BE49-F238E27FC236}">
                    <a16:creationId xmlns:a16="http://schemas.microsoft.com/office/drawing/2014/main" id="{8BB4C5CA-827F-414C-865E-FB9282ACD9B7}"/>
                  </a:ext>
                </a:extLst>
              </p:cNvPr>
              <p:cNvSpPr/>
              <p:nvPr/>
            </p:nvSpPr>
            <p:spPr>
              <a:xfrm>
                <a:off x="28668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9" name="Rectangle 808">
                <a:extLst>
                  <a:ext uri="{FF2B5EF4-FFF2-40B4-BE49-F238E27FC236}">
                    <a16:creationId xmlns:a16="http://schemas.microsoft.com/office/drawing/2014/main" id="{269509C1-3838-47CB-9FE2-C102AC21E2D6}"/>
                  </a:ext>
                </a:extLst>
              </p:cNvPr>
              <p:cNvSpPr/>
              <p:nvPr/>
            </p:nvSpPr>
            <p:spPr>
              <a:xfrm>
                <a:off x="29063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0" name="Oval 809">
                <a:extLst>
                  <a:ext uri="{FF2B5EF4-FFF2-40B4-BE49-F238E27FC236}">
                    <a16:creationId xmlns:a16="http://schemas.microsoft.com/office/drawing/2014/main" id="{F9AA408E-7BA2-4F04-BC7C-E95BC02A5FCF}"/>
                  </a:ext>
                </a:extLst>
              </p:cNvPr>
              <p:cNvSpPr/>
              <p:nvPr/>
            </p:nvSpPr>
            <p:spPr>
              <a:xfrm>
                <a:off x="30425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1" name="Rectangle 810">
                <a:extLst>
                  <a:ext uri="{FF2B5EF4-FFF2-40B4-BE49-F238E27FC236}">
                    <a16:creationId xmlns:a16="http://schemas.microsoft.com/office/drawing/2014/main" id="{B6CFB2C2-CC49-4C06-ADF0-B724E58D8C8B}"/>
                  </a:ext>
                </a:extLst>
              </p:cNvPr>
              <p:cNvSpPr/>
              <p:nvPr/>
            </p:nvSpPr>
            <p:spPr>
              <a:xfrm>
                <a:off x="30919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2" name="Oval 811">
                <a:extLst>
                  <a:ext uri="{FF2B5EF4-FFF2-40B4-BE49-F238E27FC236}">
                    <a16:creationId xmlns:a16="http://schemas.microsoft.com/office/drawing/2014/main" id="{AA5422F4-EE64-4EB2-A408-5914DD7316FC}"/>
                  </a:ext>
                </a:extLst>
              </p:cNvPr>
              <p:cNvSpPr/>
              <p:nvPr/>
            </p:nvSpPr>
            <p:spPr>
              <a:xfrm>
                <a:off x="32281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3" name="Rectangle 812">
                <a:extLst>
                  <a:ext uri="{FF2B5EF4-FFF2-40B4-BE49-F238E27FC236}">
                    <a16:creationId xmlns:a16="http://schemas.microsoft.com/office/drawing/2014/main" id="{741191D0-0D56-4190-87E3-0D1435E099BC}"/>
                  </a:ext>
                </a:extLst>
              </p:cNvPr>
              <p:cNvSpPr/>
              <p:nvPr/>
            </p:nvSpPr>
            <p:spPr>
              <a:xfrm>
                <a:off x="32874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5" name="그룹 244">
              <a:extLst>
                <a:ext uri="{FF2B5EF4-FFF2-40B4-BE49-F238E27FC236}">
                  <a16:creationId xmlns:a16="http://schemas.microsoft.com/office/drawing/2014/main" id="{AB8BBBD2-A95E-4382-A451-8DBD363AF68B}"/>
                </a:ext>
              </a:extLst>
            </p:cNvPr>
            <p:cNvGrpSpPr/>
            <p:nvPr/>
          </p:nvGrpSpPr>
          <p:grpSpPr>
            <a:xfrm rot="5400000">
              <a:off x="9431558" y="6032779"/>
              <a:ext cx="1050950" cy="748233"/>
              <a:chOff x="3433494" y="5677603"/>
              <a:chExt cx="788216" cy="561176"/>
            </a:xfrm>
            <a:solidFill>
              <a:schemeClr val="accent5"/>
            </a:solidFill>
          </p:grpSpPr>
          <p:sp>
            <p:nvSpPr>
              <p:cNvPr id="796" name="Oval 795">
                <a:extLst>
                  <a:ext uri="{FF2B5EF4-FFF2-40B4-BE49-F238E27FC236}">
                    <a16:creationId xmlns:a16="http://schemas.microsoft.com/office/drawing/2014/main" id="{9B34CF3C-BDFF-4FA8-9605-808415B17B3F}"/>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99" name="Oval 798">
                <a:extLst>
                  <a:ext uri="{FF2B5EF4-FFF2-40B4-BE49-F238E27FC236}">
                    <a16:creationId xmlns:a16="http://schemas.microsoft.com/office/drawing/2014/main" id="{E6F3F2DF-5CB3-4507-8E8D-42A7A20D0072}"/>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0" name="Oval 799">
                <a:extLst>
                  <a:ext uri="{FF2B5EF4-FFF2-40B4-BE49-F238E27FC236}">
                    <a16:creationId xmlns:a16="http://schemas.microsoft.com/office/drawing/2014/main" id="{A8228CE1-C769-4418-B40A-1A26E05A428C}"/>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1" name="Rectangle 800">
                <a:extLst>
                  <a:ext uri="{FF2B5EF4-FFF2-40B4-BE49-F238E27FC236}">
                    <a16:creationId xmlns:a16="http://schemas.microsoft.com/office/drawing/2014/main" id="{174E4B2F-BCD6-4F08-80D7-BCFF600AC249}"/>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2" name="Oval 801">
                <a:extLst>
                  <a:ext uri="{FF2B5EF4-FFF2-40B4-BE49-F238E27FC236}">
                    <a16:creationId xmlns:a16="http://schemas.microsoft.com/office/drawing/2014/main" id="{3A39D288-B900-49F9-9C1A-6EA51BFC461C}"/>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3" name="Rectangle 802">
                <a:extLst>
                  <a:ext uri="{FF2B5EF4-FFF2-40B4-BE49-F238E27FC236}">
                    <a16:creationId xmlns:a16="http://schemas.microsoft.com/office/drawing/2014/main" id="{B9F8263C-91DB-4494-86D0-D8B598E4E08D}"/>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4" name="Oval 803">
                <a:extLst>
                  <a:ext uri="{FF2B5EF4-FFF2-40B4-BE49-F238E27FC236}">
                    <a16:creationId xmlns:a16="http://schemas.microsoft.com/office/drawing/2014/main" id="{A8521AF9-96ED-4A5D-8671-2F6B2CE78F9F}"/>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5" name="Rectangle 804">
                <a:extLst>
                  <a:ext uri="{FF2B5EF4-FFF2-40B4-BE49-F238E27FC236}">
                    <a16:creationId xmlns:a16="http://schemas.microsoft.com/office/drawing/2014/main" id="{20BC6130-BE45-4094-A523-D7B1318742CA}"/>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4" name="TextBox 3">
            <a:extLst>
              <a:ext uri="{FF2B5EF4-FFF2-40B4-BE49-F238E27FC236}">
                <a16:creationId xmlns:a16="http://schemas.microsoft.com/office/drawing/2014/main" id="{8E609BCA-2ABA-4DCE-8DC5-A1514AB06718}"/>
              </a:ext>
            </a:extLst>
          </p:cNvPr>
          <p:cNvSpPr txBox="1"/>
          <p:nvPr/>
        </p:nvSpPr>
        <p:spPr>
          <a:xfrm>
            <a:off x="4947225" y="1232731"/>
            <a:ext cx="6386308" cy="892552"/>
          </a:xfrm>
          <a:prstGeom prst="rect">
            <a:avLst/>
          </a:prstGeom>
          <a:noFill/>
        </p:spPr>
        <p:txBody>
          <a:bodyPr wrap="square" rtlCol="0">
            <a:spAutoFit/>
          </a:bodyPr>
          <a:lstStyle/>
          <a:p>
            <a:r>
              <a:rPr lang="en-IN" b="1" dirty="0">
                <a:solidFill>
                  <a:schemeClr val="accent2">
                    <a:lumMod val="50000"/>
                  </a:schemeClr>
                </a:solidFill>
              </a:rPr>
              <a:t>Objective</a:t>
            </a:r>
            <a:r>
              <a:rPr lang="en-IN" b="1" dirty="0">
                <a:solidFill>
                  <a:srgbClr val="FE8B44"/>
                </a:solidFill>
              </a:rPr>
              <a:t> </a:t>
            </a:r>
            <a:r>
              <a:rPr lang="en-IN" sz="1700" dirty="0">
                <a:solidFill>
                  <a:schemeClr val="accent2">
                    <a:lumMod val="50000"/>
                  </a:schemeClr>
                </a:solidFill>
              </a:rPr>
              <a:t>To develop an easy to use screening tool that identifies patients who are at higher risk of developing CKD based on various factors.</a:t>
            </a:r>
            <a:endParaRPr lang="en-IN" sz="1700" b="1" dirty="0">
              <a:solidFill>
                <a:schemeClr val="accent2">
                  <a:lumMod val="50000"/>
                </a:schemeClr>
              </a:solidFill>
            </a:endParaRPr>
          </a:p>
        </p:txBody>
      </p:sp>
    </p:spTree>
    <p:extLst>
      <p:ext uri="{BB962C8B-B14F-4D97-AF65-F5344CB8AC3E}">
        <p14:creationId xmlns:p14="http://schemas.microsoft.com/office/powerpoint/2010/main" val="2936615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ame 15"/>
          <p:cNvSpPr/>
          <p:nvPr/>
        </p:nvSpPr>
        <p:spPr>
          <a:xfrm>
            <a:off x="158394" y="3546648"/>
            <a:ext cx="11558427" cy="2630470"/>
          </a:xfrm>
          <a:prstGeom prst="frame">
            <a:avLst>
              <a:gd name="adj1" fmla="val 169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 name="TextBox 10">
            <a:extLst>
              <a:ext uri="{FF2B5EF4-FFF2-40B4-BE49-F238E27FC236}">
                <a16:creationId xmlns:a16="http://schemas.microsoft.com/office/drawing/2014/main" id="{EFF19B95-72E4-48B0-9969-13E4D806E5FE}"/>
              </a:ext>
            </a:extLst>
          </p:cNvPr>
          <p:cNvSpPr txBox="1"/>
          <p:nvPr/>
        </p:nvSpPr>
        <p:spPr>
          <a:xfrm>
            <a:off x="2743201" y="1143734"/>
            <a:ext cx="6400799" cy="1495859"/>
          </a:xfrm>
          <a:prstGeom prst="rect">
            <a:avLst/>
          </a:prstGeom>
          <a:noFill/>
        </p:spPr>
        <p:txBody>
          <a:bodyPr wrap="square" rtlCol="0">
            <a:spAutoFit/>
          </a:bodyPr>
          <a:lstStyle/>
          <a:p>
            <a:pPr algn="ctr">
              <a:lnSpc>
                <a:spcPct val="110000"/>
              </a:lnSpc>
            </a:pPr>
            <a:r>
              <a:rPr lang="en-US" altLang="ko-KR" sz="1400" b="1" dirty="0">
                <a:solidFill>
                  <a:schemeClr val="accent1"/>
                </a:solidFill>
                <a:cs typeface="Arial" pitchFamily="34" charset="0"/>
              </a:rPr>
              <a:t>According to the data, Age, Hypertension and Diabetes were positively correlated to CKD.</a:t>
            </a:r>
          </a:p>
          <a:p>
            <a:pPr algn="ctr">
              <a:lnSpc>
                <a:spcPct val="110000"/>
              </a:lnSpc>
            </a:pPr>
            <a:r>
              <a:rPr lang="en-US" altLang="ko-KR" sz="1400" b="1" dirty="0">
                <a:solidFill>
                  <a:schemeClr val="accent5">
                    <a:lumMod val="75000"/>
                  </a:schemeClr>
                </a:solidFill>
                <a:cs typeface="Arial" pitchFamily="34" charset="0"/>
              </a:rPr>
              <a:t>The nature of the data is imbalanced since only 464 out of 6000 have CKD and might produce biased predictions.</a:t>
            </a:r>
          </a:p>
          <a:p>
            <a:pPr algn="ctr">
              <a:lnSpc>
                <a:spcPct val="110000"/>
              </a:lnSpc>
            </a:pPr>
            <a:r>
              <a:rPr lang="en-US" altLang="ko-KR" sz="1400" b="1" dirty="0">
                <a:solidFill>
                  <a:schemeClr val="accent4">
                    <a:lumMod val="25000"/>
                  </a:schemeClr>
                </a:solidFill>
                <a:cs typeface="Arial" pitchFamily="34" charset="0"/>
              </a:rPr>
              <a:t>From literature survey, black and Hispanic are more prone to CKD but in data, they are underrepresented.</a:t>
            </a:r>
          </a:p>
        </p:txBody>
      </p:sp>
      <p:sp>
        <p:nvSpPr>
          <p:cNvPr id="12" name="Text Placeholder 1">
            <a:extLst>
              <a:ext uri="{FF2B5EF4-FFF2-40B4-BE49-F238E27FC236}">
                <a16:creationId xmlns:a16="http://schemas.microsoft.com/office/drawing/2014/main" id="{CC5B701D-7785-49D7-8378-1FECA5DF0C7A}"/>
              </a:ext>
            </a:extLst>
          </p:cNvPr>
          <p:cNvSpPr txBox="1">
            <a:spLocks/>
          </p:cNvSpPr>
          <p:nvPr/>
        </p:nvSpPr>
        <p:spPr>
          <a:xfrm>
            <a:off x="323529" y="287255"/>
            <a:ext cx="11573197" cy="724247"/>
          </a:xfrm>
          <a:prstGeom prst="rect">
            <a:avLst/>
          </a:prstGeom>
        </p:spPr>
        <p:txBody>
          <a:bodyPr>
            <a:no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400" dirty="0"/>
              <a:t>Data Exploration</a:t>
            </a:r>
          </a:p>
        </p:txBody>
      </p:sp>
      <p:sp>
        <p:nvSpPr>
          <p:cNvPr id="13" name="L-Shape 12">
            <a:extLst>
              <a:ext uri="{FF2B5EF4-FFF2-40B4-BE49-F238E27FC236}">
                <a16:creationId xmlns:a16="http://schemas.microsoft.com/office/drawing/2014/main" id="{C706A362-06B5-4AE0-B3A5-A1740496BAD7}"/>
              </a:ext>
            </a:extLst>
          </p:cNvPr>
          <p:cNvSpPr/>
          <p:nvPr/>
        </p:nvSpPr>
        <p:spPr>
          <a:xfrm rot="10800000">
            <a:off x="5108170" y="3810805"/>
            <a:ext cx="671044" cy="671044"/>
          </a:xfrm>
          <a:prstGeom prst="corner">
            <a:avLst>
              <a:gd name="adj1" fmla="val 16112"/>
              <a:gd name="adj2" fmla="val 156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Placeholder 3">
            <a:extLst>
              <a:ext uri="{FF2B5EF4-FFF2-40B4-BE49-F238E27FC236}">
                <a16:creationId xmlns:a16="http://schemas.microsoft.com/office/drawing/2014/main" id="{BE0E1A61-C9F1-427A-994F-EF7C85DB7EA8}"/>
              </a:ext>
            </a:extLst>
          </p:cNvPr>
          <p:cNvPicPr>
            <a:picLocks noGrp="1" noChangeAspect="1"/>
          </p:cNvPicPr>
          <p:nvPr>
            <p:ph type="pic" idx="1"/>
          </p:nvPr>
        </p:nvPicPr>
        <p:blipFill>
          <a:blip r:embed="rId2"/>
          <a:srcRect t="2746" b="2746"/>
          <a:stretch>
            <a:fillRect/>
          </a:stretch>
        </p:blipFill>
        <p:spPr>
          <a:prstGeom prst="rect">
            <a:avLst/>
          </a:prstGeom>
        </p:spPr>
      </p:pic>
      <p:sp>
        <p:nvSpPr>
          <p:cNvPr id="2" name="TextBox 1">
            <a:extLst>
              <a:ext uri="{FF2B5EF4-FFF2-40B4-BE49-F238E27FC236}">
                <a16:creationId xmlns:a16="http://schemas.microsoft.com/office/drawing/2014/main" id="{AB7660CC-0085-4D2F-A11A-32E4F93AD25A}"/>
              </a:ext>
            </a:extLst>
          </p:cNvPr>
          <p:cNvSpPr txBox="1"/>
          <p:nvPr/>
        </p:nvSpPr>
        <p:spPr>
          <a:xfrm>
            <a:off x="865010" y="3997620"/>
            <a:ext cx="4524375"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In total, there is 2.6% missing data.</a:t>
            </a:r>
          </a:p>
          <a:p>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Variables insignificant to CKD like Income, Unmarried, Insured, Care Source, Education can be removed.</a:t>
            </a:r>
          </a:p>
          <a:p>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9426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Model Timeline</a:t>
            </a:r>
          </a:p>
        </p:txBody>
      </p:sp>
      <p:cxnSp>
        <p:nvCxnSpPr>
          <p:cNvPr id="3" name="Straight Connector 2">
            <a:extLst>
              <a:ext uri="{FF2B5EF4-FFF2-40B4-BE49-F238E27FC236}">
                <a16:creationId xmlns:a16="http://schemas.microsoft.com/office/drawing/2014/main" id="{D5A9A7DB-CC5B-423F-AE07-21BFFE99FD8B}"/>
              </a:ext>
            </a:extLst>
          </p:cNvPr>
          <p:cNvCxnSpPr>
            <a:cxnSpLocks/>
          </p:cNvCxnSpPr>
          <p:nvPr/>
        </p:nvCxnSpPr>
        <p:spPr>
          <a:xfrm flipV="1">
            <a:off x="914400" y="3872032"/>
            <a:ext cx="10392508" cy="70335"/>
          </a:xfrm>
          <a:prstGeom prst="line">
            <a:avLst/>
          </a:prstGeom>
          <a:ln w="508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 name="그룹 4">
            <a:extLst>
              <a:ext uri="{FF2B5EF4-FFF2-40B4-BE49-F238E27FC236}">
                <a16:creationId xmlns:a16="http://schemas.microsoft.com/office/drawing/2014/main" id="{61CDADE7-68BD-4886-8E78-7F76297E2307}"/>
              </a:ext>
            </a:extLst>
          </p:cNvPr>
          <p:cNvGrpSpPr/>
          <p:nvPr/>
        </p:nvGrpSpPr>
        <p:grpSpPr>
          <a:xfrm>
            <a:off x="1234621" y="3523936"/>
            <a:ext cx="648072" cy="1133328"/>
            <a:chOff x="1234621" y="3594272"/>
            <a:chExt cx="648072" cy="1133328"/>
          </a:xfrm>
        </p:grpSpPr>
        <p:cxnSp>
          <p:nvCxnSpPr>
            <p:cNvPr id="5" name="Straight Connector 4">
              <a:extLst>
                <a:ext uri="{FF2B5EF4-FFF2-40B4-BE49-F238E27FC236}">
                  <a16:creationId xmlns:a16="http://schemas.microsoft.com/office/drawing/2014/main" id="{D34BFDB3-553F-4C00-8194-E676A86B6875}"/>
                </a:ext>
              </a:extLst>
            </p:cNvPr>
            <p:cNvCxnSpPr/>
            <p:nvPr/>
          </p:nvCxnSpPr>
          <p:spPr>
            <a:xfrm flipV="1">
              <a:off x="1558657" y="3946745"/>
              <a:ext cx="0" cy="780855"/>
            </a:xfrm>
            <a:prstGeom prst="line">
              <a:avLst/>
            </a:prstGeom>
            <a:ln w="101600">
              <a:solidFill>
                <a:schemeClr val="accent1"/>
              </a:solidFill>
              <a:headEnd type="oval" w="sm" len="sm"/>
              <a:tailEnd type="ova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7DD630C-4631-42AB-B573-B8D4CE935FBB}"/>
                </a:ext>
              </a:extLst>
            </p:cNvPr>
            <p:cNvSpPr/>
            <p:nvPr/>
          </p:nvSpPr>
          <p:spPr>
            <a:xfrm>
              <a:off x="1234621" y="3594272"/>
              <a:ext cx="648072" cy="648072"/>
            </a:xfrm>
            <a:prstGeom prst="ellipse">
              <a:avLst/>
            </a:prstGeom>
            <a:solidFill>
              <a:schemeClr val="bg1"/>
            </a:solidFill>
            <a:ln w="88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7" name="그룹 5">
            <a:extLst>
              <a:ext uri="{FF2B5EF4-FFF2-40B4-BE49-F238E27FC236}">
                <a16:creationId xmlns:a16="http://schemas.microsoft.com/office/drawing/2014/main" id="{348CE40B-6925-4337-9E66-01C78A9B14F3}"/>
              </a:ext>
            </a:extLst>
          </p:cNvPr>
          <p:cNvGrpSpPr/>
          <p:nvPr/>
        </p:nvGrpSpPr>
        <p:grpSpPr>
          <a:xfrm>
            <a:off x="3483218" y="3062896"/>
            <a:ext cx="648072" cy="1109112"/>
            <a:chOff x="4137552" y="3133232"/>
            <a:chExt cx="648072" cy="1109112"/>
          </a:xfrm>
        </p:grpSpPr>
        <p:cxnSp>
          <p:nvCxnSpPr>
            <p:cNvPr id="8" name="Straight Connector 7">
              <a:extLst>
                <a:ext uri="{FF2B5EF4-FFF2-40B4-BE49-F238E27FC236}">
                  <a16:creationId xmlns:a16="http://schemas.microsoft.com/office/drawing/2014/main" id="{2F610E7B-506C-4EDC-AE2A-7A0D4295AC13}"/>
                </a:ext>
              </a:extLst>
            </p:cNvPr>
            <p:cNvCxnSpPr/>
            <p:nvPr/>
          </p:nvCxnSpPr>
          <p:spPr>
            <a:xfrm flipV="1">
              <a:off x="4461588" y="3133232"/>
              <a:ext cx="0" cy="780855"/>
            </a:xfrm>
            <a:prstGeom prst="line">
              <a:avLst/>
            </a:prstGeom>
            <a:ln w="101600">
              <a:solidFill>
                <a:schemeClr val="accent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9278EA71-8379-4FFE-B92A-A3346EEA6C55}"/>
                </a:ext>
              </a:extLst>
            </p:cNvPr>
            <p:cNvSpPr/>
            <p:nvPr/>
          </p:nvSpPr>
          <p:spPr>
            <a:xfrm>
              <a:off x="4137552" y="3594272"/>
              <a:ext cx="648072" cy="648072"/>
            </a:xfrm>
            <a:prstGeom prst="ellipse">
              <a:avLst/>
            </a:prstGeom>
            <a:solidFill>
              <a:schemeClr val="bg1"/>
            </a:solidFill>
            <a:ln w="889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0" name="그룹 6">
            <a:extLst>
              <a:ext uri="{FF2B5EF4-FFF2-40B4-BE49-F238E27FC236}">
                <a16:creationId xmlns:a16="http://schemas.microsoft.com/office/drawing/2014/main" id="{402D26AF-D8CE-4EEF-9286-25A02BCB5220}"/>
              </a:ext>
            </a:extLst>
          </p:cNvPr>
          <p:cNvGrpSpPr/>
          <p:nvPr/>
        </p:nvGrpSpPr>
        <p:grpSpPr>
          <a:xfrm>
            <a:off x="5731815" y="3526126"/>
            <a:ext cx="648072" cy="1131139"/>
            <a:chOff x="5757732" y="3594272"/>
            <a:chExt cx="648072" cy="1131139"/>
          </a:xfrm>
        </p:grpSpPr>
        <p:cxnSp>
          <p:nvCxnSpPr>
            <p:cNvPr id="11" name="Straight Connector 10">
              <a:extLst>
                <a:ext uri="{FF2B5EF4-FFF2-40B4-BE49-F238E27FC236}">
                  <a16:creationId xmlns:a16="http://schemas.microsoft.com/office/drawing/2014/main" id="{1C307E69-6516-4613-80DE-35B783EDAD33}"/>
                </a:ext>
              </a:extLst>
            </p:cNvPr>
            <p:cNvCxnSpPr/>
            <p:nvPr/>
          </p:nvCxnSpPr>
          <p:spPr>
            <a:xfrm flipV="1">
              <a:off x="6082231" y="3944556"/>
              <a:ext cx="0" cy="780855"/>
            </a:xfrm>
            <a:prstGeom prst="line">
              <a:avLst/>
            </a:prstGeom>
            <a:ln w="101600">
              <a:solidFill>
                <a:schemeClr val="accent3"/>
              </a:solidFill>
              <a:headEnd type="oval" w="sm" len="sm"/>
              <a:tailEnd type="ova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E55125C-E55B-4D58-A6E5-058293A0513B}"/>
                </a:ext>
              </a:extLst>
            </p:cNvPr>
            <p:cNvSpPr/>
            <p:nvPr/>
          </p:nvSpPr>
          <p:spPr>
            <a:xfrm>
              <a:off x="5757732" y="3594272"/>
              <a:ext cx="648072" cy="648072"/>
            </a:xfrm>
            <a:prstGeom prst="ellipse">
              <a:avLst/>
            </a:prstGeom>
            <a:solidFill>
              <a:schemeClr val="bg1"/>
            </a:solidFill>
            <a:ln w="889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3" name="그룹 7">
            <a:extLst>
              <a:ext uri="{FF2B5EF4-FFF2-40B4-BE49-F238E27FC236}">
                <a16:creationId xmlns:a16="http://schemas.microsoft.com/office/drawing/2014/main" id="{B6606354-C0E8-4522-8F20-89A73BA5592A}"/>
              </a:ext>
            </a:extLst>
          </p:cNvPr>
          <p:cNvGrpSpPr/>
          <p:nvPr/>
        </p:nvGrpSpPr>
        <p:grpSpPr>
          <a:xfrm>
            <a:off x="7980412" y="3062896"/>
            <a:ext cx="648072" cy="1109112"/>
            <a:chOff x="7377912" y="3133232"/>
            <a:chExt cx="648072" cy="1109112"/>
          </a:xfrm>
        </p:grpSpPr>
        <p:cxnSp>
          <p:nvCxnSpPr>
            <p:cNvPr id="14" name="Straight Connector 13">
              <a:extLst>
                <a:ext uri="{FF2B5EF4-FFF2-40B4-BE49-F238E27FC236}">
                  <a16:creationId xmlns:a16="http://schemas.microsoft.com/office/drawing/2014/main" id="{12E37E48-D44D-4E96-8B6B-60716530A58D}"/>
                </a:ext>
              </a:extLst>
            </p:cNvPr>
            <p:cNvCxnSpPr/>
            <p:nvPr/>
          </p:nvCxnSpPr>
          <p:spPr>
            <a:xfrm flipV="1">
              <a:off x="7701948" y="3133232"/>
              <a:ext cx="0" cy="780855"/>
            </a:xfrm>
            <a:prstGeom prst="line">
              <a:avLst/>
            </a:prstGeom>
            <a:ln w="101600">
              <a:solidFill>
                <a:schemeClr val="accent4">
                  <a:lumMod val="90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F6DE759-C02B-4571-94BE-E47D32A575D1}"/>
                </a:ext>
              </a:extLst>
            </p:cNvPr>
            <p:cNvSpPr/>
            <p:nvPr/>
          </p:nvSpPr>
          <p:spPr>
            <a:xfrm>
              <a:off x="7377912" y="3594272"/>
              <a:ext cx="648072" cy="648072"/>
            </a:xfrm>
            <a:prstGeom prst="ellipse">
              <a:avLst/>
            </a:prstGeom>
            <a:solidFill>
              <a:schemeClr val="bg1"/>
            </a:solidFill>
            <a:ln w="88900">
              <a:solidFill>
                <a:schemeClr val="accent4">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6" name="그룹 8">
            <a:extLst>
              <a:ext uri="{FF2B5EF4-FFF2-40B4-BE49-F238E27FC236}">
                <a16:creationId xmlns:a16="http://schemas.microsoft.com/office/drawing/2014/main" id="{19DB6398-2FF9-40D2-92F7-49BFD53401DE}"/>
              </a:ext>
            </a:extLst>
          </p:cNvPr>
          <p:cNvGrpSpPr/>
          <p:nvPr/>
        </p:nvGrpSpPr>
        <p:grpSpPr>
          <a:xfrm>
            <a:off x="10229008" y="3528314"/>
            <a:ext cx="648072" cy="1128950"/>
            <a:chOff x="10229008" y="3594272"/>
            <a:chExt cx="648072" cy="1128950"/>
          </a:xfrm>
        </p:grpSpPr>
        <p:cxnSp>
          <p:nvCxnSpPr>
            <p:cNvPr id="17" name="Straight Connector 16">
              <a:extLst>
                <a:ext uri="{FF2B5EF4-FFF2-40B4-BE49-F238E27FC236}">
                  <a16:creationId xmlns:a16="http://schemas.microsoft.com/office/drawing/2014/main" id="{A9932096-D3CB-471E-AD4B-FD6862CCB667}"/>
                </a:ext>
              </a:extLst>
            </p:cNvPr>
            <p:cNvCxnSpPr/>
            <p:nvPr/>
          </p:nvCxnSpPr>
          <p:spPr>
            <a:xfrm flipV="1">
              <a:off x="10553044" y="3942367"/>
              <a:ext cx="0" cy="780855"/>
            </a:xfrm>
            <a:prstGeom prst="line">
              <a:avLst/>
            </a:prstGeom>
            <a:ln w="101600">
              <a:solidFill>
                <a:schemeClr val="accent5"/>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67C14B85-43F7-43C8-B388-245103241109}"/>
                </a:ext>
              </a:extLst>
            </p:cNvPr>
            <p:cNvSpPr/>
            <p:nvPr/>
          </p:nvSpPr>
          <p:spPr>
            <a:xfrm>
              <a:off x="10229008" y="3594272"/>
              <a:ext cx="648072" cy="648072"/>
            </a:xfrm>
            <a:prstGeom prst="ellipse">
              <a:avLst/>
            </a:prstGeom>
            <a:solidFill>
              <a:schemeClr val="bg1"/>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9" name="TextBox 18">
            <a:extLst>
              <a:ext uri="{FF2B5EF4-FFF2-40B4-BE49-F238E27FC236}">
                <a16:creationId xmlns:a16="http://schemas.microsoft.com/office/drawing/2014/main" id="{BAD76CD5-3FE8-468B-921C-F260BEC3297A}"/>
              </a:ext>
            </a:extLst>
          </p:cNvPr>
          <p:cNvSpPr txBox="1"/>
          <p:nvPr/>
        </p:nvSpPr>
        <p:spPr>
          <a:xfrm>
            <a:off x="9667748" y="2645839"/>
            <a:ext cx="1809897" cy="830997"/>
          </a:xfrm>
          <a:prstGeom prst="rect">
            <a:avLst/>
          </a:prstGeom>
          <a:noFill/>
        </p:spPr>
        <p:txBody>
          <a:bodyPr wrap="square" rtlCol="0" anchor="ctr">
            <a:spAutoFit/>
          </a:bodyPr>
          <a:lstStyle/>
          <a:p>
            <a:pPr algn="ctr"/>
            <a:r>
              <a:rPr lang="en-US" altLang="ko-KR" sz="2400" b="1" dirty="0">
                <a:solidFill>
                  <a:schemeClr val="accent5"/>
                </a:solidFill>
                <a:cs typeface="Arial" pitchFamily="34" charset="0"/>
              </a:rPr>
              <a:t>Final</a:t>
            </a:r>
          </a:p>
          <a:p>
            <a:pPr algn="ctr"/>
            <a:r>
              <a:rPr lang="en-US" altLang="ko-KR" sz="2400" b="1" dirty="0">
                <a:solidFill>
                  <a:schemeClr val="accent5"/>
                </a:solidFill>
                <a:cs typeface="Arial" pitchFamily="34" charset="0"/>
              </a:rPr>
              <a:t>Prediction</a:t>
            </a:r>
            <a:endParaRPr lang="ko-KR" altLang="en-US" sz="2400" b="1" dirty="0">
              <a:solidFill>
                <a:schemeClr val="accent5"/>
              </a:solidFill>
              <a:cs typeface="Arial" pitchFamily="34" charset="0"/>
            </a:endParaRPr>
          </a:p>
        </p:txBody>
      </p:sp>
      <p:grpSp>
        <p:nvGrpSpPr>
          <p:cNvPr id="20" name="Group 19">
            <a:extLst>
              <a:ext uri="{FF2B5EF4-FFF2-40B4-BE49-F238E27FC236}">
                <a16:creationId xmlns:a16="http://schemas.microsoft.com/office/drawing/2014/main" id="{A1CD7BFB-D5EB-4FED-9D36-D57A6CF7A24F}"/>
              </a:ext>
            </a:extLst>
          </p:cNvPr>
          <p:cNvGrpSpPr/>
          <p:nvPr/>
        </p:nvGrpSpPr>
        <p:grpSpPr>
          <a:xfrm>
            <a:off x="9499214" y="4795792"/>
            <a:ext cx="2107662" cy="709466"/>
            <a:chOff x="7026501" y="4509120"/>
            <a:chExt cx="1499710" cy="709466"/>
          </a:xfrm>
        </p:grpSpPr>
        <p:sp>
          <p:nvSpPr>
            <p:cNvPr id="21" name="TextBox 20">
              <a:extLst>
                <a:ext uri="{FF2B5EF4-FFF2-40B4-BE49-F238E27FC236}">
                  <a16:creationId xmlns:a16="http://schemas.microsoft.com/office/drawing/2014/main" id="{96D2E598-6C44-49E7-9E74-2CC4A02CF780}"/>
                </a:ext>
              </a:extLst>
            </p:cNvPr>
            <p:cNvSpPr txBox="1"/>
            <p:nvPr/>
          </p:nvSpPr>
          <p:spPr>
            <a:xfrm>
              <a:off x="7026501" y="4509120"/>
              <a:ext cx="149971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Logistic Regression</a:t>
              </a:r>
              <a:endParaRPr lang="ko-KR" altLang="en-US" sz="14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12B4308F-90E9-4282-8A2D-EB3709066836}"/>
                </a:ext>
              </a:extLst>
            </p:cNvPr>
            <p:cNvSpPr txBox="1"/>
            <p:nvPr/>
          </p:nvSpPr>
          <p:spPr>
            <a:xfrm>
              <a:off x="7026501" y="4756921"/>
              <a:ext cx="1499710"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Used to final model to predict for 2819 people</a:t>
              </a:r>
              <a:endParaRPr lang="ko-KR" altLang="en-US" sz="1200" dirty="0">
                <a:solidFill>
                  <a:schemeClr val="tx1">
                    <a:lumMod val="75000"/>
                    <a:lumOff val="25000"/>
                  </a:schemeClr>
                </a:solidFill>
                <a:cs typeface="Arial" pitchFamily="34" charset="0"/>
              </a:endParaRPr>
            </a:p>
          </p:txBody>
        </p:sp>
      </p:grpSp>
      <p:sp>
        <p:nvSpPr>
          <p:cNvPr id="23" name="TextBox 22">
            <a:extLst>
              <a:ext uri="{FF2B5EF4-FFF2-40B4-BE49-F238E27FC236}">
                <a16:creationId xmlns:a16="http://schemas.microsoft.com/office/drawing/2014/main" id="{AA45755F-1B14-4B9A-821F-861DE6EAD9ED}"/>
              </a:ext>
            </a:extLst>
          </p:cNvPr>
          <p:cNvSpPr txBox="1"/>
          <p:nvPr/>
        </p:nvSpPr>
        <p:spPr>
          <a:xfrm>
            <a:off x="5191048" y="2680988"/>
            <a:ext cx="1809904" cy="830997"/>
          </a:xfrm>
          <a:prstGeom prst="rect">
            <a:avLst/>
          </a:prstGeom>
          <a:noFill/>
        </p:spPr>
        <p:txBody>
          <a:bodyPr wrap="square" rtlCol="0" anchor="ctr">
            <a:spAutoFit/>
          </a:bodyPr>
          <a:lstStyle/>
          <a:p>
            <a:pPr algn="ctr"/>
            <a:r>
              <a:rPr lang="en-US" altLang="ko-KR" sz="2400" b="1" dirty="0">
                <a:solidFill>
                  <a:schemeClr val="accent3"/>
                </a:solidFill>
                <a:cs typeface="Arial" pitchFamily="34" charset="0"/>
              </a:rPr>
              <a:t>Predictive</a:t>
            </a:r>
          </a:p>
          <a:p>
            <a:pPr algn="ctr"/>
            <a:r>
              <a:rPr lang="en-US" altLang="ko-KR" sz="2400" b="1" dirty="0">
                <a:solidFill>
                  <a:schemeClr val="accent3"/>
                </a:solidFill>
                <a:cs typeface="Arial" pitchFamily="34" charset="0"/>
              </a:rPr>
              <a:t>Model</a:t>
            </a:r>
            <a:endParaRPr lang="ko-KR" altLang="en-US" sz="2400" b="1" dirty="0">
              <a:solidFill>
                <a:schemeClr val="accent3"/>
              </a:solidFill>
              <a:cs typeface="Arial" pitchFamily="34" charset="0"/>
            </a:endParaRPr>
          </a:p>
        </p:txBody>
      </p:sp>
      <p:grpSp>
        <p:nvGrpSpPr>
          <p:cNvPr id="24" name="Group 23">
            <a:extLst>
              <a:ext uri="{FF2B5EF4-FFF2-40B4-BE49-F238E27FC236}">
                <a16:creationId xmlns:a16="http://schemas.microsoft.com/office/drawing/2014/main" id="{78DDDFC9-BAA4-4BC0-B305-05B036FC6AD8}"/>
              </a:ext>
            </a:extLst>
          </p:cNvPr>
          <p:cNvGrpSpPr/>
          <p:nvPr/>
        </p:nvGrpSpPr>
        <p:grpSpPr>
          <a:xfrm>
            <a:off x="5002020" y="4797981"/>
            <a:ext cx="2107662" cy="894132"/>
            <a:chOff x="7026501" y="4509120"/>
            <a:chExt cx="1499710" cy="894132"/>
          </a:xfrm>
        </p:grpSpPr>
        <p:sp>
          <p:nvSpPr>
            <p:cNvPr id="25" name="TextBox 24">
              <a:extLst>
                <a:ext uri="{FF2B5EF4-FFF2-40B4-BE49-F238E27FC236}">
                  <a16:creationId xmlns:a16="http://schemas.microsoft.com/office/drawing/2014/main" id="{4309E6AE-5B26-40B7-800A-98CAA4696C42}"/>
                </a:ext>
              </a:extLst>
            </p:cNvPr>
            <p:cNvSpPr txBox="1"/>
            <p:nvPr/>
          </p:nvSpPr>
          <p:spPr>
            <a:xfrm>
              <a:off x="7026501" y="4509120"/>
              <a:ext cx="149971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Logistic Regression</a:t>
              </a:r>
              <a:endParaRPr lang="ko-KR" altLang="en-US" sz="14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28D1EE2E-1D52-4D7D-AA01-61BA1FA5671D}"/>
                </a:ext>
              </a:extLst>
            </p:cNvPr>
            <p:cNvSpPr txBox="1"/>
            <p:nvPr/>
          </p:nvSpPr>
          <p:spPr>
            <a:xfrm>
              <a:off x="7026501" y="4756921"/>
              <a:ext cx="1499710"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Used to train the model using Training set of 4000 people</a:t>
              </a:r>
              <a:endParaRPr lang="ko-KR" altLang="en-US" sz="1200" dirty="0">
                <a:solidFill>
                  <a:schemeClr val="tx1">
                    <a:lumMod val="75000"/>
                    <a:lumOff val="25000"/>
                  </a:schemeClr>
                </a:solidFill>
                <a:cs typeface="Arial" pitchFamily="34" charset="0"/>
              </a:endParaRPr>
            </a:p>
          </p:txBody>
        </p:sp>
      </p:grpSp>
      <p:sp>
        <p:nvSpPr>
          <p:cNvPr id="27" name="TextBox 26">
            <a:extLst>
              <a:ext uri="{FF2B5EF4-FFF2-40B4-BE49-F238E27FC236}">
                <a16:creationId xmlns:a16="http://schemas.microsoft.com/office/drawing/2014/main" id="{2DA7F119-31B3-4E6F-84DA-72E118D0D77A}"/>
              </a:ext>
            </a:extLst>
          </p:cNvPr>
          <p:cNvSpPr txBox="1"/>
          <p:nvPr/>
        </p:nvSpPr>
        <p:spPr>
          <a:xfrm>
            <a:off x="714355" y="2892519"/>
            <a:ext cx="1809905"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Imputation</a:t>
            </a:r>
            <a:endParaRPr lang="ko-KR" altLang="en-US" sz="2400" b="1" dirty="0">
              <a:solidFill>
                <a:schemeClr val="accent1"/>
              </a:solidFill>
              <a:cs typeface="Arial" pitchFamily="34" charset="0"/>
            </a:endParaRPr>
          </a:p>
        </p:txBody>
      </p:sp>
      <p:grpSp>
        <p:nvGrpSpPr>
          <p:cNvPr id="28" name="Group 27">
            <a:extLst>
              <a:ext uri="{FF2B5EF4-FFF2-40B4-BE49-F238E27FC236}">
                <a16:creationId xmlns:a16="http://schemas.microsoft.com/office/drawing/2014/main" id="{879F74C6-B842-45E2-A2CB-B51B19EC4EDB}"/>
              </a:ext>
            </a:extLst>
          </p:cNvPr>
          <p:cNvGrpSpPr/>
          <p:nvPr/>
        </p:nvGrpSpPr>
        <p:grpSpPr>
          <a:xfrm>
            <a:off x="504826" y="4800170"/>
            <a:ext cx="2107662" cy="894132"/>
            <a:chOff x="7026501" y="4509120"/>
            <a:chExt cx="1499710" cy="894132"/>
          </a:xfrm>
        </p:grpSpPr>
        <p:sp>
          <p:nvSpPr>
            <p:cNvPr id="29" name="TextBox 28">
              <a:extLst>
                <a:ext uri="{FF2B5EF4-FFF2-40B4-BE49-F238E27FC236}">
                  <a16:creationId xmlns:a16="http://schemas.microsoft.com/office/drawing/2014/main" id="{5045AC74-1E4B-466B-8623-0B6053CD7754}"/>
                </a:ext>
              </a:extLst>
            </p:cNvPr>
            <p:cNvSpPr txBox="1"/>
            <p:nvPr/>
          </p:nvSpPr>
          <p:spPr>
            <a:xfrm>
              <a:off x="7026501" y="4509120"/>
              <a:ext cx="149971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MICE Package</a:t>
              </a:r>
              <a:endParaRPr lang="ko-KR" altLang="en-US" sz="14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1BA7B3D7-18FC-4A50-97CB-A40994D7E61C}"/>
                </a:ext>
              </a:extLst>
            </p:cNvPr>
            <p:cNvSpPr txBox="1"/>
            <p:nvPr/>
          </p:nvSpPr>
          <p:spPr>
            <a:xfrm>
              <a:off x="7026501" y="4756921"/>
              <a:ext cx="1499710"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with Predictive Mean Matching method to fill the missing data</a:t>
              </a:r>
              <a:endParaRPr lang="ko-KR" altLang="en-US" sz="1200" dirty="0">
                <a:solidFill>
                  <a:schemeClr val="tx1">
                    <a:lumMod val="75000"/>
                    <a:lumOff val="25000"/>
                  </a:schemeClr>
                </a:solidFill>
                <a:cs typeface="Arial" pitchFamily="34" charset="0"/>
              </a:endParaRPr>
            </a:p>
          </p:txBody>
        </p:sp>
      </p:grpSp>
      <p:grpSp>
        <p:nvGrpSpPr>
          <p:cNvPr id="31" name="Group 30">
            <a:extLst>
              <a:ext uri="{FF2B5EF4-FFF2-40B4-BE49-F238E27FC236}">
                <a16:creationId xmlns:a16="http://schemas.microsoft.com/office/drawing/2014/main" id="{4D256AE7-881B-40D1-9C05-63C4CA6FC1A2}"/>
              </a:ext>
            </a:extLst>
          </p:cNvPr>
          <p:cNvGrpSpPr/>
          <p:nvPr/>
        </p:nvGrpSpPr>
        <p:grpSpPr>
          <a:xfrm>
            <a:off x="2265297" y="1864803"/>
            <a:ext cx="3326956" cy="1078798"/>
            <a:chOff x="6658075" y="4509120"/>
            <a:chExt cx="2367301" cy="1078798"/>
          </a:xfrm>
        </p:grpSpPr>
        <p:sp>
          <p:nvSpPr>
            <p:cNvPr id="32" name="TextBox 31">
              <a:extLst>
                <a:ext uri="{FF2B5EF4-FFF2-40B4-BE49-F238E27FC236}">
                  <a16:creationId xmlns:a16="http://schemas.microsoft.com/office/drawing/2014/main" id="{55A641CF-7019-488B-8CC0-7DA7A9FA6055}"/>
                </a:ext>
              </a:extLst>
            </p:cNvPr>
            <p:cNvSpPr txBox="1"/>
            <p:nvPr/>
          </p:nvSpPr>
          <p:spPr>
            <a:xfrm>
              <a:off x="6658075" y="4509120"/>
              <a:ext cx="2367301"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Analytics &amp;, Research </a:t>
              </a:r>
              <a:endParaRPr lang="ko-KR" altLang="en-US" sz="1400"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930D804A-0F29-4ADF-950E-75535C90BB66}"/>
                </a:ext>
              </a:extLst>
            </p:cNvPr>
            <p:cNvSpPr txBox="1"/>
            <p:nvPr/>
          </p:nvSpPr>
          <p:spPr>
            <a:xfrm>
              <a:off x="7026501" y="4756921"/>
              <a:ext cx="1499710"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used LASSO package, literature survey and consulted Nephrologist to finalize the variables</a:t>
              </a:r>
              <a:endParaRPr lang="ko-KR" altLang="en-US" sz="1200" dirty="0">
                <a:solidFill>
                  <a:schemeClr val="tx1">
                    <a:lumMod val="75000"/>
                    <a:lumOff val="25000"/>
                  </a:schemeClr>
                </a:solidFill>
                <a:cs typeface="Arial" pitchFamily="34" charset="0"/>
              </a:endParaRPr>
            </a:p>
          </p:txBody>
        </p:sp>
      </p:grpSp>
      <p:sp>
        <p:nvSpPr>
          <p:cNvPr id="34" name="TextBox 33">
            <a:extLst>
              <a:ext uri="{FF2B5EF4-FFF2-40B4-BE49-F238E27FC236}">
                <a16:creationId xmlns:a16="http://schemas.microsoft.com/office/drawing/2014/main" id="{7205370A-6D52-4BC8-80B3-13AA577C478F}"/>
              </a:ext>
            </a:extLst>
          </p:cNvPr>
          <p:cNvSpPr txBox="1"/>
          <p:nvPr/>
        </p:nvSpPr>
        <p:spPr>
          <a:xfrm>
            <a:off x="3010344" y="4220814"/>
            <a:ext cx="1593357" cy="830997"/>
          </a:xfrm>
          <a:prstGeom prst="rect">
            <a:avLst/>
          </a:prstGeom>
          <a:noFill/>
        </p:spPr>
        <p:txBody>
          <a:bodyPr wrap="square" rtlCol="0" anchor="ctr">
            <a:spAutoFit/>
          </a:bodyPr>
          <a:lstStyle/>
          <a:p>
            <a:pPr algn="ctr"/>
            <a:r>
              <a:rPr lang="en-US" altLang="ko-KR" sz="2400" b="1" dirty="0">
                <a:solidFill>
                  <a:schemeClr val="accent2"/>
                </a:solidFill>
                <a:cs typeface="Arial" pitchFamily="34" charset="0"/>
              </a:rPr>
              <a:t>Variable</a:t>
            </a:r>
          </a:p>
          <a:p>
            <a:pPr algn="ctr"/>
            <a:r>
              <a:rPr lang="en-US" altLang="ko-KR" sz="2400" b="1" dirty="0">
                <a:solidFill>
                  <a:schemeClr val="accent2"/>
                </a:solidFill>
                <a:cs typeface="Arial" pitchFamily="34" charset="0"/>
              </a:rPr>
              <a:t>Selection</a:t>
            </a:r>
            <a:endParaRPr lang="ko-KR" altLang="en-US" sz="2400" b="1" dirty="0">
              <a:solidFill>
                <a:schemeClr val="accent2"/>
              </a:solidFill>
              <a:cs typeface="Arial" pitchFamily="34" charset="0"/>
            </a:endParaRPr>
          </a:p>
        </p:txBody>
      </p:sp>
      <p:grpSp>
        <p:nvGrpSpPr>
          <p:cNvPr id="35" name="Group 34">
            <a:extLst>
              <a:ext uri="{FF2B5EF4-FFF2-40B4-BE49-F238E27FC236}">
                <a16:creationId xmlns:a16="http://schemas.microsoft.com/office/drawing/2014/main" id="{E97DAC05-E0E1-4E9C-8A73-51B6400E6672}"/>
              </a:ext>
            </a:extLst>
          </p:cNvPr>
          <p:cNvGrpSpPr/>
          <p:nvPr/>
        </p:nvGrpSpPr>
        <p:grpSpPr>
          <a:xfrm>
            <a:off x="7280521" y="2180477"/>
            <a:ext cx="2107664" cy="709466"/>
            <a:chOff x="7026500" y="4509120"/>
            <a:chExt cx="1499711" cy="709466"/>
          </a:xfrm>
        </p:grpSpPr>
        <p:sp>
          <p:nvSpPr>
            <p:cNvPr id="36" name="TextBox 35">
              <a:extLst>
                <a:ext uri="{FF2B5EF4-FFF2-40B4-BE49-F238E27FC236}">
                  <a16:creationId xmlns:a16="http://schemas.microsoft.com/office/drawing/2014/main" id="{F13FF522-BB0F-4E1A-8B4E-084B9A987EF4}"/>
                </a:ext>
              </a:extLst>
            </p:cNvPr>
            <p:cNvSpPr txBox="1"/>
            <p:nvPr/>
          </p:nvSpPr>
          <p:spPr>
            <a:xfrm>
              <a:off x="7026500" y="4509120"/>
              <a:ext cx="149971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Logistic Regression</a:t>
              </a:r>
              <a:endParaRPr lang="ko-KR" altLang="en-US" sz="14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EC07690F-0A69-4FF5-9306-68AAE6C51A5E}"/>
                </a:ext>
              </a:extLst>
            </p:cNvPr>
            <p:cNvSpPr txBox="1"/>
            <p:nvPr/>
          </p:nvSpPr>
          <p:spPr>
            <a:xfrm>
              <a:off x="7026501" y="4756921"/>
              <a:ext cx="1499710" cy="461665"/>
            </a:xfrm>
            <a:prstGeom prst="rect">
              <a:avLst/>
            </a:prstGeom>
            <a:noFill/>
          </p:spPr>
          <p:txBody>
            <a:bodyPr wrap="square" rtlCol="0">
              <a:spAutoFit/>
            </a:bodyPr>
            <a:lstStyle/>
            <a:p>
              <a:pPr algn="ctr"/>
              <a:r>
                <a:rPr lang="en-IN" altLang="ko-KR" sz="1200" dirty="0">
                  <a:solidFill>
                    <a:schemeClr val="tx1">
                      <a:lumMod val="75000"/>
                      <a:lumOff val="25000"/>
                    </a:schemeClr>
                  </a:solidFill>
                  <a:cs typeface="Arial" pitchFamily="34" charset="0"/>
                </a:rPr>
                <a:t>Used to test the built model on two sets of 1000 people </a:t>
              </a:r>
              <a:endParaRPr lang="ko-KR" altLang="en-US" sz="1200" dirty="0">
                <a:solidFill>
                  <a:schemeClr val="tx1">
                    <a:lumMod val="75000"/>
                    <a:lumOff val="25000"/>
                  </a:schemeClr>
                </a:solidFill>
                <a:cs typeface="Arial" pitchFamily="34" charset="0"/>
              </a:endParaRPr>
            </a:p>
          </p:txBody>
        </p:sp>
      </p:grpSp>
      <p:sp>
        <p:nvSpPr>
          <p:cNvPr id="38" name="TextBox 37">
            <a:extLst>
              <a:ext uri="{FF2B5EF4-FFF2-40B4-BE49-F238E27FC236}">
                <a16:creationId xmlns:a16="http://schemas.microsoft.com/office/drawing/2014/main" id="{B81A20CB-4205-4F50-B494-A9D813618717}"/>
              </a:ext>
            </a:extLst>
          </p:cNvPr>
          <p:cNvSpPr txBox="1"/>
          <p:nvPr/>
        </p:nvSpPr>
        <p:spPr>
          <a:xfrm>
            <a:off x="7508001" y="4367888"/>
            <a:ext cx="1734809" cy="461665"/>
          </a:xfrm>
          <a:prstGeom prst="rect">
            <a:avLst/>
          </a:prstGeom>
          <a:noFill/>
        </p:spPr>
        <p:txBody>
          <a:bodyPr wrap="square" rtlCol="0" anchor="ctr">
            <a:spAutoFit/>
          </a:bodyPr>
          <a:lstStyle/>
          <a:p>
            <a:pPr algn="ctr"/>
            <a:r>
              <a:rPr lang="en-US" altLang="ko-KR" sz="2400" b="1" dirty="0">
                <a:solidFill>
                  <a:schemeClr val="accent4">
                    <a:lumMod val="90000"/>
                  </a:schemeClr>
                </a:solidFill>
                <a:cs typeface="Arial" pitchFamily="34" charset="0"/>
              </a:rPr>
              <a:t>Validation</a:t>
            </a:r>
            <a:endParaRPr lang="ko-KR" altLang="en-US" sz="2400" b="1" dirty="0">
              <a:solidFill>
                <a:schemeClr val="accent4">
                  <a:lumMod val="90000"/>
                </a:schemeClr>
              </a:solidFill>
              <a:cs typeface="Arial" pitchFamily="34" charset="0"/>
            </a:endParaRPr>
          </a:p>
        </p:txBody>
      </p:sp>
      <p:sp>
        <p:nvSpPr>
          <p:cNvPr id="40" name="Rectangle 9">
            <a:extLst>
              <a:ext uri="{FF2B5EF4-FFF2-40B4-BE49-F238E27FC236}">
                <a16:creationId xmlns:a16="http://schemas.microsoft.com/office/drawing/2014/main" id="{8B41D5B0-74CA-4944-AD80-A7724CE76011}"/>
              </a:ext>
            </a:extLst>
          </p:cNvPr>
          <p:cNvSpPr/>
          <p:nvPr/>
        </p:nvSpPr>
        <p:spPr>
          <a:xfrm>
            <a:off x="5896180" y="3668189"/>
            <a:ext cx="318414" cy="317897"/>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2" name="Block Arc 25">
            <a:extLst>
              <a:ext uri="{FF2B5EF4-FFF2-40B4-BE49-F238E27FC236}">
                <a16:creationId xmlns:a16="http://schemas.microsoft.com/office/drawing/2014/main" id="{C418158F-D73C-4109-A2E1-B522C3286990}"/>
              </a:ext>
            </a:extLst>
          </p:cNvPr>
          <p:cNvSpPr/>
          <p:nvPr/>
        </p:nvSpPr>
        <p:spPr>
          <a:xfrm>
            <a:off x="10451174" y="3682557"/>
            <a:ext cx="243043" cy="351125"/>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rgbClr val="FE8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3" name="Oval 32">
            <a:extLst>
              <a:ext uri="{FF2B5EF4-FFF2-40B4-BE49-F238E27FC236}">
                <a16:creationId xmlns:a16="http://schemas.microsoft.com/office/drawing/2014/main" id="{8CE8E0A0-455A-4DC0-B7C2-FD92FEA23FF9}"/>
              </a:ext>
            </a:extLst>
          </p:cNvPr>
          <p:cNvSpPr/>
          <p:nvPr/>
        </p:nvSpPr>
        <p:spPr>
          <a:xfrm>
            <a:off x="8138011" y="3686079"/>
            <a:ext cx="328983" cy="328553"/>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Rectangle 16">
            <a:extLst>
              <a:ext uri="{FF2B5EF4-FFF2-40B4-BE49-F238E27FC236}">
                <a16:creationId xmlns:a16="http://schemas.microsoft.com/office/drawing/2014/main" id="{2CC93EC4-9437-4E66-9323-595004B5B7E7}"/>
              </a:ext>
            </a:extLst>
          </p:cNvPr>
          <p:cNvSpPr/>
          <p:nvPr/>
        </p:nvSpPr>
        <p:spPr>
          <a:xfrm rot="2700000">
            <a:off x="3645205" y="3624099"/>
            <a:ext cx="323632" cy="48811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239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Rectangle 30">
            <a:extLst>
              <a:ext uri="{FF2B5EF4-FFF2-40B4-BE49-F238E27FC236}">
                <a16:creationId xmlns:a16="http://schemas.microsoft.com/office/drawing/2014/main" id="{3C7085D2-C7DE-4FE6-BF14-4E7882819172}"/>
              </a:ext>
            </a:extLst>
          </p:cNvPr>
          <p:cNvSpPr/>
          <p:nvPr/>
        </p:nvSpPr>
        <p:spPr>
          <a:xfrm>
            <a:off x="1408976" y="3657605"/>
            <a:ext cx="345077" cy="339064"/>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rgbClr val="39A5A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54568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apezoid 100">
            <a:extLst>
              <a:ext uri="{FF2B5EF4-FFF2-40B4-BE49-F238E27FC236}">
                <a16:creationId xmlns:a16="http://schemas.microsoft.com/office/drawing/2014/main" id="{A0BC9194-F5A2-423F-A629-AAD2955C05B0}"/>
              </a:ext>
            </a:extLst>
          </p:cNvPr>
          <p:cNvSpPr/>
          <p:nvPr/>
        </p:nvSpPr>
        <p:spPr>
          <a:xfrm rot="10800000">
            <a:off x="3851316" y="-19049"/>
            <a:ext cx="4489373" cy="2801354"/>
          </a:xfrm>
          <a:custGeom>
            <a:avLst/>
            <a:gdLst>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9372" h="2965169">
                <a:moveTo>
                  <a:pt x="0" y="2965169"/>
                </a:moveTo>
                <a:cubicBezTo>
                  <a:pt x="718474" y="2561571"/>
                  <a:pt x="1256196" y="1137245"/>
                  <a:pt x="1836448" y="0"/>
                </a:cubicBezTo>
                <a:lnTo>
                  <a:pt x="2652924" y="0"/>
                </a:lnTo>
                <a:cubicBezTo>
                  <a:pt x="3233175" y="1030921"/>
                  <a:pt x="3781530" y="2646630"/>
                  <a:pt x="4489372" y="2965169"/>
                </a:cubicBezTo>
                <a:lnTo>
                  <a:pt x="0" y="296516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 name="Rectangle 39">
            <a:extLst>
              <a:ext uri="{FF2B5EF4-FFF2-40B4-BE49-F238E27FC236}">
                <a16:creationId xmlns:a16="http://schemas.microsoft.com/office/drawing/2014/main" id="{D42BA0F9-A7B9-464E-89B2-EF95984E98AD}"/>
              </a:ext>
            </a:extLst>
          </p:cNvPr>
          <p:cNvSpPr/>
          <p:nvPr/>
        </p:nvSpPr>
        <p:spPr>
          <a:xfrm rot="10800000">
            <a:off x="5319833" y="4032874"/>
            <a:ext cx="536501" cy="957165"/>
          </a:xfrm>
          <a:custGeom>
            <a:avLst/>
            <a:gdLst>
              <a:gd name="connsiteX0" fmla="*/ 0 w 546754"/>
              <a:gd name="connsiteY0" fmla="*/ 0 h 961225"/>
              <a:gd name="connsiteX1" fmla="*/ 546754 w 546754"/>
              <a:gd name="connsiteY1" fmla="*/ 0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53450"/>
              <a:gd name="connsiteY0" fmla="*/ 0 h 961225"/>
              <a:gd name="connsiteX1" fmla="*/ 475997 w 553450"/>
              <a:gd name="connsiteY1" fmla="*/ 46264 h 961225"/>
              <a:gd name="connsiteX2" fmla="*/ 546754 w 553450"/>
              <a:gd name="connsiteY2" fmla="*/ 961225 h 961225"/>
              <a:gd name="connsiteX3" fmla="*/ 0 w 553450"/>
              <a:gd name="connsiteY3" fmla="*/ 961225 h 961225"/>
              <a:gd name="connsiteX4" fmla="*/ 0 w 553450"/>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0 h 961225"/>
              <a:gd name="connsiteX1" fmla="*/ 463832 w 546754"/>
              <a:gd name="connsiteY1" fmla="*/ 1911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5758 h 966983"/>
              <a:gd name="connsiteX1" fmla="*/ 463832 w 546754"/>
              <a:gd name="connsiteY1" fmla="*/ 4841 h 966983"/>
              <a:gd name="connsiteX2" fmla="*/ 546754 w 546754"/>
              <a:gd name="connsiteY2" fmla="*/ 966983 h 966983"/>
              <a:gd name="connsiteX3" fmla="*/ 0 w 546754"/>
              <a:gd name="connsiteY3" fmla="*/ 966983 h 966983"/>
              <a:gd name="connsiteX4" fmla="*/ 0 w 546754"/>
              <a:gd name="connsiteY4" fmla="*/ 5758 h 966983"/>
              <a:gd name="connsiteX0" fmla="*/ 0 w 546754"/>
              <a:gd name="connsiteY0" fmla="*/ 917 h 962142"/>
              <a:gd name="connsiteX1" fmla="*/ 463832 w 546754"/>
              <a:gd name="connsiteY1" fmla="*/ 0 h 962142"/>
              <a:gd name="connsiteX2" fmla="*/ 546754 w 546754"/>
              <a:gd name="connsiteY2" fmla="*/ 962142 h 962142"/>
              <a:gd name="connsiteX3" fmla="*/ 0 w 546754"/>
              <a:gd name="connsiteY3" fmla="*/ 962142 h 962142"/>
              <a:gd name="connsiteX4" fmla="*/ 0 w 546754"/>
              <a:gd name="connsiteY4" fmla="*/ 917 h 962142"/>
              <a:gd name="connsiteX0" fmla="*/ 0 w 546754"/>
              <a:gd name="connsiteY0" fmla="*/ 3249 h 964474"/>
              <a:gd name="connsiteX1" fmla="*/ 463832 w 546754"/>
              <a:gd name="connsiteY1" fmla="*/ 2332 h 964474"/>
              <a:gd name="connsiteX2" fmla="*/ 546754 w 546754"/>
              <a:gd name="connsiteY2" fmla="*/ 964474 h 964474"/>
              <a:gd name="connsiteX3" fmla="*/ 0 w 546754"/>
              <a:gd name="connsiteY3" fmla="*/ 964474 h 964474"/>
              <a:gd name="connsiteX4" fmla="*/ 0 w 546754"/>
              <a:gd name="connsiteY4" fmla="*/ 3249 h 964474"/>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69 h 961894"/>
              <a:gd name="connsiteX1" fmla="*/ 463832 w 546754"/>
              <a:gd name="connsiteY1" fmla="*/ 26460 h 961894"/>
              <a:gd name="connsiteX2" fmla="*/ 546754 w 546754"/>
              <a:gd name="connsiteY2" fmla="*/ 961894 h 961894"/>
              <a:gd name="connsiteX3" fmla="*/ 0 w 546754"/>
              <a:gd name="connsiteY3" fmla="*/ 961894 h 961894"/>
              <a:gd name="connsiteX4" fmla="*/ 0 w 546754"/>
              <a:gd name="connsiteY4" fmla="*/ 669 h 961894"/>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20846 h 982071"/>
              <a:gd name="connsiteX1" fmla="*/ 463832 w 546754"/>
              <a:gd name="connsiteY1" fmla="*/ 46637 h 982071"/>
              <a:gd name="connsiteX2" fmla="*/ 546754 w 546754"/>
              <a:gd name="connsiteY2" fmla="*/ 982071 h 982071"/>
              <a:gd name="connsiteX3" fmla="*/ 0 w 546754"/>
              <a:gd name="connsiteY3" fmla="*/ 982071 h 982071"/>
              <a:gd name="connsiteX4" fmla="*/ 0 w 546754"/>
              <a:gd name="connsiteY4" fmla="*/ 20846 h 98207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124"/>
              <a:gd name="connsiteY0" fmla="*/ 7566 h 968791"/>
              <a:gd name="connsiteX1" fmla="*/ 480278 w 555124"/>
              <a:gd name="connsiteY1" fmla="*/ 60065 h 968791"/>
              <a:gd name="connsiteX2" fmla="*/ 543465 w 555124"/>
              <a:gd name="connsiteY2" fmla="*/ 915375 h 968791"/>
              <a:gd name="connsiteX3" fmla="*/ 0 w 555124"/>
              <a:gd name="connsiteY3" fmla="*/ 968791 h 968791"/>
              <a:gd name="connsiteX4" fmla="*/ 0 w 55512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428"/>
              <a:gd name="connsiteY0" fmla="*/ 10291 h 971516"/>
              <a:gd name="connsiteX1" fmla="*/ 509880 w 555428"/>
              <a:gd name="connsiteY1" fmla="*/ 56113 h 971516"/>
              <a:gd name="connsiteX2" fmla="*/ 543465 w 555428"/>
              <a:gd name="connsiteY2" fmla="*/ 918100 h 971516"/>
              <a:gd name="connsiteX3" fmla="*/ 0 w 555428"/>
              <a:gd name="connsiteY3" fmla="*/ 971516 h 971516"/>
              <a:gd name="connsiteX4" fmla="*/ 0 w 555428"/>
              <a:gd name="connsiteY4" fmla="*/ 10291 h 971516"/>
              <a:gd name="connsiteX0" fmla="*/ 0 w 543465"/>
              <a:gd name="connsiteY0" fmla="*/ 10291 h 971516"/>
              <a:gd name="connsiteX1" fmla="*/ 509880 w 543465"/>
              <a:gd name="connsiteY1" fmla="*/ 56113 h 971516"/>
              <a:gd name="connsiteX2" fmla="*/ 543465 w 543465"/>
              <a:gd name="connsiteY2" fmla="*/ 918100 h 971516"/>
              <a:gd name="connsiteX3" fmla="*/ 0 w 543465"/>
              <a:gd name="connsiteY3" fmla="*/ 971516 h 971516"/>
              <a:gd name="connsiteX4" fmla="*/ 0 w 543465"/>
              <a:gd name="connsiteY4" fmla="*/ 10291 h 971516"/>
              <a:gd name="connsiteX0" fmla="*/ 0 w 530031"/>
              <a:gd name="connsiteY0" fmla="*/ 10291 h 971516"/>
              <a:gd name="connsiteX1" fmla="*/ 509880 w 530031"/>
              <a:gd name="connsiteY1" fmla="*/ 56113 h 971516"/>
              <a:gd name="connsiteX2" fmla="*/ 513862 w 530031"/>
              <a:gd name="connsiteY2" fmla="*/ 908085 h 971516"/>
              <a:gd name="connsiteX3" fmla="*/ 0 w 530031"/>
              <a:gd name="connsiteY3" fmla="*/ 971516 h 971516"/>
              <a:gd name="connsiteX4" fmla="*/ 0 w 530031"/>
              <a:gd name="connsiteY4" fmla="*/ 10291 h 971516"/>
              <a:gd name="connsiteX0" fmla="*/ 0 w 536501"/>
              <a:gd name="connsiteY0" fmla="*/ 10291 h 971516"/>
              <a:gd name="connsiteX1" fmla="*/ 509880 w 536501"/>
              <a:gd name="connsiteY1" fmla="*/ 56113 h 971516"/>
              <a:gd name="connsiteX2" fmla="*/ 513862 w 536501"/>
              <a:gd name="connsiteY2" fmla="*/ 908085 h 971516"/>
              <a:gd name="connsiteX3" fmla="*/ 0 w 536501"/>
              <a:gd name="connsiteY3" fmla="*/ 971516 h 971516"/>
              <a:gd name="connsiteX4" fmla="*/ 0 w 536501"/>
              <a:gd name="connsiteY4" fmla="*/ 10291 h 971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01" h="971516">
                <a:moveTo>
                  <a:pt x="0" y="10291"/>
                </a:moveTo>
                <a:cubicBezTo>
                  <a:pt x="165244" y="5681"/>
                  <a:pt x="427191" y="-27332"/>
                  <a:pt x="509880" y="56113"/>
                </a:cubicBezTo>
                <a:cubicBezTo>
                  <a:pt x="562814" y="128909"/>
                  <a:pt x="521818" y="594317"/>
                  <a:pt x="513862" y="908085"/>
                </a:cubicBezTo>
                <a:cubicBezTo>
                  <a:pt x="385334" y="925890"/>
                  <a:pt x="181155" y="953711"/>
                  <a:pt x="0" y="971516"/>
                </a:cubicBezTo>
                <a:lnTo>
                  <a:pt x="0" y="10291"/>
                </a:lnTo>
                <a:close/>
              </a:path>
            </a:pathLst>
          </a:custGeom>
          <a:gradFill>
            <a:gsLst>
              <a:gs pos="0">
                <a:schemeClr val="accent2">
                  <a:lumMod val="10000"/>
                </a:schemeClr>
              </a:gs>
              <a:gs pos="100000">
                <a:schemeClr val="accent2">
                  <a:lumMod val="1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Rectangle 39">
            <a:extLst>
              <a:ext uri="{FF2B5EF4-FFF2-40B4-BE49-F238E27FC236}">
                <a16:creationId xmlns:a16="http://schemas.microsoft.com/office/drawing/2014/main" id="{9D135E83-80A6-4210-AF35-9A49EE762AEE}"/>
              </a:ext>
            </a:extLst>
          </p:cNvPr>
          <p:cNvSpPr/>
          <p:nvPr/>
        </p:nvSpPr>
        <p:spPr>
          <a:xfrm>
            <a:off x="6376057" y="2893479"/>
            <a:ext cx="536501" cy="957165"/>
          </a:xfrm>
          <a:custGeom>
            <a:avLst/>
            <a:gdLst>
              <a:gd name="connsiteX0" fmla="*/ 0 w 546754"/>
              <a:gd name="connsiteY0" fmla="*/ 0 h 961225"/>
              <a:gd name="connsiteX1" fmla="*/ 546754 w 546754"/>
              <a:gd name="connsiteY1" fmla="*/ 0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53450"/>
              <a:gd name="connsiteY0" fmla="*/ 0 h 961225"/>
              <a:gd name="connsiteX1" fmla="*/ 475997 w 553450"/>
              <a:gd name="connsiteY1" fmla="*/ 46264 h 961225"/>
              <a:gd name="connsiteX2" fmla="*/ 546754 w 553450"/>
              <a:gd name="connsiteY2" fmla="*/ 961225 h 961225"/>
              <a:gd name="connsiteX3" fmla="*/ 0 w 553450"/>
              <a:gd name="connsiteY3" fmla="*/ 961225 h 961225"/>
              <a:gd name="connsiteX4" fmla="*/ 0 w 553450"/>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0 h 961225"/>
              <a:gd name="connsiteX1" fmla="*/ 463832 w 546754"/>
              <a:gd name="connsiteY1" fmla="*/ 1911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5758 h 966983"/>
              <a:gd name="connsiteX1" fmla="*/ 463832 w 546754"/>
              <a:gd name="connsiteY1" fmla="*/ 4841 h 966983"/>
              <a:gd name="connsiteX2" fmla="*/ 546754 w 546754"/>
              <a:gd name="connsiteY2" fmla="*/ 966983 h 966983"/>
              <a:gd name="connsiteX3" fmla="*/ 0 w 546754"/>
              <a:gd name="connsiteY3" fmla="*/ 966983 h 966983"/>
              <a:gd name="connsiteX4" fmla="*/ 0 w 546754"/>
              <a:gd name="connsiteY4" fmla="*/ 5758 h 966983"/>
              <a:gd name="connsiteX0" fmla="*/ 0 w 546754"/>
              <a:gd name="connsiteY0" fmla="*/ 917 h 962142"/>
              <a:gd name="connsiteX1" fmla="*/ 463832 w 546754"/>
              <a:gd name="connsiteY1" fmla="*/ 0 h 962142"/>
              <a:gd name="connsiteX2" fmla="*/ 546754 w 546754"/>
              <a:gd name="connsiteY2" fmla="*/ 962142 h 962142"/>
              <a:gd name="connsiteX3" fmla="*/ 0 w 546754"/>
              <a:gd name="connsiteY3" fmla="*/ 962142 h 962142"/>
              <a:gd name="connsiteX4" fmla="*/ 0 w 546754"/>
              <a:gd name="connsiteY4" fmla="*/ 917 h 962142"/>
              <a:gd name="connsiteX0" fmla="*/ 0 w 546754"/>
              <a:gd name="connsiteY0" fmla="*/ 3249 h 964474"/>
              <a:gd name="connsiteX1" fmla="*/ 463832 w 546754"/>
              <a:gd name="connsiteY1" fmla="*/ 2332 h 964474"/>
              <a:gd name="connsiteX2" fmla="*/ 546754 w 546754"/>
              <a:gd name="connsiteY2" fmla="*/ 964474 h 964474"/>
              <a:gd name="connsiteX3" fmla="*/ 0 w 546754"/>
              <a:gd name="connsiteY3" fmla="*/ 964474 h 964474"/>
              <a:gd name="connsiteX4" fmla="*/ 0 w 546754"/>
              <a:gd name="connsiteY4" fmla="*/ 3249 h 964474"/>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69 h 961894"/>
              <a:gd name="connsiteX1" fmla="*/ 463832 w 546754"/>
              <a:gd name="connsiteY1" fmla="*/ 26460 h 961894"/>
              <a:gd name="connsiteX2" fmla="*/ 546754 w 546754"/>
              <a:gd name="connsiteY2" fmla="*/ 961894 h 961894"/>
              <a:gd name="connsiteX3" fmla="*/ 0 w 546754"/>
              <a:gd name="connsiteY3" fmla="*/ 961894 h 961894"/>
              <a:gd name="connsiteX4" fmla="*/ 0 w 546754"/>
              <a:gd name="connsiteY4" fmla="*/ 669 h 961894"/>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20846 h 982071"/>
              <a:gd name="connsiteX1" fmla="*/ 463832 w 546754"/>
              <a:gd name="connsiteY1" fmla="*/ 46637 h 982071"/>
              <a:gd name="connsiteX2" fmla="*/ 546754 w 546754"/>
              <a:gd name="connsiteY2" fmla="*/ 982071 h 982071"/>
              <a:gd name="connsiteX3" fmla="*/ 0 w 546754"/>
              <a:gd name="connsiteY3" fmla="*/ 982071 h 982071"/>
              <a:gd name="connsiteX4" fmla="*/ 0 w 546754"/>
              <a:gd name="connsiteY4" fmla="*/ 20846 h 98207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124"/>
              <a:gd name="connsiteY0" fmla="*/ 7566 h 968791"/>
              <a:gd name="connsiteX1" fmla="*/ 480278 w 555124"/>
              <a:gd name="connsiteY1" fmla="*/ 60065 h 968791"/>
              <a:gd name="connsiteX2" fmla="*/ 543465 w 555124"/>
              <a:gd name="connsiteY2" fmla="*/ 915375 h 968791"/>
              <a:gd name="connsiteX3" fmla="*/ 0 w 555124"/>
              <a:gd name="connsiteY3" fmla="*/ 968791 h 968791"/>
              <a:gd name="connsiteX4" fmla="*/ 0 w 55512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428"/>
              <a:gd name="connsiteY0" fmla="*/ 10291 h 971516"/>
              <a:gd name="connsiteX1" fmla="*/ 509880 w 555428"/>
              <a:gd name="connsiteY1" fmla="*/ 56113 h 971516"/>
              <a:gd name="connsiteX2" fmla="*/ 543465 w 555428"/>
              <a:gd name="connsiteY2" fmla="*/ 918100 h 971516"/>
              <a:gd name="connsiteX3" fmla="*/ 0 w 555428"/>
              <a:gd name="connsiteY3" fmla="*/ 971516 h 971516"/>
              <a:gd name="connsiteX4" fmla="*/ 0 w 555428"/>
              <a:gd name="connsiteY4" fmla="*/ 10291 h 971516"/>
              <a:gd name="connsiteX0" fmla="*/ 0 w 543465"/>
              <a:gd name="connsiteY0" fmla="*/ 10291 h 971516"/>
              <a:gd name="connsiteX1" fmla="*/ 509880 w 543465"/>
              <a:gd name="connsiteY1" fmla="*/ 56113 h 971516"/>
              <a:gd name="connsiteX2" fmla="*/ 543465 w 543465"/>
              <a:gd name="connsiteY2" fmla="*/ 918100 h 971516"/>
              <a:gd name="connsiteX3" fmla="*/ 0 w 543465"/>
              <a:gd name="connsiteY3" fmla="*/ 971516 h 971516"/>
              <a:gd name="connsiteX4" fmla="*/ 0 w 543465"/>
              <a:gd name="connsiteY4" fmla="*/ 10291 h 971516"/>
              <a:gd name="connsiteX0" fmla="*/ 0 w 530031"/>
              <a:gd name="connsiteY0" fmla="*/ 10291 h 971516"/>
              <a:gd name="connsiteX1" fmla="*/ 509880 w 530031"/>
              <a:gd name="connsiteY1" fmla="*/ 56113 h 971516"/>
              <a:gd name="connsiteX2" fmla="*/ 513862 w 530031"/>
              <a:gd name="connsiteY2" fmla="*/ 908085 h 971516"/>
              <a:gd name="connsiteX3" fmla="*/ 0 w 530031"/>
              <a:gd name="connsiteY3" fmla="*/ 971516 h 971516"/>
              <a:gd name="connsiteX4" fmla="*/ 0 w 530031"/>
              <a:gd name="connsiteY4" fmla="*/ 10291 h 971516"/>
              <a:gd name="connsiteX0" fmla="*/ 0 w 536501"/>
              <a:gd name="connsiteY0" fmla="*/ 10291 h 971516"/>
              <a:gd name="connsiteX1" fmla="*/ 509880 w 536501"/>
              <a:gd name="connsiteY1" fmla="*/ 56113 h 971516"/>
              <a:gd name="connsiteX2" fmla="*/ 513862 w 536501"/>
              <a:gd name="connsiteY2" fmla="*/ 908085 h 971516"/>
              <a:gd name="connsiteX3" fmla="*/ 0 w 536501"/>
              <a:gd name="connsiteY3" fmla="*/ 971516 h 971516"/>
              <a:gd name="connsiteX4" fmla="*/ 0 w 536501"/>
              <a:gd name="connsiteY4" fmla="*/ 10291 h 971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01" h="971516">
                <a:moveTo>
                  <a:pt x="0" y="10291"/>
                </a:moveTo>
                <a:cubicBezTo>
                  <a:pt x="165244" y="5681"/>
                  <a:pt x="427191" y="-27332"/>
                  <a:pt x="509880" y="56113"/>
                </a:cubicBezTo>
                <a:cubicBezTo>
                  <a:pt x="562814" y="128909"/>
                  <a:pt x="521818" y="594317"/>
                  <a:pt x="513862" y="908085"/>
                </a:cubicBezTo>
                <a:cubicBezTo>
                  <a:pt x="385334" y="925890"/>
                  <a:pt x="181155" y="953711"/>
                  <a:pt x="0" y="971516"/>
                </a:cubicBezTo>
                <a:lnTo>
                  <a:pt x="0" y="10291"/>
                </a:lnTo>
                <a:close/>
              </a:path>
            </a:pathLst>
          </a:custGeom>
          <a:gradFill>
            <a:gsLst>
              <a:gs pos="0">
                <a:schemeClr val="accent3">
                  <a:lumMod val="10000"/>
                </a:schemeClr>
              </a:gs>
              <a:gs pos="100000">
                <a:schemeClr val="accent2">
                  <a:lumMod val="1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ectangle 5">
            <a:extLst>
              <a:ext uri="{FF2B5EF4-FFF2-40B4-BE49-F238E27FC236}">
                <a16:creationId xmlns:a16="http://schemas.microsoft.com/office/drawing/2014/main" id="{AF0EFFBE-B2A5-4CC9-B4CF-D9FB2ACA2882}"/>
              </a:ext>
            </a:extLst>
          </p:cNvPr>
          <p:cNvSpPr/>
          <p:nvPr/>
        </p:nvSpPr>
        <p:spPr>
          <a:xfrm>
            <a:off x="2807230" y="2896742"/>
            <a:ext cx="2927603" cy="864178"/>
          </a:xfrm>
          <a:prstGeom prst="rect">
            <a:avLst/>
          </a:prstGeom>
          <a:gradFill>
            <a:gsLst>
              <a:gs pos="0">
                <a:schemeClr val="accent3">
                  <a:lumMod val="50000"/>
                </a:schemeClr>
              </a:gs>
              <a:gs pos="30000">
                <a:schemeClr val="accent3"/>
              </a:gs>
              <a:gs pos="100000">
                <a:schemeClr val="accent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Rectangle 6">
            <a:extLst>
              <a:ext uri="{FF2B5EF4-FFF2-40B4-BE49-F238E27FC236}">
                <a16:creationId xmlns:a16="http://schemas.microsoft.com/office/drawing/2014/main" id="{092464E2-0308-45AA-B3A1-C48FE904C623}"/>
              </a:ext>
            </a:extLst>
          </p:cNvPr>
          <p:cNvSpPr/>
          <p:nvPr/>
        </p:nvSpPr>
        <p:spPr>
          <a:xfrm>
            <a:off x="6391362" y="4032875"/>
            <a:ext cx="3296402" cy="961226"/>
          </a:xfrm>
          <a:prstGeom prst="rect">
            <a:avLst/>
          </a:prstGeom>
          <a:gradFill>
            <a:gsLst>
              <a:gs pos="0">
                <a:schemeClr val="accent2">
                  <a:lumMod val="75000"/>
                </a:schemeClr>
              </a:gs>
              <a:gs pos="19000">
                <a:schemeClr val="accent2"/>
              </a:gs>
              <a:gs pos="100000">
                <a:schemeClr val="accent2"/>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Title 1">
            <a:extLst>
              <a:ext uri="{FF2B5EF4-FFF2-40B4-BE49-F238E27FC236}">
                <a16:creationId xmlns:a16="http://schemas.microsoft.com/office/drawing/2014/main" id="{A1DFA3B5-ED86-40FF-8546-2D2B4757EFB7}"/>
              </a:ext>
            </a:extLst>
          </p:cNvPr>
          <p:cNvSpPr txBox="1">
            <a:spLocks/>
          </p:cNvSpPr>
          <p:nvPr/>
        </p:nvSpPr>
        <p:spPr>
          <a:xfrm>
            <a:off x="633264" y="719083"/>
            <a:ext cx="3984553" cy="1727200"/>
          </a:xfrm>
          <a:prstGeom prst="rect">
            <a:avLst/>
          </a:prstGeom>
        </p:spPr>
        <p:txBody>
          <a:bodyPr anchor="ctr">
            <a:noAutofit/>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5400" dirty="0">
                <a:solidFill>
                  <a:schemeClr val="accent1"/>
                </a:solidFill>
              </a:rPr>
              <a:t>Imputation</a:t>
            </a:r>
          </a:p>
          <a:p>
            <a:endParaRPr lang="ko-KR" altLang="en-US" sz="5400" dirty="0">
              <a:solidFill>
                <a:schemeClr val="accent2"/>
              </a:solidFill>
            </a:endParaRPr>
          </a:p>
        </p:txBody>
      </p:sp>
      <p:grpSp>
        <p:nvGrpSpPr>
          <p:cNvPr id="9" name="Group 8">
            <a:extLst>
              <a:ext uri="{FF2B5EF4-FFF2-40B4-BE49-F238E27FC236}">
                <a16:creationId xmlns:a16="http://schemas.microsoft.com/office/drawing/2014/main" id="{41668D8F-0560-40B8-B1AF-3633EC8ACD56}"/>
              </a:ext>
            </a:extLst>
          </p:cNvPr>
          <p:cNvGrpSpPr/>
          <p:nvPr/>
        </p:nvGrpSpPr>
        <p:grpSpPr>
          <a:xfrm>
            <a:off x="5548895" y="2547867"/>
            <a:ext cx="1064571" cy="3610621"/>
            <a:chOff x="4097420" y="3177044"/>
            <a:chExt cx="900000" cy="3052457"/>
          </a:xfrm>
        </p:grpSpPr>
        <p:sp>
          <p:nvSpPr>
            <p:cNvPr id="10" name="Diagonal Stripe 9">
              <a:extLst>
                <a:ext uri="{FF2B5EF4-FFF2-40B4-BE49-F238E27FC236}">
                  <a16:creationId xmlns:a16="http://schemas.microsoft.com/office/drawing/2014/main" id="{9C5F4E2F-25AC-4AAB-8AF2-A07F3A7DEEEF}"/>
                </a:ext>
              </a:extLst>
            </p:cNvPr>
            <p:cNvSpPr/>
            <p:nvPr/>
          </p:nvSpPr>
          <p:spPr>
            <a:xfrm rot="19197366">
              <a:off x="4325723" y="5592977"/>
              <a:ext cx="526053" cy="636524"/>
            </a:xfrm>
            <a:prstGeom prst="diagStripe">
              <a:avLst>
                <a:gd name="adj" fmla="val 86326"/>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1" name="Rectangle 7">
              <a:extLst>
                <a:ext uri="{FF2B5EF4-FFF2-40B4-BE49-F238E27FC236}">
                  <a16:creationId xmlns:a16="http://schemas.microsoft.com/office/drawing/2014/main" id="{B84BE568-B580-4B4B-8DF0-8D9D50A582C0}"/>
                </a:ext>
              </a:extLst>
            </p:cNvPr>
            <p:cNvSpPr/>
            <p:nvPr/>
          </p:nvSpPr>
          <p:spPr>
            <a:xfrm>
              <a:off x="4234528" y="3424483"/>
              <a:ext cx="648000" cy="201600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11">
              <a:extLst>
                <a:ext uri="{FF2B5EF4-FFF2-40B4-BE49-F238E27FC236}">
                  <a16:creationId xmlns:a16="http://schemas.microsoft.com/office/drawing/2014/main" id="{3776B4CF-2E11-44FD-A8A5-6F52BF5C2298}"/>
                </a:ext>
              </a:extLst>
            </p:cNvPr>
            <p:cNvSpPr/>
            <p:nvPr/>
          </p:nvSpPr>
          <p:spPr>
            <a:xfrm>
              <a:off x="4488765" y="5407109"/>
              <a:ext cx="139525" cy="135060"/>
            </a:xfrm>
            <a:prstGeom prst="rect">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Trapezoid 12">
              <a:extLst>
                <a:ext uri="{FF2B5EF4-FFF2-40B4-BE49-F238E27FC236}">
                  <a16:creationId xmlns:a16="http://schemas.microsoft.com/office/drawing/2014/main" id="{2B67AE5A-D6E0-4A5B-A37B-B80EEB030155}"/>
                </a:ext>
              </a:extLst>
            </p:cNvPr>
            <p:cNvSpPr/>
            <p:nvPr/>
          </p:nvSpPr>
          <p:spPr>
            <a:xfrm rot="10800000">
              <a:off x="4488766" y="5541154"/>
              <a:ext cx="139525" cy="168826"/>
            </a:xfrm>
            <a:prstGeom prst="trapezoid">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ectangle 20">
              <a:extLst>
                <a:ext uri="{FF2B5EF4-FFF2-40B4-BE49-F238E27FC236}">
                  <a16:creationId xmlns:a16="http://schemas.microsoft.com/office/drawing/2014/main" id="{E2161933-B841-487E-8E49-9DEA8B45C275}"/>
                </a:ext>
              </a:extLst>
            </p:cNvPr>
            <p:cNvSpPr/>
            <p:nvPr/>
          </p:nvSpPr>
          <p:spPr>
            <a:xfrm>
              <a:off x="4299234" y="3424483"/>
              <a:ext cx="518588" cy="1873624"/>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14">
              <a:extLst>
                <a:ext uri="{FF2B5EF4-FFF2-40B4-BE49-F238E27FC236}">
                  <a16:creationId xmlns:a16="http://schemas.microsoft.com/office/drawing/2014/main" id="{6E86EDF7-D48B-4BA0-9C45-24F357FCFDAB}"/>
                </a:ext>
              </a:extLst>
            </p:cNvPr>
            <p:cNvSpPr/>
            <p:nvPr/>
          </p:nvSpPr>
          <p:spPr>
            <a:xfrm>
              <a:off x="4530604" y="3471987"/>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5">
              <a:extLst>
                <a:ext uri="{FF2B5EF4-FFF2-40B4-BE49-F238E27FC236}">
                  <a16:creationId xmlns:a16="http://schemas.microsoft.com/office/drawing/2014/main" id="{8F93D22D-5ADE-482B-8BAC-30F3A95DDB6F}"/>
                </a:ext>
              </a:extLst>
            </p:cNvPr>
            <p:cNvSpPr/>
            <p:nvPr/>
          </p:nvSpPr>
          <p:spPr>
            <a:xfrm>
              <a:off x="4530604" y="4955923"/>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6">
              <a:extLst>
                <a:ext uri="{FF2B5EF4-FFF2-40B4-BE49-F238E27FC236}">
                  <a16:creationId xmlns:a16="http://schemas.microsoft.com/office/drawing/2014/main" id="{36644AFD-CEA7-4701-9C58-0CF7EF5C493D}"/>
                </a:ext>
              </a:extLst>
            </p:cNvPr>
            <p:cNvSpPr/>
            <p:nvPr/>
          </p:nvSpPr>
          <p:spPr>
            <a:xfrm>
              <a:off x="4530604" y="4213955"/>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a16="http://schemas.microsoft.com/office/drawing/2014/main" id="{0D983552-4F04-49B6-A4DE-228F41FB5C98}"/>
                </a:ext>
              </a:extLst>
            </p:cNvPr>
            <p:cNvSpPr/>
            <p:nvPr/>
          </p:nvSpPr>
          <p:spPr>
            <a:xfrm>
              <a:off x="4642225" y="4028463"/>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Rectangle 18">
              <a:extLst>
                <a:ext uri="{FF2B5EF4-FFF2-40B4-BE49-F238E27FC236}">
                  <a16:creationId xmlns:a16="http://schemas.microsoft.com/office/drawing/2014/main" id="{0E0816AF-FF95-44E1-BA9A-C458EDF577CC}"/>
                </a:ext>
              </a:extLst>
            </p:cNvPr>
            <p:cNvSpPr/>
            <p:nvPr/>
          </p:nvSpPr>
          <p:spPr>
            <a:xfrm>
              <a:off x="4642225" y="4399447"/>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Rectangle 19">
              <a:extLst>
                <a:ext uri="{FF2B5EF4-FFF2-40B4-BE49-F238E27FC236}">
                  <a16:creationId xmlns:a16="http://schemas.microsoft.com/office/drawing/2014/main" id="{A1841FDA-E6C8-4163-BDEC-1A8B81B20D30}"/>
                </a:ext>
              </a:extLst>
            </p:cNvPr>
            <p:cNvSpPr/>
            <p:nvPr/>
          </p:nvSpPr>
          <p:spPr>
            <a:xfrm>
              <a:off x="4642225" y="4770431"/>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Rectangle 20">
              <a:extLst>
                <a:ext uri="{FF2B5EF4-FFF2-40B4-BE49-F238E27FC236}">
                  <a16:creationId xmlns:a16="http://schemas.microsoft.com/office/drawing/2014/main" id="{86DA351C-04B6-4B4C-8FD7-1303CDCF3B40}"/>
                </a:ext>
              </a:extLst>
            </p:cNvPr>
            <p:cNvSpPr/>
            <p:nvPr/>
          </p:nvSpPr>
          <p:spPr>
            <a:xfrm>
              <a:off x="4530604" y="4584939"/>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Rectangle 21">
              <a:extLst>
                <a:ext uri="{FF2B5EF4-FFF2-40B4-BE49-F238E27FC236}">
                  <a16:creationId xmlns:a16="http://schemas.microsoft.com/office/drawing/2014/main" id="{DA92028B-9145-4936-906D-A7C54AFCC0B0}"/>
                </a:ext>
              </a:extLst>
            </p:cNvPr>
            <p:cNvSpPr/>
            <p:nvPr/>
          </p:nvSpPr>
          <p:spPr>
            <a:xfrm>
              <a:off x="4642225" y="3657479"/>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Rectangle 22">
              <a:extLst>
                <a:ext uri="{FF2B5EF4-FFF2-40B4-BE49-F238E27FC236}">
                  <a16:creationId xmlns:a16="http://schemas.microsoft.com/office/drawing/2014/main" id="{6C9F0001-810A-42AB-9CEB-69EB4C18A82D}"/>
                </a:ext>
              </a:extLst>
            </p:cNvPr>
            <p:cNvSpPr/>
            <p:nvPr/>
          </p:nvSpPr>
          <p:spPr>
            <a:xfrm>
              <a:off x="4530604" y="3842971"/>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Rectangle 23">
              <a:extLst>
                <a:ext uri="{FF2B5EF4-FFF2-40B4-BE49-F238E27FC236}">
                  <a16:creationId xmlns:a16="http://schemas.microsoft.com/office/drawing/2014/main" id="{1DBE383E-B967-49E4-9722-F6737644134D}"/>
                </a:ext>
              </a:extLst>
            </p:cNvPr>
            <p:cNvSpPr/>
            <p:nvPr/>
          </p:nvSpPr>
          <p:spPr>
            <a:xfrm>
              <a:off x="4642225" y="5141417"/>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Rounded Rectangle 17">
              <a:extLst>
                <a:ext uri="{FF2B5EF4-FFF2-40B4-BE49-F238E27FC236}">
                  <a16:creationId xmlns:a16="http://schemas.microsoft.com/office/drawing/2014/main" id="{AC835023-B576-4BDC-BFE1-49292984E8B4}"/>
                </a:ext>
              </a:extLst>
            </p:cNvPr>
            <p:cNvSpPr/>
            <p:nvPr/>
          </p:nvSpPr>
          <p:spPr>
            <a:xfrm>
              <a:off x="4097420" y="3177044"/>
              <a:ext cx="900000" cy="216000"/>
            </a:xfrm>
            <a:prstGeom prst="roundRect">
              <a:avLst>
                <a:gd name="adj" fmla="val 50000"/>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26" name="Parallelogram 31">
            <a:extLst>
              <a:ext uri="{FF2B5EF4-FFF2-40B4-BE49-F238E27FC236}">
                <a16:creationId xmlns:a16="http://schemas.microsoft.com/office/drawing/2014/main" id="{4BF9B406-1863-41A9-B72A-B8431EFDFD26}"/>
              </a:ext>
            </a:extLst>
          </p:cNvPr>
          <p:cNvSpPr/>
          <p:nvPr/>
        </p:nvSpPr>
        <p:spPr>
          <a:xfrm rot="16200000" flipH="1">
            <a:off x="5089176" y="3143920"/>
            <a:ext cx="2074199" cy="1611075"/>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3">
                  <a:lumMod val="30000"/>
                </a:schemeClr>
              </a:gs>
              <a:gs pos="50418">
                <a:schemeClr val="accent3"/>
              </a:gs>
              <a:gs pos="100000">
                <a:schemeClr val="accent2">
                  <a:lumMod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Isosceles Triangle 26">
            <a:extLst>
              <a:ext uri="{FF2B5EF4-FFF2-40B4-BE49-F238E27FC236}">
                <a16:creationId xmlns:a16="http://schemas.microsoft.com/office/drawing/2014/main" id="{2E79603C-AB8A-4C0F-9CF0-983AE71F530B}"/>
              </a:ext>
            </a:extLst>
          </p:cNvPr>
          <p:cNvSpPr/>
          <p:nvPr/>
        </p:nvSpPr>
        <p:spPr>
          <a:xfrm rot="5400000">
            <a:off x="9185515" y="4162269"/>
            <a:ext cx="1372450" cy="67190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Isosceles Triangle 27">
            <a:extLst>
              <a:ext uri="{FF2B5EF4-FFF2-40B4-BE49-F238E27FC236}">
                <a16:creationId xmlns:a16="http://schemas.microsoft.com/office/drawing/2014/main" id="{194D154E-AD7F-45AA-9E39-F394803CB65A}"/>
              </a:ext>
            </a:extLst>
          </p:cNvPr>
          <p:cNvSpPr/>
          <p:nvPr/>
        </p:nvSpPr>
        <p:spPr>
          <a:xfrm rot="16200000">
            <a:off x="1785052" y="3041397"/>
            <a:ext cx="1372450" cy="67191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TextBox 32">
            <a:extLst>
              <a:ext uri="{FF2B5EF4-FFF2-40B4-BE49-F238E27FC236}">
                <a16:creationId xmlns:a16="http://schemas.microsoft.com/office/drawing/2014/main" id="{AF5A0115-08CB-4DA4-9ADE-EF1E6EFC18B7}"/>
              </a:ext>
            </a:extLst>
          </p:cNvPr>
          <p:cNvSpPr txBox="1"/>
          <p:nvPr/>
        </p:nvSpPr>
        <p:spPr>
          <a:xfrm>
            <a:off x="3528925" y="2988704"/>
            <a:ext cx="1783085" cy="707886"/>
          </a:xfrm>
          <a:prstGeom prst="rect">
            <a:avLst/>
          </a:prstGeom>
          <a:noFill/>
        </p:spPr>
        <p:txBody>
          <a:bodyPr wrap="square" rtlCol="0">
            <a:spAutoFit/>
          </a:bodyPr>
          <a:lstStyle/>
          <a:p>
            <a:r>
              <a:rPr lang="en-US" altLang="ko-KR" sz="2000" b="1" dirty="0">
                <a:solidFill>
                  <a:schemeClr val="bg1"/>
                </a:solidFill>
                <a:cs typeface="Arial" pitchFamily="34" charset="0"/>
              </a:rPr>
              <a:t>Before Imputation</a:t>
            </a:r>
            <a:endParaRPr lang="ko-KR" altLang="en-US" sz="2000" b="1" dirty="0">
              <a:solidFill>
                <a:schemeClr val="bg1"/>
              </a:solidFill>
              <a:cs typeface="Arial" pitchFamily="34" charset="0"/>
            </a:endParaRPr>
          </a:p>
        </p:txBody>
      </p:sp>
      <p:sp>
        <p:nvSpPr>
          <p:cNvPr id="36" name="TextBox 35">
            <a:extLst>
              <a:ext uri="{FF2B5EF4-FFF2-40B4-BE49-F238E27FC236}">
                <a16:creationId xmlns:a16="http://schemas.microsoft.com/office/drawing/2014/main" id="{6EFF8BE2-7CB4-4AB5-B043-34ADB5B0BA42}"/>
              </a:ext>
            </a:extLst>
          </p:cNvPr>
          <p:cNvSpPr txBox="1"/>
          <p:nvPr/>
        </p:nvSpPr>
        <p:spPr>
          <a:xfrm>
            <a:off x="6969960" y="4118611"/>
            <a:ext cx="1783085" cy="707886"/>
          </a:xfrm>
          <a:prstGeom prst="rect">
            <a:avLst/>
          </a:prstGeom>
          <a:noFill/>
        </p:spPr>
        <p:txBody>
          <a:bodyPr wrap="square" rtlCol="0">
            <a:spAutoFit/>
          </a:bodyPr>
          <a:lstStyle/>
          <a:p>
            <a:pPr algn="r"/>
            <a:r>
              <a:rPr lang="en-IN" altLang="ko-KR" sz="2000" b="1" dirty="0">
                <a:solidFill>
                  <a:schemeClr val="accent4"/>
                </a:solidFill>
                <a:cs typeface="Arial" pitchFamily="34" charset="0"/>
              </a:rPr>
              <a:t>After</a:t>
            </a:r>
          </a:p>
          <a:p>
            <a:pPr algn="r"/>
            <a:r>
              <a:rPr lang="en-IN" altLang="ko-KR" sz="2000" b="1" dirty="0">
                <a:solidFill>
                  <a:schemeClr val="accent4"/>
                </a:solidFill>
                <a:cs typeface="Arial" pitchFamily="34" charset="0"/>
              </a:rPr>
              <a:t>Imputation</a:t>
            </a:r>
            <a:endParaRPr lang="ko-KR" altLang="en-US" sz="2000" b="1" dirty="0">
              <a:solidFill>
                <a:schemeClr val="accent4"/>
              </a:solidFill>
              <a:cs typeface="Arial" pitchFamily="34" charset="0"/>
            </a:endParaRPr>
          </a:p>
        </p:txBody>
      </p:sp>
      <p:grpSp>
        <p:nvGrpSpPr>
          <p:cNvPr id="37" name="그룹 2">
            <a:extLst>
              <a:ext uri="{FF2B5EF4-FFF2-40B4-BE49-F238E27FC236}">
                <a16:creationId xmlns:a16="http://schemas.microsoft.com/office/drawing/2014/main" id="{C24047EA-E038-4D86-BC5E-45F1311F7DDF}"/>
              </a:ext>
            </a:extLst>
          </p:cNvPr>
          <p:cNvGrpSpPr/>
          <p:nvPr/>
        </p:nvGrpSpPr>
        <p:grpSpPr>
          <a:xfrm>
            <a:off x="4353288" y="-16685"/>
            <a:ext cx="3618584" cy="2488435"/>
            <a:chOff x="2794115" y="2362"/>
            <a:chExt cx="3618584" cy="2488435"/>
          </a:xfrm>
          <a:solidFill>
            <a:schemeClr val="accent6"/>
          </a:solidFill>
        </p:grpSpPr>
        <p:sp>
          <p:nvSpPr>
            <p:cNvPr id="38" name="Freeform 9">
              <a:extLst>
                <a:ext uri="{FF2B5EF4-FFF2-40B4-BE49-F238E27FC236}">
                  <a16:creationId xmlns:a16="http://schemas.microsoft.com/office/drawing/2014/main" id="{1A915666-14A7-4022-B57E-241B48BF05AD}"/>
                </a:ext>
              </a:extLst>
            </p:cNvPr>
            <p:cNvSpPr>
              <a:spLocks/>
            </p:cNvSpPr>
            <p:nvPr/>
          </p:nvSpPr>
          <p:spPr bwMode="auto">
            <a:xfrm>
              <a:off x="3925124" y="2176247"/>
              <a:ext cx="286470" cy="291957"/>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39" name="Freeform 9">
              <a:extLst>
                <a:ext uri="{FF2B5EF4-FFF2-40B4-BE49-F238E27FC236}">
                  <a16:creationId xmlns:a16="http://schemas.microsoft.com/office/drawing/2014/main" id="{DA9B50B7-4E3C-4D7D-AFF3-3C2EBEF9861F}"/>
                </a:ext>
              </a:extLst>
            </p:cNvPr>
            <p:cNvSpPr>
              <a:spLocks noEditPoints="1"/>
            </p:cNvSpPr>
            <p:nvPr/>
          </p:nvSpPr>
          <p:spPr bwMode="auto">
            <a:xfrm>
              <a:off x="3771793" y="1896737"/>
              <a:ext cx="346432" cy="256088"/>
            </a:xfrm>
            <a:custGeom>
              <a:avLst/>
              <a:gdLst>
                <a:gd name="T0" fmla="*/ 1251 w 3501"/>
                <a:gd name="T1" fmla="*/ 1386 h 2588"/>
                <a:gd name="T2" fmla="*/ 1383 w 3501"/>
                <a:gd name="T3" fmla="*/ 1398 h 2588"/>
                <a:gd name="T4" fmla="*/ 1496 w 3501"/>
                <a:gd name="T5" fmla="*/ 1304 h 2588"/>
                <a:gd name="T6" fmla="*/ 1696 w 3501"/>
                <a:gd name="T7" fmla="*/ 104 h 2588"/>
                <a:gd name="T8" fmla="*/ 1696 w 3501"/>
                <a:gd name="T9" fmla="*/ 340 h 2588"/>
                <a:gd name="T10" fmla="*/ 1892 w 3501"/>
                <a:gd name="T11" fmla="*/ 1404 h 2588"/>
                <a:gd name="T12" fmla="*/ 2240 w 3501"/>
                <a:gd name="T13" fmla="*/ 1448 h 2588"/>
                <a:gd name="T14" fmla="*/ 2185 w 3501"/>
                <a:gd name="T15" fmla="*/ 1282 h 2588"/>
                <a:gd name="T16" fmla="*/ 2003 w 3501"/>
                <a:gd name="T17" fmla="*/ 1302 h 2588"/>
                <a:gd name="T18" fmla="*/ 1841 w 3501"/>
                <a:gd name="T19" fmla="*/ 1258 h 2588"/>
                <a:gd name="T20" fmla="*/ 1807 w 3501"/>
                <a:gd name="T21" fmla="*/ 284 h 2588"/>
                <a:gd name="T22" fmla="*/ 1809 w 3501"/>
                <a:gd name="T23" fmla="*/ 77 h 2588"/>
                <a:gd name="T24" fmla="*/ 1925 w 3501"/>
                <a:gd name="T25" fmla="*/ 6 h 2588"/>
                <a:gd name="T26" fmla="*/ 2012 w 3501"/>
                <a:gd name="T27" fmla="*/ 140 h 2588"/>
                <a:gd name="T28" fmla="*/ 2009 w 3501"/>
                <a:gd name="T29" fmla="*/ 1124 h 2588"/>
                <a:gd name="T30" fmla="*/ 2303 w 3501"/>
                <a:gd name="T31" fmla="*/ 1157 h 2588"/>
                <a:gd name="T32" fmla="*/ 2261 w 3501"/>
                <a:gd name="T33" fmla="*/ 1071 h 2588"/>
                <a:gd name="T34" fmla="*/ 2096 w 3501"/>
                <a:gd name="T35" fmla="*/ 911 h 2588"/>
                <a:gd name="T36" fmla="*/ 2061 w 3501"/>
                <a:gd name="T37" fmla="*/ 557 h 2588"/>
                <a:gd name="T38" fmla="*/ 2309 w 3501"/>
                <a:gd name="T39" fmla="*/ 284 h 2588"/>
                <a:gd name="T40" fmla="*/ 2731 w 3501"/>
                <a:gd name="T41" fmla="*/ 273 h 2588"/>
                <a:gd name="T42" fmla="*/ 3158 w 3501"/>
                <a:gd name="T43" fmla="*/ 571 h 2588"/>
                <a:gd name="T44" fmla="*/ 3412 w 3501"/>
                <a:gd name="T45" fmla="*/ 1057 h 2588"/>
                <a:gd name="T46" fmla="*/ 3494 w 3501"/>
                <a:gd name="T47" fmla="*/ 1635 h 2588"/>
                <a:gd name="T48" fmla="*/ 3278 w 3501"/>
                <a:gd name="T49" fmla="*/ 2138 h 2588"/>
                <a:gd name="T50" fmla="*/ 2883 w 3501"/>
                <a:gd name="T51" fmla="*/ 2404 h 2588"/>
                <a:gd name="T52" fmla="*/ 2527 w 3501"/>
                <a:gd name="T53" fmla="*/ 2368 h 2588"/>
                <a:gd name="T54" fmla="*/ 2311 w 3501"/>
                <a:gd name="T55" fmla="*/ 2128 h 2588"/>
                <a:gd name="T56" fmla="*/ 2349 w 3501"/>
                <a:gd name="T57" fmla="*/ 1829 h 2588"/>
                <a:gd name="T58" fmla="*/ 2320 w 3501"/>
                <a:gd name="T59" fmla="*/ 1637 h 2588"/>
                <a:gd name="T60" fmla="*/ 2003 w 3501"/>
                <a:gd name="T61" fmla="*/ 1548 h 2588"/>
                <a:gd name="T62" fmla="*/ 1894 w 3501"/>
                <a:gd name="T63" fmla="*/ 2588 h 2588"/>
                <a:gd name="T64" fmla="*/ 1803 w 3501"/>
                <a:gd name="T65" fmla="*/ 2415 h 2588"/>
                <a:gd name="T66" fmla="*/ 1789 w 3501"/>
                <a:gd name="T67" fmla="*/ 1497 h 2588"/>
                <a:gd name="T68" fmla="*/ 1694 w 3501"/>
                <a:gd name="T69" fmla="*/ 1906 h 2588"/>
                <a:gd name="T70" fmla="*/ 1607 w 3501"/>
                <a:gd name="T71" fmla="*/ 2586 h 2588"/>
                <a:gd name="T72" fmla="*/ 1512 w 3501"/>
                <a:gd name="T73" fmla="*/ 2248 h 2588"/>
                <a:gd name="T74" fmla="*/ 1503 w 3501"/>
                <a:gd name="T75" fmla="*/ 1797 h 2588"/>
                <a:gd name="T76" fmla="*/ 1458 w 3501"/>
                <a:gd name="T77" fmla="*/ 1495 h 2588"/>
                <a:gd name="T78" fmla="*/ 1252 w 3501"/>
                <a:gd name="T79" fmla="*/ 1551 h 2588"/>
                <a:gd name="T80" fmla="*/ 1123 w 3501"/>
                <a:gd name="T81" fmla="*/ 1664 h 2588"/>
                <a:gd name="T82" fmla="*/ 1123 w 3501"/>
                <a:gd name="T83" fmla="*/ 1786 h 2588"/>
                <a:gd name="T84" fmla="*/ 1198 w 3501"/>
                <a:gd name="T85" fmla="*/ 2093 h 2588"/>
                <a:gd name="T86" fmla="*/ 1001 w 3501"/>
                <a:gd name="T87" fmla="*/ 2357 h 2588"/>
                <a:gd name="T88" fmla="*/ 594 w 3501"/>
                <a:gd name="T89" fmla="*/ 2393 h 2588"/>
                <a:gd name="T90" fmla="*/ 183 w 3501"/>
                <a:gd name="T91" fmla="*/ 2086 h 2588"/>
                <a:gd name="T92" fmla="*/ 0 w 3501"/>
                <a:gd name="T93" fmla="*/ 1544 h 2588"/>
                <a:gd name="T94" fmla="*/ 143 w 3501"/>
                <a:gd name="T95" fmla="*/ 909 h 2588"/>
                <a:gd name="T96" fmla="*/ 496 w 3501"/>
                <a:gd name="T97" fmla="*/ 426 h 2588"/>
                <a:gd name="T98" fmla="*/ 823 w 3501"/>
                <a:gd name="T99" fmla="*/ 249 h 2588"/>
                <a:gd name="T100" fmla="*/ 1176 w 3501"/>
                <a:gd name="T101" fmla="*/ 289 h 2588"/>
                <a:gd name="T102" fmla="*/ 1414 w 3501"/>
                <a:gd name="T103" fmla="*/ 493 h 2588"/>
                <a:gd name="T104" fmla="*/ 1441 w 3501"/>
                <a:gd name="T105" fmla="*/ 822 h 2588"/>
                <a:gd name="T106" fmla="*/ 1252 w 3501"/>
                <a:gd name="T107" fmla="*/ 1071 h 2588"/>
                <a:gd name="T108" fmla="*/ 1191 w 3501"/>
                <a:gd name="T109" fmla="*/ 1184 h 2588"/>
                <a:gd name="T110" fmla="*/ 1327 w 3501"/>
                <a:gd name="T111" fmla="*/ 1226 h 2588"/>
                <a:gd name="T112" fmla="*/ 1501 w 3501"/>
                <a:gd name="T113" fmla="*/ 826 h 2588"/>
                <a:gd name="T114" fmla="*/ 1498 w 3501"/>
                <a:gd name="T115" fmla="*/ 184 h 2588"/>
                <a:gd name="T116" fmla="*/ 1600 w 3501"/>
                <a:gd name="T117" fmla="*/ 0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01" h="2588">
                  <a:moveTo>
                    <a:pt x="1496" y="1304"/>
                  </a:moveTo>
                  <a:lnTo>
                    <a:pt x="1436" y="1317"/>
                  </a:lnTo>
                  <a:lnTo>
                    <a:pt x="1376" y="1335"/>
                  </a:lnTo>
                  <a:lnTo>
                    <a:pt x="1316" y="1353"/>
                  </a:lnTo>
                  <a:lnTo>
                    <a:pt x="1252" y="1368"/>
                  </a:lnTo>
                  <a:lnTo>
                    <a:pt x="1251" y="1386"/>
                  </a:lnTo>
                  <a:lnTo>
                    <a:pt x="1251" y="1398"/>
                  </a:lnTo>
                  <a:lnTo>
                    <a:pt x="1249" y="1411"/>
                  </a:lnTo>
                  <a:lnTo>
                    <a:pt x="1249" y="1428"/>
                  </a:lnTo>
                  <a:lnTo>
                    <a:pt x="1296" y="1422"/>
                  </a:lnTo>
                  <a:lnTo>
                    <a:pt x="1341" y="1413"/>
                  </a:lnTo>
                  <a:lnTo>
                    <a:pt x="1383" y="1398"/>
                  </a:lnTo>
                  <a:lnTo>
                    <a:pt x="1423" y="1384"/>
                  </a:lnTo>
                  <a:lnTo>
                    <a:pt x="1461" y="1368"/>
                  </a:lnTo>
                  <a:lnTo>
                    <a:pt x="1500" y="1353"/>
                  </a:lnTo>
                  <a:lnTo>
                    <a:pt x="1503" y="1333"/>
                  </a:lnTo>
                  <a:lnTo>
                    <a:pt x="1501" y="1318"/>
                  </a:lnTo>
                  <a:lnTo>
                    <a:pt x="1496" y="1304"/>
                  </a:lnTo>
                  <a:close/>
                  <a:moveTo>
                    <a:pt x="1600" y="0"/>
                  </a:moveTo>
                  <a:lnTo>
                    <a:pt x="1636" y="4"/>
                  </a:lnTo>
                  <a:lnTo>
                    <a:pt x="1669" y="17"/>
                  </a:lnTo>
                  <a:lnTo>
                    <a:pt x="1681" y="40"/>
                  </a:lnTo>
                  <a:lnTo>
                    <a:pt x="1691" y="69"/>
                  </a:lnTo>
                  <a:lnTo>
                    <a:pt x="1696" y="104"/>
                  </a:lnTo>
                  <a:lnTo>
                    <a:pt x="1698" y="142"/>
                  </a:lnTo>
                  <a:lnTo>
                    <a:pt x="1700" y="182"/>
                  </a:lnTo>
                  <a:lnTo>
                    <a:pt x="1700" y="222"/>
                  </a:lnTo>
                  <a:lnTo>
                    <a:pt x="1698" y="264"/>
                  </a:lnTo>
                  <a:lnTo>
                    <a:pt x="1696" y="304"/>
                  </a:lnTo>
                  <a:lnTo>
                    <a:pt x="1696" y="340"/>
                  </a:lnTo>
                  <a:lnTo>
                    <a:pt x="1700" y="1280"/>
                  </a:lnTo>
                  <a:lnTo>
                    <a:pt x="1723" y="1311"/>
                  </a:lnTo>
                  <a:lnTo>
                    <a:pt x="1754" y="1340"/>
                  </a:lnTo>
                  <a:lnTo>
                    <a:pt x="1794" y="1364"/>
                  </a:lnTo>
                  <a:lnTo>
                    <a:pt x="1841" y="1386"/>
                  </a:lnTo>
                  <a:lnTo>
                    <a:pt x="1892" y="1404"/>
                  </a:lnTo>
                  <a:lnTo>
                    <a:pt x="1949" y="1417"/>
                  </a:lnTo>
                  <a:lnTo>
                    <a:pt x="2005" y="1429"/>
                  </a:lnTo>
                  <a:lnTo>
                    <a:pt x="2065" y="1438"/>
                  </a:lnTo>
                  <a:lnTo>
                    <a:pt x="2125" y="1444"/>
                  </a:lnTo>
                  <a:lnTo>
                    <a:pt x="2183" y="1448"/>
                  </a:lnTo>
                  <a:lnTo>
                    <a:pt x="2240" y="1448"/>
                  </a:lnTo>
                  <a:lnTo>
                    <a:pt x="2240" y="1437"/>
                  </a:lnTo>
                  <a:lnTo>
                    <a:pt x="2232" y="1397"/>
                  </a:lnTo>
                  <a:lnTo>
                    <a:pt x="2232" y="1358"/>
                  </a:lnTo>
                  <a:lnTo>
                    <a:pt x="2236" y="1322"/>
                  </a:lnTo>
                  <a:lnTo>
                    <a:pt x="2243" y="1288"/>
                  </a:lnTo>
                  <a:lnTo>
                    <a:pt x="2185" y="1282"/>
                  </a:lnTo>
                  <a:lnTo>
                    <a:pt x="2129" y="1275"/>
                  </a:lnTo>
                  <a:lnTo>
                    <a:pt x="2074" y="1268"/>
                  </a:lnTo>
                  <a:lnTo>
                    <a:pt x="2016" y="1260"/>
                  </a:lnTo>
                  <a:lnTo>
                    <a:pt x="2012" y="1277"/>
                  </a:lnTo>
                  <a:lnTo>
                    <a:pt x="2009" y="1289"/>
                  </a:lnTo>
                  <a:lnTo>
                    <a:pt x="2003" y="1302"/>
                  </a:lnTo>
                  <a:lnTo>
                    <a:pt x="2000" y="1320"/>
                  </a:lnTo>
                  <a:lnTo>
                    <a:pt x="1996" y="1320"/>
                  </a:lnTo>
                  <a:lnTo>
                    <a:pt x="1951" y="1309"/>
                  </a:lnTo>
                  <a:lnTo>
                    <a:pt x="1911" y="1295"/>
                  </a:lnTo>
                  <a:lnTo>
                    <a:pt x="1874" y="1280"/>
                  </a:lnTo>
                  <a:lnTo>
                    <a:pt x="1841" y="1258"/>
                  </a:lnTo>
                  <a:lnTo>
                    <a:pt x="1812" y="1231"/>
                  </a:lnTo>
                  <a:lnTo>
                    <a:pt x="1811" y="1004"/>
                  </a:lnTo>
                  <a:lnTo>
                    <a:pt x="1811" y="773"/>
                  </a:lnTo>
                  <a:lnTo>
                    <a:pt x="1809" y="540"/>
                  </a:lnTo>
                  <a:lnTo>
                    <a:pt x="1809" y="311"/>
                  </a:lnTo>
                  <a:lnTo>
                    <a:pt x="1807" y="284"/>
                  </a:lnTo>
                  <a:lnTo>
                    <a:pt x="1805" y="249"/>
                  </a:lnTo>
                  <a:lnTo>
                    <a:pt x="1805" y="215"/>
                  </a:lnTo>
                  <a:lnTo>
                    <a:pt x="1803" y="178"/>
                  </a:lnTo>
                  <a:lnTo>
                    <a:pt x="1803" y="142"/>
                  </a:lnTo>
                  <a:lnTo>
                    <a:pt x="1805" y="108"/>
                  </a:lnTo>
                  <a:lnTo>
                    <a:pt x="1809" y="77"/>
                  </a:lnTo>
                  <a:lnTo>
                    <a:pt x="1816" y="49"/>
                  </a:lnTo>
                  <a:lnTo>
                    <a:pt x="1829" y="29"/>
                  </a:lnTo>
                  <a:lnTo>
                    <a:pt x="1843" y="17"/>
                  </a:lnTo>
                  <a:lnTo>
                    <a:pt x="1871" y="9"/>
                  </a:lnTo>
                  <a:lnTo>
                    <a:pt x="1898" y="4"/>
                  </a:lnTo>
                  <a:lnTo>
                    <a:pt x="1925" y="6"/>
                  </a:lnTo>
                  <a:lnTo>
                    <a:pt x="1951" y="9"/>
                  </a:lnTo>
                  <a:lnTo>
                    <a:pt x="1974" y="22"/>
                  </a:lnTo>
                  <a:lnTo>
                    <a:pt x="1996" y="40"/>
                  </a:lnTo>
                  <a:lnTo>
                    <a:pt x="2005" y="68"/>
                  </a:lnTo>
                  <a:lnTo>
                    <a:pt x="2011" y="100"/>
                  </a:lnTo>
                  <a:lnTo>
                    <a:pt x="2012" y="140"/>
                  </a:lnTo>
                  <a:lnTo>
                    <a:pt x="2012" y="180"/>
                  </a:lnTo>
                  <a:lnTo>
                    <a:pt x="2011" y="224"/>
                  </a:lnTo>
                  <a:lnTo>
                    <a:pt x="2007" y="264"/>
                  </a:lnTo>
                  <a:lnTo>
                    <a:pt x="2005" y="302"/>
                  </a:lnTo>
                  <a:lnTo>
                    <a:pt x="2003" y="337"/>
                  </a:lnTo>
                  <a:lnTo>
                    <a:pt x="2009" y="1124"/>
                  </a:lnTo>
                  <a:lnTo>
                    <a:pt x="2049" y="1138"/>
                  </a:lnTo>
                  <a:lnTo>
                    <a:pt x="2094" y="1149"/>
                  </a:lnTo>
                  <a:lnTo>
                    <a:pt x="2145" y="1157"/>
                  </a:lnTo>
                  <a:lnTo>
                    <a:pt x="2200" y="1160"/>
                  </a:lnTo>
                  <a:lnTo>
                    <a:pt x="2252" y="1160"/>
                  </a:lnTo>
                  <a:lnTo>
                    <a:pt x="2303" y="1157"/>
                  </a:lnTo>
                  <a:lnTo>
                    <a:pt x="2311" y="1146"/>
                  </a:lnTo>
                  <a:lnTo>
                    <a:pt x="2316" y="1140"/>
                  </a:lnTo>
                  <a:lnTo>
                    <a:pt x="2321" y="1133"/>
                  </a:lnTo>
                  <a:lnTo>
                    <a:pt x="2329" y="1124"/>
                  </a:lnTo>
                  <a:lnTo>
                    <a:pt x="2294" y="1097"/>
                  </a:lnTo>
                  <a:lnTo>
                    <a:pt x="2261" y="1071"/>
                  </a:lnTo>
                  <a:lnTo>
                    <a:pt x="2231" y="1048"/>
                  </a:lnTo>
                  <a:lnTo>
                    <a:pt x="2200" y="1024"/>
                  </a:lnTo>
                  <a:lnTo>
                    <a:pt x="2171" y="1000"/>
                  </a:lnTo>
                  <a:lnTo>
                    <a:pt x="2143" y="975"/>
                  </a:lnTo>
                  <a:lnTo>
                    <a:pt x="2118" y="946"/>
                  </a:lnTo>
                  <a:lnTo>
                    <a:pt x="2096" y="911"/>
                  </a:lnTo>
                  <a:lnTo>
                    <a:pt x="2076" y="871"/>
                  </a:lnTo>
                  <a:lnTo>
                    <a:pt x="2060" y="824"/>
                  </a:lnTo>
                  <a:lnTo>
                    <a:pt x="2045" y="753"/>
                  </a:lnTo>
                  <a:lnTo>
                    <a:pt x="2041" y="686"/>
                  </a:lnTo>
                  <a:lnTo>
                    <a:pt x="2047" y="620"/>
                  </a:lnTo>
                  <a:lnTo>
                    <a:pt x="2061" y="557"/>
                  </a:lnTo>
                  <a:lnTo>
                    <a:pt x="2085" y="498"/>
                  </a:lnTo>
                  <a:lnTo>
                    <a:pt x="2116" y="444"/>
                  </a:lnTo>
                  <a:lnTo>
                    <a:pt x="2156" y="395"/>
                  </a:lnTo>
                  <a:lnTo>
                    <a:pt x="2201" y="351"/>
                  </a:lnTo>
                  <a:lnTo>
                    <a:pt x="2252" y="315"/>
                  </a:lnTo>
                  <a:lnTo>
                    <a:pt x="2309" y="284"/>
                  </a:lnTo>
                  <a:lnTo>
                    <a:pt x="2369" y="260"/>
                  </a:lnTo>
                  <a:lnTo>
                    <a:pt x="2432" y="244"/>
                  </a:lnTo>
                  <a:lnTo>
                    <a:pt x="2500" y="237"/>
                  </a:lnTo>
                  <a:lnTo>
                    <a:pt x="2569" y="237"/>
                  </a:lnTo>
                  <a:lnTo>
                    <a:pt x="2640" y="248"/>
                  </a:lnTo>
                  <a:lnTo>
                    <a:pt x="2731" y="273"/>
                  </a:lnTo>
                  <a:lnTo>
                    <a:pt x="2816" y="306"/>
                  </a:lnTo>
                  <a:lnTo>
                    <a:pt x="2894" y="346"/>
                  </a:lnTo>
                  <a:lnTo>
                    <a:pt x="2969" y="393"/>
                  </a:lnTo>
                  <a:lnTo>
                    <a:pt x="3036" y="446"/>
                  </a:lnTo>
                  <a:lnTo>
                    <a:pt x="3100" y="506"/>
                  </a:lnTo>
                  <a:lnTo>
                    <a:pt x="3158" y="571"/>
                  </a:lnTo>
                  <a:lnTo>
                    <a:pt x="3212" y="642"/>
                  </a:lnTo>
                  <a:lnTo>
                    <a:pt x="3261" y="717"/>
                  </a:lnTo>
                  <a:lnTo>
                    <a:pt x="3305" y="797"/>
                  </a:lnTo>
                  <a:lnTo>
                    <a:pt x="3345" y="880"/>
                  </a:lnTo>
                  <a:lnTo>
                    <a:pt x="3381" y="966"/>
                  </a:lnTo>
                  <a:lnTo>
                    <a:pt x="3412" y="1057"/>
                  </a:lnTo>
                  <a:lnTo>
                    <a:pt x="3440" y="1148"/>
                  </a:lnTo>
                  <a:lnTo>
                    <a:pt x="3463" y="1240"/>
                  </a:lnTo>
                  <a:lnTo>
                    <a:pt x="3483" y="1337"/>
                  </a:lnTo>
                  <a:lnTo>
                    <a:pt x="3498" y="1438"/>
                  </a:lnTo>
                  <a:lnTo>
                    <a:pt x="3501" y="1537"/>
                  </a:lnTo>
                  <a:lnTo>
                    <a:pt x="3494" y="1635"/>
                  </a:lnTo>
                  <a:lnTo>
                    <a:pt x="3478" y="1729"/>
                  </a:lnTo>
                  <a:lnTo>
                    <a:pt x="3452" y="1820"/>
                  </a:lnTo>
                  <a:lnTo>
                    <a:pt x="3418" y="1908"/>
                  </a:lnTo>
                  <a:lnTo>
                    <a:pt x="3378" y="1989"/>
                  </a:lnTo>
                  <a:lnTo>
                    <a:pt x="3331" y="2068"/>
                  </a:lnTo>
                  <a:lnTo>
                    <a:pt x="3278" y="2138"/>
                  </a:lnTo>
                  <a:lnTo>
                    <a:pt x="3220" y="2202"/>
                  </a:lnTo>
                  <a:lnTo>
                    <a:pt x="3158" y="2260"/>
                  </a:lnTo>
                  <a:lnTo>
                    <a:pt x="3092" y="2309"/>
                  </a:lnTo>
                  <a:lnTo>
                    <a:pt x="3025" y="2349"/>
                  </a:lnTo>
                  <a:lnTo>
                    <a:pt x="2956" y="2382"/>
                  </a:lnTo>
                  <a:lnTo>
                    <a:pt x="2883" y="2404"/>
                  </a:lnTo>
                  <a:lnTo>
                    <a:pt x="2821" y="2415"/>
                  </a:lnTo>
                  <a:lnTo>
                    <a:pt x="2758" y="2418"/>
                  </a:lnTo>
                  <a:lnTo>
                    <a:pt x="2698" y="2417"/>
                  </a:lnTo>
                  <a:lnTo>
                    <a:pt x="2638" y="2406"/>
                  </a:lnTo>
                  <a:lnTo>
                    <a:pt x="2580" y="2389"/>
                  </a:lnTo>
                  <a:lnTo>
                    <a:pt x="2527" y="2368"/>
                  </a:lnTo>
                  <a:lnTo>
                    <a:pt x="2476" y="2340"/>
                  </a:lnTo>
                  <a:lnTo>
                    <a:pt x="2432" y="2306"/>
                  </a:lnTo>
                  <a:lnTo>
                    <a:pt x="2392" y="2268"/>
                  </a:lnTo>
                  <a:lnTo>
                    <a:pt x="2358" y="2226"/>
                  </a:lnTo>
                  <a:lnTo>
                    <a:pt x="2331" y="2178"/>
                  </a:lnTo>
                  <a:lnTo>
                    <a:pt x="2311" y="2128"/>
                  </a:lnTo>
                  <a:lnTo>
                    <a:pt x="2298" y="2073"/>
                  </a:lnTo>
                  <a:lnTo>
                    <a:pt x="2294" y="2015"/>
                  </a:lnTo>
                  <a:lnTo>
                    <a:pt x="2300" y="1955"/>
                  </a:lnTo>
                  <a:lnTo>
                    <a:pt x="2316" y="1893"/>
                  </a:lnTo>
                  <a:lnTo>
                    <a:pt x="2331" y="1858"/>
                  </a:lnTo>
                  <a:lnTo>
                    <a:pt x="2349" y="1829"/>
                  </a:lnTo>
                  <a:lnTo>
                    <a:pt x="2369" y="1804"/>
                  </a:lnTo>
                  <a:lnTo>
                    <a:pt x="2391" y="1780"/>
                  </a:lnTo>
                  <a:lnTo>
                    <a:pt x="2414" y="1757"/>
                  </a:lnTo>
                  <a:lnTo>
                    <a:pt x="2436" y="1731"/>
                  </a:lnTo>
                  <a:lnTo>
                    <a:pt x="2429" y="1731"/>
                  </a:lnTo>
                  <a:lnTo>
                    <a:pt x="2320" y="1637"/>
                  </a:lnTo>
                  <a:lnTo>
                    <a:pt x="2307" y="1617"/>
                  </a:lnTo>
                  <a:lnTo>
                    <a:pt x="2285" y="1588"/>
                  </a:lnTo>
                  <a:lnTo>
                    <a:pt x="2272" y="1568"/>
                  </a:lnTo>
                  <a:lnTo>
                    <a:pt x="2183" y="1562"/>
                  </a:lnTo>
                  <a:lnTo>
                    <a:pt x="2092" y="1553"/>
                  </a:lnTo>
                  <a:lnTo>
                    <a:pt x="2003" y="1548"/>
                  </a:lnTo>
                  <a:lnTo>
                    <a:pt x="2003" y="2537"/>
                  </a:lnTo>
                  <a:lnTo>
                    <a:pt x="1991" y="2558"/>
                  </a:lnTo>
                  <a:lnTo>
                    <a:pt x="1971" y="2573"/>
                  </a:lnTo>
                  <a:lnTo>
                    <a:pt x="1947" y="2584"/>
                  </a:lnTo>
                  <a:lnTo>
                    <a:pt x="1921" y="2588"/>
                  </a:lnTo>
                  <a:lnTo>
                    <a:pt x="1894" y="2588"/>
                  </a:lnTo>
                  <a:lnTo>
                    <a:pt x="1867" y="2582"/>
                  </a:lnTo>
                  <a:lnTo>
                    <a:pt x="1841" y="2573"/>
                  </a:lnTo>
                  <a:lnTo>
                    <a:pt x="1820" y="2560"/>
                  </a:lnTo>
                  <a:lnTo>
                    <a:pt x="1811" y="2517"/>
                  </a:lnTo>
                  <a:lnTo>
                    <a:pt x="1805" y="2468"/>
                  </a:lnTo>
                  <a:lnTo>
                    <a:pt x="1803" y="2415"/>
                  </a:lnTo>
                  <a:lnTo>
                    <a:pt x="1803" y="2360"/>
                  </a:lnTo>
                  <a:lnTo>
                    <a:pt x="1805" y="2306"/>
                  </a:lnTo>
                  <a:lnTo>
                    <a:pt x="1807" y="2251"/>
                  </a:lnTo>
                  <a:lnTo>
                    <a:pt x="1809" y="2200"/>
                  </a:lnTo>
                  <a:lnTo>
                    <a:pt x="1809" y="1508"/>
                  </a:lnTo>
                  <a:lnTo>
                    <a:pt x="1789" y="1497"/>
                  </a:lnTo>
                  <a:lnTo>
                    <a:pt x="1767" y="1484"/>
                  </a:lnTo>
                  <a:lnTo>
                    <a:pt x="1743" y="1475"/>
                  </a:lnTo>
                  <a:lnTo>
                    <a:pt x="1720" y="1468"/>
                  </a:lnTo>
                  <a:lnTo>
                    <a:pt x="1696" y="1468"/>
                  </a:lnTo>
                  <a:lnTo>
                    <a:pt x="1696" y="1689"/>
                  </a:lnTo>
                  <a:lnTo>
                    <a:pt x="1694" y="1906"/>
                  </a:lnTo>
                  <a:lnTo>
                    <a:pt x="1694" y="2118"/>
                  </a:lnTo>
                  <a:lnTo>
                    <a:pt x="1692" y="2335"/>
                  </a:lnTo>
                  <a:lnTo>
                    <a:pt x="1692" y="2557"/>
                  </a:lnTo>
                  <a:lnTo>
                    <a:pt x="1667" y="2571"/>
                  </a:lnTo>
                  <a:lnTo>
                    <a:pt x="1638" y="2582"/>
                  </a:lnTo>
                  <a:lnTo>
                    <a:pt x="1607" y="2586"/>
                  </a:lnTo>
                  <a:lnTo>
                    <a:pt x="1576" y="2586"/>
                  </a:lnTo>
                  <a:lnTo>
                    <a:pt x="1545" y="2578"/>
                  </a:lnTo>
                  <a:lnTo>
                    <a:pt x="1516" y="2564"/>
                  </a:lnTo>
                  <a:lnTo>
                    <a:pt x="1514" y="2448"/>
                  </a:lnTo>
                  <a:lnTo>
                    <a:pt x="1512" y="2344"/>
                  </a:lnTo>
                  <a:lnTo>
                    <a:pt x="1512" y="2248"/>
                  </a:lnTo>
                  <a:lnTo>
                    <a:pt x="1511" y="2162"/>
                  </a:lnTo>
                  <a:lnTo>
                    <a:pt x="1509" y="2082"/>
                  </a:lnTo>
                  <a:lnTo>
                    <a:pt x="1509" y="2008"/>
                  </a:lnTo>
                  <a:lnTo>
                    <a:pt x="1507" y="1937"/>
                  </a:lnTo>
                  <a:lnTo>
                    <a:pt x="1505" y="1866"/>
                  </a:lnTo>
                  <a:lnTo>
                    <a:pt x="1503" y="1797"/>
                  </a:lnTo>
                  <a:lnTo>
                    <a:pt x="1501" y="1726"/>
                  </a:lnTo>
                  <a:lnTo>
                    <a:pt x="1498" y="1651"/>
                  </a:lnTo>
                  <a:lnTo>
                    <a:pt x="1496" y="1571"/>
                  </a:lnTo>
                  <a:lnTo>
                    <a:pt x="1492" y="1484"/>
                  </a:lnTo>
                  <a:lnTo>
                    <a:pt x="1480" y="1489"/>
                  </a:lnTo>
                  <a:lnTo>
                    <a:pt x="1458" y="1495"/>
                  </a:lnTo>
                  <a:lnTo>
                    <a:pt x="1429" y="1504"/>
                  </a:lnTo>
                  <a:lnTo>
                    <a:pt x="1396" y="1513"/>
                  </a:lnTo>
                  <a:lnTo>
                    <a:pt x="1360" y="1524"/>
                  </a:lnTo>
                  <a:lnTo>
                    <a:pt x="1323" y="1533"/>
                  </a:lnTo>
                  <a:lnTo>
                    <a:pt x="1287" y="1544"/>
                  </a:lnTo>
                  <a:lnTo>
                    <a:pt x="1252" y="1551"/>
                  </a:lnTo>
                  <a:lnTo>
                    <a:pt x="1223" y="1558"/>
                  </a:lnTo>
                  <a:lnTo>
                    <a:pt x="1200" y="1564"/>
                  </a:lnTo>
                  <a:lnTo>
                    <a:pt x="1185" y="1595"/>
                  </a:lnTo>
                  <a:lnTo>
                    <a:pt x="1167" y="1620"/>
                  </a:lnTo>
                  <a:lnTo>
                    <a:pt x="1147" y="1642"/>
                  </a:lnTo>
                  <a:lnTo>
                    <a:pt x="1123" y="1664"/>
                  </a:lnTo>
                  <a:lnTo>
                    <a:pt x="1100" y="1682"/>
                  </a:lnTo>
                  <a:lnTo>
                    <a:pt x="1074" y="1702"/>
                  </a:lnTo>
                  <a:lnTo>
                    <a:pt x="1052" y="1724"/>
                  </a:lnTo>
                  <a:lnTo>
                    <a:pt x="1056" y="1731"/>
                  </a:lnTo>
                  <a:lnTo>
                    <a:pt x="1091" y="1755"/>
                  </a:lnTo>
                  <a:lnTo>
                    <a:pt x="1123" y="1786"/>
                  </a:lnTo>
                  <a:lnTo>
                    <a:pt x="1151" y="1826"/>
                  </a:lnTo>
                  <a:lnTo>
                    <a:pt x="1174" y="1873"/>
                  </a:lnTo>
                  <a:lnTo>
                    <a:pt x="1191" y="1924"/>
                  </a:lnTo>
                  <a:lnTo>
                    <a:pt x="1201" y="1978"/>
                  </a:lnTo>
                  <a:lnTo>
                    <a:pt x="1203" y="2035"/>
                  </a:lnTo>
                  <a:lnTo>
                    <a:pt x="1198" y="2093"/>
                  </a:lnTo>
                  <a:lnTo>
                    <a:pt x="1183" y="2148"/>
                  </a:lnTo>
                  <a:lnTo>
                    <a:pt x="1163" y="2195"/>
                  </a:lnTo>
                  <a:lnTo>
                    <a:pt x="1132" y="2242"/>
                  </a:lnTo>
                  <a:lnTo>
                    <a:pt x="1096" y="2284"/>
                  </a:lnTo>
                  <a:lnTo>
                    <a:pt x="1052" y="2322"/>
                  </a:lnTo>
                  <a:lnTo>
                    <a:pt x="1001" y="2357"/>
                  </a:lnTo>
                  <a:lnTo>
                    <a:pt x="945" y="2384"/>
                  </a:lnTo>
                  <a:lnTo>
                    <a:pt x="883" y="2404"/>
                  </a:lnTo>
                  <a:lnTo>
                    <a:pt x="816" y="2417"/>
                  </a:lnTo>
                  <a:lnTo>
                    <a:pt x="745" y="2420"/>
                  </a:lnTo>
                  <a:lnTo>
                    <a:pt x="672" y="2411"/>
                  </a:lnTo>
                  <a:lnTo>
                    <a:pt x="594" y="2393"/>
                  </a:lnTo>
                  <a:lnTo>
                    <a:pt x="516" y="2364"/>
                  </a:lnTo>
                  <a:lnTo>
                    <a:pt x="443" y="2326"/>
                  </a:lnTo>
                  <a:lnTo>
                    <a:pt x="371" y="2277"/>
                  </a:lnTo>
                  <a:lnTo>
                    <a:pt x="303" y="2220"/>
                  </a:lnTo>
                  <a:lnTo>
                    <a:pt x="241" y="2157"/>
                  </a:lnTo>
                  <a:lnTo>
                    <a:pt x="183" y="2086"/>
                  </a:lnTo>
                  <a:lnTo>
                    <a:pt x="132" y="2008"/>
                  </a:lnTo>
                  <a:lnTo>
                    <a:pt x="89" y="1924"/>
                  </a:lnTo>
                  <a:lnTo>
                    <a:pt x="52" y="1835"/>
                  </a:lnTo>
                  <a:lnTo>
                    <a:pt x="25" y="1742"/>
                  </a:lnTo>
                  <a:lnTo>
                    <a:pt x="7" y="1644"/>
                  </a:lnTo>
                  <a:lnTo>
                    <a:pt x="0" y="1544"/>
                  </a:lnTo>
                  <a:lnTo>
                    <a:pt x="1" y="1440"/>
                  </a:lnTo>
                  <a:lnTo>
                    <a:pt x="16" y="1337"/>
                  </a:lnTo>
                  <a:lnTo>
                    <a:pt x="41" y="1224"/>
                  </a:lnTo>
                  <a:lnTo>
                    <a:pt x="71" y="1115"/>
                  </a:lnTo>
                  <a:lnTo>
                    <a:pt x="105" y="1009"/>
                  </a:lnTo>
                  <a:lnTo>
                    <a:pt x="143" y="909"/>
                  </a:lnTo>
                  <a:lnTo>
                    <a:pt x="189" y="815"/>
                  </a:lnTo>
                  <a:lnTo>
                    <a:pt x="240" y="726"/>
                  </a:lnTo>
                  <a:lnTo>
                    <a:pt x="294" y="642"/>
                  </a:lnTo>
                  <a:lnTo>
                    <a:pt x="356" y="564"/>
                  </a:lnTo>
                  <a:lnTo>
                    <a:pt x="423" y="491"/>
                  </a:lnTo>
                  <a:lnTo>
                    <a:pt x="496" y="426"/>
                  </a:lnTo>
                  <a:lnTo>
                    <a:pt x="576" y="368"/>
                  </a:lnTo>
                  <a:lnTo>
                    <a:pt x="614" y="344"/>
                  </a:lnTo>
                  <a:lnTo>
                    <a:pt x="660" y="317"/>
                  </a:lnTo>
                  <a:lnTo>
                    <a:pt x="711" y="291"/>
                  </a:lnTo>
                  <a:lnTo>
                    <a:pt x="765" y="268"/>
                  </a:lnTo>
                  <a:lnTo>
                    <a:pt x="823" y="249"/>
                  </a:lnTo>
                  <a:lnTo>
                    <a:pt x="885" y="238"/>
                  </a:lnTo>
                  <a:lnTo>
                    <a:pt x="951" y="233"/>
                  </a:lnTo>
                  <a:lnTo>
                    <a:pt x="1016" y="240"/>
                  </a:lnTo>
                  <a:lnTo>
                    <a:pt x="1071" y="253"/>
                  </a:lnTo>
                  <a:lnTo>
                    <a:pt x="1123" y="268"/>
                  </a:lnTo>
                  <a:lnTo>
                    <a:pt x="1176" y="289"/>
                  </a:lnTo>
                  <a:lnTo>
                    <a:pt x="1225" y="313"/>
                  </a:lnTo>
                  <a:lnTo>
                    <a:pt x="1271" y="342"/>
                  </a:lnTo>
                  <a:lnTo>
                    <a:pt x="1314" y="373"/>
                  </a:lnTo>
                  <a:lnTo>
                    <a:pt x="1352" y="409"/>
                  </a:lnTo>
                  <a:lnTo>
                    <a:pt x="1385" y="449"/>
                  </a:lnTo>
                  <a:lnTo>
                    <a:pt x="1414" y="493"/>
                  </a:lnTo>
                  <a:lnTo>
                    <a:pt x="1438" y="538"/>
                  </a:lnTo>
                  <a:lnTo>
                    <a:pt x="1452" y="589"/>
                  </a:lnTo>
                  <a:lnTo>
                    <a:pt x="1461" y="642"/>
                  </a:lnTo>
                  <a:lnTo>
                    <a:pt x="1463" y="700"/>
                  </a:lnTo>
                  <a:lnTo>
                    <a:pt x="1456" y="758"/>
                  </a:lnTo>
                  <a:lnTo>
                    <a:pt x="1441" y="822"/>
                  </a:lnTo>
                  <a:lnTo>
                    <a:pt x="1416" y="888"/>
                  </a:lnTo>
                  <a:lnTo>
                    <a:pt x="1392" y="933"/>
                  </a:lnTo>
                  <a:lnTo>
                    <a:pt x="1363" y="973"/>
                  </a:lnTo>
                  <a:lnTo>
                    <a:pt x="1331" y="1009"/>
                  </a:lnTo>
                  <a:lnTo>
                    <a:pt x="1292" y="1042"/>
                  </a:lnTo>
                  <a:lnTo>
                    <a:pt x="1252" y="1071"/>
                  </a:lnTo>
                  <a:lnTo>
                    <a:pt x="1211" y="1098"/>
                  </a:lnTo>
                  <a:lnTo>
                    <a:pt x="1169" y="1124"/>
                  </a:lnTo>
                  <a:lnTo>
                    <a:pt x="1169" y="1128"/>
                  </a:lnTo>
                  <a:lnTo>
                    <a:pt x="1176" y="1144"/>
                  </a:lnTo>
                  <a:lnTo>
                    <a:pt x="1185" y="1162"/>
                  </a:lnTo>
                  <a:lnTo>
                    <a:pt x="1191" y="1184"/>
                  </a:lnTo>
                  <a:lnTo>
                    <a:pt x="1200" y="1206"/>
                  </a:lnTo>
                  <a:lnTo>
                    <a:pt x="1207" y="1226"/>
                  </a:lnTo>
                  <a:lnTo>
                    <a:pt x="1218" y="1240"/>
                  </a:lnTo>
                  <a:lnTo>
                    <a:pt x="1232" y="1248"/>
                  </a:lnTo>
                  <a:lnTo>
                    <a:pt x="1278" y="1237"/>
                  </a:lnTo>
                  <a:lnTo>
                    <a:pt x="1327" y="1226"/>
                  </a:lnTo>
                  <a:lnTo>
                    <a:pt x="1374" y="1215"/>
                  </a:lnTo>
                  <a:lnTo>
                    <a:pt x="1421" y="1200"/>
                  </a:lnTo>
                  <a:lnTo>
                    <a:pt x="1463" y="1184"/>
                  </a:lnTo>
                  <a:lnTo>
                    <a:pt x="1500" y="1164"/>
                  </a:lnTo>
                  <a:lnTo>
                    <a:pt x="1500" y="993"/>
                  </a:lnTo>
                  <a:lnTo>
                    <a:pt x="1501" y="826"/>
                  </a:lnTo>
                  <a:lnTo>
                    <a:pt x="1503" y="662"/>
                  </a:lnTo>
                  <a:lnTo>
                    <a:pt x="1503" y="495"/>
                  </a:lnTo>
                  <a:lnTo>
                    <a:pt x="1503" y="324"/>
                  </a:lnTo>
                  <a:lnTo>
                    <a:pt x="1503" y="275"/>
                  </a:lnTo>
                  <a:lnTo>
                    <a:pt x="1501" y="228"/>
                  </a:lnTo>
                  <a:lnTo>
                    <a:pt x="1498" y="184"/>
                  </a:lnTo>
                  <a:lnTo>
                    <a:pt x="1496" y="140"/>
                  </a:lnTo>
                  <a:lnTo>
                    <a:pt x="1498" y="98"/>
                  </a:lnTo>
                  <a:lnTo>
                    <a:pt x="1505" y="60"/>
                  </a:lnTo>
                  <a:lnTo>
                    <a:pt x="1520" y="24"/>
                  </a:lnTo>
                  <a:lnTo>
                    <a:pt x="1561" y="8"/>
                  </a:lnTo>
                  <a:lnTo>
                    <a:pt x="16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0" name="Freeform 18">
              <a:extLst>
                <a:ext uri="{FF2B5EF4-FFF2-40B4-BE49-F238E27FC236}">
                  <a16:creationId xmlns:a16="http://schemas.microsoft.com/office/drawing/2014/main" id="{9AAE368D-B1E2-4358-A7E3-48CE6A339705}"/>
                </a:ext>
              </a:extLst>
            </p:cNvPr>
            <p:cNvSpPr>
              <a:spLocks/>
            </p:cNvSpPr>
            <p:nvPr/>
          </p:nvSpPr>
          <p:spPr bwMode="auto">
            <a:xfrm>
              <a:off x="4006545" y="1566097"/>
              <a:ext cx="277876" cy="31680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1" name="Freeform 18">
              <a:extLst>
                <a:ext uri="{FF2B5EF4-FFF2-40B4-BE49-F238E27FC236}">
                  <a16:creationId xmlns:a16="http://schemas.microsoft.com/office/drawing/2014/main" id="{464F0177-40F8-4A41-9926-785183066C4A}"/>
                </a:ext>
              </a:extLst>
            </p:cNvPr>
            <p:cNvSpPr>
              <a:spLocks/>
            </p:cNvSpPr>
            <p:nvPr/>
          </p:nvSpPr>
          <p:spPr bwMode="auto">
            <a:xfrm>
              <a:off x="5087393" y="242967"/>
              <a:ext cx="279395" cy="318533"/>
            </a:xfrm>
            <a:custGeom>
              <a:avLst/>
              <a:gdLst/>
              <a:ahLst/>
              <a:cxnLst/>
              <a:rect l="l" t="t" r="r" b="b"/>
              <a:pathLst>
                <a:path w="3384376" h="3858469">
                  <a:moveTo>
                    <a:pt x="1740934" y="236685"/>
                  </a:moveTo>
                  <a:lnTo>
                    <a:pt x="1571200" y="249050"/>
                  </a:lnTo>
                  <a:lnTo>
                    <a:pt x="1377859" y="294013"/>
                  </a:lnTo>
                  <a:lnTo>
                    <a:pt x="1316035" y="316494"/>
                  </a:lnTo>
                  <a:lnTo>
                    <a:pt x="1250839" y="341224"/>
                  </a:lnTo>
                  <a:lnTo>
                    <a:pt x="1187891" y="369326"/>
                  </a:lnTo>
                  <a:lnTo>
                    <a:pt x="1123819" y="403048"/>
                  </a:lnTo>
                  <a:lnTo>
                    <a:pt x="1063119" y="439018"/>
                  </a:lnTo>
                  <a:lnTo>
                    <a:pt x="1003544" y="478360"/>
                  </a:lnTo>
                  <a:lnTo>
                    <a:pt x="948464" y="523323"/>
                  </a:lnTo>
                  <a:lnTo>
                    <a:pt x="896757" y="571658"/>
                  </a:lnTo>
                  <a:lnTo>
                    <a:pt x="850670" y="625614"/>
                  </a:lnTo>
                  <a:lnTo>
                    <a:pt x="809079" y="680693"/>
                  </a:lnTo>
                  <a:lnTo>
                    <a:pt x="776481" y="741393"/>
                  </a:lnTo>
                  <a:lnTo>
                    <a:pt x="749504" y="807713"/>
                  </a:lnTo>
                  <a:lnTo>
                    <a:pt x="733767" y="876282"/>
                  </a:lnTo>
                  <a:lnTo>
                    <a:pt x="725898" y="952718"/>
                  </a:lnTo>
                  <a:lnTo>
                    <a:pt x="729270" y="1005550"/>
                  </a:lnTo>
                  <a:lnTo>
                    <a:pt x="743883" y="1055009"/>
                  </a:lnTo>
                  <a:lnTo>
                    <a:pt x="764117" y="1099972"/>
                  </a:lnTo>
                  <a:lnTo>
                    <a:pt x="793342" y="1140438"/>
                  </a:lnTo>
                  <a:lnTo>
                    <a:pt x="823692" y="1178657"/>
                  </a:lnTo>
                  <a:lnTo>
                    <a:pt x="858539" y="1212379"/>
                  </a:lnTo>
                  <a:lnTo>
                    <a:pt x="893385" y="1238232"/>
                  </a:lnTo>
                  <a:lnTo>
                    <a:pt x="929355" y="1262962"/>
                  </a:lnTo>
                  <a:lnTo>
                    <a:pt x="976566" y="1280947"/>
                  </a:lnTo>
                  <a:lnTo>
                    <a:pt x="1028273" y="1293312"/>
                  </a:lnTo>
                  <a:lnTo>
                    <a:pt x="1085601" y="1302304"/>
                  </a:lnTo>
                  <a:lnTo>
                    <a:pt x="1146301" y="1307925"/>
                  </a:lnTo>
                  <a:lnTo>
                    <a:pt x="1210373" y="1312421"/>
                  </a:lnTo>
                  <a:lnTo>
                    <a:pt x="1273321" y="1313545"/>
                  </a:lnTo>
                  <a:lnTo>
                    <a:pt x="1338517" y="1313545"/>
                  </a:lnTo>
                  <a:lnTo>
                    <a:pt x="1403713" y="1315793"/>
                  </a:lnTo>
                  <a:lnTo>
                    <a:pt x="1465537" y="1320290"/>
                  </a:lnTo>
                  <a:lnTo>
                    <a:pt x="1522865" y="1324786"/>
                  </a:lnTo>
                  <a:lnTo>
                    <a:pt x="1575696" y="1332654"/>
                  </a:lnTo>
                  <a:lnTo>
                    <a:pt x="1625155" y="1345019"/>
                  </a:lnTo>
                  <a:lnTo>
                    <a:pt x="1665622" y="1360756"/>
                  </a:lnTo>
                  <a:lnTo>
                    <a:pt x="1695971" y="1383238"/>
                  </a:lnTo>
                  <a:lnTo>
                    <a:pt x="1720701" y="1407967"/>
                  </a:lnTo>
                  <a:lnTo>
                    <a:pt x="1743182" y="1437193"/>
                  </a:lnTo>
                  <a:lnTo>
                    <a:pt x="1760043" y="1465295"/>
                  </a:lnTo>
                  <a:lnTo>
                    <a:pt x="1775780" y="1497893"/>
                  </a:lnTo>
                  <a:lnTo>
                    <a:pt x="1788145" y="1528243"/>
                  </a:lnTo>
                  <a:lnTo>
                    <a:pt x="1800510" y="1560841"/>
                  </a:lnTo>
                  <a:lnTo>
                    <a:pt x="1812875" y="1594563"/>
                  </a:lnTo>
                  <a:lnTo>
                    <a:pt x="1827488" y="1624913"/>
                  </a:lnTo>
                  <a:lnTo>
                    <a:pt x="1840977" y="1655263"/>
                  </a:lnTo>
                  <a:lnTo>
                    <a:pt x="1857838" y="1684489"/>
                  </a:lnTo>
                  <a:lnTo>
                    <a:pt x="1875823" y="1710342"/>
                  </a:lnTo>
                  <a:lnTo>
                    <a:pt x="1898304" y="1735072"/>
                  </a:lnTo>
                  <a:lnTo>
                    <a:pt x="1925282" y="1755305"/>
                  </a:lnTo>
                  <a:lnTo>
                    <a:pt x="1957880" y="1772166"/>
                  </a:lnTo>
                  <a:lnTo>
                    <a:pt x="1997222" y="1785655"/>
                  </a:lnTo>
                  <a:lnTo>
                    <a:pt x="2039937" y="1794647"/>
                  </a:lnTo>
                  <a:lnTo>
                    <a:pt x="2090520" y="1798020"/>
                  </a:lnTo>
                  <a:lnTo>
                    <a:pt x="2152344" y="1796896"/>
                  </a:lnTo>
                  <a:lnTo>
                    <a:pt x="2178198" y="1837362"/>
                  </a:lnTo>
                  <a:lnTo>
                    <a:pt x="2209672" y="1880077"/>
                  </a:lnTo>
                  <a:lnTo>
                    <a:pt x="2245642" y="1925040"/>
                  </a:lnTo>
                  <a:lnTo>
                    <a:pt x="2287233" y="1967754"/>
                  </a:lnTo>
                  <a:lnTo>
                    <a:pt x="2329947" y="2009345"/>
                  </a:lnTo>
                  <a:lnTo>
                    <a:pt x="2372662" y="2039695"/>
                  </a:lnTo>
                  <a:lnTo>
                    <a:pt x="2415377" y="2062176"/>
                  </a:lnTo>
                  <a:lnTo>
                    <a:pt x="2452471" y="2072293"/>
                  </a:lnTo>
                  <a:lnTo>
                    <a:pt x="2495186" y="2074541"/>
                  </a:lnTo>
                  <a:lnTo>
                    <a:pt x="2542397" y="2072293"/>
                  </a:lnTo>
                  <a:lnTo>
                    <a:pt x="2591856" y="2067797"/>
                  </a:lnTo>
                  <a:lnTo>
                    <a:pt x="2642439" y="2057680"/>
                  </a:lnTo>
                  <a:lnTo>
                    <a:pt x="2691898" y="2045315"/>
                  </a:lnTo>
                  <a:lnTo>
                    <a:pt x="2740233" y="2031826"/>
                  </a:lnTo>
                  <a:lnTo>
                    <a:pt x="2784072" y="2014965"/>
                  </a:lnTo>
                  <a:lnTo>
                    <a:pt x="2824539" y="1999228"/>
                  </a:lnTo>
                  <a:lnTo>
                    <a:pt x="2854888" y="1982367"/>
                  </a:lnTo>
                  <a:lnTo>
                    <a:pt x="2879618" y="1967754"/>
                  </a:lnTo>
                  <a:lnTo>
                    <a:pt x="2916712" y="1939653"/>
                  </a:lnTo>
                  <a:lnTo>
                    <a:pt x="2952683" y="1907055"/>
                  </a:lnTo>
                  <a:lnTo>
                    <a:pt x="2987529" y="1872208"/>
                  </a:lnTo>
                  <a:lnTo>
                    <a:pt x="3022375" y="1835114"/>
                  </a:lnTo>
                  <a:lnTo>
                    <a:pt x="3054973" y="1792399"/>
                  </a:lnTo>
                  <a:lnTo>
                    <a:pt x="3084199" y="1747437"/>
                  </a:lnTo>
                  <a:lnTo>
                    <a:pt x="3110053" y="1697977"/>
                  </a:lnTo>
                  <a:lnTo>
                    <a:pt x="3132534" y="1642898"/>
                  </a:lnTo>
                  <a:lnTo>
                    <a:pt x="3149395" y="1585570"/>
                  </a:lnTo>
                  <a:lnTo>
                    <a:pt x="3161760" y="1520374"/>
                  </a:lnTo>
                  <a:lnTo>
                    <a:pt x="3166256" y="1452930"/>
                  </a:lnTo>
                  <a:lnTo>
                    <a:pt x="3164008" y="1377617"/>
                  </a:lnTo>
                  <a:lnTo>
                    <a:pt x="3153891" y="1297808"/>
                  </a:lnTo>
                  <a:lnTo>
                    <a:pt x="3129162" y="1178657"/>
                  </a:lnTo>
                  <a:lnTo>
                    <a:pt x="3098812" y="1068498"/>
                  </a:lnTo>
                  <a:lnTo>
                    <a:pt x="3059469" y="962835"/>
                  </a:lnTo>
                  <a:lnTo>
                    <a:pt x="3012258" y="863917"/>
                  </a:lnTo>
                  <a:lnTo>
                    <a:pt x="2959427" y="772867"/>
                  </a:lnTo>
                  <a:lnTo>
                    <a:pt x="2896479" y="686314"/>
                  </a:lnTo>
                  <a:lnTo>
                    <a:pt x="2829035" y="608753"/>
                  </a:lnTo>
                  <a:lnTo>
                    <a:pt x="2750350" y="539060"/>
                  </a:lnTo>
                  <a:lnTo>
                    <a:pt x="2669417" y="473864"/>
                  </a:lnTo>
                  <a:lnTo>
                    <a:pt x="2577243" y="418785"/>
                  </a:lnTo>
                  <a:lnTo>
                    <a:pt x="2479449" y="369326"/>
                  </a:lnTo>
                  <a:lnTo>
                    <a:pt x="2374910" y="326611"/>
                  </a:lnTo>
                  <a:lnTo>
                    <a:pt x="2262503" y="294013"/>
                  </a:lnTo>
                  <a:lnTo>
                    <a:pt x="2142228" y="268159"/>
                  </a:lnTo>
                  <a:lnTo>
                    <a:pt x="2017456" y="249050"/>
                  </a:lnTo>
                  <a:lnTo>
                    <a:pt x="1882567" y="238933"/>
                  </a:lnTo>
                  <a:close/>
                  <a:moveTo>
                    <a:pt x="1743955" y="0"/>
                  </a:moveTo>
                  <a:lnTo>
                    <a:pt x="1891201" y="1188"/>
                  </a:lnTo>
                  <a:lnTo>
                    <a:pt x="2029245" y="11883"/>
                  </a:lnTo>
                  <a:lnTo>
                    <a:pt x="2160387" y="29708"/>
                  </a:lnTo>
                  <a:lnTo>
                    <a:pt x="2285777" y="55851"/>
                  </a:lnTo>
                  <a:lnTo>
                    <a:pt x="2405415" y="87936"/>
                  </a:lnTo>
                  <a:lnTo>
                    <a:pt x="2515850" y="129527"/>
                  </a:lnTo>
                  <a:lnTo>
                    <a:pt x="2622834" y="174683"/>
                  </a:lnTo>
                  <a:lnTo>
                    <a:pt x="2720615" y="228157"/>
                  </a:lnTo>
                  <a:lnTo>
                    <a:pt x="2812644" y="288761"/>
                  </a:lnTo>
                  <a:lnTo>
                    <a:pt x="2901222" y="356496"/>
                  </a:lnTo>
                  <a:lnTo>
                    <a:pt x="2980598" y="428983"/>
                  </a:lnTo>
                  <a:lnTo>
                    <a:pt x="3053071" y="509789"/>
                  </a:lnTo>
                  <a:lnTo>
                    <a:pt x="3120942" y="594159"/>
                  </a:lnTo>
                  <a:lnTo>
                    <a:pt x="3180761" y="684471"/>
                  </a:lnTo>
                  <a:lnTo>
                    <a:pt x="3235979" y="779537"/>
                  </a:lnTo>
                  <a:lnTo>
                    <a:pt x="3272791" y="859154"/>
                  </a:lnTo>
                  <a:lnTo>
                    <a:pt x="3305001" y="948278"/>
                  </a:lnTo>
                  <a:lnTo>
                    <a:pt x="3333760" y="1045720"/>
                  </a:lnTo>
                  <a:lnTo>
                    <a:pt x="3356767" y="1151480"/>
                  </a:lnTo>
                  <a:lnTo>
                    <a:pt x="3374023" y="1259617"/>
                  </a:lnTo>
                  <a:lnTo>
                    <a:pt x="3382075" y="1371319"/>
                  </a:lnTo>
                  <a:lnTo>
                    <a:pt x="3384376" y="1485398"/>
                  </a:lnTo>
                  <a:lnTo>
                    <a:pt x="3377474" y="1598288"/>
                  </a:lnTo>
                  <a:lnTo>
                    <a:pt x="3363669" y="1708802"/>
                  </a:lnTo>
                  <a:lnTo>
                    <a:pt x="3338361" y="1816939"/>
                  </a:lnTo>
                  <a:lnTo>
                    <a:pt x="3305001" y="1909627"/>
                  </a:lnTo>
                  <a:lnTo>
                    <a:pt x="3264738" y="1996375"/>
                  </a:lnTo>
                  <a:lnTo>
                    <a:pt x="3216423" y="2075992"/>
                  </a:lnTo>
                  <a:lnTo>
                    <a:pt x="3166957" y="2153233"/>
                  </a:lnTo>
                  <a:lnTo>
                    <a:pt x="3111739" y="2229285"/>
                  </a:lnTo>
                  <a:lnTo>
                    <a:pt x="3057672" y="2300584"/>
                  </a:lnTo>
                  <a:lnTo>
                    <a:pt x="3003605" y="2374260"/>
                  </a:lnTo>
                  <a:lnTo>
                    <a:pt x="2950688" y="2447935"/>
                  </a:lnTo>
                  <a:lnTo>
                    <a:pt x="2915027" y="2507351"/>
                  </a:lnTo>
                  <a:lnTo>
                    <a:pt x="2886268" y="2575085"/>
                  </a:lnTo>
                  <a:lnTo>
                    <a:pt x="2863260" y="2646385"/>
                  </a:lnTo>
                  <a:lnTo>
                    <a:pt x="2844855" y="2723625"/>
                  </a:lnTo>
                  <a:lnTo>
                    <a:pt x="2842554" y="2760463"/>
                  </a:lnTo>
                  <a:lnTo>
                    <a:pt x="2844855" y="2804431"/>
                  </a:lnTo>
                  <a:lnTo>
                    <a:pt x="2850606" y="2857905"/>
                  </a:lnTo>
                  <a:lnTo>
                    <a:pt x="2858659" y="2913756"/>
                  </a:lnTo>
                  <a:lnTo>
                    <a:pt x="2871313" y="2974360"/>
                  </a:lnTo>
                  <a:lnTo>
                    <a:pt x="2886268" y="3034965"/>
                  </a:lnTo>
                  <a:lnTo>
                    <a:pt x="2901222" y="3093192"/>
                  </a:lnTo>
                  <a:lnTo>
                    <a:pt x="2917328" y="3149043"/>
                  </a:lnTo>
                  <a:lnTo>
                    <a:pt x="2932282" y="3198952"/>
                  </a:lnTo>
                  <a:lnTo>
                    <a:pt x="2947237" y="3242920"/>
                  </a:lnTo>
                  <a:lnTo>
                    <a:pt x="2959891" y="3275005"/>
                  </a:lnTo>
                  <a:lnTo>
                    <a:pt x="2978297" y="3322538"/>
                  </a:lnTo>
                  <a:lnTo>
                    <a:pt x="2995552" y="3380765"/>
                  </a:lnTo>
                  <a:lnTo>
                    <a:pt x="3013958" y="3446123"/>
                  </a:lnTo>
                  <a:lnTo>
                    <a:pt x="3032364" y="3512668"/>
                  </a:lnTo>
                  <a:lnTo>
                    <a:pt x="3053071" y="3573273"/>
                  </a:lnTo>
                  <a:lnTo>
                    <a:pt x="3074928" y="3626747"/>
                  </a:lnTo>
                  <a:lnTo>
                    <a:pt x="2878215" y="3692105"/>
                  </a:lnTo>
                  <a:lnTo>
                    <a:pt x="2687254" y="3747955"/>
                  </a:lnTo>
                  <a:lnTo>
                    <a:pt x="2505497" y="3793112"/>
                  </a:lnTo>
                  <a:lnTo>
                    <a:pt x="2328340" y="3826384"/>
                  </a:lnTo>
                  <a:lnTo>
                    <a:pt x="2155785" y="3850151"/>
                  </a:lnTo>
                  <a:lnTo>
                    <a:pt x="1988983" y="3858469"/>
                  </a:lnTo>
                  <a:lnTo>
                    <a:pt x="1825631" y="3856092"/>
                  </a:lnTo>
                  <a:lnTo>
                    <a:pt x="1666880" y="3840644"/>
                  </a:lnTo>
                  <a:lnTo>
                    <a:pt x="1510430" y="3813313"/>
                  </a:lnTo>
                  <a:lnTo>
                    <a:pt x="1503528" y="3774098"/>
                  </a:lnTo>
                  <a:lnTo>
                    <a:pt x="1495476" y="3728942"/>
                  </a:lnTo>
                  <a:lnTo>
                    <a:pt x="1485122" y="3674280"/>
                  </a:lnTo>
                  <a:lnTo>
                    <a:pt x="1477070" y="3616052"/>
                  </a:lnTo>
                  <a:lnTo>
                    <a:pt x="1465566" y="3553071"/>
                  </a:lnTo>
                  <a:lnTo>
                    <a:pt x="1454062" y="3488902"/>
                  </a:lnTo>
                  <a:lnTo>
                    <a:pt x="1441408" y="3425921"/>
                  </a:lnTo>
                  <a:lnTo>
                    <a:pt x="1426454" y="3365317"/>
                  </a:lnTo>
                  <a:lnTo>
                    <a:pt x="1411499" y="3307089"/>
                  </a:lnTo>
                  <a:lnTo>
                    <a:pt x="1393093" y="3255992"/>
                  </a:lnTo>
                  <a:lnTo>
                    <a:pt x="1373537" y="3212024"/>
                  </a:lnTo>
                  <a:lnTo>
                    <a:pt x="1352830" y="3177563"/>
                  </a:lnTo>
                  <a:lnTo>
                    <a:pt x="1329823" y="3156173"/>
                  </a:lnTo>
                  <a:lnTo>
                    <a:pt x="1304515" y="3145478"/>
                  </a:lnTo>
                  <a:lnTo>
                    <a:pt x="1275756" y="3140725"/>
                  </a:lnTo>
                  <a:lnTo>
                    <a:pt x="1242395" y="3143102"/>
                  </a:lnTo>
                  <a:lnTo>
                    <a:pt x="1209035" y="3147855"/>
                  </a:lnTo>
                  <a:lnTo>
                    <a:pt x="1177975" y="3156173"/>
                  </a:lnTo>
                  <a:lnTo>
                    <a:pt x="1148065" y="3164491"/>
                  </a:lnTo>
                  <a:lnTo>
                    <a:pt x="1120456" y="3172809"/>
                  </a:lnTo>
                  <a:lnTo>
                    <a:pt x="1099750" y="3179939"/>
                  </a:lnTo>
                  <a:lnTo>
                    <a:pt x="1050284" y="3196576"/>
                  </a:lnTo>
                  <a:lnTo>
                    <a:pt x="993916" y="3212024"/>
                  </a:lnTo>
                  <a:lnTo>
                    <a:pt x="930646" y="3225095"/>
                  </a:lnTo>
                  <a:lnTo>
                    <a:pt x="863925" y="3233414"/>
                  </a:lnTo>
                  <a:lnTo>
                    <a:pt x="797204" y="3240544"/>
                  </a:lnTo>
                  <a:lnTo>
                    <a:pt x="729332" y="3242920"/>
                  </a:lnTo>
                  <a:lnTo>
                    <a:pt x="664912" y="3238167"/>
                  </a:lnTo>
                  <a:lnTo>
                    <a:pt x="603942" y="3227472"/>
                  </a:lnTo>
                  <a:lnTo>
                    <a:pt x="570582" y="3219154"/>
                  </a:lnTo>
                  <a:lnTo>
                    <a:pt x="537221" y="3203706"/>
                  </a:lnTo>
                  <a:lnTo>
                    <a:pt x="503860" y="3185881"/>
                  </a:lnTo>
                  <a:lnTo>
                    <a:pt x="475101" y="3164491"/>
                  </a:lnTo>
                  <a:lnTo>
                    <a:pt x="445192" y="3138348"/>
                  </a:lnTo>
                  <a:lnTo>
                    <a:pt x="422184" y="3111017"/>
                  </a:lnTo>
                  <a:lnTo>
                    <a:pt x="406079" y="3076556"/>
                  </a:lnTo>
                  <a:lnTo>
                    <a:pt x="393425" y="3037341"/>
                  </a:lnTo>
                  <a:lnTo>
                    <a:pt x="388824" y="2994562"/>
                  </a:lnTo>
                  <a:lnTo>
                    <a:pt x="393425" y="2947029"/>
                  </a:lnTo>
                  <a:lnTo>
                    <a:pt x="399177" y="2913756"/>
                  </a:lnTo>
                  <a:lnTo>
                    <a:pt x="407230" y="2876918"/>
                  </a:lnTo>
                  <a:lnTo>
                    <a:pt x="416433" y="2838892"/>
                  </a:lnTo>
                  <a:lnTo>
                    <a:pt x="419884" y="2802054"/>
                  </a:lnTo>
                  <a:lnTo>
                    <a:pt x="419884" y="2762840"/>
                  </a:lnTo>
                  <a:lnTo>
                    <a:pt x="409530" y="2728379"/>
                  </a:lnTo>
                  <a:lnTo>
                    <a:pt x="399177" y="2709365"/>
                  </a:lnTo>
                  <a:lnTo>
                    <a:pt x="380771" y="2691541"/>
                  </a:lnTo>
                  <a:lnTo>
                    <a:pt x="361215" y="2678469"/>
                  </a:lnTo>
                  <a:lnTo>
                    <a:pt x="340508" y="2667774"/>
                  </a:lnTo>
                  <a:lnTo>
                    <a:pt x="319802" y="2652326"/>
                  </a:lnTo>
                  <a:lnTo>
                    <a:pt x="303697" y="2635690"/>
                  </a:lnTo>
                  <a:lnTo>
                    <a:pt x="291043" y="2614300"/>
                  </a:lnTo>
                  <a:lnTo>
                    <a:pt x="286441" y="2590534"/>
                  </a:lnTo>
                  <a:lnTo>
                    <a:pt x="288742" y="2566767"/>
                  </a:lnTo>
                  <a:lnTo>
                    <a:pt x="296794" y="2544189"/>
                  </a:lnTo>
                  <a:lnTo>
                    <a:pt x="307148" y="2525176"/>
                  </a:lnTo>
                  <a:lnTo>
                    <a:pt x="314050" y="2506163"/>
                  </a:lnTo>
                  <a:lnTo>
                    <a:pt x="280689" y="2482397"/>
                  </a:lnTo>
                  <a:lnTo>
                    <a:pt x="257682" y="2458630"/>
                  </a:lnTo>
                  <a:lnTo>
                    <a:pt x="245028" y="2434864"/>
                  </a:lnTo>
                  <a:lnTo>
                    <a:pt x="242727" y="2408721"/>
                  </a:lnTo>
                  <a:lnTo>
                    <a:pt x="246178" y="2384955"/>
                  </a:lnTo>
                  <a:lnTo>
                    <a:pt x="255381" y="2358812"/>
                  </a:lnTo>
                  <a:lnTo>
                    <a:pt x="268035" y="2332669"/>
                  </a:lnTo>
                  <a:lnTo>
                    <a:pt x="281840" y="2306526"/>
                  </a:lnTo>
                  <a:lnTo>
                    <a:pt x="294494" y="2279194"/>
                  </a:lnTo>
                  <a:lnTo>
                    <a:pt x="307148" y="2253051"/>
                  </a:lnTo>
                  <a:lnTo>
                    <a:pt x="314050" y="2224532"/>
                  </a:lnTo>
                  <a:lnTo>
                    <a:pt x="291043" y="2203142"/>
                  </a:lnTo>
                  <a:lnTo>
                    <a:pt x="258832" y="2186505"/>
                  </a:lnTo>
                  <a:lnTo>
                    <a:pt x="223171" y="2171057"/>
                  </a:lnTo>
                  <a:lnTo>
                    <a:pt x="186359" y="2157986"/>
                  </a:lnTo>
                  <a:lnTo>
                    <a:pt x="148397" y="2144914"/>
                  </a:lnTo>
                  <a:lnTo>
                    <a:pt x="110435" y="2131843"/>
                  </a:lnTo>
                  <a:lnTo>
                    <a:pt x="74774" y="2116395"/>
                  </a:lnTo>
                  <a:lnTo>
                    <a:pt x="46015" y="2099758"/>
                  </a:lnTo>
                  <a:lnTo>
                    <a:pt x="20707" y="2075992"/>
                  </a:lnTo>
                  <a:lnTo>
                    <a:pt x="5752" y="2047472"/>
                  </a:lnTo>
                  <a:lnTo>
                    <a:pt x="0" y="2017764"/>
                  </a:lnTo>
                  <a:lnTo>
                    <a:pt x="4602" y="1989245"/>
                  </a:lnTo>
                  <a:lnTo>
                    <a:pt x="14955" y="1963102"/>
                  </a:lnTo>
                  <a:lnTo>
                    <a:pt x="31060" y="1941712"/>
                  </a:lnTo>
                  <a:lnTo>
                    <a:pt x="50616" y="1920322"/>
                  </a:lnTo>
                  <a:lnTo>
                    <a:pt x="69022" y="1902497"/>
                  </a:lnTo>
                  <a:lnTo>
                    <a:pt x="83977" y="1888238"/>
                  </a:lnTo>
                  <a:lnTo>
                    <a:pt x="127691" y="1835952"/>
                  </a:lnTo>
                  <a:lnTo>
                    <a:pt x="173705" y="1788419"/>
                  </a:lnTo>
                  <a:lnTo>
                    <a:pt x="219720" y="1740886"/>
                  </a:lnTo>
                  <a:lnTo>
                    <a:pt x="263434" y="1688600"/>
                  </a:lnTo>
                  <a:lnTo>
                    <a:pt x="304847" y="1637503"/>
                  </a:lnTo>
                  <a:lnTo>
                    <a:pt x="342809" y="1579275"/>
                  </a:lnTo>
                  <a:lnTo>
                    <a:pt x="373869" y="1516294"/>
                  </a:lnTo>
                  <a:lnTo>
                    <a:pt x="391124" y="1464008"/>
                  </a:lnTo>
                  <a:lnTo>
                    <a:pt x="396876" y="1412910"/>
                  </a:lnTo>
                  <a:lnTo>
                    <a:pt x="396876" y="1358248"/>
                  </a:lnTo>
                  <a:lnTo>
                    <a:pt x="395726" y="1300020"/>
                  </a:lnTo>
                  <a:lnTo>
                    <a:pt x="393425" y="1241793"/>
                  </a:lnTo>
                  <a:lnTo>
                    <a:pt x="395726" y="1178812"/>
                  </a:lnTo>
                  <a:lnTo>
                    <a:pt x="401478" y="1112266"/>
                  </a:lnTo>
                  <a:lnTo>
                    <a:pt x="465898" y="837764"/>
                  </a:lnTo>
                  <a:lnTo>
                    <a:pt x="506161" y="737946"/>
                  </a:lnTo>
                  <a:lnTo>
                    <a:pt x="554476" y="645257"/>
                  </a:lnTo>
                  <a:lnTo>
                    <a:pt x="610844" y="558510"/>
                  </a:lnTo>
                  <a:lnTo>
                    <a:pt x="675265" y="476516"/>
                  </a:lnTo>
                  <a:lnTo>
                    <a:pt x="746588" y="401652"/>
                  </a:lnTo>
                  <a:lnTo>
                    <a:pt x="823662" y="332729"/>
                  </a:lnTo>
                  <a:lnTo>
                    <a:pt x="907639" y="269748"/>
                  </a:lnTo>
                  <a:lnTo>
                    <a:pt x="995067" y="213897"/>
                  </a:lnTo>
                  <a:lnTo>
                    <a:pt x="1089397" y="163988"/>
                  </a:lnTo>
                  <a:lnTo>
                    <a:pt x="1186027" y="122397"/>
                  </a:lnTo>
                  <a:lnTo>
                    <a:pt x="1283808" y="85559"/>
                  </a:lnTo>
                  <a:lnTo>
                    <a:pt x="1612813" y="10695"/>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2" name="Freeform 9">
              <a:extLst>
                <a:ext uri="{FF2B5EF4-FFF2-40B4-BE49-F238E27FC236}">
                  <a16:creationId xmlns:a16="http://schemas.microsoft.com/office/drawing/2014/main" id="{2C15E9BE-F628-4F9D-B8FC-D6F6B562C623}"/>
                </a:ext>
              </a:extLst>
            </p:cNvPr>
            <p:cNvSpPr>
              <a:spLocks noEditPoints="1"/>
            </p:cNvSpPr>
            <p:nvPr/>
          </p:nvSpPr>
          <p:spPr bwMode="auto">
            <a:xfrm>
              <a:off x="4367146" y="1451291"/>
              <a:ext cx="213534" cy="300406"/>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3" name="Freeform 9">
              <a:extLst>
                <a:ext uri="{FF2B5EF4-FFF2-40B4-BE49-F238E27FC236}">
                  <a16:creationId xmlns:a16="http://schemas.microsoft.com/office/drawing/2014/main" id="{F8A9F68D-7961-4790-BD5F-A843AE71DC45}"/>
                </a:ext>
              </a:extLst>
            </p:cNvPr>
            <p:cNvSpPr>
              <a:spLocks noEditPoints="1"/>
            </p:cNvSpPr>
            <p:nvPr/>
          </p:nvSpPr>
          <p:spPr bwMode="auto">
            <a:xfrm>
              <a:off x="3419872" y="1175323"/>
              <a:ext cx="388063" cy="272151"/>
            </a:xfrm>
            <a:custGeom>
              <a:avLst/>
              <a:gdLst>
                <a:gd name="T0" fmla="*/ 1182 w 4436"/>
                <a:gd name="T1" fmla="*/ 1064 h 3111"/>
                <a:gd name="T2" fmla="*/ 1302 w 4436"/>
                <a:gd name="T3" fmla="*/ 1351 h 3111"/>
                <a:gd name="T4" fmla="*/ 1236 w 4436"/>
                <a:gd name="T5" fmla="*/ 1649 h 3111"/>
                <a:gd name="T6" fmla="*/ 976 w 4436"/>
                <a:gd name="T7" fmla="*/ 1793 h 3111"/>
                <a:gd name="T8" fmla="*/ 702 w 4436"/>
                <a:gd name="T9" fmla="*/ 1633 h 3111"/>
                <a:gd name="T10" fmla="*/ 611 w 4436"/>
                <a:gd name="T11" fmla="*/ 1300 h 3111"/>
                <a:gd name="T12" fmla="*/ 744 w 4436"/>
                <a:gd name="T13" fmla="*/ 1027 h 3111"/>
                <a:gd name="T14" fmla="*/ 3564 w 4436"/>
                <a:gd name="T15" fmla="*/ 958 h 3111"/>
                <a:gd name="T16" fmla="*/ 3798 w 4436"/>
                <a:gd name="T17" fmla="*/ 1113 h 3111"/>
                <a:gd name="T18" fmla="*/ 3851 w 4436"/>
                <a:gd name="T19" fmla="*/ 1396 h 3111"/>
                <a:gd name="T20" fmla="*/ 3749 w 4436"/>
                <a:gd name="T21" fmla="*/ 1671 h 3111"/>
                <a:gd name="T22" fmla="*/ 3520 w 4436"/>
                <a:gd name="T23" fmla="*/ 1795 h 3111"/>
                <a:gd name="T24" fmla="*/ 3235 w 4436"/>
                <a:gd name="T25" fmla="*/ 1644 h 3111"/>
                <a:gd name="T26" fmla="*/ 3167 w 4436"/>
                <a:gd name="T27" fmla="*/ 1302 h 3111"/>
                <a:gd name="T28" fmla="*/ 3325 w 4436"/>
                <a:gd name="T29" fmla="*/ 1027 h 3111"/>
                <a:gd name="T30" fmla="*/ 2318 w 4436"/>
                <a:gd name="T31" fmla="*/ 2 h 3111"/>
                <a:gd name="T32" fmla="*/ 2613 w 4436"/>
                <a:gd name="T33" fmla="*/ 102 h 3111"/>
                <a:gd name="T34" fmla="*/ 2871 w 4436"/>
                <a:gd name="T35" fmla="*/ 233 h 3111"/>
                <a:gd name="T36" fmla="*/ 3215 w 4436"/>
                <a:gd name="T37" fmla="*/ 218 h 3111"/>
                <a:gd name="T38" fmla="*/ 3642 w 4436"/>
                <a:gd name="T39" fmla="*/ 153 h 3111"/>
                <a:gd name="T40" fmla="*/ 4082 w 4436"/>
                <a:gd name="T41" fmla="*/ 240 h 3111"/>
                <a:gd name="T42" fmla="*/ 4364 w 4436"/>
                <a:gd name="T43" fmla="*/ 467 h 3111"/>
                <a:gd name="T44" fmla="*/ 4418 w 4436"/>
                <a:gd name="T45" fmla="*/ 884 h 3111"/>
                <a:gd name="T46" fmla="*/ 4222 w 4436"/>
                <a:gd name="T47" fmla="*/ 1284 h 3111"/>
                <a:gd name="T48" fmla="*/ 3955 w 4436"/>
                <a:gd name="T49" fmla="*/ 1565 h 3111"/>
                <a:gd name="T50" fmla="*/ 3944 w 4436"/>
                <a:gd name="T51" fmla="*/ 1400 h 3111"/>
                <a:gd name="T52" fmla="*/ 3880 w 4436"/>
                <a:gd name="T53" fmla="*/ 1027 h 3111"/>
                <a:gd name="T54" fmla="*/ 4071 w 4436"/>
                <a:gd name="T55" fmla="*/ 1022 h 3111"/>
                <a:gd name="T56" fmla="*/ 4236 w 4436"/>
                <a:gd name="T57" fmla="*/ 831 h 3111"/>
                <a:gd name="T58" fmla="*/ 4167 w 4436"/>
                <a:gd name="T59" fmla="*/ 562 h 3111"/>
                <a:gd name="T60" fmla="*/ 3938 w 4436"/>
                <a:gd name="T61" fmla="*/ 438 h 3111"/>
                <a:gd name="T62" fmla="*/ 3584 w 4436"/>
                <a:gd name="T63" fmla="*/ 431 h 3111"/>
                <a:gd name="T64" fmla="*/ 3165 w 4436"/>
                <a:gd name="T65" fmla="*/ 582 h 3111"/>
                <a:gd name="T66" fmla="*/ 2933 w 4436"/>
                <a:gd name="T67" fmla="*/ 918 h 3111"/>
                <a:gd name="T68" fmla="*/ 2865 w 4436"/>
                <a:gd name="T69" fmla="*/ 1396 h 3111"/>
                <a:gd name="T70" fmla="*/ 2738 w 4436"/>
                <a:gd name="T71" fmla="*/ 1847 h 3111"/>
                <a:gd name="T72" fmla="*/ 2513 w 4436"/>
                <a:gd name="T73" fmla="*/ 2264 h 3111"/>
                <a:gd name="T74" fmla="*/ 2347 w 4436"/>
                <a:gd name="T75" fmla="*/ 2738 h 3111"/>
                <a:gd name="T76" fmla="*/ 2309 w 4436"/>
                <a:gd name="T77" fmla="*/ 3084 h 3111"/>
                <a:gd name="T78" fmla="*/ 2198 w 4436"/>
                <a:gd name="T79" fmla="*/ 3104 h 3111"/>
                <a:gd name="T80" fmla="*/ 2155 w 4436"/>
                <a:gd name="T81" fmla="*/ 2942 h 3111"/>
                <a:gd name="T82" fmla="*/ 2029 w 4436"/>
                <a:gd name="T83" fmla="*/ 2424 h 3111"/>
                <a:gd name="T84" fmla="*/ 1798 w 4436"/>
                <a:gd name="T85" fmla="*/ 2005 h 3111"/>
                <a:gd name="T86" fmla="*/ 1615 w 4436"/>
                <a:gd name="T87" fmla="*/ 1584 h 3111"/>
                <a:gd name="T88" fmla="*/ 1542 w 4436"/>
                <a:gd name="T89" fmla="*/ 1105 h 3111"/>
                <a:gd name="T90" fmla="*/ 1407 w 4436"/>
                <a:gd name="T91" fmla="*/ 691 h 3111"/>
                <a:gd name="T92" fmla="*/ 1093 w 4436"/>
                <a:gd name="T93" fmla="*/ 475 h 3111"/>
                <a:gd name="T94" fmla="*/ 640 w 4436"/>
                <a:gd name="T95" fmla="*/ 424 h 3111"/>
                <a:gd name="T96" fmla="*/ 360 w 4436"/>
                <a:gd name="T97" fmla="*/ 509 h 3111"/>
                <a:gd name="T98" fmla="*/ 191 w 4436"/>
                <a:gd name="T99" fmla="*/ 715 h 3111"/>
                <a:gd name="T100" fmla="*/ 260 w 4436"/>
                <a:gd name="T101" fmla="*/ 965 h 3111"/>
                <a:gd name="T102" fmla="*/ 451 w 4436"/>
                <a:gd name="T103" fmla="*/ 1044 h 3111"/>
                <a:gd name="T104" fmla="*/ 513 w 4436"/>
                <a:gd name="T105" fmla="*/ 1213 h 3111"/>
                <a:gd name="T106" fmla="*/ 547 w 4436"/>
                <a:gd name="T107" fmla="*/ 1607 h 3111"/>
                <a:gd name="T108" fmla="*/ 204 w 4436"/>
                <a:gd name="T109" fmla="*/ 1264 h 3111"/>
                <a:gd name="T110" fmla="*/ 16 w 4436"/>
                <a:gd name="T111" fmla="*/ 889 h 3111"/>
                <a:gd name="T112" fmla="*/ 69 w 4436"/>
                <a:gd name="T113" fmla="*/ 493 h 3111"/>
                <a:gd name="T114" fmla="*/ 371 w 4436"/>
                <a:gd name="T115" fmla="*/ 240 h 3111"/>
                <a:gd name="T116" fmla="*/ 815 w 4436"/>
                <a:gd name="T117" fmla="*/ 145 h 3111"/>
                <a:gd name="T118" fmla="*/ 1333 w 4436"/>
                <a:gd name="T119" fmla="*/ 215 h 3111"/>
                <a:gd name="T120" fmla="*/ 1669 w 4436"/>
                <a:gd name="T121" fmla="*/ 235 h 3111"/>
                <a:gd name="T122" fmla="*/ 1876 w 4436"/>
                <a:gd name="T123" fmla="*/ 115 h 3111"/>
                <a:gd name="T124" fmla="*/ 2125 w 4436"/>
                <a:gd name="T125" fmla="*/ 9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36" h="3111">
                  <a:moveTo>
                    <a:pt x="951" y="956"/>
                  </a:moveTo>
                  <a:lnTo>
                    <a:pt x="1005" y="964"/>
                  </a:lnTo>
                  <a:lnTo>
                    <a:pt x="1056" y="978"/>
                  </a:lnTo>
                  <a:lnTo>
                    <a:pt x="1104" y="1002"/>
                  </a:lnTo>
                  <a:lnTo>
                    <a:pt x="1144" y="1029"/>
                  </a:lnTo>
                  <a:lnTo>
                    <a:pt x="1182" y="1064"/>
                  </a:lnTo>
                  <a:lnTo>
                    <a:pt x="1213" y="1104"/>
                  </a:lnTo>
                  <a:lnTo>
                    <a:pt x="1240" y="1147"/>
                  </a:lnTo>
                  <a:lnTo>
                    <a:pt x="1264" y="1196"/>
                  </a:lnTo>
                  <a:lnTo>
                    <a:pt x="1282" y="1245"/>
                  </a:lnTo>
                  <a:lnTo>
                    <a:pt x="1295" y="1298"/>
                  </a:lnTo>
                  <a:lnTo>
                    <a:pt x="1302" y="1351"/>
                  </a:lnTo>
                  <a:lnTo>
                    <a:pt x="1304" y="1404"/>
                  </a:lnTo>
                  <a:lnTo>
                    <a:pt x="1302" y="1458"/>
                  </a:lnTo>
                  <a:lnTo>
                    <a:pt x="1293" y="1509"/>
                  </a:lnTo>
                  <a:lnTo>
                    <a:pt x="1280" y="1560"/>
                  </a:lnTo>
                  <a:lnTo>
                    <a:pt x="1262" y="1605"/>
                  </a:lnTo>
                  <a:lnTo>
                    <a:pt x="1236" y="1649"/>
                  </a:lnTo>
                  <a:lnTo>
                    <a:pt x="1207" y="1689"/>
                  </a:lnTo>
                  <a:lnTo>
                    <a:pt x="1173" y="1724"/>
                  </a:lnTo>
                  <a:lnTo>
                    <a:pt x="1131" y="1751"/>
                  </a:lnTo>
                  <a:lnTo>
                    <a:pt x="1084" y="1773"/>
                  </a:lnTo>
                  <a:lnTo>
                    <a:pt x="1033" y="1787"/>
                  </a:lnTo>
                  <a:lnTo>
                    <a:pt x="976" y="1793"/>
                  </a:lnTo>
                  <a:lnTo>
                    <a:pt x="922" y="1785"/>
                  </a:lnTo>
                  <a:lnTo>
                    <a:pt x="871" y="1771"/>
                  </a:lnTo>
                  <a:lnTo>
                    <a:pt x="822" y="1747"/>
                  </a:lnTo>
                  <a:lnTo>
                    <a:pt x="778" y="1715"/>
                  </a:lnTo>
                  <a:lnTo>
                    <a:pt x="738" y="1676"/>
                  </a:lnTo>
                  <a:lnTo>
                    <a:pt x="702" y="1633"/>
                  </a:lnTo>
                  <a:lnTo>
                    <a:pt x="671" y="1584"/>
                  </a:lnTo>
                  <a:lnTo>
                    <a:pt x="645" y="1531"/>
                  </a:lnTo>
                  <a:lnTo>
                    <a:pt x="627" y="1475"/>
                  </a:lnTo>
                  <a:lnTo>
                    <a:pt x="615" y="1418"/>
                  </a:lnTo>
                  <a:lnTo>
                    <a:pt x="609" y="1360"/>
                  </a:lnTo>
                  <a:lnTo>
                    <a:pt x="611" y="1300"/>
                  </a:lnTo>
                  <a:lnTo>
                    <a:pt x="620" y="1244"/>
                  </a:lnTo>
                  <a:lnTo>
                    <a:pt x="636" y="1185"/>
                  </a:lnTo>
                  <a:lnTo>
                    <a:pt x="656" y="1135"/>
                  </a:lnTo>
                  <a:lnTo>
                    <a:pt x="680" y="1093"/>
                  </a:lnTo>
                  <a:lnTo>
                    <a:pt x="709" y="1056"/>
                  </a:lnTo>
                  <a:lnTo>
                    <a:pt x="744" y="1027"/>
                  </a:lnTo>
                  <a:lnTo>
                    <a:pt x="785" y="1002"/>
                  </a:lnTo>
                  <a:lnTo>
                    <a:pt x="835" y="978"/>
                  </a:lnTo>
                  <a:lnTo>
                    <a:pt x="893" y="960"/>
                  </a:lnTo>
                  <a:lnTo>
                    <a:pt x="951" y="956"/>
                  </a:lnTo>
                  <a:close/>
                  <a:moveTo>
                    <a:pt x="3504" y="955"/>
                  </a:moveTo>
                  <a:lnTo>
                    <a:pt x="3564" y="958"/>
                  </a:lnTo>
                  <a:lnTo>
                    <a:pt x="3616" y="969"/>
                  </a:lnTo>
                  <a:lnTo>
                    <a:pt x="3664" y="987"/>
                  </a:lnTo>
                  <a:lnTo>
                    <a:pt x="3705" y="1011"/>
                  </a:lnTo>
                  <a:lnTo>
                    <a:pt x="3742" y="1040"/>
                  </a:lnTo>
                  <a:lnTo>
                    <a:pt x="3773" y="1075"/>
                  </a:lnTo>
                  <a:lnTo>
                    <a:pt x="3798" y="1113"/>
                  </a:lnTo>
                  <a:lnTo>
                    <a:pt x="3818" y="1155"/>
                  </a:lnTo>
                  <a:lnTo>
                    <a:pt x="3835" y="1200"/>
                  </a:lnTo>
                  <a:lnTo>
                    <a:pt x="3845" y="1247"/>
                  </a:lnTo>
                  <a:lnTo>
                    <a:pt x="3853" y="1296"/>
                  </a:lnTo>
                  <a:lnTo>
                    <a:pt x="3853" y="1347"/>
                  </a:lnTo>
                  <a:lnTo>
                    <a:pt x="3851" y="1396"/>
                  </a:lnTo>
                  <a:lnTo>
                    <a:pt x="3844" y="1447"/>
                  </a:lnTo>
                  <a:lnTo>
                    <a:pt x="3833" y="1496"/>
                  </a:lnTo>
                  <a:lnTo>
                    <a:pt x="3818" y="1544"/>
                  </a:lnTo>
                  <a:lnTo>
                    <a:pt x="3798" y="1589"/>
                  </a:lnTo>
                  <a:lnTo>
                    <a:pt x="3775" y="1633"/>
                  </a:lnTo>
                  <a:lnTo>
                    <a:pt x="3749" y="1671"/>
                  </a:lnTo>
                  <a:lnTo>
                    <a:pt x="3718" y="1705"/>
                  </a:lnTo>
                  <a:lnTo>
                    <a:pt x="3685" y="1736"/>
                  </a:lnTo>
                  <a:lnTo>
                    <a:pt x="3649" y="1760"/>
                  </a:lnTo>
                  <a:lnTo>
                    <a:pt x="3609" y="1778"/>
                  </a:lnTo>
                  <a:lnTo>
                    <a:pt x="3565" y="1791"/>
                  </a:lnTo>
                  <a:lnTo>
                    <a:pt x="3520" y="1795"/>
                  </a:lnTo>
                  <a:lnTo>
                    <a:pt x="3473" y="1791"/>
                  </a:lnTo>
                  <a:lnTo>
                    <a:pt x="3413" y="1776"/>
                  </a:lnTo>
                  <a:lnTo>
                    <a:pt x="3360" y="1755"/>
                  </a:lnTo>
                  <a:lnTo>
                    <a:pt x="3313" y="1724"/>
                  </a:lnTo>
                  <a:lnTo>
                    <a:pt x="3271" y="1687"/>
                  </a:lnTo>
                  <a:lnTo>
                    <a:pt x="3235" y="1644"/>
                  </a:lnTo>
                  <a:lnTo>
                    <a:pt x="3205" y="1596"/>
                  </a:lnTo>
                  <a:lnTo>
                    <a:pt x="3184" y="1544"/>
                  </a:lnTo>
                  <a:lnTo>
                    <a:pt x="3169" y="1487"/>
                  </a:lnTo>
                  <a:lnTo>
                    <a:pt x="3160" y="1427"/>
                  </a:lnTo>
                  <a:lnTo>
                    <a:pt x="3160" y="1365"/>
                  </a:lnTo>
                  <a:lnTo>
                    <a:pt x="3167" y="1302"/>
                  </a:lnTo>
                  <a:lnTo>
                    <a:pt x="3184" y="1238"/>
                  </a:lnTo>
                  <a:lnTo>
                    <a:pt x="3207" y="1175"/>
                  </a:lnTo>
                  <a:lnTo>
                    <a:pt x="3233" y="1127"/>
                  </a:lnTo>
                  <a:lnTo>
                    <a:pt x="3260" y="1087"/>
                  </a:lnTo>
                  <a:lnTo>
                    <a:pt x="3291" y="1053"/>
                  </a:lnTo>
                  <a:lnTo>
                    <a:pt x="3325" y="1027"/>
                  </a:lnTo>
                  <a:lnTo>
                    <a:pt x="3362" y="1004"/>
                  </a:lnTo>
                  <a:lnTo>
                    <a:pt x="3405" y="985"/>
                  </a:lnTo>
                  <a:lnTo>
                    <a:pt x="3451" y="969"/>
                  </a:lnTo>
                  <a:lnTo>
                    <a:pt x="3504" y="955"/>
                  </a:lnTo>
                  <a:close/>
                  <a:moveTo>
                    <a:pt x="2253" y="0"/>
                  </a:moveTo>
                  <a:lnTo>
                    <a:pt x="2318" y="2"/>
                  </a:lnTo>
                  <a:lnTo>
                    <a:pt x="2378" y="9"/>
                  </a:lnTo>
                  <a:lnTo>
                    <a:pt x="2433" y="22"/>
                  </a:lnTo>
                  <a:lnTo>
                    <a:pt x="2482" y="38"/>
                  </a:lnTo>
                  <a:lnTo>
                    <a:pt x="2529" y="58"/>
                  </a:lnTo>
                  <a:lnTo>
                    <a:pt x="2571" y="80"/>
                  </a:lnTo>
                  <a:lnTo>
                    <a:pt x="2613" y="102"/>
                  </a:lnTo>
                  <a:lnTo>
                    <a:pt x="2653" y="127"/>
                  </a:lnTo>
                  <a:lnTo>
                    <a:pt x="2693" y="151"/>
                  </a:lnTo>
                  <a:lnTo>
                    <a:pt x="2735" y="175"/>
                  </a:lnTo>
                  <a:lnTo>
                    <a:pt x="2776" y="196"/>
                  </a:lnTo>
                  <a:lnTo>
                    <a:pt x="2822" y="216"/>
                  </a:lnTo>
                  <a:lnTo>
                    <a:pt x="2871" y="233"/>
                  </a:lnTo>
                  <a:lnTo>
                    <a:pt x="2924" y="247"/>
                  </a:lnTo>
                  <a:lnTo>
                    <a:pt x="2982" y="255"/>
                  </a:lnTo>
                  <a:lnTo>
                    <a:pt x="3042" y="253"/>
                  </a:lnTo>
                  <a:lnTo>
                    <a:pt x="3100" y="245"/>
                  </a:lnTo>
                  <a:lnTo>
                    <a:pt x="3158" y="233"/>
                  </a:lnTo>
                  <a:lnTo>
                    <a:pt x="3215" y="218"/>
                  </a:lnTo>
                  <a:lnTo>
                    <a:pt x="3267" y="204"/>
                  </a:lnTo>
                  <a:lnTo>
                    <a:pt x="3316" y="191"/>
                  </a:lnTo>
                  <a:lnTo>
                    <a:pt x="3393" y="175"/>
                  </a:lnTo>
                  <a:lnTo>
                    <a:pt x="3473" y="162"/>
                  </a:lnTo>
                  <a:lnTo>
                    <a:pt x="3556" y="155"/>
                  </a:lnTo>
                  <a:lnTo>
                    <a:pt x="3642" y="153"/>
                  </a:lnTo>
                  <a:lnTo>
                    <a:pt x="3727" y="156"/>
                  </a:lnTo>
                  <a:lnTo>
                    <a:pt x="3809" y="164"/>
                  </a:lnTo>
                  <a:lnTo>
                    <a:pt x="3887" y="176"/>
                  </a:lnTo>
                  <a:lnTo>
                    <a:pt x="3960" y="195"/>
                  </a:lnTo>
                  <a:lnTo>
                    <a:pt x="4022" y="216"/>
                  </a:lnTo>
                  <a:lnTo>
                    <a:pt x="4082" y="240"/>
                  </a:lnTo>
                  <a:lnTo>
                    <a:pt x="4138" y="269"/>
                  </a:lnTo>
                  <a:lnTo>
                    <a:pt x="4193" y="300"/>
                  </a:lnTo>
                  <a:lnTo>
                    <a:pt x="4244" y="335"/>
                  </a:lnTo>
                  <a:lnTo>
                    <a:pt x="4289" y="375"/>
                  </a:lnTo>
                  <a:lnTo>
                    <a:pt x="4329" y="418"/>
                  </a:lnTo>
                  <a:lnTo>
                    <a:pt x="4364" y="467"/>
                  </a:lnTo>
                  <a:lnTo>
                    <a:pt x="4398" y="533"/>
                  </a:lnTo>
                  <a:lnTo>
                    <a:pt x="4420" y="602"/>
                  </a:lnTo>
                  <a:lnTo>
                    <a:pt x="4433" y="671"/>
                  </a:lnTo>
                  <a:lnTo>
                    <a:pt x="4436" y="742"/>
                  </a:lnTo>
                  <a:lnTo>
                    <a:pt x="4431" y="813"/>
                  </a:lnTo>
                  <a:lnTo>
                    <a:pt x="4418" y="884"/>
                  </a:lnTo>
                  <a:lnTo>
                    <a:pt x="4398" y="955"/>
                  </a:lnTo>
                  <a:lnTo>
                    <a:pt x="4371" y="1024"/>
                  </a:lnTo>
                  <a:lnTo>
                    <a:pt x="4340" y="1091"/>
                  </a:lnTo>
                  <a:lnTo>
                    <a:pt x="4304" y="1158"/>
                  </a:lnTo>
                  <a:lnTo>
                    <a:pt x="4265" y="1222"/>
                  </a:lnTo>
                  <a:lnTo>
                    <a:pt x="4222" y="1284"/>
                  </a:lnTo>
                  <a:lnTo>
                    <a:pt x="4178" y="1342"/>
                  </a:lnTo>
                  <a:lnTo>
                    <a:pt x="4133" y="1396"/>
                  </a:lnTo>
                  <a:lnTo>
                    <a:pt x="4087" y="1445"/>
                  </a:lnTo>
                  <a:lnTo>
                    <a:pt x="4042" y="1491"/>
                  </a:lnTo>
                  <a:lnTo>
                    <a:pt x="3996" y="1531"/>
                  </a:lnTo>
                  <a:lnTo>
                    <a:pt x="3955" y="1565"/>
                  </a:lnTo>
                  <a:lnTo>
                    <a:pt x="3916" y="1595"/>
                  </a:lnTo>
                  <a:lnTo>
                    <a:pt x="3904" y="1595"/>
                  </a:lnTo>
                  <a:lnTo>
                    <a:pt x="3904" y="1591"/>
                  </a:lnTo>
                  <a:lnTo>
                    <a:pt x="3924" y="1531"/>
                  </a:lnTo>
                  <a:lnTo>
                    <a:pt x="3936" y="1467"/>
                  </a:lnTo>
                  <a:lnTo>
                    <a:pt x="3944" y="1400"/>
                  </a:lnTo>
                  <a:lnTo>
                    <a:pt x="3944" y="1333"/>
                  </a:lnTo>
                  <a:lnTo>
                    <a:pt x="3940" y="1265"/>
                  </a:lnTo>
                  <a:lnTo>
                    <a:pt x="3933" y="1200"/>
                  </a:lnTo>
                  <a:lnTo>
                    <a:pt x="3918" y="1138"/>
                  </a:lnTo>
                  <a:lnTo>
                    <a:pt x="3902" y="1080"/>
                  </a:lnTo>
                  <a:lnTo>
                    <a:pt x="3880" y="1027"/>
                  </a:lnTo>
                  <a:lnTo>
                    <a:pt x="3880" y="1024"/>
                  </a:lnTo>
                  <a:lnTo>
                    <a:pt x="3916" y="1025"/>
                  </a:lnTo>
                  <a:lnTo>
                    <a:pt x="3955" y="1027"/>
                  </a:lnTo>
                  <a:lnTo>
                    <a:pt x="3993" y="1027"/>
                  </a:lnTo>
                  <a:lnTo>
                    <a:pt x="4033" y="1025"/>
                  </a:lnTo>
                  <a:lnTo>
                    <a:pt x="4071" y="1022"/>
                  </a:lnTo>
                  <a:lnTo>
                    <a:pt x="4107" y="1016"/>
                  </a:lnTo>
                  <a:lnTo>
                    <a:pt x="4140" y="1005"/>
                  </a:lnTo>
                  <a:lnTo>
                    <a:pt x="4171" y="993"/>
                  </a:lnTo>
                  <a:lnTo>
                    <a:pt x="4195" y="976"/>
                  </a:lnTo>
                  <a:lnTo>
                    <a:pt x="4213" y="955"/>
                  </a:lnTo>
                  <a:lnTo>
                    <a:pt x="4236" y="831"/>
                  </a:lnTo>
                  <a:lnTo>
                    <a:pt x="4242" y="775"/>
                  </a:lnTo>
                  <a:lnTo>
                    <a:pt x="4240" y="724"/>
                  </a:lnTo>
                  <a:lnTo>
                    <a:pt x="4231" y="676"/>
                  </a:lnTo>
                  <a:lnTo>
                    <a:pt x="4215" y="635"/>
                  </a:lnTo>
                  <a:lnTo>
                    <a:pt x="4193" y="596"/>
                  </a:lnTo>
                  <a:lnTo>
                    <a:pt x="4167" y="562"/>
                  </a:lnTo>
                  <a:lnTo>
                    <a:pt x="4136" y="533"/>
                  </a:lnTo>
                  <a:lnTo>
                    <a:pt x="4102" y="505"/>
                  </a:lnTo>
                  <a:lnTo>
                    <a:pt x="4065" y="484"/>
                  </a:lnTo>
                  <a:lnTo>
                    <a:pt x="4027" y="465"/>
                  </a:lnTo>
                  <a:lnTo>
                    <a:pt x="3987" y="451"/>
                  </a:lnTo>
                  <a:lnTo>
                    <a:pt x="3938" y="438"/>
                  </a:lnTo>
                  <a:lnTo>
                    <a:pt x="3884" y="427"/>
                  </a:lnTo>
                  <a:lnTo>
                    <a:pt x="3824" y="422"/>
                  </a:lnTo>
                  <a:lnTo>
                    <a:pt x="3762" y="418"/>
                  </a:lnTo>
                  <a:lnTo>
                    <a:pt x="3700" y="418"/>
                  </a:lnTo>
                  <a:lnTo>
                    <a:pt x="3640" y="424"/>
                  </a:lnTo>
                  <a:lnTo>
                    <a:pt x="3584" y="431"/>
                  </a:lnTo>
                  <a:lnTo>
                    <a:pt x="3500" y="449"/>
                  </a:lnTo>
                  <a:lnTo>
                    <a:pt x="3424" y="467"/>
                  </a:lnTo>
                  <a:lnTo>
                    <a:pt x="3351" y="491"/>
                  </a:lnTo>
                  <a:lnTo>
                    <a:pt x="3284" y="516"/>
                  </a:lnTo>
                  <a:lnTo>
                    <a:pt x="3222" y="547"/>
                  </a:lnTo>
                  <a:lnTo>
                    <a:pt x="3165" y="582"/>
                  </a:lnTo>
                  <a:lnTo>
                    <a:pt x="3113" y="622"/>
                  </a:lnTo>
                  <a:lnTo>
                    <a:pt x="3067" y="669"/>
                  </a:lnTo>
                  <a:lnTo>
                    <a:pt x="3025" y="720"/>
                  </a:lnTo>
                  <a:lnTo>
                    <a:pt x="2989" y="780"/>
                  </a:lnTo>
                  <a:lnTo>
                    <a:pt x="2958" y="845"/>
                  </a:lnTo>
                  <a:lnTo>
                    <a:pt x="2933" y="918"/>
                  </a:lnTo>
                  <a:lnTo>
                    <a:pt x="2913" y="993"/>
                  </a:lnTo>
                  <a:lnTo>
                    <a:pt x="2900" y="1069"/>
                  </a:lnTo>
                  <a:lnTo>
                    <a:pt x="2889" y="1151"/>
                  </a:lnTo>
                  <a:lnTo>
                    <a:pt x="2882" y="1231"/>
                  </a:lnTo>
                  <a:lnTo>
                    <a:pt x="2875" y="1315"/>
                  </a:lnTo>
                  <a:lnTo>
                    <a:pt x="2865" y="1396"/>
                  </a:lnTo>
                  <a:lnTo>
                    <a:pt x="2856" y="1476"/>
                  </a:lnTo>
                  <a:lnTo>
                    <a:pt x="2844" y="1555"/>
                  </a:lnTo>
                  <a:lnTo>
                    <a:pt x="2827" y="1629"/>
                  </a:lnTo>
                  <a:lnTo>
                    <a:pt x="2804" y="1698"/>
                  </a:lnTo>
                  <a:lnTo>
                    <a:pt x="2773" y="1775"/>
                  </a:lnTo>
                  <a:lnTo>
                    <a:pt x="2738" y="1847"/>
                  </a:lnTo>
                  <a:lnTo>
                    <a:pt x="2702" y="1918"/>
                  </a:lnTo>
                  <a:lnTo>
                    <a:pt x="2664" y="1987"/>
                  </a:lnTo>
                  <a:lnTo>
                    <a:pt x="2625" y="2056"/>
                  </a:lnTo>
                  <a:lnTo>
                    <a:pt x="2587" y="2124"/>
                  </a:lnTo>
                  <a:lnTo>
                    <a:pt x="2549" y="2193"/>
                  </a:lnTo>
                  <a:lnTo>
                    <a:pt x="2513" y="2264"/>
                  </a:lnTo>
                  <a:lnTo>
                    <a:pt x="2476" y="2335"/>
                  </a:lnTo>
                  <a:lnTo>
                    <a:pt x="2444" y="2409"/>
                  </a:lnTo>
                  <a:lnTo>
                    <a:pt x="2415" y="2485"/>
                  </a:lnTo>
                  <a:lnTo>
                    <a:pt x="2387" y="2565"/>
                  </a:lnTo>
                  <a:lnTo>
                    <a:pt x="2365" y="2649"/>
                  </a:lnTo>
                  <a:lnTo>
                    <a:pt x="2347" y="2738"/>
                  </a:lnTo>
                  <a:lnTo>
                    <a:pt x="2336" y="2833"/>
                  </a:lnTo>
                  <a:lnTo>
                    <a:pt x="2331" y="2933"/>
                  </a:lnTo>
                  <a:lnTo>
                    <a:pt x="2333" y="3038"/>
                  </a:lnTo>
                  <a:lnTo>
                    <a:pt x="2324" y="3056"/>
                  </a:lnTo>
                  <a:lnTo>
                    <a:pt x="2316" y="3071"/>
                  </a:lnTo>
                  <a:lnTo>
                    <a:pt x="2309" y="3084"/>
                  </a:lnTo>
                  <a:lnTo>
                    <a:pt x="2300" y="3095"/>
                  </a:lnTo>
                  <a:lnTo>
                    <a:pt x="2287" y="3104"/>
                  </a:lnTo>
                  <a:lnTo>
                    <a:pt x="2269" y="3109"/>
                  </a:lnTo>
                  <a:lnTo>
                    <a:pt x="2244" y="3111"/>
                  </a:lnTo>
                  <a:lnTo>
                    <a:pt x="2218" y="3109"/>
                  </a:lnTo>
                  <a:lnTo>
                    <a:pt x="2198" y="3104"/>
                  </a:lnTo>
                  <a:lnTo>
                    <a:pt x="2184" y="3096"/>
                  </a:lnTo>
                  <a:lnTo>
                    <a:pt x="2173" y="3085"/>
                  </a:lnTo>
                  <a:lnTo>
                    <a:pt x="2165" y="3073"/>
                  </a:lnTo>
                  <a:lnTo>
                    <a:pt x="2160" y="3060"/>
                  </a:lnTo>
                  <a:lnTo>
                    <a:pt x="2156" y="3047"/>
                  </a:lnTo>
                  <a:lnTo>
                    <a:pt x="2155" y="2942"/>
                  </a:lnTo>
                  <a:lnTo>
                    <a:pt x="2147" y="2844"/>
                  </a:lnTo>
                  <a:lnTo>
                    <a:pt x="2133" y="2749"/>
                  </a:lnTo>
                  <a:lnTo>
                    <a:pt x="2115" y="2662"/>
                  </a:lnTo>
                  <a:lnTo>
                    <a:pt x="2089" y="2578"/>
                  </a:lnTo>
                  <a:lnTo>
                    <a:pt x="2062" y="2498"/>
                  </a:lnTo>
                  <a:lnTo>
                    <a:pt x="2029" y="2424"/>
                  </a:lnTo>
                  <a:lnTo>
                    <a:pt x="1995" y="2349"/>
                  </a:lnTo>
                  <a:lnTo>
                    <a:pt x="1956" y="2278"/>
                  </a:lnTo>
                  <a:lnTo>
                    <a:pt x="1918" y="2209"/>
                  </a:lnTo>
                  <a:lnTo>
                    <a:pt x="1878" y="2142"/>
                  </a:lnTo>
                  <a:lnTo>
                    <a:pt x="1838" y="2073"/>
                  </a:lnTo>
                  <a:lnTo>
                    <a:pt x="1798" y="2005"/>
                  </a:lnTo>
                  <a:lnTo>
                    <a:pt x="1760" y="1936"/>
                  </a:lnTo>
                  <a:lnTo>
                    <a:pt x="1724" y="1865"/>
                  </a:lnTo>
                  <a:lnTo>
                    <a:pt x="1687" y="1795"/>
                  </a:lnTo>
                  <a:lnTo>
                    <a:pt x="1656" y="1720"/>
                  </a:lnTo>
                  <a:lnTo>
                    <a:pt x="1633" y="1653"/>
                  </a:lnTo>
                  <a:lnTo>
                    <a:pt x="1615" y="1584"/>
                  </a:lnTo>
                  <a:lnTo>
                    <a:pt x="1600" y="1507"/>
                  </a:lnTo>
                  <a:lnTo>
                    <a:pt x="1587" y="1429"/>
                  </a:lnTo>
                  <a:lnTo>
                    <a:pt x="1575" y="1349"/>
                  </a:lnTo>
                  <a:lnTo>
                    <a:pt x="1565" y="1267"/>
                  </a:lnTo>
                  <a:lnTo>
                    <a:pt x="1555" y="1185"/>
                  </a:lnTo>
                  <a:lnTo>
                    <a:pt x="1542" y="1105"/>
                  </a:lnTo>
                  <a:lnTo>
                    <a:pt x="1529" y="1025"/>
                  </a:lnTo>
                  <a:lnTo>
                    <a:pt x="1515" y="949"/>
                  </a:lnTo>
                  <a:lnTo>
                    <a:pt x="1495" y="876"/>
                  </a:lnTo>
                  <a:lnTo>
                    <a:pt x="1471" y="809"/>
                  </a:lnTo>
                  <a:lnTo>
                    <a:pt x="1442" y="745"/>
                  </a:lnTo>
                  <a:lnTo>
                    <a:pt x="1407" y="691"/>
                  </a:lnTo>
                  <a:lnTo>
                    <a:pt x="1369" y="644"/>
                  </a:lnTo>
                  <a:lnTo>
                    <a:pt x="1324" y="602"/>
                  </a:lnTo>
                  <a:lnTo>
                    <a:pt x="1273" y="562"/>
                  </a:lnTo>
                  <a:lnTo>
                    <a:pt x="1216" y="529"/>
                  </a:lnTo>
                  <a:lnTo>
                    <a:pt x="1156" y="500"/>
                  </a:lnTo>
                  <a:lnTo>
                    <a:pt x="1093" y="475"/>
                  </a:lnTo>
                  <a:lnTo>
                    <a:pt x="1025" y="453"/>
                  </a:lnTo>
                  <a:lnTo>
                    <a:pt x="956" y="435"/>
                  </a:lnTo>
                  <a:lnTo>
                    <a:pt x="800" y="424"/>
                  </a:lnTo>
                  <a:lnTo>
                    <a:pt x="749" y="418"/>
                  </a:lnTo>
                  <a:lnTo>
                    <a:pt x="695" y="418"/>
                  </a:lnTo>
                  <a:lnTo>
                    <a:pt x="640" y="424"/>
                  </a:lnTo>
                  <a:lnTo>
                    <a:pt x="585" y="433"/>
                  </a:lnTo>
                  <a:lnTo>
                    <a:pt x="536" y="444"/>
                  </a:lnTo>
                  <a:lnTo>
                    <a:pt x="493" y="455"/>
                  </a:lnTo>
                  <a:lnTo>
                    <a:pt x="447" y="471"/>
                  </a:lnTo>
                  <a:lnTo>
                    <a:pt x="402" y="489"/>
                  </a:lnTo>
                  <a:lnTo>
                    <a:pt x="360" y="509"/>
                  </a:lnTo>
                  <a:lnTo>
                    <a:pt x="320" y="535"/>
                  </a:lnTo>
                  <a:lnTo>
                    <a:pt x="284" y="562"/>
                  </a:lnTo>
                  <a:lnTo>
                    <a:pt x="251" y="595"/>
                  </a:lnTo>
                  <a:lnTo>
                    <a:pt x="224" y="631"/>
                  </a:lnTo>
                  <a:lnTo>
                    <a:pt x="204" y="671"/>
                  </a:lnTo>
                  <a:lnTo>
                    <a:pt x="191" y="715"/>
                  </a:lnTo>
                  <a:lnTo>
                    <a:pt x="187" y="760"/>
                  </a:lnTo>
                  <a:lnTo>
                    <a:pt x="191" y="805"/>
                  </a:lnTo>
                  <a:lnTo>
                    <a:pt x="202" y="849"/>
                  </a:lnTo>
                  <a:lnTo>
                    <a:pt x="216" y="893"/>
                  </a:lnTo>
                  <a:lnTo>
                    <a:pt x="236" y="931"/>
                  </a:lnTo>
                  <a:lnTo>
                    <a:pt x="260" y="965"/>
                  </a:lnTo>
                  <a:lnTo>
                    <a:pt x="285" y="996"/>
                  </a:lnTo>
                  <a:lnTo>
                    <a:pt x="313" y="1020"/>
                  </a:lnTo>
                  <a:lnTo>
                    <a:pt x="340" y="1035"/>
                  </a:lnTo>
                  <a:lnTo>
                    <a:pt x="378" y="1045"/>
                  </a:lnTo>
                  <a:lnTo>
                    <a:pt x="415" y="1047"/>
                  </a:lnTo>
                  <a:lnTo>
                    <a:pt x="451" y="1044"/>
                  </a:lnTo>
                  <a:lnTo>
                    <a:pt x="487" y="1036"/>
                  </a:lnTo>
                  <a:lnTo>
                    <a:pt x="522" y="1027"/>
                  </a:lnTo>
                  <a:lnTo>
                    <a:pt x="555" y="1018"/>
                  </a:lnTo>
                  <a:lnTo>
                    <a:pt x="587" y="1011"/>
                  </a:lnTo>
                  <a:lnTo>
                    <a:pt x="527" y="1147"/>
                  </a:lnTo>
                  <a:lnTo>
                    <a:pt x="513" y="1213"/>
                  </a:lnTo>
                  <a:lnTo>
                    <a:pt x="505" y="1280"/>
                  </a:lnTo>
                  <a:lnTo>
                    <a:pt x="505" y="1349"/>
                  </a:lnTo>
                  <a:lnTo>
                    <a:pt x="511" y="1416"/>
                  </a:lnTo>
                  <a:lnTo>
                    <a:pt x="520" y="1484"/>
                  </a:lnTo>
                  <a:lnTo>
                    <a:pt x="533" y="1547"/>
                  </a:lnTo>
                  <a:lnTo>
                    <a:pt x="547" y="1607"/>
                  </a:lnTo>
                  <a:lnTo>
                    <a:pt x="482" y="1560"/>
                  </a:lnTo>
                  <a:lnTo>
                    <a:pt x="420" y="1507"/>
                  </a:lnTo>
                  <a:lnTo>
                    <a:pt x="360" y="1451"/>
                  </a:lnTo>
                  <a:lnTo>
                    <a:pt x="305" y="1391"/>
                  </a:lnTo>
                  <a:lnTo>
                    <a:pt x="253" y="1327"/>
                  </a:lnTo>
                  <a:lnTo>
                    <a:pt x="204" y="1264"/>
                  </a:lnTo>
                  <a:lnTo>
                    <a:pt x="165" y="1209"/>
                  </a:lnTo>
                  <a:lnTo>
                    <a:pt x="129" y="1155"/>
                  </a:lnTo>
                  <a:lnTo>
                    <a:pt x="96" y="1095"/>
                  </a:lnTo>
                  <a:lnTo>
                    <a:pt x="65" y="1033"/>
                  </a:lnTo>
                  <a:lnTo>
                    <a:pt x="40" y="967"/>
                  </a:lnTo>
                  <a:lnTo>
                    <a:pt x="16" y="889"/>
                  </a:lnTo>
                  <a:lnTo>
                    <a:pt x="4" y="813"/>
                  </a:lnTo>
                  <a:lnTo>
                    <a:pt x="0" y="742"/>
                  </a:lnTo>
                  <a:lnTo>
                    <a:pt x="5" y="675"/>
                  </a:lnTo>
                  <a:lnTo>
                    <a:pt x="18" y="609"/>
                  </a:lnTo>
                  <a:lnTo>
                    <a:pt x="40" y="549"/>
                  </a:lnTo>
                  <a:lnTo>
                    <a:pt x="69" y="493"/>
                  </a:lnTo>
                  <a:lnTo>
                    <a:pt x="105" y="440"/>
                  </a:lnTo>
                  <a:lnTo>
                    <a:pt x="147" y="393"/>
                  </a:lnTo>
                  <a:lnTo>
                    <a:pt x="195" y="347"/>
                  </a:lnTo>
                  <a:lnTo>
                    <a:pt x="249" y="307"/>
                  </a:lnTo>
                  <a:lnTo>
                    <a:pt x="307" y="273"/>
                  </a:lnTo>
                  <a:lnTo>
                    <a:pt x="371" y="240"/>
                  </a:lnTo>
                  <a:lnTo>
                    <a:pt x="436" y="213"/>
                  </a:lnTo>
                  <a:lnTo>
                    <a:pt x="507" y="191"/>
                  </a:lnTo>
                  <a:lnTo>
                    <a:pt x="580" y="173"/>
                  </a:lnTo>
                  <a:lnTo>
                    <a:pt x="656" y="158"/>
                  </a:lnTo>
                  <a:lnTo>
                    <a:pt x="735" y="151"/>
                  </a:lnTo>
                  <a:lnTo>
                    <a:pt x="815" y="145"/>
                  </a:lnTo>
                  <a:lnTo>
                    <a:pt x="895" y="147"/>
                  </a:lnTo>
                  <a:lnTo>
                    <a:pt x="975" y="153"/>
                  </a:lnTo>
                  <a:lnTo>
                    <a:pt x="1056" y="164"/>
                  </a:lnTo>
                  <a:lnTo>
                    <a:pt x="1236" y="187"/>
                  </a:lnTo>
                  <a:lnTo>
                    <a:pt x="1282" y="200"/>
                  </a:lnTo>
                  <a:lnTo>
                    <a:pt x="1333" y="215"/>
                  </a:lnTo>
                  <a:lnTo>
                    <a:pt x="1385" y="231"/>
                  </a:lnTo>
                  <a:lnTo>
                    <a:pt x="1444" y="244"/>
                  </a:lnTo>
                  <a:lnTo>
                    <a:pt x="1502" y="253"/>
                  </a:lnTo>
                  <a:lnTo>
                    <a:pt x="1562" y="255"/>
                  </a:lnTo>
                  <a:lnTo>
                    <a:pt x="1624" y="247"/>
                  </a:lnTo>
                  <a:lnTo>
                    <a:pt x="1669" y="235"/>
                  </a:lnTo>
                  <a:lnTo>
                    <a:pt x="1709" y="220"/>
                  </a:lnTo>
                  <a:lnTo>
                    <a:pt x="1745" y="202"/>
                  </a:lnTo>
                  <a:lnTo>
                    <a:pt x="1780" y="182"/>
                  </a:lnTo>
                  <a:lnTo>
                    <a:pt x="1813" y="160"/>
                  </a:lnTo>
                  <a:lnTo>
                    <a:pt x="1844" y="136"/>
                  </a:lnTo>
                  <a:lnTo>
                    <a:pt x="1876" y="115"/>
                  </a:lnTo>
                  <a:lnTo>
                    <a:pt x="1909" y="93"/>
                  </a:lnTo>
                  <a:lnTo>
                    <a:pt x="1944" y="71"/>
                  </a:lnTo>
                  <a:lnTo>
                    <a:pt x="1982" y="51"/>
                  </a:lnTo>
                  <a:lnTo>
                    <a:pt x="2025" y="35"/>
                  </a:lnTo>
                  <a:lnTo>
                    <a:pt x="2073" y="20"/>
                  </a:lnTo>
                  <a:lnTo>
                    <a:pt x="2125" y="9"/>
                  </a:lnTo>
                  <a:lnTo>
                    <a:pt x="2185" y="2"/>
                  </a:lnTo>
                  <a:lnTo>
                    <a:pt x="2253"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4" name="Freeform 18">
              <a:extLst>
                <a:ext uri="{FF2B5EF4-FFF2-40B4-BE49-F238E27FC236}">
                  <a16:creationId xmlns:a16="http://schemas.microsoft.com/office/drawing/2014/main" id="{41E753F9-FC4C-4794-896F-2BABA6C4B80B}"/>
                </a:ext>
              </a:extLst>
            </p:cNvPr>
            <p:cNvSpPr>
              <a:spLocks noEditPoints="1"/>
            </p:cNvSpPr>
            <p:nvPr/>
          </p:nvSpPr>
          <p:spPr bwMode="auto">
            <a:xfrm>
              <a:off x="4142302" y="692696"/>
              <a:ext cx="273901" cy="333043"/>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5" name="Freeform 9">
              <a:extLst>
                <a:ext uri="{FF2B5EF4-FFF2-40B4-BE49-F238E27FC236}">
                  <a16:creationId xmlns:a16="http://schemas.microsoft.com/office/drawing/2014/main" id="{3353E3CE-205E-4AFF-8203-D208A3706ED0}"/>
                </a:ext>
              </a:extLst>
            </p:cNvPr>
            <p:cNvSpPr>
              <a:spLocks noEditPoints="1"/>
            </p:cNvSpPr>
            <p:nvPr/>
          </p:nvSpPr>
          <p:spPr bwMode="auto">
            <a:xfrm>
              <a:off x="4221676" y="1214411"/>
              <a:ext cx="280270" cy="313148"/>
            </a:xfrm>
            <a:custGeom>
              <a:avLst/>
              <a:gdLst>
                <a:gd name="T0" fmla="*/ 2069 w 3657"/>
                <a:gd name="T1" fmla="*/ 2744 h 4086"/>
                <a:gd name="T2" fmla="*/ 1988 w 3657"/>
                <a:gd name="T3" fmla="*/ 3306 h 4086"/>
                <a:gd name="T4" fmla="*/ 1926 w 3657"/>
                <a:gd name="T5" fmla="*/ 3584 h 4086"/>
                <a:gd name="T6" fmla="*/ 1591 w 3657"/>
                <a:gd name="T7" fmla="*/ 3678 h 4086"/>
                <a:gd name="T8" fmla="*/ 1193 w 3657"/>
                <a:gd name="T9" fmla="*/ 3775 h 4086"/>
                <a:gd name="T10" fmla="*/ 520 w 3657"/>
                <a:gd name="T11" fmla="*/ 4064 h 4086"/>
                <a:gd name="T12" fmla="*/ 226 w 3657"/>
                <a:gd name="T13" fmla="*/ 4068 h 4086"/>
                <a:gd name="T14" fmla="*/ 117 w 3657"/>
                <a:gd name="T15" fmla="*/ 3860 h 4086"/>
                <a:gd name="T16" fmla="*/ 160 w 3657"/>
                <a:gd name="T17" fmla="*/ 3584 h 4086"/>
                <a:gd name="T18" fmla="*/ 89 w 3657"/>
                <a:gd name="T19" fmla="*/ 3368 h 4086"/>
                <a:gd name="T20" fmla="*/ 477 w 3657"/>
                <a:gd name="T21" fmla="*/ 3340 h 4086"/>
                <a:gd name="T22" fmla="*/ 746 w 3657"/>
                <a:gd name="T23" fmla="*/ 3320 h 4086"/>
                <a:gd name="T24" fmla="*/ 1097 w 3657"/>
                <a:gd name="T25" fmla="*/ 3288 h 4086"/>
                <a:gd name="T26" fmla="*/ 1202 w 3657"/>
                <a:gd name="T27" fmla="*/ 3084 h 4086"/>
                <a:gd name="T28" fmla="*/ 1166 w 3657"/>
                <a:gd name="T29" fmla="*/ 2715 h 4086"/>
                <a:gd name="T30" fmla="*/ 1386 w 3657"/>
                <a:gd name="T31" fmla="*/ 2597 h 4086"/>
                <a:gd name="T32" fmla="*/ 1580 w 3657"/>
                <a:gd name="T33" fmla="*/ 2793 h 4086"/>
                <a:gd name="T34" fmla="*/ 1822 w 3657"/>
                <a:gd name="T35" fmla="*/ 2777 h 4086"/>
                <a:gd name="T36" fmla="*/ 413 w 3657"/>
                <a:gd name="T37" fmla="*/ 1677 h 4086"/>
                <a:gd name="T38" fmla="*/ 264 w 3657"/>
                <a:gd name="T39" fmla="*/ 1762 h 4086"/>
                <a:gd name="T40" fmla="*/ 337 w 3657"/>
                <a:gd name="T41" fmla="*/ 1973 h 4086"/>
                <a:gd name="T42" fmla="*/ 382 w 3657"/>
                <a:gd name="T43" fmla="*/ 2137 h 4086"/>
                <a:gd name="T44" fmla="*/ 422 w 3657"/>
                <a:gd name="T45" fmla="*/ 2282 h 4086"/>
                <a:gd name="T46" fmla="*/ 684 w 3657"/>
                <a:gd name="T47" fmla="*/ 2191 h 4086"/>
                <a:gd name="T48" fmla="*/ 766 w 3657"/>
                <a:gd name="T49" fmla="*/ 1906 h 4086"/>
                <a:gd name="T50" fmla="*/ 535 w 3657"/>
                <a:gd name="T51" fmla="*/ 1689 h 4086"/>
                <a:gd name="T52" fmla="*/ 2260 w 3657"/>
                <a:gd name="T53" fmla="*/ 28 h 4086"/>
                <a:gd name="T54" fmla="*/ 2949 w 3657"/>
                <a:gd name="T55" fmla="*/ 258 h 4086"/>
                <a:gd name="T56" fmla="*/ 3400 w 3657"/>
                <a:gd name="T57" fmla="*/ 766 h 4086"/>
                <a:gd name="T58" fmla="*/ 3646 w 3657"/>
                <a:gd name="T59" fmla="*/ 1468 h 4086"/>
                <a:gd name="T60" fmla="*/ 3557 w 3657"/>
                <a:gd name="T61" fmla="*/ 2180 h 4086"/>
                <a:gd name="T62" fmla="*/ 3113 w 3657"/>
                <a:gd name="T63" fmla="*/ 2711 h 4086"/>
                <a:gd name="T64" fmla="*/ 2695 w 3657"/>
                <a:gd name="T65" fmla="*/ 2897 h 4086"/>
                <a:gd name="T66" fmla="*/ 2440 w 3657"/>
                <a:gd name="T67" fmla="*/ 2840 h 4086"/>
                <a:gd name="T68" fmla="*/ 2269 w 3657"/>
                <a:gd name="T69" fmla="*/ 2600 h 4086"/>
                <a:gd name="T70" fmla="*/ 1911 w 3657"/>
                <a:gd name="T71" fmla="*/ 2473 h 4086"/>
                <a:gd name="T72" fmla="*/ 1382 w 3657"/>
                <a:gd name="T73" fmla="*/ 2513 h 4086"/>
                <a:gd name="T74" fmla="*/ 982 w 3657"/>
                <a:gd name="T75" fmla="*/ 2664 h 4086"/>
                <a:gd name="T76" fmla="*/ 689 w 3657"/>
                <a:gd name="T77" fmla="*/ 2731 h 4086"/>
                <a:gd name="T78" fmla="*/ 526 w 3657"/>
                <a:gd name="T79" fmla="*/ 2584 h 4086"/>
                <a:gd name="T80" fmla="*/ 437 w 3657"/>
                <a:gd name="T81" fmla="*/ 2433 h 4086"/>
                <a:gd name="T82" fmla="*/ 498 w 3657"/>
                <a:gd name="T83" fmla="*/ 2693 h 4086"/>
                <a:gd name="T84" fmla="*/ 729 w 3657"/>
                <a:gd name="T85" fmla="*/ 2806 h 4086"/>
                <a:gd name="T86" fmla="*/ 1017 w 3657"/>
                <a:gd name="T87" fmla="*/ 2728 h 4086"/>
                <a:gd name="T88" fmla="*/ 957 w 3657"/>
                <a:gd name="T89" fmla="*/ 3040 h 4086"/>
                <a:gd name="T90" fmla="*/ 657 w 3657"/>
                <a:gd name="T91" fmla="*/ 3080 h 4086"/>
                <a:gd name="T92" fmla="*/ 293 w 3657"/>
                <a:gd name="T93" fmla="*/ 3015 h 4086"/>
                <a:gd name="T94" fmla="*/ 60 w 3657"/>
                <a:gd name="T95" fmla="*/ 2966 h 4086"/>
                <a:gd name="T96" fmla="*/ 109 w 3657"/>
                <a:gd name="T97" fmla="*/ 2780 h 4086"/>
                <a:gd name="T98" fmla="*/ 244 w 3657"/>
                <a:gd name="T99" fmla="*/ 2578 h 4086"/>
                <a:gd name="T100" fmla="*/ 246 w 3657"/>
                <a:gd name="T101" fmla="*/ 2397 h 4086"/>
                <a:gd name="T102" fmla="*/ 58 w 3657"/>
                <a:gd name="T103" fmla="*/ 2204 h 4086"/>
                <a:gd name="T104" fmla="*/ 28 w 3657"/>
                <a:gd name="T105" fmla="*/ 2044 h 4086"/>
                <a:gd name="T106" fmla="*/ 200 w 3657"/>
                <a:gd name="T107" fmla="*/ 1904 h 4086"/>
                <a:gd name="T108" fmla="*/ 171 w 3657"/>
                <a:gd name="T109" fmla="*/ 1700 h 4086"/>
                <a:gd name="T110" fmla="*/ 173 w 3657"/>
                <a:gd name="T111" fmla="*/ 1388 h 4086"/>
                <a:gd name="T112" fmla="*/ 329 w 3657"/>
                <a:gd name="T113" fmla="*/ 820 h 4086"/>
                <a:gd name="T114" fmla="*/ 717 w 3657"/>
                <a:gd name="T115" fmla="*/ 360 h 4086"/>
                <a:gd name="T116" fmla="*/ 1566 w 3657"/>
                <a:gd name="T117" fmla="*/ 17 h 4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57" h="4086">
                  <a:moveTo>
                    <a:pt x="1329" y="2660"/>
                  </a:moveTo>
                  <a:lnTo>
                    <a:pt x="1326" y="2668"/>
                  </a:lnTo>
                  <a:lnTo>
                    <a:pt x="1333" y="2660"/>
                  </a:lnTo>
                  <a:lnTo>
                    <a:pt x="1329" y="2660"/>
                  </a:lnTo>
                  <a:close/>
                  <a:moveTo>
                    <a:pt x="1993" y="2577"/>
                  </a:moveTo>
                  <a:lnTo>
                    <a:pt x="2133" y="2617"/>
                  </a:lnTo>
                  <a:lnTo>
                    <a:pt x="2069" y="2744"/>
                  </a:lnTo>
                  <a:lnTo>
                    <a:pt x="1993" y="3008"/>
                  </a:lnTo>
                  <a:lnTo>
                    <a:pt x="1984" y="3058"/>
                  </a:lnTo>
                  <a:lnTo>
                    <a:pt x="1980" y="3109"/>
                  </a:lnTo>
                  <a:lnTo>
                    <a:pt x="1980" y="3160"/>
                  </a:lnTo>
                  <a:lnTo>
                    <a:pt x="1982" y="3209"/>
                  </a:lnTo>
                  <a:lnTo>
                    <a:pt x="1984" y="3258"/>
                  </a:lnTo>
                  <a:lnTo>
                    <a:pt x="1988" y="3306"/>
                  </a:lnTo>
                  <a:lnTo>
                    <a:pt x="1989" y="3353"/>
                  </a:lnTo>
                  <a:lnTo>
                    <a:pt x="1989" y="3397"/>
                  </a:lnTo>
                  <a:lnTo>
                    <a:pt x="1988" y="3440"/>
                  </a:lnTo>
                  <a:lnTo>
                    <a:pt x="1980" y="3480"/>
                  </a:lnTo>
                  <a:lnTo>
                    <a:pt x="1969" y="3518"/>
                  </a:lnTo>
                  <a:lnTo>
                    <a:pt x="1951" y="3553"/>
                  </a:lnTo>
                  <a:lnTo>
                    <a:pt x="1926" y="3584"/>
                  </a:lnTo>
                  <a:lnTo>
                    <a:pt x="1893" y="3613"/>
                  </a:lnTo>
                  <a:lnTo>
                    <a:pt x="1851" y="3635"/>
                  </a:lnTo>
                  <a:lnTo>
                    <a:pt x="1806" y="3653"/>
                  </a:lnTo>
                  <a:lnTo>
                    <a:pt x="1757" y="3664"/>
                  </a:lnTo>
                  <a:lnTo>
                    <a:pt x="1702" y="3671"/>
                  </a:lnTo>
                  <a:lnTo>
                    <a:pt x="1648" y="3675"/>
                  </a:lnTo>
                  <a:lnTo>
                    <a:pt x="1591" y="3678"/>
                  </a:lnTo>
                  <a:lnTo>
                    <a:pt x="1535" y="3682"/>
                  </a:lnTo>
                  <a:lnTo>
                    <a:pt x="1477" y="3686"/>
                  </a:lnTo>
                  <a:lnTo>
                    <a:pt x="1422" y="3691"/>
                  </a:lnTo>
                  <a:lnTo>
                    <a:pt x="1368" y="3702"/>
                  </a:lnTo>
                  <a:lnTo>
                    <a:pt x="1317" y="3717"/>
                  </a:lnTo>
                  <a:lnTo>
                    <a:pt x="1253" y="3742"/>
                  </a:lnTo>
                  <a:lnTo>
                    <a:pt x="1193" y="3775"/>
                  </a:lnTo>
                  <a:lnTo>
                    <a:pt x="1133" y="3811"/>
                  </a:lnTo>
                  <a:lnTo>
                    <a:pt x="1077" y="3849"/>
                  </a:lnTo>
                  <a:lnTo>
                    <a:pt x="1018" y="3888"/>
                  </a:lnTo>
                  <a:lnTo>
                    <a:pt x="962" y="3924"/>
                  </a:lnTo>
                  <a:lnTo>
                    <a:pt x="902" y="3957"/>
                  </a:lnTo>
                  <a:lnTo>
                    <a:pt x="840" y="3984"/>
                  </a:lnTo>
                  <a:lnTo>
                    <a:pt x="520" y="4064"/>
                  </a:lnTo>
                  <a:lnTo>
                    <a:pt x="482" y="4073"/>
                  </a:lnTo>
                  <a:lnTo>
                    <a:pt x="438" y="4080"/>
                  </a:lnTo>
                  <a:lnTo>
                    <a:pt x="395" y="4084"/>
                  </a:lnTo>
                  <a:lnTo>
                    <a:pt x="351" y="4086"/>
                  </a:lnTo>
                  <a:lnTo>
                    <a:pt x="308" y="4084"/>
                  </a:lnTo>
                  <a:lnTo>
                    <a:pt x="264" y="4078"/>
                  </a:lnTo>
                  <a:lnTo>
                    <a:pt x="226" y="4068"/>
                  </a:lnTo>
                  <a:lnTo>
                    <a:pt x="191" y="4053"/>
                  </a:lnTo>
                  <a:lnTo>
                    <a:pt x="160" y="4031"/>
                  </a:lnTo>
                  <a:lnTo>
                    <a:pt x="137" y="4004"/>
                  </a:lnTo>
                  <a:lnTo>
                    <a:pt x="122" y="3973"/>
                  </a:lnTo>
                  <a:lnTo>
                    <a:pt x="115" y="3938"/>
                  </a:lnTo>
                  <a:lnTo>
                    <a:pt x="113" y="3900"/>
                  </a:lnTo>
                  <a:lnTo>
                    <a:pt x="117" y="3860"/>
                  </a:lnTo>
                  <a:lnTo>
                    <a:pt x="124" y="3817"/>
                  </a:lnTo>
                  <a:lnTo>
                    <a:pt x="133" y="3775"/>
                  </a:lnTo>
                  <a:lnTo>
                    <a:pt x="142" y="3731"/>
                  </a:lnTo>
                  <a:lnTo>
                    <a:pt x="151" y="3691"/>
                  </a:lnTo>
                  <a:lnTo>
                    <a:pt x="158" y="3651"/>
                  </a:lnTo>
                  <a:lnTo>
                    <a:pt x="162" y="3617"/>
                  </a:lnTo>
                  <a:lnTo>
                    <a:pt x="160" y="3584"/>
                  </a:lnTo>
                  <a:lnTo>
                    <a:pt x="153" y="3551"/>
                  </a:lnTo>
                  <a:lnTo>
                    <a:pt x="140" y="3520"/>
                  </a:lnTo>
                  <a:lnTo>
                    <a:pt x="124" y="3489"/>
                  </a:lnTo>
                  <a:lnTo>
                    <a:pt x="108" y="3460"/>
                  </a:lnTo>
                  <a:lnTo>
                    <a:pt x="93" y="3429"/>
                  </a:lnTo>
                  <a:lnTo>
                    <a:pt x="88" y="3398"/>
                  </a:lnTo>
                  <a:lnTo>
                    <a:pt x="89" y="3368"/>
                  </a:lnTo>
                  <a:lnTo>
                    <a:pt x="142" y="3378"/>
                  </a:lnTo>
                  <a:lnTo>
                    <a:pt x="153" y="3340"/>
                  </a:lnTo>
                  <a:lnTo>
                    <a:pt x="277" y="3360"/>
                  </a:lnTo>
                  <a:lnTo>
                    <a:pt x="297" y="3406"/>
                  </a:lnTo>
                  <a:lnTo>
                    <a:pt x="337" y="3408"/>
                  </a:lnTo>
                  <a:lnTo>
                    <a:pt x="366" y="3348"/>
                  </a:lnTo>
                  <a:lnTo>
                    <a:pt x="477" y="3340"/>
                  </a:lnTo>
                  <a:lnTo>
                    <a:pt x="509" y="3404"/>
                  </a:lnTo>
                  <a:lnTo>
                    <a:pt x="535" y="3402"/>
                  </a:lnTo>
                  <a:lnTo>
                    <a:pt x="553" y="3340"/>
                  </a:lnTo>
                  <a:lnTo>
                    <a:pt x="686" y="3324"/>
                  </a:lnTo>
                  <a:lnTo>
                    <a:pt x="708" y="3378"/>
                  </a:lnTo>
                  <a:lnTo>
                    <a:pt x="720" y="3377"/>
                  </a:lnTo>
                  <a:lnTo>
                    <a:pt x="746" y="3320"/>
                  </a:lnTo>
                  <a:lnTo>
                    <a:pt x="849" y="3308"/>
                  </a:lnTo>
                  <a:lnTo>
                    <a:pt x="866" y="3346"/>
                  </a:lnTo>
                  <a:lnTo>
                    <a:pt x="924" y="3333"/>
                  </a:lnTo>
                  <a:lnTo>
                    <a:pt x="933" y="3288"/>
                  </a:lnTo>
                  <a:lnTo>
                    <a:pt x="1060" y="3268"/>
                  </a:lnTo>
                  <a:lnTo>
                    <a:pt x="1062" y="3298"/>
                  </a:lnTo>
                  <a:lnTo>
                    <a:pt x="1097" y="3288"/>
                  </a:lnTo>
                  <a:lnTo>
                    <a:pt x="1128" y="3273"/>
                  </a:lnTo>
                  <a:lnTo>
                    <a:pt x="1155" y="3258"/>
                  </a:lnTo>
                  <a:lnTo>
                    <a:pt x="1175" y="3238"/>
                  </a:lnTo>
                  <a:lnTo>
                    <a:pt x="1189" y="3217"/>
                  </a:lnTo>
                  <a:lnTo>
                    <a:pt x="1198" y="3177"/>
                  </a:lnTo>
                  <a:lnTo>
                    <a:pt x="1202" y="3133"/>
                  </a:lnTo>
                  <a:lnTo>
                    <a:pt x="1202" y="3084"/>
                  </a:lnTo>
                  <a:lnTo>
                    <a:pt x="1197" y="3031"/>
                  </a:lnTo>
                  <a:lnTo>
                    <a:pt x="1189" y="2978"/>
                  </a:lnTo>
                  <a:lnTo>
                    <a:pt x="1182" y="2922"/>
                  </a:lnTo>
                  <a:lnTo>
                    <a:pt x="1173" y="2868"/>
                  </a:lnTo>
                  <a:lnTo>
                    <a:pt x="1168" y="2813"/>
                  </a:lnTo>
                  <a:lnTo>
                    <a:pt x="1164" y="2762"/>
                  </a:lnTo>
                  <a:lnTo>
                    <a:pt x="1166" y="2715"/>
                  </a:lnTo>
                  <a:lnTo>
                    <a:pt x="1173" y="2671"/>
                  </a:lnTo>
                  <a:lnTo>
                    <a:pt x="1206" y="2664"/>
                  </a:lnTo>
                  <a:lnTo>
                    <a:pt x="1240" y="2651"/>
                  </a:lnTo>
                  <a:lnTo>
                    <a:pt x="1277" y="2637"/>
                  </a:lnTo>
                  <a:lnTo>
                    <a:pt x="1313" y="2620"/>
                  </a:lnTo>
                  <a:lnTo>
                    <a:pt x="1349" y="2608"/>
                  </a:lnTo>
                  <a:lnTo>
                    <a:pt x="1386" y="2597"/>
                  </a:lnTo>
                  <a:lnTo>
                    <a:pt x="1420" y="2591"/>
                  </a:lnTo>
                  <a:lnTo>
                    <a:pt x="1453" y="2591"/>
                  </a:lnTo>
                  <a:lnTo>
                    <a:pt x="1473" y="2649"/>
                  </a:lnTo>
                  <a:lnTo>
                    <a:pt x="1495" y="2697"/>
                  </a:lnTo>
                  <a:lnTo>
                    <a:pt x="1520" y="2737"/>
                  </a:lnTo>
                  <a:lnTo>
                    <a:pt x="1549" y="2768"/>
                  </a:lnTo>
                  <a:lnTo>
                    <a:pt x="1580" y="2793"/>
                  </a:lnTo>
                  <a:lnTo>
                    <a:pt x="1613" y="2809"/>
                  </a:lnTo>
                  <a:lnTo>
                    <a:pt x="1646" y="2818"/>
                  </a:lnTo>
                  <a:lnTo>
                    <a:pt x="1682" y="2822"/>
                  </a:lnTo>
                  <a:lnTo>
                    <a:pt x="1717" y="2818"/>
                  </a:lnTo>
                  <a:lnTo>
                    <a:pt x="1753" y="2809"/>
                  </a:lnTo>
                  <a:lnTo>
                    <a:pt x="1788" y="2795"/>
                  </a:lnTo>
                  <a:lnTo>
                    <a:pt x="1822" y="2777"/>
                  </a:lnTo>
                  <a:lnTo>
                    <a:pt x="1857" y="2751"/>
                  </a:lnTo>
                  <a:lnTo>
                    <a:pt x="1888" y="2724"/>
                  </a:lnTo>
                  <a:lnTo>
                    <a:pt x="1918" y="2691"/>
                  </a:lnTo>
                  <a:lnTo>
                    <a:pt x="1946" y="2657"/>
                  </a:lnTo>
                  <a:lnTo>
                    <a:pt x="1971" y="2617"/>
                  </a:lnTo>
                  <a:lnTo>
                    <a:pt x="1993" y="2577"/>
                  </a:lnTo>
                  <a:close/>
                  <a:moveTo>
                    <a:pt x="413" y="1677"/>
                  </a:moveTo>
                  <a:lnTo>
                    <a:pt x="389" y="1686"/>
                  </a:lnTo>
                  <a:lnTo>
                    <a:pt x="364" y="1693"/>
                  </a:lnTo>
                  <a:lnTo>
                    <a:pt x="338" y="1700"/>
                  </a:lnTo>
                  <a:lnTo>
                    <a:pt x="315" y="1709"/>
                  </a:lnTo>
                  <a:lnTo>
                    <a:pt x="293" y="1720"/>
                  </a:lnTo>
                  <a:lnTo>
                    <a:pt x="277" y="1737"/>
                  </a:lnTo>
                  <a:lnTo>
                    <a:pt x="264" y="1762"/>
                  </a:lnTo>
                  <a:lnTo>
                    <a:pt x="260" y="1789"/>
                  </a:lnTo>
                  <a:lnTo>
                    <a:pt x="264" y="1818"/>
                  </a:lnTo>
                  <a:lnTo>
                    <a:pt x="273" y="1849"/>
                  </a:lnTo>
                  <a:lnTo>
                    <a:pt x="286" y="1882"/>
                  </a:lnTo>
                  <a:lnTo>
                    <a:pt x="302" y="1913"/>
                  </a:lnTo>
                  <a:lnTo>
                    <a:pt x="318" y="1944"/>
                  </a:lnTo>
                  <a:lnTo>
                    <a:pt x="337" y="1973"/>
                  </a:lnTo>
                  <a:lnTo>
                    <a:pt x="351" y="2000"/>
                  </a:lnTo>
                  <a:lnTo>
                    <a:pt x="364" y="2024"/>
                  </a:lnTo>
                  <a:lnTo>
                    <a:pt x="373" y="2044"/>
                  </a:lnTo>
                  <a:lnTo>
                    <a:pt x="377" y="2064"/>
                  </a:lnTo>
                  <a:lnTo>
                    <a:pt x="380" y="2088"/>
                  </a:lnTo>
                  <a:lnTo>
                    <a:pt x="382" y="2111"/>
                  </a:lnTo>
                  <a:lnTo>
                    <a:pt x="382" y="2137"/>
                  </a:lnTo>
                  <a:lnTo>
                    <a:pt x="382" y="2162"/>
                  </a:lnTo>
                  <a:lnTo>
                    <a:pt x="384" y="2188"/>
                  </a:lnTo>
                  <a:lnTo>
                    <a:pt x="388" y="2211"/>
                  </a:lnTo>
                  <a:lnTo>
                    <a:pt x="391" y="2233"/>
                  </a:lnTo>
                  <a:lnTo>
                    <a:pt x="398" y="2253"/>
                  </a:lnTo>
                  <a:lnTo>
                    <a:pt x="409" y="2269"/>
                  </a:lnTo>
                  <a:lnTo>
                    <a:pt x="422" y="2282"/>
                  </a:lnTo>
                  <a:lnTo>
                    <a:pt x="440" y="2289"/>
                  </a:lnTo>
                  <a:lnTo>
                    <a:pt x="464" y="2291"/>
                  </a:lnTo>
                  <a:lnTo>
                    <a:pt x="493" y="2288"/>
                  </a:lnTo>
                  <a:lnTo>
                    <a:pt x="551" y="2271"/>
                  </a:lnTo>
                  <a:lnTo>
                    <a:pt x="602" y="2249"/>
                  </a:lnTo>
                  <a:lnTo>
                    <a:pt x="646" y="2222"/>
                  </a:lnTo>
                  <a:lnTo>
                    <a:pt x="684" y="2191"/>
                  </a:lnTo>
                  <a:lnTo>
                    <a:pt x="715" y="2155"/>
                  </a:lnTo>
                  <a:lnTo>
                    <a:pt x="740" y="2117"/>
                  </a:lnTo>
                  <a:lnTo>
                    <a:pt x="758" y="2075"/>
                  </a:lnTo>
                  <a:lnTo>
                    <a:pt x="769" y="2033"/>
                  </a:lnTo>
                  <a:lnTo>
                    <a:pt x="775" y="1991"/>
                  </a:lnTo>
                  <a:lnTo>
                    <a:pt x="773" y="1948"/>
                  </a:lnTo>
                  <a:lnTo>
                    <a:pt x="766" y="1906"/>
                  </a:lnTo>
                  <a:lnTo>
                    <a:pt x="751" y="1864"/>
                  </a:lnTo>
                  <a:lnTo>
                    <a:pt x="731" y="1826"/>
                  </a:lnTo>
                  <a:lnTo>
                    <a:pt x="704" y="1789"/>
                  </a:lnTo>
                  <a:lnTo>
                    <a:pt x="671" y="1757"/>
                  </a:lnTo>
                  <a:lnTo>
                    <a:pt x="633" y="1729"/>
                  </a:lnTo>
                  <a:lnTo>
                    <a:pt x="586" y="1706"/>
                  </a:lnTo>
                  <a:lnTo>
                    <a:pt x="535" y="1689"/>
                  </a:lnTo>
                  <a:lnTo>
                    <a:pt x="477" y="1678"/>
                  </a:lnTo>
                  <a:lnTo>
                    <a:pt x="413" y="1677"/>
                  </a:lnTo>
                  <a:close/>
                  <a:moveTo>
                    <a:pt x="1700" y="0"/>
                  </a:moveTo>
                  <a:lnTo>
                    <a:pt x="1855" y="0"/>
                  </a:lnTo>
                  <a:lnTo>
                    <a:pt x="1998" y="4"/>
                  </a:lnTo>
                  <a:lnTo>
                    <a:pt x="2135" y="13"/>
                  </a:lnTo>
                  <a:lnTo>
                    <a:pt x="2260" y="28"/>
                  </a:lnTo>
                  <a:lnTo>
                    <a:pt x="2380" y="46"/>
                  </a:lnTo>
                  <a:lnTo>
                    <a:pt x="2491" y="68"/>
                  </a:lnTo>
                  <a:lnTo>
                    <a:pt x="2595" y="97"/>
                  </a:lnTo>
                  <a:lnTo>
                    <a:pt x="2693" y="129"/>
                  </a:lnTo>
                  <a:lnTo>
                    <a:pt x="2784" y="168"/>
                  </a:lnTo>
                  <a:lnTo>
                    <a:pt x="2869" y="211"/>
                  </a:lnTo>
                  <a:lnTo>
                    <a:pt x="2949" y="258"/>
                  </a:lnTo>
                  <a:lnTo>
                    <a:pt x="3026" y="313"/>
                  </a:lnTo>
                  <a:lnTo>
                    <a:pt x="3097" y="375"/>
                  </a:lnTo>
                  <a:lnTo>
                    <a:pt x="3164" y="440"/>
                  </a:lnTo>
                  <a:lnTo>
                    <a:pt x="3228" y="513"/>
                  </a:lnTo>
                  <a:lnTo>
                    <a:pt x="3288" y="591"/>
                  </a:lnTo>
                  <a:lnTo>
                    <a:pt x="3344" y="675"/>
                  </a:lnTo>
                  <a:lnTo>
                    <a:pt x="3400" y="766"/>
                  </a:lnTo>
                  <a:lnTo>
                    <a:pt x="3453" y="864"/>
                  </a:lnTo>
                  <a:lnTo>
                    <a:pt x="3506" y="968"/>
                  </a:lnTo>
                  <a:lnTo>
                    <a:pt x="3546" y="1062"/>
                  </a:lnTo>
                  <a:lnTo>
                    <a:pt x="3580" y="1158"/>
                  </a:lnTo>
                  <a:lnTo>
                    <a:pt x="3608" y="1258"/>
                  </a:lnTo>
                  <a:lnTo>
                    <a:pt x="3631" y="1362"/>
                  </a:lnTo>
                  <a:lnTo>
                    <a:pt x="3646" y="1468"/>
                  </a:lnTo>
                  <a:lnTo>
                    <a:pt x="3655" y="1573"/>
                  </a:lnTo>
                  <a:lnTo>
                    <a:pt x="3657" y="1678"/>
                  </a:lnTo>
                  <a:lnTo>
                    <a:pt x="3651" y="1782"/>
                  </a:lnTo>
                  <a:lnTo>
                    <a:pt x="3638" y="1886"/>
                  </a:lnTo>
                  <a:lnTo>
                    <a:pt x="3618" y="1988"/>
                  </a:lnTo>
                  <a:lnTo>
                    <a:pt x="3591" y="2086"/>
                  </a:lnTo>
                  <a:lnTo>
                    <a:pt x="3557" y="2180"/>
                  </a:lnTo>
                  <a:lnTo>
                    <a:pt x="3515" y="2271"/>
                  </a:lnTo>
                  <a:lnTo>
                    <a:pt x="3466" y="2357"/>
                  </a:lnTo>
                  <a:lnTo>
                    <a:pt x="3408" y="2437"/>
                  </a:lnTo>
                  <a:lnTo>
                    <a:pt x="3342" y="2513"/>
                  </a:lnTo>
                  <a:lnTo>
                    <a:pt x="3271" y="2586"/>
                  </a:lnTo>
                  <a:lnTo>
                    <a:pt x="3195" y="2651"/>
                  </a:lnTo>
                  <a:lnTo>
                    <a:pt x="3113" y="2711"/>
                  </a:lnTo>
                  <a:lnTo>
                    <a:pt x="3024" y="2766"/>
                  </a:lnTo>
                  <a:lnTo>
                    <a:pt x="2931" y="2815"/>
                  </a:lnTo>
                  <a:lnTo>
                    <a:pt x="2833" y="2857"/>
                  </a:lnTo>
                  <a:lnTo>
                    <a:pt x="2806" y="2866"/>
                  </a:lnTo>
                  <a:lnTo>
                    <a:pt x="2771" y="2877"/>
                  </a:lnTo>
                  <a:lnTo>
                    <a:pt x="2735" y="2888"/>
                  </a:lnTo>
                  <a:lnTo>
                    <a:pt x="2695" y="2897"/>
                  </a:lnTo>
                  <a:lnTo>
                    <a:pt x="2653" y="2904"/>
                  </a:lnTo>
                  <a:lnTo>
                    <a:pt x="2613" y="2908"/>
                  </a:lnTo>
                  <a:lnTo>
                    <a:pt x="2573" y="2906"/>
                  </a:lnTo>
                  <a:lnTo>
                    <a:pt x="2535" y="2900"/>
                  </a:lnTo>
                  <a:lnTo>
                    <a:pt x="2500" y="2888"/>
                  </a:lnTo>
                  <a:lnTo>
                    <a:pt x="2469" y="2868"/>
                  </a:lnTo>
                  <a:lnTo>
                    <a:pt x="2440" y="2840"/>
                  </a:lnTo>
                  <a:lnTo>
                    <a:pt x="2415" y="2808"/>
                  </a:lnTo>
                  <a:lnTo>
                    <a:pt x="2389" y="2771"/>
                  </a:lnTo>
                  <a:lnTo>
                    <a:pt x="2368" y="2735"/>
                  </a:lnTo>
                  <a:lnTo>
                    <a:pt x="2346" y="2698"/>
                  </a:lnTo>
                  <a:lnTo>
                    <a:pt x="2324" y="2664"/>
                  </a:lnTo>
                  <a:lnTo>
                    <a:pt x="2300" y="2633"/>
                  </a:lnTo>
                  <a:lnTo>
                    <a:pt x="2269" y="2600"/>
                  </a:lnTo>
                  <a:lnTo>
                    <a:pt x="2229" y="2571"/>
                  </a:lnTo>
                  <a:lnTo>
                    <a:pt x="2184" y="2548"/>
                  </a:lnTo>
                  <a:lnTo>
                    <a:pt x="2133" y="2528"/>
                  </a:lnTo>
                  <a:lnTo>
                    <a:pt x="2080" y="2511"/>
                  </a:lnTo>
                  <a:lnTo>
                    <a:pt x="2024" y="2497"/>
                  </a:lnTo>
                  <a:lnTo>
                    <a:pt x="1968" y="2484"/>
                  </a:lnTo>
                  <a:lnTo>
                    <a:pt x="1911" y="2473"/>
                  </a:lnTo>
                  <a:lnTo>
                    <a:pt x="1857" y="2464"/>
                  </a:lnTo>
                  <a:lnTo>
                    <a:pt x="1780" y="2455"/>
                  </a:lnTo>
                  <a:lnTo>
                    <a:pt x="1702" y="2455"/>
                  </a:lnTo>
                  <a:lnTo>
                    <a:pt x="1622" y="2462"/>
                  </a:lnTo>
                  <a:lnTo>
                    <a:pt x="1542" y="2475"/>
                  </a:lnTo>
                  <a:lnTo>
                    <a:pt x="1460" y="2493"/>
                  </a:lnTo>
                  <a:lnTo>
                    <a:pt x="1382" y="2513"/>
                  </a:lnTo>
                  <a:lnTo>
                    <a:pt x="1306" y="2538"/>
                  </a:lnTo>
                  <a:lnTo>
                    <a:pt x="1233" y="2564"/>
                  </a:lnTo>
                  <a:lnTo>
                    <a:pt x="1166" y="2589"/>
                  </a:lnTo>
                  <a:lnTo>
                    <a:pt x="1102" y="2613"/>
                  </a:lnTo>
                  <a:lnTo>
                    <a:pt x="1046" y="2637"/>
                  </a:lnTo>
                  <a:lnTo>
                    <a:pt x="1017" y="2648"/>
                  </a:lnTo>
                  <a:lnTo>
                    <a:pt x="982" y="2664"/>
                  </a:lnTo>
                  <a:lnTo>
                    <a:pt x="944" y="2680"/>
                  </a:lnTo>
                  <a:lnTo>
                    <a:pt x="902" y="2697"/>
                  </a:lnTo>
                  <a:lnTo>
                    <a:pt x="858" y="2711"/>
                  </a:lnTo>
                  <a:lnTo>
                    <a:pt x="815" y="2724"/>
                  </a:lnTo>
                  <a:lnTo>
                    <a:pt x="769" y="2733"/>
                  </a:lnTo>
                  <a:lnTo>
                    <a:pt x="728" y="2737"/>
                  </a:lnTo>
                  <a:lnTo>
                    <a:pt x="689" y="2731"/>
                  </a:lnTo>
                  <a:lnTo>
                    <a:pt x="649" y="2720"/>
                  </a:lnTo>
                  <a:lnTo>
                    <a:pt x="617" y="2704"/>
                  </a:lnTo>
                  <a:lnTo>
                    <a:pt x="591" y="2686"/>
                  </a:lnTo>
                  <a:lnTo>
                    <a:pt x="569" y="2662"/>
                  </a:lnTo>
                  <a:lnTo>
                    <a:pt x="551" y="2638"/>
                  </a:lnTo>
                  <a:lnTo>
                    <a:pt x="537" y="2611"/>
                  </a:lnTo>
                  <a:lnTo>
                    <a:pt x="526" y="2584"/>
                  </a:lnTo>
                  <a:lnTo>
                    <a:pt x="515" y="2557"/>
                  </a:lnTo>
                  <a:lnTo>
                    <a:pt x="506" y="2531"/>
                  </a:lnTo>
                  <a:lnTo>
                    <a:pt x="495" y="2506"/>
                  </a:lnTo>
                  <a:lnTo>
                    <a:pt x="484" y="2482"/>
                  </a:lnTo>
                  <a:lnTo>
                    <a:pt x="471" y="2462"/>
                  </a:lnTo>
                  <a:lnTo>
                    <a:pt x="457" y="2446"/>
                  </a:lnTo>
                  <a:lnTo>
                    <a:pt x="437" y="2433"/>
                  </a:lnTo>
                  <a:lnTo>
                    <a:pt x="437" y="2451"/>
                  </a:lnTo>
                  <a:lnTo>
                    <a:pt x="448" y="2491"/>
                  </a:lnTo>
                  <a:lnTo>
                    <a:pt x="455" y="2533"/>
                  </a:lnTo>
                  <a:lnTo>
                    <a:pt x="464" y="2575"/>
                  </a:lnTo>
                  <a:lnTo>
                    <a:pt x="473" y="2617"/>
                  </a:lnTo>
                  <a:lnTo>
                    <a:pt x="484" y="2657"/>
                  </a:lnTo>
                  <a:lnTo>
                    <a:pt x="498" y="2693"/>
                  </a:lnTo>
                  <a:lnTo>
                    <a:pt x="517" y="2724"/>
                  </a:lnTo>
                  <a:lnTo>
                    <a:pt x="546" y="2755"/>
                  </a:lnTo>
                  <a:lnTo>
                    <a:pt x="578" y="2778"/>
                  </a:lnTo>
                  <a:lnTo>
                    <a:pt x="613" y="2795"/>
                  </a:lnTo>
                  <a:lnTo>
                    <a:pt x="649" y="2804"/>
                  </a:lnTo>
                  <a:lnTo>
                    <a:pt x="689" y="2808"/>
                  </a:lnTo>
                  <a:lnTo>
                    <a:pt x="729" y="2806"/>
                  </a:lnTo>
                  <a:lnTo>
                    <a:pt x="771" y="2800"/>
                  </a:lnTo>
                  <a:lnTo>
                    <a:pt x="813" y="2791"/>
                  </a:lnTo>
                  <a:lnTo>
                    <a:pt x="855" y="2780"/>
                  </a:lnTo>
                  <a:lnTo>
                    <a:pt x="898" y="2768"/>
                  </a:lnTo>
                  <a:lnTo>
                    <a:pt x="938" y="2753"/>
                  </a:lnTo>
                  <a:lnTo>
                    <a:pt x="978" y="2740"/>
                  </a:lnTo>
                  <a:lnTo>
                    <a:pt x="1017" y="2728"/>
                  </a:lnTo>
                  <a:lnTo>
                    <a:pt x="1051" y="2717"/>
                  </a:lnTo>
                  <a:lnTo>
                    <a:pt x="1086" y="2708"/>
                  </a:lnTo>
                  <a:lnTo>
                    <a:pt x="1089" y="2713"/>
                  </a:lnTo>
                  <a:lnTo>
                    <a:pt x="1097" y="2968"/>
                  </a:lnTo>
                  <a:lnTo>
                    <a:pt x="1089" y="2969"/>
                  </a:lnTo>
                  <a:lnTo>
                    <a:pt x="1060" y="3020"/>
                  </a:lnTo>
                  <a:lnTo>
                    <a:pt x="957" y="3040"/>
                  </a:lnTo>
                  <a:lnTo>
                    <a:pt x="928" y="2995"/>
                  </a:lnTo>
                  <a:lnTo>
                    <a:pt x="873" y="3002"/>
                  </a:lnTo>
                  <a:lnTo>
                    <a:pt x="857" y="3040"/>
                  </a:lnTo>
                  <a:lnTo>
                    <a:pt x="740" y="3064"/>
                  </a:lnTo>
                  <a:lnTo>
                    <a:pt x="726" y="3022"/>
                  </a:lnTo>
                  <a:lnTo>
                    <a:pt x="678" y="3026"/>
                  </a:lnTo>
                  <a:lnTo>
                    <a:pt x="657" y="3080"/>
                  </a:lnTo>
                  <a:lnTo>
                    <a:pt x="526" y="3077"/>
                  </a:lnTo>
                  <a:lnTo>
                    <a:pt x="518" y="3033"/>
                  </a:lnTo>
                  <a:lnTo>
                    <a:pt x="493" y="3033"/>
                  </a:lnTo>
                  <a:lnTo>
                    <a:pt x="473" y="3080"/>
                  </a:lnTo>
                  <a:lnTo>
                    <a:pt x="329" y="3071"/>
                  </a:lnTo>
                  <a:lnTo>
                    <a:pt x="340" y="3018"/>
                  </a:lnTo>
                  <a:lnTo>
                    <a:pt x="293" y="3015"/>
                  </a:lnTo>
                  <a:lnTo>
                    <a:pt x="277" y="3064"/>
                  </a:lnTo>
                  <a:lnTo>
                    <a:pt x="166" y="3037"/>
                  </a:lnTo>
                  <a:lnTo>
                    <a:pt x="164" y="3004"/>
                  </a:lnTo>
                  <a:lnTo>
                    <a:pt x="133" y="2998"/>
                  </a:lnTo>
                  <a:lnTo>
                    <a:pt x="104" y="2991"/>
                  </a:lnTo>
                  <a:lnTo>
                    <a:pt x="80" y="2980"/>
                  </a:lnTo>
                  <a:lnTo>
                    <a:pt x="60" y="2966"/>
                  </a:lnTo>
                  <a:lnTo>
                    <a:pt x="46" y="2948"/>
                  </a:lnTo>
                  <a:lnTo>
                    <a:pt x="40" y="2924"/>
                  </a:lnTo>
                  <a:lnTo>
                    <a:pt x="46" y="2897"/>
                  </a:lnTo>
                  <a:lnTo>
                    <a:pt x="57" y="2868"/>
                  </a:lnTo>
                  <a:lnTo>
                    <a:pt x="71" y="2838"/>
                  </a:lnTo>
                  <a:lnTo>
                    <a:pt x="89" y="2809"/>
                  </a:lnTo>
                  <a:lnTo>
                    <a:pt x="109" y="2780"/>
                  </a:lnTo>
                  <a:lnTo>
                    <a:pt x="128" y="2755"/>
                  </a:lnTo>
                  <a:lnTo>
                    <a:pt x="142" y="2731"/>
                  </a:lnTo>
                  <a:lnTo>
                    <a:pt x="153" y="2713"/>
                  </a:lnTo>
                  <a:lnTo>
                    <a:pt x="100" y="2657"/>
                  </a:lnTo>
                  <a:lnTo>
                    <a:pt x="106" y="2644"/>
                  </a:lnTo>
                  <a:lnTo>
                    <a:pt x="209" y="2600"/>
                  </a:lnTo>
                  <a:lnTo>
                    <a:pt x="244" y="2578"/>
                  </a:lnTo>
                  <a:lnTo>
                    <a:pt x="269" y="2555"/>
                  </a:lnTo>
                  <a:lnTo>
                    <a:pt x="284" y="2529"/>
                  </a:lnTo>
                  <a:lnTo>
                    <a:pt x="289" y="2506"/>
                  </a:lnTo>
                  <a:lnTo>
                    <a:pt x="288" y="2478"/>
                  </a:lnTo>
                  <a:lnTo>
                    <a:pt x="280" y="2451"/>
                  </a:lnTo>
                  <a:lnTo>
                    <a:pt x="266" y="2424"/>
                  </a:lnTo>
                  <a:lnTo>
                    <a:pt x="246" y="2397"/>
                  </a:lnTo>
                  <a:lnTo>
                    <a:pt x="222" y="2368"/>
                  </a:lnTo>
                  <a:lnTo>
                    <a:pt x="197" y="2340"/>
                  </a:lnTo>
                  <a:lnTo>
                    <a:pt x="169" y="2313"/>
                  </a:lnTo>
                  <a:lnTo>
                    <a:pt x="140" y="2284"/>
                  </a:lnTo>
                  <a:lnTo>
                    <a:pt x="111" y="2257"/>
                  </a:lnTo>
                  <a:lnTo>
                    <a:pt x="84" y="2229"/>
                  </a:lnTo>
                  <a:lnTo>
                    <a:pt x="58" y="2204"/>
                  </a:lnTo>
                  <a:lnTo>
                    <a:pt x="37" y="2178"/>
                  </a:lnTo>
                  <a:lnTo>
                    <a:pt x="18" y="2155"/>
                  </a:lnTo>
                  <a:lnTo>
                    <a:pt x="6" y="2131"/>
                  </a:lnTo>
                  <a:lnTo>
                    <a:pt x="0" y="2109"/>
                  </a:lnTo>
                  <a:lnTo>
                    <a:pt x="0" y="2088"/>
                  </a:lnTo>
                  <a:lnTo>
                    <a:pt x="11" y="2064"/>
                  </a:lnTo>
                  <a:lnTo>
                    <a:pt x="28" y="2044"/>
                  </a:lnTo>
                  <a:lnTo>
                    <a:pt x="48" y="2024"/>
                  </a:lnTo>
                  <a:lnTo>
                    <a:pt x="73" y="2006"/>
                  </a:lnTo>
                  <a:lnTo>
                    <a:pt x="100" y="1988"/>
                  </a:lnTo>
                  <a:lnTo>
                    <a:pt x="128" y="1969"/>
                  </a:lnTo>
                  <a:lnTo>
                    <a:pt x="155" y="1949"/>
                  </a:lnTo>
                  <a:lnTo>
                    <a:pt x="180" y="1928"/>
                  </a:lnTo>
                  <a:lnTo>
                    <a:pt x="200" y="1904"/>
                  </a:lnTo>
                  <a:lnTo>
                    <a:pt x="217" y="1877"/>
                  </a:lnTo>
                  <a:lnTo>
                    <a:pt x="226" y="1844"/>
                  </a:lnTo>
                  <a:lnTo>
                    <a:pt x="226" y="1811"/>
                  </a:lnTo>
                  <a:lnTo>
                    <a:pt x="218" y="1780"/>
                  </a:lnTo>
                  <a:lnTo>
                    <a:pt x="206" y="1753"/>
                  </a:lnTo>
                  <a:lnTo>
                    <a:pt x="189" y="1726"/>
                  </a:lnTo>
                  <a:lnTo>
                    <a:pt x="171" y="1700"/>
                  </a:lnTo>
                  <a:lnTo>
                    <a:pt x="151" y="1675"/>
                  </a:lnTo>
                  <a:lnTo>
                    <a:pt x="133" y="1648"/>
                  </a:lnTo>
                  <a:lnTo>
                    <a:pt x="117" y="1620"/>
                  </a:lnTo>
                  <a:lnTo>
                    <a:pt x="106" y="1591"/>
                  </a:lnTo>
                  <a:lnTo>
                    <a:pt x="102" y="1557"/>
                  </a:lnTo>
                  <a:lnTo>
                    <a:pt x="106" y="1520"/>
                  </a:lnTo>
                  <a:lnTo>
                    <a:pt x="173" y="1388"/>
                  </a:lnTo>
                  <a:lnTo>
                    <a:pt x="273" y="1144"/>
                  </a:lnTo>
                  <a:lnTo>
                    <a:pt x="286" y="1095"/>
                  </a:lnTo>
                  <a:lnTo>
                    <a:pt x="297" y="1040"/>
                  </a:lnTo>
                  <a:lnTo>
                    <a:pt x="302" y="984"/>
                  </a:lnTo>
                  <a:lnTo>
                    <a:pt x="309" y="928"/>
                  </a:lnTo>
                  <a:lnTo>
                    <a:pt x="318" y="873"/>
                  </a:lnTo>
                  <a:lnTo>
                    <a:pt x="329" y="820"/>
                  </a:lnTo>
                  <a:lnTo>
                    <a:pt x="346" y="771"/>
                  </a:lnTo>
                  <a:lnTo>
                    <a:pt x="384" y="697"/>
                  </a:lnTo>
                  <a:lnTo>
                    <a:pt x="433" y="622"/>
                  </a:lnTo>
                  <a:lnTo>
                    <a:pt x="493" y="551"/>
                  </a:lnTo>
                  <a:lnTo>
                    <a:pt x="560" y="484"/>
                  </a:lnTo>
                  <a:lnTo>
                    <a:pt x="635" y="420"/>
                  </a:lnTo>
                  <a:lnTo>
                    <a:pt x="717" y="360"/>
                  </a:lnTo>
                  <a:lnTo>
                    <a:pt x="802" y="304"/>
                  </a:lnTo>
                  <a:lnTo>
                    <a:pt x="889" y="251"/>
                  </a:lnTo>
                  <a:lnTo>
                    <a:pt x="978" y="206"/>
                  </a:lnTo>
                  <a:lnTo>
                    <a:pt x="1069" y="164"/>
                  </a:lnTo>
                  <a:lnTo>
                    <a:pt x="1158" y="129"/>
                  </a:lnTo>
                  <a:lnTo>
                    <a:pt x="1246" y="100"/>
                  </a:lnTo>
                  <a:lnTo>
                    <a:pt x="1566" y="17"/>
                  </a:lnTo>
                  <a:lnTo>
                    <a:pt x="17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6" name="Oval 1">
              <a:extLst>
                <a:ext uri="{FF2B5EF4-FFF2-40B4-BE49-F238E27FC236}">
                  <a16:creationId xmlns:a16="http://schemas.microsoft.com/office/drawing/2014/main" id="{DB428BF2-DE8E-467D-828E-A809E6080144}"/>
                </a:ext>
              </a:extLst>
            </p:cNvPr>
            <p:cNvSpPr/>
            <p:nvPr/>
          </p:nvSpPr>
          <p:spPr>
            <a:xfrm>
              <a:off x="4871289" y="2163115"/>
              <a:ext cx="284572" cy="306011"/>
            </a:xfrm>
            <a:custGeom>
              <a:avLst/>
              <a:gdLst/>
              <a:ahLst/>
              <a:cxnLst/>
              <a:rect l="l" t="t" r="r" b="b"/>
              <a:pathLst>
                <a:path w="4669637" h="50214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Oval 6">
              <a:extLst>
                <a:ext uri="{FF2B5EF4-FFF2-40B4-BE49-F238E27FC236}">
                  <a16:creationId xmlns:a16="http://schemas.microsoft.com/office/drawing/2014/main" id="{79ECA8C1-3918-45F7-8315-5AE90BA09262}"/>
                </a:ext>
              </a:extLst>
            </p:cNvPr>
            <p:cNvSpPr/>
            <p:nvPr/>
          </p:nvSpPr>
          <p:spPr>
            <a:xfrm>
              <a:off x="4246861" y="1796567"/>
              <a:ext cx="265718" cy="292583"/>
            </a:xfrm>
            <a:custGeom>
              <a:avLst/>
              <a:gdLst/>
              <a:ahLst/>
              <a:cxnLst/>
              <a:rect l="l" t="t" r="r" b="b"/>
              <a:pathLst>
                <a:path w="3596792" h="3960440">
                  <a:moveTo>
                    <a:pt x="1094942" y="2061441"/>
                  </a:moveTo>
                  <a:lnTo>
                    <a:pt x="1094942" y="2457943"/>
                  </a:lnTo>
                  <a:lnTo>
                    <a:pt x="698440" y="2457943"/>
                  </a:lnTo>
                  <a:lnTo>
                    <a:pt x="698440" y="2867371"/>
                  </a:lnTo>
                  <a:lnTo>
                    <a:pt x="1094942" y="2867371"/>
                  </a:lnTo>
                  <a:lnTo>
                    <a:pt x="1094942" y="3263873"/>
                  </a:lnTo>
                  <a:lnTo>
                    <a:pt x="1504370" y="3263873"/>
                  </a:lnTo>
                  <a:lnTo>
                    <a:pt x="1504370" y="2867371"/>
                  </a:lnTo>
                  <a:lnTo>
                    <a:pt x="1900872" y="2867371"/>
                  </a:lnTo>
                  <a:lnTo>
                    <a:pt x="1900872" y="2457943"/>
                  </a:lnTo>
                  <a:lnTo>
                    <a:pt x="1504370" y="2457943"/>
                  </a:lnTo>
                  <a:lnTo>
                    <a:pt x="1504370" y="2061441"/>
                  </a:lnTo>
                  <a:close/>
                  <a:moveTo>
                    <a:pt x="2799823" y="26785"/>
                  </a:moveTo>
                  <a:lnTo>
                    <a:pt x="3448872" y="1190236"/>
                  </a:lnTo>
                  <a:cubicBezTo>
                    <a:pt x="3542508" y="1318796"/>
                    <a:pt x="3596792" y="1477271"/>
                    <a:pt x="3596792" y="1648425"/>
                  </a:cubicBezTo>
                  <a:cubicBezTo>
                    <a:pt x="3596792" y="2085883"/>
                    <a:pt x="3242162" y="2440513"/>
                    <a:pt x="2804704" y="2440513"/>
                  </a:cubicBezTo>
                  <a:lnTo>
                    <a:pt x="2774283" y="2438977"/>
                  </a:lnTo>
                  <a:cubicBezTo>
                    <a:pt x="2737083" y="2264385"/>
                    <a:pt x="2663682" y="2103273"/>
                    <a:pt x="2561997" y="1963663"/>
                  </a:cubicBezTo>
                  <a:lnTo>
                    <a:pt x="2140652" y="1208381"/>
                  </a:lnTo>
                  <a:close/>
                  <a:moveTo>
                    <a:pt x="1291647" y="0"/>
                  </a:moveTo>
                  <a:lnTo>
                    <a:pt x="2356605" y="1908989"/>
                  </a:lnTo>
                  <a:cubicBezTo>
                    <a:pt x="2510243" y="2119929"/>
                    <a:pt x="2599312" y="2379955"/>
                    <a:pt x="2599312" y="2660784"/>
                  </a:cubicBezTo>
                  <a:cubicBezTo>
                    <a:pt x="2599312" y="3378564"/>
                    <a:pt x="2017436" y="3960440"/>
                    <a:pt x="1299656" y="3960440"/>
                  </a:cubicBezTo>
                  <a:cubicBezTo>
                    <a:pt x="581876" y="3960440"/>
                    <a:pt x="0" y="3378564"/>
                    <a:pt x="0" y="2660784"/>
                  </a:cubicBezTo>
                  <a:cubicBezTo>
                    <a:pt x="0" y="2462086"/>
                    <a:pt x="44590" y="2273803"/>
                    <a:pt x="125671" y="2106038"/>
                  </a:cubicBezTo>
                  <a:lnTo>
                    <a:pt x="116762" y="21060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9">
              <a:extLst>
                <a:ext uri="{FF2B5EF4-FFF2-40B4-BE49-F238E27FC236}">
                  <a16:creationId xmlns:a16="http://schemas.microsoft.com/office/drawing/2014/main" id="{24468334-0700-4872-BCFF-0EC8E421BE3D}"/>
                </a:ext>
              </a:extLst>
            </p:cNvPr>
            <p:cNvSpPr>
              <a:spLocks/>
            </p:cNvSpPr>
            <p:nvPr/>
          </p:nvSpPr>
          <p:spPr bwMode="auto">
            <a:xfrm>
              <a:off x="4948431" y="1460681"/>
              <a:ext cx="217252" cy="281966"/>
            </a:xfrm>
            <a:custGeom>
              <a:avLst/>
              <a:gdLst>
                <a:gd name="T0" fmla="*/ 536 w 1882"/>
                <a:gd name="T1" fmla="*/ 10 h 2443"/>
                <a:gd name="T2" fmla="*/ 642 w 1882"/>
                <a:gd name="T3" fmla="*/ 32 h 2443"/>
                <a:gd name="T4" fmla="*/ 821 w 1882"/>
                <a:gd name="T5" fmla="*/ 80 h 2443"/>
                <a:gd name="T6" fmla="*/ 1054 w 1882"/>
                <a:gd name="T7" fmla="*/ 87 h 2443"/>
                <a:gd name="T8" fmla="*/ 1196 w 1882"/>
                <a:gd name="T9" fmla="*/ 59 h 2443"/>
                <a:gd name="T10" fmla="*/ 1321 w 1882"/>
                <a:gd name="T11" fmla="*/ 24 h 2443"/>
                <a:gd name="T12" fmla="*/ 1495 w 1882"/>
                <a:gd name="T13" fmla="*/ 8 h 2443"/>
                <a:gd name="T14" fmla="*/ 1566 w 1882"/>
                <a:gd name="T15" fmla="*/ 20 h 2443"/>
                <a:gd name="T16" fmla="*/ 1705 w 1882"/>
                <a:gd name="T17" fmla="*/ 69 h 2443"/>
                <a:gd name="T18" fmla="*/ 1811 w 1882"/>
                <a:gd name="T19" fmla="*/ 201 h 2443"/>
                <a:gd name="T20" fmla="*/ 1864 w 1882"/>
                <a:gd name="T21" fmla="*/ 359 h 2443"/>
                <a:gd name="T22" fmla="*/ 1881 w 1882"/>
                <a:gd name="T23" fmla="*/ 493 h 2443"/>
                <a:gd name="T24" fmla="*/ 1882 w 1882"/>
                <a:gd name="T25" fmla="*/ 550 h 2443"/>
                <a:gd name="T26" fmla="*/ 1842 w 1882"/>
                <a:gd name="T27" fmla="*/ 801 h 2443"/>
                <a:gd name="T28" fmla="*/ 1802 w 1882"/>
                <a:gd name="T29" fmla="*/ 923 h 2443"/>
                <a:gd name="T30" fmla="*/ 1727 w 1882"/>
                <a:gd name="T31" fmla="*/ 1080 h 2443"/>
                <a:gd name="T32" fmla="*/ 1661 w 1882"/>
                <a:gd name="T33" fmla="*/ 1268 h 2443"/>
                <a:gd name="T34" fmla="*/ 1644 w 1882"/>
                <a:gd name="T35" fmla="*/ 1341 h 2443"/>
                <a:gd name="T36" fmla="*/ 1636 w 1882"/>
                <a:gd name="T37" fmla="*/ 1465 h 2443"/>
                <a:gd name="T38" fmla="*/ 1614 w 1882"/>
                <a:gd name="T39" fmla="*/ 1657 h 2443"/>
                <a:gd name="T40" fmla="*/ 1567 w 1882"/>
                <a:gd name="T41" fmla="*/ 1913 h 2443"/>
                <a:gd name="T42" fmla="*/ 1526 w 1882"/>
                <a:gd name="T43" fmla="*/ 2084 h 2443"/>
                <a:gd name="T44" fmla="*/ 1493 w 1882"/>
                <a:gd name="T45" fmla="*/ 2189 h 2443"/>
                <a:gd name="T46" fmla="*/ 1400 w 1882"/>
                <a:gd name="T47" fmla="*/ 2375 h 2443"/>
                <a:gd name="T48" fmla="*/ 1327 w 1882"/>
                <a:gd name="T49" fmla="*/ 2438 h 2443"/>
                <a:gd name="T50" fmla="*/ 1287 w 1882"/>
                <a:gd name="T51" fmla="*/ 2441 h 2443"/>
                <a:gd name="T52" fmla="*/ 1243 w 1882"/>
                <a:gd name="T53" fmla="*/ 2407 h 2443"/>
                <a:gd name="T54" fmla="*/ 1201 w 1882"/>
                <a:gd name="T55" fmla="*/ 2280 h 2443"/>
                <a:gd name="T56" fmla="*/ 1180 w 1882"/>
                <a:gd name="T57" fmla="*/ 2148 h 2443"/>
                <a:gd name="T58" fmla="*/ 1174 w 1882"/>
                <a:gd name="T59" fmla="*/ 2039 h 2443"/>
                <a:gd name="T60" fmla="*/ 1152 w 1882"/>
                <a:gd name="T61" fmla="*/ 1785 h 2443"/>
                <a:gd name="T62" fmla="*/ 1125 w 1882"/>
                <a:gd name="T63" fmla="*/ 1654 h 2443"/>
                <a:gd name="T64" fmla="*/ 1089 w 1882"/>
                <a:gd name="T65" fmla="*/ 1553 h 2443"/>
                <a:gd name="T66" fmla="*/ 1008 w 1882"/>
                <a:gd name="T67" fmla="*/ 1480 h 2443"/>
                <a:gd name="T68" fmla="*/ 945 w 1882"/>
                <a:gd name="T69" fmla="*/ 1464 h 2443"/>
                <a:gd name="T70" fmla="*/ 860 w 1882"/>
                <a:gd name="T71" fmla="*/ 1476 h 2443"/>
                <a:gd name="T72" fmla="*/ 785 w 1882"/>
                <a:gd name="T73" fmla="*/ 1545 h 2443"/>
                <a:gd name="T74" fmla="*/ 761 w 1882"/>
                <a:gd name="T75" fmla="*/ 1600 h 2443"/>
                <a:gd name="T76" fmla="*/ 736 w 1882"/>
                <a:gd name="T77" fmla="*/ 1692 h 2443"/>
                <a:gd name="T78" fmla="*/ 711 w 1882"/>
                <a:gd name="T79" fmla="*/ 1877 h 2443"/>
                <a:gd name="T80" fmla="*/ 695 w 1882"/>
                <a:gd name="T81" fmla="*/ 2046 h 2443"/>
                <a:gd name="T82" fmla="*/ 690 w 1882"/>
                <a:gd name="T83" fmla="*/ 2157 h 2443"/>
                <a:gd name="T84" fmla="*/ 657 w 1882"/>
                <a:gd name="T85" fmla="*/ 2345 h 2443"/>
                <a:gd name="T86" fmla="*/ 613 w 1882"/>
                <a:gd name="T87" fmla="*/ 2424 h 2443"/>
                <a:gd name="T88" fmla="*/ 592 w 1882"/>
                <a:gd name="T89" fmla="*/ 2439 h 2443"/>
                <a:gd name="T90" fmla="*/ 481 w 1882"/>
                <a:gd name="T91" fmla="*/ 2389 h 2443"/>
                <a:gd name="T92" fmla="*/ 415 w 1882"/>
                <a:gd name="T93" fmla="*/ 2278 h 2443"/>
                <a:gd name="T94" fmla="*/ 392 w 1882"/>
                <a:gd name="T95" fmla="*/ 2217 h 2443"/>
                <a:gd name="T96" fmla="*/ 332 w 1882"/>
                <a:gd name="T97" fmla="*/ 2029 h 2443"/>
                <a:gd name="T98" fmla="*/ 286 w 1882"/>
                <a:gd name="T99" fmla="*/ 1821 h 2443"/>
                <a:gd name="T100" fmla="*/ 259 w 1882"/>
                <a:gd name="T101" fmla="*/ 1671 h 2443"/>
                <a:gd name="T102" fmla="*/ 240 w 1882"/>
                <a:gd name="T103" fmla="*/ 1555 h 2443"/>
                <a:gd name="T104" fmla="*/ 229 w 1882"/>
                <a:gd name="T105" fmla="*/ 1385 h 2443"/>
                <a:gd name="T106" fmla="*/ 218 w 1882"/>
                <a:gd name="T107" fmla="*/ 1279 h 2443"/>
                <a:gd name="T108" fmla="*/ 158 w 1882"/>
                <a:gd name="T109" fmla="*/ 1075 h 2443"/>
                <a:gd name="T110" fmla="*/ 131 w 1882"/>
                <a:gd name="T111" fmla="*/ 1004 h 2443"/>
                <a:gd name="T112" fmla="*/ 29 w 1882"/>
                <a:gd name="T113" fmla="*/ 722 h 2443"/>
                <a:gd name="T114" fmla="*/ 1 w 1882"/>
                <a:gd name="T115" fmla="*/ 565 h 2443"/>
                <a:gd name="T116" fmla="*/ 10 w 1882"/>
                <a:gd name="T117" fmla="*/ 393 h 2443"/>
                <a:gd name="T118" fmla="*/ 69 w 1882"/>
                <a:gd name="T119" fmla="*/ 212 h 2443"/>
                <a:gd name="T120" fmla="*/ 137 w 1882"/>
                <a:gd name="T121" fmla="*/ 118 h 2443"/>
                <a:gd name="T122" fmla="*/ 184 w 1882"/>
                <a:gd name="T123" fmla="*/ 71 h 2443"/>
                <a:gd name="T124" fmla="*/ 336 w 1882"/>
                <a:gd name="T125" fmla="*/ 6 h 2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2" h="2443">
                  <a:moveTo>
                    <a:pt x="405" y="0"/>
                  </a:moveTo>
                  <a:lnTo>
                    <a:pt x="440" y="0"/>
                  </a:lnTo>
                  <a:lnTo>
                    <a:pt x="473" y="2"/>
                  </a:lnTo>
                  <a:lnTo>
                    <a:pt x="506" y="6"/>
                  </a:lnTo>
                  <a:lnTo>
                    <a:pt x="536" y="10"/>
                  </a:lnTo>
                  <a:lnTo>
                    <a:pt x="564" y="14"/>
                  </a:lnTo>
                  <a:lnTo>
                    <a:pt x="589" y="20"/>
                  </a:lnTo>
                  <a:lnTo>
                    <a:pt x="611" y="24"/>
                  </a:lnTo>
                  <a:lnTo>
                    <a:pt x="628" y="29"/>
                  </a:lnTo>
                  <a:lnTo>
                    <a:pt x="642" y="32"/>
                  </a:lnTo>
                  <a:lnTo>
                    <a:pt x="650" y="35"/>
                  </a:lnTo>
                  <a:lnTo>
                    <a:pt x="654" y="35"/>
                  </a:lnTo>
                  <a:lnTo>
                    <a:pt x="711" y="55"/>
                  </a:lnTo>
                  <a:lnTo>
                    <a:pt x="766" y="69"/>
                  </a:lnTo>
                  <a:lnTo>
                    <a:pt x="821" y="80"/>
                  </a:lnTo>
                  <a:lnTo>
                    <a:pt x="873" y="87"/>
                  </a:lnTo>
                  <a:lnTo>
                    <a:pt x="922" y="90"/>
                  </a:lnTo>
                  <a:lnTo>
                    <a:pt x="969" y="91"/>
                  </a:lnTo>
                  <a:lnTo>
                    <a:pt x="1013" y="90"/>
                  </a:lnTo>
                  <a:lnTo>
                    <a:pt x="1054" y="87"/>
                  </a:lnTo>
                  <a:lnTo>
                    <a:pt x="1091" y="82"/>
                  </a:lnTo>
                  <a:lnTo>
                    <a:pt x="1124" y="77"/>
                  </a:lnTo>
                  <a:lnTo>
                    <a:pt x="1152" y="70"/>
                  </a:lnTo>
                  <a:lnTo>
                    <a:pt x="1176" y="65"/>
                  </a:lnTo>
                  <a:lnTo>
                    <a:pt x="1196" y="59"/>
                  </a:lnTo>
                  <a:lnTo>
                    <a:pt x="1210" y="55"/>
                  </a:lnTo>
                  <a:lnTo>
                    <a:pt x="1219" y="52"/>
                  </a:lnTo>
                  <a:lnTo>
                    <a:pt x="1221" y="50"/>
                  </a:lnTo>
                  <a:lnTo>
                    <a:pt x="1274" y="36"/>
                  </a:lnTo>
                  <a:lnTo>
                    <a:pt x="1321" y="24"/>
                  </a:lnTo>
                  <a:lnTo>
                    <a:pt x="1365" y="17"/>
                  </a:lnTo>
                  <a:lnTo>
                    <a:pt x="1404" y="11"/>
                  </a:lnTo>
                  <a:lnTo>
                    <a:pt x="1438" y="9"/>
                  </a:lnTo>
                  <a:lnTo>
                    <a:pt x="1469" y="8"/>
                  </a:lnTo>
                  <a:lnTo>
                    <a:pt x="1495" y="8"/>
                  </a:lnTo>
                  <a:lnTo>
                    <a:pt x="1517" y="10"/>
                  </a:lnTo>
                  <a:lnTo>
                    <a:pt x="1536" y="12"/>
                  </a:lnTo>
                  <a:lnTo>
                    <a:pt x="1550" y="15"/>
                  </a:lnTo>
                  <a:lnTo>
                    <a:pt x="1560" y="18"/>
                  </a:lnTo>
                  <a:lnTo>
                    <a:pt x="1566" y="20"/>
                  </a:lnTo>
                  <a:lnTo>
                    <a:pt x="1568" y="20"/>
                  </a:lnTo>
                  <a:lnTo>
                    <a:pt x="1607" y="26"/>
                  </a:lnTo>
                  <a:lnTo>
                    <a:pt x="1642" y="36"/>
                  </a:lnTo>
                  <a:lnTo>
                    <a:pt x="1675" y="52"/>
                  </a:lnTo>
                  <a:lnTo>
                    <a:pt x="1705" y="69"/>
                  </a:lnTo>
                  <a:lnTo>
                    <a:pt x="1731" y="91"/>
                  </a:lnTo>
                  <a:lnTo>
                    <a:pt x="1755" y="115"/>
                  </a:lnTo>
                  <a:lnTo>
                    <a:pt x="1776" y="141"/>
                  </a:lnTo>
                  <a:lnTo>
                    <a:pt x="1795" y="170"/>
                  </a:lnTo>
                  <a:lnTo>
                    <a:pt x="1811" y="201"/>
                  </a:lnTo>
                  <a:lnTo>
                    <a:pt x="1825" y="231"/>
                  </a:lnTo>
                  <a:lnTo>
                    <a:pt x="1837" y="263"/>
                  </a:lnTo>
                  <a:lnTo>
                    <a:pt x="1848" y="296"/>
                  </a:lnTo>
                  <a:lnTo>
                    <a:pt x="1856" y="328"/>
                  </a:lnTo>
                  <a:lnTo>
                    <a:pt x="1864" y="359"/>
                  </a:lnTo>
                  <a:lnTo>
                    <a:pt x="1869" y="390"/>
                  </a:lnTo>
                  <a:lnTo>
                    <a:pt x="1874" y="419"/>
                  </a:lnTo>
                  <a:lnTo>
                    <a:pt x="1877" y="446"/>
                  </a:lnTo>
                  <a:lnTo>
                    <a:pt x="1879" y="471"/>
                  </a:lnTo>
                  <a:lnTo>
                    <a:pt x="1881" y="493"/>
                  </a:lnTo>
                  <a:lnTo>
                    <a:pt x="1882" y="513"/>
                  </a:lnTo>
                  <a:lnTo>
                    <a:pt x="1882" y="528"/>
                  </a:lnTo>
                  <a:lnTo>
                    <a:pt x="1882" y="540"/>
                  </a:lnTo>
                  <a:lnTo>
                    <a:pt x="1882" y="548"/>
                  </a:lnTo>
                  <a:lnTo>
                    <a:pt x="1882" y="550"/>
                  </a:lnTo>
                  <a:lnTo>
                    <a:pt x="1877" y="610"/>
                  </a:lnTo>
                  <a:lnTo>
                    <a:pt x="1869" y="665"/>
                  </a:lnTo>
                  <a:lnTo>
                    <a:pt x="1860" y="716"/>
                  </a:lnTo>
                  <a:lnTo>
                    <a:pt x="1852" y="762"/>
                  </a:lnTo>
                  <a:lnTo>
                    <a:pt x="1842" y="801"/>
                  </a:lnTo>
                  <a:lnTo>
                    <a:pt x="1833" y="836"/>
                  </a:lnTo>
                  <a:lnTo>
                    <a:pt x="1823" y="866"/>
                  </a:lnTo>
                  <a:lnTo>
                    <a:pt x="1815" y="890"/>
                  </a:lnTo>
                  <a:lnTo>
                    <a:pt x="1808" y="910"/>
                  </a:lnTo>
                  <a:lnTo>
                    <a:pt x="1802" y="923"/>
                  </a:lnTo>
                  <a:lnTo>
                    <a:pt x="1799" y="931"/>
                  </a:lnTo>
                  <a:lnTo>
                    <a:pt x="1798" y="934"/>
                  </a:lnTo>
                  <a:lnTo>
                    <a:pt x="1772" y="985"/>
                  </a:lnTo>
                  <a:lnTo>
                    <a:pt x="1747" y="1033"/>
                  </a:lnTo>
                  <a:lnTo>
                    <a:pt x="1727" y="1080"/>
                  </a:lnTo>
                  <a:lnTo>
                    <a:pt x="1709" y="1124"/>
                  </a:lnTo>
                  <a:lnTo>
                    <a:pt x="1694" y="1166"/>
                  </a:lnTo>
                  <a:lnTo>
                    <a:pt x="1681" y="1203"/>
                  </a:lnTo>
                  <a:lnTo>
                    <a:pt x="1670" y="1237"/>
                  </a:lnTo>
                  <a:lnTo>
                    <a:pt x="1661" y="1268"/>
                  </a:lnTo>
                  <a:lnTo>
                    <a:pt x="1654" y="1293"/>
                  </a:lnTo>
                  <a:lnTo>
                    <a:pt x="1650" y="1314"/>
                  </a:lnTo>
                  <a:lnTo>
                    <a:pt x="1647" y="1328"/>
                  </a:lnTo>
                  <a:lnTo>
                    <a:pt x="1644" y="1338"/>
                  </a:lnTo>
                  <a:lnTo>
                    <a:pt x="1644" y="1341"/>
                  </a:lnTo>
                  <a:lnTo>
                    <a:pt x="1640" y="1373"/>
                  </a:lnTo>
                  <a:lnTo>
                    <a:pt x="1637" y="1403"/>
                  </a:lnTo>
                  <a:lnTo>
                    <a:pt x="1636" y="1428"/>
                  </a:lnTo>
                  <a:lnTo>
                    <a:pt x="1636" y="1449"/>
                  </a:lnTo>
                  <a:lnTo>
                    <a:pt x="1636" y="1465"/>
                  </a:lnTo>
                  <a:lnTo>
                    <a:pt x="1637" y="1476"/>
                  </a:lnTo>
                  <a:lnTo>
                    <a:pt x="1637" y="1479"/>
                  </a:lnTo>
                  <a:lnTo>
                    <a:pt x="1630" y="1540"/>
                  </a:lnTo>
                  <a:lnTo>
                    <a:pt x="1623" y="1600"/>
                  </a:lnTo>
                  <a:lnTo>
                    <a:pt x="1614" y="1657"/>
                  </a:lnTo>
                  <a:lnTo>
                    <a:pt x="1605" y="1714"/>
                  </a:lnTo>
                  <a:lnTo>
                    <a:pt x="1595" y="1768"/>
                  </a:lnTo>
                  <a:lnTo>
                    <a:pt x="1585" y="1819"/>
                  </a:lnTo>
                  <a:lnTo>
                    <a:pt x="1575" y="1868"/>
                  </a:lnTo>
                  <a:lnTo>
                    <a:pt x="1567" y="1913"/>
                  </a:lnTo>
                  <a:lnTo>
                    <a:pt x="1557" y="1956"/>
                  </a:lnTo>
                  <a:lnTo>
                    <a:pt x="1548" y="1994"/>
                  </a:lnTo>
                  <a:lnTo>
                    <a:pt x="1540" y="2029"/>
                  </a:lnTo>
                  <a:lnTo>
                    <a:pt x="1533" y="2059"/>
                  </a:lnTo>
                  <a:lnTo>
                    <a:pt x="1526" y="2084"/>
                  </a:lnTo>
                  <a:lnTo>
                    <a:pt x="1521" y="2105"/>
                  </a:lnTo>
                  <a:lnTo>
                    <a:pt x="1517" y="2120"/>
                  </a:lnTo>
                  <a:lnTo>
                    <a:pt x="1514" y="2129"/>
                  </a:lnTo>
                  <a:lnTo>
                    <a:pt x="1514" y="2132"/>
                  </a:lnTo>
                  <a:lnTo>
                    <a:pt x="1493" y="2189"/>
                  </a:lnTo>
                  <a:lnTo>
                    <a:pt x="1473" y="2240"/>
                  </a:lnTo>
                  <a:lnTo>
                    <a:pt x="1455" y="2283"/>
                  </a:lnTo>
                  <a:lnTo>
                    <a:pt x="1435" y="2319"/>
                  </a:lnTo>
                  <a:lnTo>
                    <a:pt x="1418" y="2349"/>
                  </a:lnTo>
                  <a:lnTo>
                    <a:pt x="1400" y="2375"/>
                  </a:lnTo>
                  <a:lnTo>
                    <a:pt x="1384" y="2395"/>
                  </a:lnTo>
                  <a:lnTo>
                    <a:pt x="1367" y="2412"/>
                  </a:lnTo>
                  <a:lnTo>
                    <a:pt x="1353" y="2424"/>
                  </a:lnTo>
                  <a:lnTo>
                    <a:pt x="1340" y="2433"/>
                  </a:lnTo>
                  <a:lnTo>
                    <a:pt x="1327" y="2438"/>
                  </a:lnTo>
                  <a:lnTo>
                    <a:pt x="1316" y="2441"/>
                  </a:lnTo>
                  <a:lnTo>
                    <a:pt x="1307" y="2443"/>
                  </a:lnTo>
                  <a:lnTo>
                    <a:pt x="1298" y="2443"/>
                  </a:lnTo>
                  <a:lnTo>
                    <a:pt x="1291" y="2443"/>
                  </a:lnTo>
                  <a:lnTo>
                    <a:pt x="1287" y="2441"/>
                  </a:lnTo>
                  <a:lnTo>
                    <a:pt x="1284" y="2440"/>
                  </a:lnTo>
                  <a:lnTo>
                    <a:pt x="1283" y="2439"/>
                  </a:lnTo>
                  <a:lnTo>
                    <a:pt x="1268" y="2434"/>
                  </a:lnTo>
                  <a:lnTo>
                    <a:pt x="1255" y="2423"/>
                  </a:lnTo>
                  <a:lnTo>
                    <a:pt x="1243" y="2407"/>
                  </a:lnTo>
                  <a:lnTo>
                    <a:pt x="1232" y="2388"/>
                  </a:lnTo>
                  <a:lnTo>
                    <a:pt x="1224" y="2364"/>
                  </a:lnTo>
                  <a:lnTo>
                    <a:pt x="1215" y="2337"/>
                  </a:lnTo>
                  <a:lnTo>
                    <a:pt x="1207" y="2310"/>
                  </a:lnTo>
                  <a:lnTo>
                    <a:pt x="1201" y="2280"/>
                  </a:lnTo>
                  <a:lnTo>
                    <a:pt x="1194" y="2252"/>
                  </a:lnTo>
                  <a:lnTo>
                    <a:pt x="1190" y="2222"/>
                  </a:lnTo>
                  <a:lnTo>
                    <a:pt x="1185" y="2195"/>
                  </a:lnTo>
                  <a:lnTo>
                    <a:pt x="1182" y="2170"/>
                  </a:lnTo>
                  <a:lnTo>
                    <a:pt x="1180" y="2148"/>
                  </a:lnTo>
                  <a:lnTo>
                    <a:pt x="1177" y="2128"/>
                  </a:lnTo>
                  <a:lnTo>
                    <a:pt x="1176" y="2114"/>
                  </a:lnTo>
                  <a:lnTo>
                    <a:pt x="1175" y="2105"/>
                  </a:lnTo>
                  <a:lnTo>
                    <a:pt x="1175" y="2102"/>
                  </a:lnTo>
                  <a:lnTo>
                    <a:pt x="1174" y="2039"/>
                  </a:lnTo>
                  <a:lnTo>
                    <a:pt x="1172" y="1980"/>
                  </a:lnTo>
                  <a:lnTo>
                    <a:pt x="1169" y="1925"/>
                  </a:lnTo>
                  <a:lnTo>
                    <a:pt x="1163" y="1874"/>
                  </a:lnTo>
                  <a:lnTo>
                    <a:pt x="1158" y="1828"/>
                  </a:lnTo>
                  <a:lnTo>
                    <a:pt x="1152" y="1785"/>
                  </a:lnTo>
                  <a:lnTo>
                    <a:pt x="1146" y="1749"/>
                  </a:lnTo>
                  <a:lnTo>
                    <a:pt x="1139" y="1716"/>
                  </a:lnTo>
                  <a:lnTo>
                    <a:pt x="1134" y="1690"/>
                  </a:lnTo>
                  <a:lnTo>
                    <a:pt x="1129" y="1669"/>
                  </a:lnTo>
                  <a:lnTo>
                    <a:pt x="1125" y="1654"/>
                  </a:lnTo>
                  <a:lnTo>
                    <a:pt x="1123" y="1644"/>
                  </a:lnTo>
                  <a:lnTo>
                    <a:pt x="1122" y="1640"/>
                  </a:lnTo>
                  <a:lnTo>
                    <a:pt x="1113" y="1606"/>
                  </a:lnTo>
                  <a:lnTo>
                    <a:pt x="1102" y="1578"/>
                  </a:lnTo>
                  <a:lnTo>
                    <a:pt x="1089" y="1553"/>
                  </a:lnTo>
                  <a:lnTo>
                    <a:pt x="1074" y="1532"/>
                  </a:lnTo>
                  <a:lnTo>
                    <a:pt x="1058" y="1514"/>
                  </a:lnTo>
                  <a:lnTo>
                    <a:pt x="1042" y="1500"/>
                  </a:lnTo>
                  <a:lnTo>
                    <a:pt x="1024" y="1489"/>
                  </a:lnTo>
                  <a:lnTo>
                    <a:pt x="1008" y="1480"/>
                  </a:lnTo>
                  <a:lnTo>
                    <a:pt x="992" y="1474"/>
                  </a:lnTo>
                  <a:lnTo>
                    <a:pt x="977" y="1469"/>
                  </a:lnTo>
                  <a:lnTo>
                    <a:pt x="964" y="1466"/>
                  </a:lnTo>
                  <a:lnTo>
                    <a:pt x="953" y="1465"/>
                  </a:lnTo>
                  <a:lnTo>
                    <a:pt x="945" y="1464"/>
                  </a:lnTo>
                  <a:lnTo>
                    <a:pt x="940" y="1464"/>
                  </a:lnTo>
                  <a:lnTo>
                    <a:pt x="937" y="1464"/>
                  </a:lnTo>
                  <a:lnTo>
                    <a:pt x="908" y="1464"/>
                  </a:lnTo>
                  <a:lnTo>
                    <a:pt x="883" y="1468"/>
                  </a:lnTo>
                  <a:lnTo>
                    <a:pt x="860" y="1476"/>
                  </a:lnTo>
                  <a:lnTo>
                    <a:pt x="840" y="1487"/>
                  </a:lnTo>
                  <a:lnTo>
                    <a:pt x="822" y="1500"/>
                  </a:lnTo>
                  <a:lnTo>
                    <a:pt x="808" y="1514"/>
                  </a:lnTo>
                  <a:lnTo>
                    <a:pt x="795" y="1530"/>
                  </a:lnTo>
                  <a:lnTo>
                    <a:pt x="785" y="1545"/>
                  </a:lnTo>
                  <a:lnTo>
                    <a:pt x="777" y="1559"/>
                  </a:lnTo>
                  <a:lnTo>
                    <a:pt x="771" y="1574"/>
                  </a:lnTo>
                  <a:lnTo>
                    <a:pt x="766" y="1585"/>
                  </a:lnTo>
                  <a:lnTo>
                    <a:pt x="763" y="1594"/>
                  </a:lnTo>
                  <a:lnTo>
                    <a:pt x="761" y="1600"/>
                  </a:lnTo>
                  <a:lnTo>
                    <a:pt x="761" y="1602"/>
                  </a:lnTo>
                  <a:lnTo>
                    <a:pt x="754" y="1616"/>
                  </a:lnTo>
                  <a:lnTo>
                    <a:pt x="748" y="1637"/>
                  </a:lnTo>
                  <a:lnTo>
                    <a:pt x="741" y="1662"/>
                  </a:lnTo>
                  <a:lnTo>
                    <a:pt x="736" y="1692"/>
                  </a:lnTo>
                  <a:lnTo>
                    <a:pt x="730" y="1726"/>
                  </a:lnTo>
                  <a:lnTo>
                    <a:pt x="725" y="1761"/>
                  </a:lnTo>
                  <a:lnTo>
                    <a:pt x="719" y="1799"/>
                  </a:lnTo>
                  <a:lnTo>
                    <a:pt x="715" y="1838"/>
                  </a:lnTo>
                  <a:lnTo>
                    <a:pt x="711" y="1877"/>
                  </a:lnTo>
                  <a:lnTo>
                    <a:pt x="707" y="1915"/>
                  </a:lnTo>
                  <a:lnTo>
                    <a:pt x="704" y="1953"/>
                  </a:lnTo>
                  <a:lnTo>
                    <a:pt x="701" y="1987"/>
                  </a:lnTo>
                  <a:lnTo>
                    <a:pt x="697" y="2018"/>
                  </a:lnTo>
                  <a:lnTo>
                    <a:pt x="695" y="2046"/>
                  </a:lnTo>
                  <a:lnTo>
                    <a:pt x="694" y="2069"/>
                  </a:lnTo>
                  <a:lnTo>
                    <a:pt x="693" y="2086"/>
                  </a:lnTo>
                  <a:lnTo>
                    <a:pt x="692" y="2097"/>
                  </a:lnTo>
                  <a:lnTo>
                    <a:pt x="692" y="2102"/>
                  </a:lnTo>
                  <a:lnTo>
                    <a:pt x="690" y="2157"/>
                  </a:lnTo>
                  <a:lnTo>
                    <a:pt x="685" y="2205"/>
                  </a:lnTo>
                  <a:lnTo>
                    <a:pt x="680" y="2247"/>
                  </a:lnTo>
                  <a:lnTo>
                    <a:pt x="673" y="2285"/>
                  </a:lnTo>
                  <a:lnTo>
                    <a:pt x="665" y="2318"/>
                  </a:lnTo>
                  <a:lnTo>
                    <a:pt x="657" y="2345"/>
                  </a:lnTo>
                  <a:lnTo>
                    <a:pt x="648" y="2368"/>
                  </a:lnTo>
                  <a:lnTo>
                    <a:pt x="639" y="2387"/>
                  </a:lnTo>
                  <a:lnTo>
                    <a:pt x="629" y="2402"/>
                  </a:lnTo>
                  <a:lnTo>
                    <a:pt x="622" y="2414"/>
                  </a:lnTo>
                  <a:lnTo>
                    <a:pt x="613" y="2424"/>
                  </a:lnTo>
                  <a:lnTo>
                    <a:pt x="606" y="2430"/>
                  </a:lnTo>
                  <a:lnTo>
                    <a:pt x="600" y="2435"/>
                  </a:lnTo>
                  <a:lnTo>
                    <a:pt x="595" y="2438"/>
                  </a:lnTo>
                  <a:lnTo>
                    <a:pt x="593" y="2439"/>
                  </a:lnTo>
                  <a:lnTo>
                    <a:pt x="592" y="2439"/>
                  </a:lnTo>
                  <a:lnTo>
                    <a:pt x="566" y="2439"/>
                  </a:lnTo>
                  <a:lnTo>
                    <a:pt x="543" y="2434"/>
                  </a:lnTo>
                  <a:lnTo>
                    <a:pt x="520" y="2423"/>
                  </a:lnTo>
                  <a:lnTo>
                    <a:pt x="500" y="2407"/>
                  </a:lnTo>
                  <a:lnTo>
                    <a:pt x="481" y="2389"/>
                  </a:lnTo>
                  <a:lnTo>
                    <a:pt x="464" y="2368"/>
                  </a:lnTo>
                  <a:lnTo>
                    <a:pt x="450" y="2346"/>
                  </a:lnTo>
                  <a:lnTo>
                    <a:pt x="435" y="2323"/>
                  </a:lnTo>
                  <a:lnTo>
                    <a:pt x="424" y="2300"/>
                  </a:lnTo>
                  <a:lnTo>
                    <a:pt x="415" y="2278"/>
                  </a:lnTo>
                  <a:lnTo>
                    <a:pt x="407" y="2258"/>
                  </a:lnTo>
                  <a:lnTo>
                    <a:pt x="400" y="2242"/>
                  </a:lnTo>
                  <a:lnTo>
                    <a:pt x="396" y="2228"/>
                  </a:lnTo>
                  <a:lnTo>
                    <a:pt x="393" y="2220"/>
                  </a:lnTo>
                  <a:lnTo>
                    <a:pt x="392" y="2217"/>
                  </a:lnTo>
                  <a:lnTo>
                    <a:pt x="380" y="2185"/>
                  </a:lnTo>
                  <a:lnTo>
                    <a:pt x="367" y="2149"/>
                  </a:lnTo>
                  <a:lnTo>
                    <a:pt x="355" y="2110"/>
                  </a:lnTo>
                  <a:lnTo>
                    <a:pt x="343" y="2071"/>
                  </a:lnTo>
                  <a:lnTo>
                    <a:pt x="332" y="2029"/>
                  </a:lnTo>
                  <a:lnTo>
                    <a:pt x="323" y="1987"/>
                  </a:lnTo>
                  <a:lnTo>
                    <a:pt x="312" y="1944"/>
                  </a:lnTo>
                  <a:lnTo>
                    <a:pt x="303" y="1901"/>
                  </a:lnTo>
                  <a:lnTo>
                    <a:pt x="294" y="1861"/>
                  </a:lnTo>
                  <a:lnTo>
                    <a:pt x="286" y="1821"/>
                  </a:lnTo>
                  <a:lnTo>
                    <a:pt x="279" y="1784"/>
                  </a:lnTo>
                  <a:lnTo>
                    <a:pt x="272" y="1750"/>
                  </a:lnTo>
                  <a:lnTo>
                    <a:pt x="267" y="1719"/>
                  </a:lnTo>
                  <a:lnTo>
                    <a:pt x="262" y="1692"/>
                  </a:lnTo>
                  <a:lnTo>
                    <a:pt x="259" y="1671"/>
                  </a:lnTo>
                  <a:lnTo>
                    <a:pt x="256" y="1655"/>
                  </a:lnTo>
                  <a:lnTo>
                    <a:pt x="255" y="1644"/>
                  </a:lnTo>
                  <a:lnTo>
                    <a:pt x="253" y="1640"/>
                  </a:lnTo>
                  <a:lnTo>
                    <a:pt x="246" y="1598"/>
                  </a:lnTo>
                  <a:lnTo>
                    <a:pt x="240" y="1555"/>
                  </a:lnTo>
                  <a:lnTo>
                    <a:pt x="236" y="1514"/>
                  </a:lnTo>
                  <a:lnTo>
                    <a:pt x="234" y="1477"/>
                  </a:lnTo>
                  <a:lnTo>
                    <a:pt x="232" y="1442"/>
                  </a:lnTo>
                  <a:lnTo>
                    <a:pt x="230" y="1411"/>
                  </a:lnTo>
                  <a:lnTo>
                    <a:pt x="229" y="1385"/>
                  </a:lnTo>
                  <a:lnTo>
                    <a:pt x="229" y="1363"/>
                  </a:lnTo>
                  <a:lnTo>
                    <a:pt x="230" y="1347"/>
                  </a:lnTo>
                  <a:lnTo>
                    <a:pt x="230" y="1337"/>
                  </a:lnTo>
                  <a:lnTo>
                    <a:pt x="230" y="1334"/>
                  </a:lnTo>
                  <a:lnTo>
                    <a:pt x="218" y="1279"/>
                  </a:lnTo>
                  <a:lnTo>
                    <a:pt x="205" y="1228"/>
                  </a:lnTo>
                  <a:lnTo>
                    <a:pt x="192" y="1182"/>
                  </a:lnTo>
                  <a:lnTo>
                    <a:pt x="180" y="1142"/>
                  </a:lnTo>
                  <a:lnTo>
                    <a:pt x="169" y="1106"/>
                  </a:lnTo>
                  <a:lnTo>
                    <a:pt x="158" y="1075"/>
                  </a:lnTo>
                  <a:lnTo>
                    <a:pt x="149" y="1050"/>
                  </a:lnTo>
                  <a:lnTo>
                    <a:pt x="142" y="1029"/>
                  </a:lnTo>
                  <a:lnTo>
                    <a:pt x="136" y="1015"/>
                  </a:lnTo>
                  <a:lnTo>
                    <a:pt x="132" y="1006"/>
                  </a:lnTo>
                  <a:lnTo>
                    <a:pt x="131" y="1004"/>
                  </a:lnTo>
                  <a:lnTo>
                    <a:pt x="102" y="939"/>
                  </a:lnTo>
                  <a:lnTo>
                    <a:pt x="77" y="879"/>
                  </a:lnTo>
                  <a:lnTo>
                    <a:pt x="57" y="822"/>
                  </a:lnTo>
                  <a:lnTo>
                    <a:pt x="41" y="769"/>
                  </a:lnTo>
                  <a:lnTo>
                    <a:pt x="29" y="722"/>
                  </a:lnTo>
                  <a:lnTo>
                    <a:pt x="19" y="678"/>
                  </a:lnTo>
                  <a:lnTo>
                    <a:pt x="11" y="641"/>
                  </a:lnTo>
                  <a:lnTo>
                    <a:pt x="6" y="609"/>
                  </a:lnTo>
                  <a:lnTo>
                    <a:pt x="2" y="584"/>
                  </a:lnTo>
                  <a:lnTo>
                    <a:pt x="1" y="565"/>
                  </a:lnTo>
                  <a:lnTo>
                    <a:pt x="0" y="555"/>
                  </a:lnTo>
                  <a:lnTo>
                    <a:pt x="0" y="550"/>
                  </a:lnTo>
                  <a:lnTo>
                    <a:pt x="0" y="493"/>
                  </a:lnTo>
                  <a:lnTo>
                    <a:pt x="4" y="442"/>
                  </a:lnTo>
                  <a:lnTo>
                    <a:pt x="10" y="393"/>
                  </a:lnTo>
                  <a:lnTo>
                    <a:pt x="19" y="350"/>
                  </a:lnTo>
                  <a:lnTo>
                    <a:pt x="30" y="309"/>
                  </a:lnTo>
                  <a:lnTo>
                    <a:pt x="42" y="273"/>
                  </a:lnTo>
                  <a:lnTo>
                    <a:pt x="55" y="241"/>
                  </a:lnTo>
                  <a:lnTo>
                    <a:pt x="69" y="212"/>
                  </a:lnTo>
                  <a:lnTo>
                    <a:pt x="85" y="186"/>
                  </a:lnTo>
                  <a:lnTo>
                    <a:pt x="99" y="164"/>
                  </a:lnTo>
                  <a:lnTo>
                    <a:pt x="113" y="146"/>
                  </a:lnTo>
                  <a:lnTo>
                    <a:pt x="126" y="130"/>
                  </a:lnTo>
                  <a:lnTo>
                    <a:pt x="137" y="118"/>
                  </a:lnTo>
                  <a:lnTo>
                    <a:pt x="147" y="109"/>
                  </a:lnTo>
                  <a:lnTo>
                    <a:pt x="155" y="102"/>
                  </a:lnTo>
                  <a:lnTo>
                    <a:pt x="160" y="99"/>
                  </a:lnTo>
                  <a:lnTo>
                    <a:pt x="161" y="96"/>
                  </a:lnTo>
                  <a:lnTo>
                    <a:pt x="184" y="71"/>
                  </a:lnTo>
                  <a:lnTo>
                    <a:pt x="210" y="52"/>
                  </a:lnTo>
                  <a:lnTo>
                    <a:pt x="238" y="34"/>
                  </a:lnTo>
                  <a:lnTo>
                    <a:pt x="269" y="22"/>
                  </a:lnTo>
                  <a:lnTo>
                    <a:pt x="302" y="12"/>
                  </a:lnTo>
                  <a:lnTo>
                    <a:pt x="336" y="6"/>
                  </a:lnTo>
                  <a:lnTo>
                    <a:pt x="370" y="1"/>
                  </a:lnTo>
                  <a:lnTo>
                    <a:pt x="40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Arial" pitchFamily="34" charset="0"/>
                <a:cs typeface="Arial" pitchFamily="34" charset="0"/>
              </a:endParaRPr>
            </a:p>
          </p:txBody>
        </p:sp>
        <p:sp>
          <p:nvSpPr>
            <p:cNvPr id="49" name="Freeform 9">
              <a:extLst>
                <a:ext uri="{FF2B5EF4-FFF2-40B4-BE49-F238E27FC236}">
                  <a16:creationId xmlns:a16="http://schemas.microsoft.com/office/drawing/2014/main" id="{DEBC2FC6-AD39-486A-B898-66876F14EC18}"/>
                </a:ext>
              </a:extLst>
            </p:cNvPr>
            <p:cNvSpPr>
              <a:spLocks/>
            </p:cNvSpPr>
            <p:nvPr/>
          </p:nvSpPr>
          <p:spPr bwMode="auto">
            <a:xfrm>
              <a:off x="4478310" y="2174359"/>
              <a:ext cx="309009" cy="316438"/>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0" name="Rectangle 1">
              <a:extLst>
                <a:ext uri="{FF2B5EF4-FFF2-40B4-BE49-F238E27FC236}">
                  <a16:creationId xmlns:a16="http://schemas.microsoft.com/office/drawing/2014/main" id="{0C6CB339-0088-47B7-9FDA-8BC1D9573B32}"/>
                </a:ext>
              </a:extLst>
            </p:cNvPr>
            <p:cNvSpPr/>
            <p:nvPr/>
          </p:nvSpPr>
          <p:spPr>
            <a:xfrm>
              <a:off x="4487050" y="76423"/>
              <a:ext cx="278849" cy="277149"/>
            </a:xfrm>
            <a:custGeom>
              <a:avLst/>
              <a:gdLst/>
              <a:ahLst/>
              <a:cxnLst/>
              <a:rect l="l" t="t" r="r" b="b"/>
              <a:pathLst>
                <a:path w="3984740" h="3960440">
                  <a:moveTo>
                    <a:pt x="3524979" y="3362640"/>
                  </a:moveTo>
                  <a:cubicBezTo>
                    <a:pt x="3498469" y="3362640"/>
                    <a:pt x="3476978" y="3384131"/>
                    <a:pt x="3476978" y="3410641"/>
                  </a:cubicBezTo>
                  <a:lnTo>
                    <a:pt x="3476978" y="3602639"/>
                  </a:lnTo>
                  <a:cubicBezTo>
                    <a:pt x="3476978" y="3629149"/>
                    <a:pt x="3498469" y="3650640"/>
                    <a:pt x="3524979" y="3650640"/>
                  </a:cubicBezTo>
                  <a:lnTo>
                    <a:pt x="3716977" y="3650640"/>
                  </a:lnTo>
                  <a:cubicBezTo>
                    <a:pt x="3743487" y="3650640"/>
                    <a:pt x="3764978" y="3629149"/>
                    <a:pt x="3764978" y="3602639"/>
                  </a:cubicBezTo>
                  <a:lnTo>
                    <a:pt x="3764978" y="3410641"/>
                  </a:lnTo>
                  <a:cubicBezTo>
                    <a:pt x="3764978" y="3384131"/>
                    <a:pt x="3743487" y="3362640"/>
                    <a:pt x="3716977" y="3362640"/>
                  </a:cubicBezTo>
                  <a:close/>
                  <a:moveTo>
                    <a:pt x="650690" y="3362640"/>
                  </a:moveTo>
                  <a:cubicBezTo>
                    <a:pt x="624180" y="3362640"/>
                    <a:pt x="602689" y="3384131"/>
                    <a:pt x="602689" y="3410641"/>
                  </a:cubicBezTo>
                  <a:lnTo>
                    <a:pt x="602689" y="3602639"/>
                  </a:lnTo>
                  <a:cubicBezTo>
                    <a:pt x="602689" y="3629149"/>
                    <a:pt x="624180" y="3650640"/>
                    <a:pt x="650690" y="3650640"/>
                  </a:cubicBezTo>
                  <a:lnTo>
                    <a:pt x="842688" y="3650640"/>
                  </a:lnTo>
                  <a:cubicBezTo>
                    <a:pt x="869198" y="3650640"/>
                    <a:pt x="890689" y="3629149"/>
                    <a:pt x="890689" y="3602639"/>
                  </a:cubicBezTo>
                  <a:lnTo>
                    <a:pt x="890689" y="3410641"/>
                  </a:lnTo>
                  <a:cubicBezTo>
                    <a:pt x="890689" y="3384131"/>
                    <a:pt x="869198" y="3362640"/>
                    <a:pt x="842688" y="3362640"/>
                  </a:cubicBezTo>
                  <a:close/>
                  <a:moveTo>
                    <a:pt x="3086046" y="3362639"/>
                  </a:moveTo>
                  <a:cubicBezTo>
                    <a:pt x="3059536" y="3362639"/>
                    <a:pt x="3038045" y="3384130"/>
                    <a:pt x="3038045" y="3410640"/>
                  </a:cubicBezTo>
                  <a:lnTo>
                    <a:pt x="3038045" y="3602638"/>
                  </a:lnTo>
                  <a:cubicBezTo>
                    <a:pt x="3038045" y="3629148"/>
                    <a:pt x="3059536" y="3650639"/>
                    <a:pt x="3086046" y="3650639"/>
                  </a:cubicBezTo>
                  <a:lnTo>
                    <a:pt x="3278044" y="3650639"/>
                  </a:lnTo>
                  <a:cubicBezTo>
                    <a:pt x="3304554" y="3650639"/>
                    <a:pt x="3326045" y="3629148"/>
                    <a:pt x="3326045" y="3602638"/>
                  </a:cubicBezTo>
                  <a:lnTo>
                    <a:pt x="3326045" y="3410640"/>
                  </a:lnTo>
                  <a:cubicBezTo>
                    <a:pt x="3326045" y="3384130"/>
                    <a:pt x="3304554" y="3362639"/>
                    <a:pt x="3278044" y="3362639"/>
                  </a:cubicBezTo>
                  <a:close/>
                  <a:moveTo>
                    <a:pt x="211757" y="3362639"/>
                  </a:moveTo>
                  <a:cubicBezTo>
                    <a:pt x="185247" y="3362639"/>
                    <a:pt x="163756" y="3384130"/>
                    <a:pt x="163756" y="3410640"/>
                  </a:cubicBezTo>
                  <a:lnTo>
                    <a:pt x="163756" y="3602638"/>
                  </a:lnTo>
                  <a:cubicBezTo>
                    <a:pt x="163756" y="3629148"/>
                    <a:pt x="185247" y="3650639"/>
                    <a:pt x="211757" y="3650639"/>
                  </a:cubicBezTo>
                  <a:lnTo>
                    <a:pt x="403755" y="3650639"/>
                  </a:lnTo>
                  <a:cubicBezTo>
                    <a:pt x="430265" y="3650639"/>
                    <a:pt x="451756" y="3629148"/>
                    <a:pt x="451756" y="3602638"/>
                  </a:cubicBezTo>
                  <a:lnTo>
                    <a:pt x="451756" y="3410640"/>
                  </a:lnTo>
                  <a:cubicBezTo>
                    <a:pt x="451756" y="3384130"/>
                    <a:pt x="430265" y="3362639"/>
                    <a:pt x="403755" y="3362639"/>
                  </a:cubicBezTo>
                  <a:close/>
                  <a:moveTo>
                    <a:pt x="1716487" y="2922775"/>
                  </a:moveTo>
                  <a:lnTo>
                    <a:pt x="1716487" y="3786871"/>
                  </a:lnTo>
                  <a:lnTo>
                    <a:pt x="2220543" y="3786871"/>
                  </a:lnTo>
                  <a:lnTo>
                    <a:pt x="2220543" y="2922775"/>
                  </a:lnTo>
                  <a:close/>
                  <a:moveTo>
                    <a:pt x="3524979" y="2889857"/>
                  </a:moveTo>
                  <a:cubicBezTo>
                    <a:pt x="3498469" y="2889857"/>
                    <a:pt x="3476978" y="2911348"/>
                    <a:pt x="3476978" y="2937858"/>
                  </a:cubicBezTo>
                  <a:lnTo>
                    <a:pt x="3476978" y="3129856"/>
                  </a:lnTo>
                  <a:cubicBezTo>
                    <a:pt x="3476978" y="3156366"/>
                    <a:pt x="3498469" y="3177857"/>
                    <a:pt x="3524979" y="3177857"/>
                  </a:cubicBezTo>
                  <a:lnTo>
                    <a:pt x="3716977" y="3177857"/>
                  </a:lnTo>
                  <a:cubicBezTo>
                    <a:pt x="3743487" y="3177857"/>
                    <a:pt x="3764978" y="3156366"/>
                    <a:pt x="3764978" y="3129856"/>
                  </a:cubicBezTo>
                  <a:lnTo>
                    <a:pt x="3764978" y="2937858"/>
                  </a:lnTo>
                  <a:cubicBezTo>
                    <a:pt x="3764978" y="2911348"/>
                    <a:pt x="3743487" y="2889857"/>
                    <a:pt x="3716977" y="2889857"/>
                  </a:cubicBezTo>
                  <a:close/>
                  <a:moveTo>
                    <a:pt x="650690" y="2889857"/>
                  </a:moveTo>
                  <a:cubicBezTo>
                    <a:pt x="624180" y="2889857"/>
                    <a:pt x="602689" y="2911348"/>
                    <a:pt x="602689" y="2937858"/>
                  </a:cubicBezTo>
                  <a:lnTo>
                    <a:pt x="602689" y="3129856"/>
                  </a:lnTo>
                  <a:cubicBezTo>
                    <a:pt x="602689" y="3156366"/>
                    <a:pt x="624180" y="3177857"/>
                    <a:pt x="650690" y="3177857"/>
                  </a:cubicBezTo>
                  <a:lnTo>
                    <a:pt x="842688" y="3177857"/>
                  </a:lnTo>
                  <a:cubicBezTo>
                    <a:pt x="869198" y="3177857"/>
                    <a:pt x="890689" y="3156366"/>
                    <a:pt x="890689" y="3129856"/>
                  </a:cubicBezTo>
                  <a:lnTo>
                    <a:pt x="890689" y="2937858"/>
                  </a:lnTo>
                  <a:cubicBezTo>
                    <a:pt x="890689" y="2911348"/>
                    <a:pt x="869198" y="2889857"/>
                    <a:pt x="842688" y="2889857"/>
                  </a:cubicBezTo>
                  <a:close/>
                  <a:moveTo>
                    <a:pt x="3086046" y="2889856"/>
                  </a:moveTo>
                  <a:cubicBezTo>
                    <a:pt x="3059536" y="2889856"/>
                    <a:pt x="3038045" y="2911347"/>
                    <a:pt x="3038045" y="2937857"/>
                  </a:cubicBezTo>
                  <a:lnTo>
                    <a:pt x="3038045" y="3129855"/>
                  </a:lnTo>
                  <a:cubicBezTo>
                    <a:pt x="3038045" y="3156365"/>
                    <a:pt x="3059536" y="3177856"/>
                    <a:pt x="3086046" y="3177856"/>
                  </a:cubicBezTo>
                  <a:lnTo>
                    <a:pt x="3278044" y="3177856"/>
                  </a:lnTo>
                  <a:cubicBezTo>
                    <a:pt x="3304554" y="3177856"/>
                    <a:pt x="3326045" y="3156365"/>
                    <a:pt x="3326045" y="3129855"/>
                  </a:cubicBezTo>
                  <a:lnTo>
                    <a:pt x="3326045" y="2937857"/>
                  </a:lnTo>
                  <a:cubicBezTo>
                    <a:pt x="3326045" y="2911347"/>
                    <a:pt x="3304554" y="2889856"/>
                    <a:pt x="3278044" y="2889856"/>
                  </a:cubicBezTo>
                  <a:close/>
                  <a:moveTo>
                    <a:pt x="211757" y="2889856"/>
                  </a:moveTo>
                  <a:cubicBezTo>
                    <a:pt x="185247" y="2889856"/>
                    <a:pt x="163756" y="2911347"/>
                    <a:pt x="163756" y="2937857"/>
                  </a:cubicBezTo>
                  <a:lnTo>
                    <a:pt x="163756" y="3129855"/>
                  </a:lnTo>
                  <a:cubicBezTo>
                    <a:pt x="163756" y="3156365"/>
                    <a:pt x="185247" y="3177856"/>
                    <a:pt x="211757" y="3177856"/>
                  </a:cubicBezTo>
                  <a:lnTo>
                    <a:pt x="403755" y="3177856"/>
                  </a:lnTo>
                  <a:cubicBezTo>
                    <a:pt x="430265" y="3177856"/>
                    <a:pt x="451756" y="3156365"/>
                    <a:pt x="451756" y="3129855"/>
                  </a:cubicBezTo>
                  <a:lnTo>
                    <a:pt x="451756" y="2937857"/>
                  </a:lnTo>
                  <a:cubicBezTo>
                    <a:pt x="451756" y="2911347"/>
                    <a:pt x="430265" y="2889856"/>
                    <a:pt x="403755" y="2889856"/>
                  </a:cubicBezTo>
                  <a:close/>
                  <a:moveTo>
                    <a:pt x="3524979" y="2417074"/>
                  </a:moveTo>
                  <a:cubicBezTo>
                    <a:pt x="3498469" y="2417074"/>
                    <a:pt x="3476978" y="2438565"/>
                    <a:pt x="3476978" y="2465075"/>
                  </a:cubicBezTo>
                  <a:lnTo>
                    <a:pt x="3476978" y="2657073"/>
                  </a:lnTo>
                  <a:cubicBezTo>
                    <a:pt x="3476978" y="2683583"/>
                    <a:pt x="3498469" y="2705074"/>
                    <a:pt x="3524979" y="2705074"/>
                  </a:cubicBezTo>
                  <a:lnTo>
                    <a:pt x="3716977" y="2705074"/>
                  </a:lnTo>
                  <a:cubicBezTo>
                    <a:pt x="3743487" y="2705074"/>
                    <a:pt x="3764978" y="2683583"/>
                    <a:pt x="3764978" y="2657073"/>
                  </a:cubicBezTo>
                  <a:lnTo>
                    <a:pt x="3764978" y="2465075"/>
                  </a:lnTo>
                  <a:cubicBezTo>
                    <a:pt x="3764978" y="2438565"/>
                    <a:pt x="3743487" y="2417074"/>
                    <a:pt x="3716977" y="2417074"/>
                  </a:cubicBezTo>
                  <a:close/>
                  <a:moveTo>
                    <a:pt x="650690" y="2417074"/>
                  </a:moveTo>
                  <a:cubicBezTo>
                    <a:pt x="624180" y="2417074"/>
                    <a:pt x="602689" y="2438565"/>
                    <a:pt x="602689" y="2465075"/>
                  </a:cubicBezTo>
                  <a:lnTo>
                    <a:pt x="602689" y="2657073"/>
                  </a:lnTo>
                  <a:cubicBezTo>
                    <a:pt x="602689" y="2683583"/>
                    <a:pt x="624180" y="2705074"/>
                    <a:pt x="650690" y="2705074"/>
                  </a:cubicBezTo>
                  <a:lnTo>
                    <a:pt x="842688" y="2705074"/>
                  </a:lnTo>
                  <a:cubicBezTo>
                    <a:pt x="869198" y="2705074"/>
                    <a:pt x="890689" y="2683583"/>
                    <a:pt x="890689" y="2657073"/>
                  </a:cubicBezTo>
                  <a:lnTo>
                    <a:pt x="890689" y="2465075"/>
                  </a:lnTo>
                  <a:cubicBezTo>
                    <a:pt x="890689" y="2438565"/>
                    <a:pt x="869198" y="2417074"/>
                    <a:pt x="842688" y="2417074"/>
                  </a:cubicBezTo>
                  <a:close/>
                  <a:moveTo>
                    <a:pt x="3086046" y="2417073"/>
                  </a:moveTo>
                  <a:cubicBezTo>
                    <a:pt x="3059536" y="2417073"/>
                    <a:pt x="3038045" y="2438564"/>
                    <a:pt x="3038045" y="2465074"/>
                  </a:cubicBezTo>
                  <a:lnTo>
                    <a:pt x="3038045" y="2657072"/>
                  </a:lnTo>
                  <a:cubicBezTo>
                    <a:pt x="3038045" y="2683582"/>
                    <a:pt x="3059536" y="2705073"/>
                    <a:pt x="3086046" y="2705073"/>
                  </a:cubicBezTo>
                  <a:lnTo>
                    <a:pt x="3278044" y="2705073"/>
                  </a:lnTo>
                  <a:cubicBezTo>
                    <a:pt x="3304554" y="2705073"/>
                    <a:pt x="3326045" y="2683582"/>
                    <a:pt x="3326045" y="2657072"/>
                  </a:cubicBezTo>
                  <a:lnTo>
                    <a:pt x="3326045" y="2465074"/>
                  </a:lnTo>
                  <a:cubicBezTo>
                    <a:pt x="3326045" y="2438564"/>
                    <a:pt x="3304554" y="2417073"/>
                    <a:pt x="3278044" y="2417073"/>
                  </a:cubicBezTo>
                  <a:close/>
                  <a:moveTo>
                    <a:pt x="211757" y="2417073"/>
                  </a:moveTo>
                  <a:cubicBezTo>
                    <a:pt x="185247" y="2417073"/>
                    <a:pt x="163756" y="2438564"/>
                    <a:pt x="163756" y="2465074"/>
                  </a:cubicBezTo>
                  <a:lnTo>
                    <a:pt x="163756" y="2657072"/>
                  </a:lnTo>
                  <a:cubicBezTo>
                    <a:pt x="163756" y="2683582"/>
                    <a:pt x="185247" y="2705073"/>
                    <a:pt x="211757" y="2705073"/>
                  </a:cubicBezTo>
                  <a:lnTo>
                    <a:pt x="403755" y="2705073"/>
                  </a:lnTo>
                  <a:cubicBezTo>
                    <a:pt x="430265" y="2705073"/>
                    <a:pt x="451756" y="2683582"/>
                    <a:pt x="451756" y="2657072"/>
                  </a:cubicBezTo>
                  <a:lnTo>
                    <a:pt x="451756" y="2465074"/>
                  </a:lnTo>
                  <a:cubicBezTo>
                    <a:pt x="451756" y="2438564"/>
                    <a:pt x="430265" y="2417073"/>
                    <a:pt x="403755" y="2417073"/>
                  </a:cubicBezTo>
                  <a:close/>
                  <a:moveTo>
                    <a:pt x="1872516" y="2415464"/>
                  </a:moveTo>
                  <a:cubicBezTo>
                    <a:pt x="1846006" y="2415464"/>
                    <a:pt x="1824515" y="2436955"/>
                    <a:pt x="1824515" y="2463465"/>
                  </a:cubicBezTo>
                  <a:lnTo>
                    <a:pt x="1824515" y="2655463"/>
                  </a:lnTo>
                  <a:cubicBezTo>
                    <a:pt x="1824515" y="2681973"/>
                    <a:pt x="1846006" y="2703464"/>
                    <a:pt x="1872516" y="2703464"/>
                  </a:cubicBezTo>
                  <a:lnTo>
                    <a:pt x="2064514" y="2703464"/>
                  </a:lnTo>
                  <a:cubicBezTo>
                    <a:pt x="2091024" y="2703464"/>
                    <a:pt x="2112515" y="2681973"/>
                    <a:pt x="2112515" y="2655463"/>
                  </a:cubicBezTo>
                  <a:lnTo>
                    <a:pt x="2112515" y="2463465"/>
                  </a:lnTo>
                  <a:cubicBezTo>
                    <a:pt x="2112515" y="2436955"/>
                    <a:pt x="2091024" y="2415464"/>
                    <a:pt x="2064514" y="2415464"/>
                  </a:cubicBezTo>
                  <a:close/>
                  <a:moveTo>
                    <a:pt x="2324630" y="2415463"/>
                  </a:moveTo>
                  <a:cubicBezTo>
                    <a:pt x="2298120" y="2415463"/>
                    <a:pt x="2276629" y="2436954"/>
                    <a:pt x="2276629" y="2463464"/>
                  </a:cubicBezTo>
                  <a:lnTo>
                    <a:pt x="2276629" y="2655462"/>
                  </a:lnTo>
                  <a:cubicBezTo>
                    <a:pt x="2276629" y="2681972"/>
                    <a:pt x="2298120" y="2703463"/>
                    <a:pt x="2324630" y="2703463"/>
                  </a:cubicBezTo>
                  <a:lnTo>
                    <a:pt x="2516628" y="2703463"/>
                  </a:lnTo>
                  <a:cubicBezTo>
                    <a:pt x="2543138" y="2703463"/>
                    <a:pt x="2564629" y="2681972"/>
                    <a:pt x="2564629" y="2655462"/>
                  </a:cubicBezTo>
                  <a:lnTo>
                    <a:pt x="2564629" y="2463464"/>
                  </a:lnTo>
                  <a:cubicBezTo>
                    <a:pt x="2564629" y="2436954"/>
                    <a:pt x="2543138" y="2415463"/>
                    <a:pt x="2516628" y="2415463"/>
                  </a:cubicBezTo>
                  <a:close/>
                  <a:moveTo>
                    <a:pt x="1433583" y="2415463"/>
                  </a:moveTo>
                  <a:cubicBezTo>
                    <a:pt x="1407073" y="2415463"/>
                    <a:pt x="1385582" y="2436954"/>
                    <a:pt x="1385582" y="2463464"/>
                  </a:cubicBezTo>
                  <a:lnTo>
                    <a:pt x="1385582" y="2655462"/>
                  </a:lnTo>
                  <a:cubicBezTo>
                    <a:pt x="1385582" y="2681972"/>
                    <a:pt x="1407073" y="2703463"/>
                    <a:pt x="1433583" y="2703463"/>
                  </a:cubicBezTo>
                  <a:lnTo>
                    <a:pt x="1625581" y="2703463"/>
                  </a:lnTo>
                  <a:cubicBezTo>
                    <a:pt x="1652091" y="2703463"/>
                    <a:pt x="1673582" y="2681972"/>
                    <a:pt x="1673582" y="2655462"/>
                  </a:cubicBezTo>
                  <a:lnTo>
                    <a:pt x="1673582" y="2463464"/>
                  </a:lnTo>
                  <a:cubicBezTo>
                    <a:pt x="1673582" y="2436954"/>
                    <a:pt x="1652091" y="2415463"/>
                    <a:pt x="1625581" y="2415463"/>
                  </a:cubicBezTo>
                  <a:close/>
                  <a:moveTo>
                    <a:pt x="3524979" y="1944291"/>
                  </a:moveTo>
                  <a:cubicBezTo>
                    <a:pt x="3498469" y="1944291"/>
                    <a:pt x="3476978" y="1965782"/>
                    <a:pt x="3476978" y="1992292"/>
                  </a:cubicBezTo>
                  <a:lnTo>
                    <a:pt x="3476978" y="2184290"/>
                  </a:lnTo>
                  <a:cubicBezTo>
                    <a:pt x="3476978" y="2210800"/>
                    <a:pt x="3498469" y="2232291"/>
                    <a:pt x="3524979" y="2232291"/>
                  </a:cubicBezTo>
                  <a:lnTo>
                    <a:pt x="3716977" y="2232291"/>
                  </a:lnTo>
                  <a:cubicBezTo>
                    <a:pt x="3743487" y="2232291"/>
                    <a:pt x="3764978" y="2210800"/>
                    <a:pt x="3764978" y="2184290"/>
                  </a:cubicBezTo>
                  <a:lnTo>
                    <a:pt x="3764978" y="1992292"/>
                  </a:lnTo>
                  <a:cubicBezTo>
                    <a:pt x="3764978" y="1965782"/>
                    <a:pt x="3743487" y="1944291"/>
                    <a:pt x="3716977" y="1944291"/>
                  </a:cubicBezTo>
                  <a:close/>
                  <a:moveTo>
                    <a:pt x="650690" y="1944291"/>
                  </a:moveTo>
                  <a:cubicBezTo>
                    <a:pt x="624180" y="1944291"/>
                    <a:pt x="602689" y="1965782"/>
                    <a:pt x="602689" y="1992292"/>
                  </a:cubicBezTo>
                  <a:lnTo>
                    <a:pt x="602689" y="2184290"/>
                  </a:lnTo>
                  <a:cubicBezTo>
                    <a:pt x="602689" y="2210800"/>
                    <a:pt x="624180" y="2232291"/>
                    <a:pt x="650690" y="2232291"/>
                  </a:cubicBezTo>
                  <a:lnTo>
                    <a:pt x="842688" y="2232291"/>
                  </a:lnTo>
                  <a:cubicBezTo>
                    <a:pt x="869198" y="2232291"/>
                    <a:pt x="890689" y="2210800"/>
                    <a:pt x="890689" y="2184290"/>
                  </a:cubicBezTo>
                  <a:lnTo>
                    <a:pt x="890689" y="1992292"/>
                  </a:lnTo>
                  <a:cubicBezTo>
                    <a:pt x="890689" y="1965782"/>
                    <a:pt x="869198" y="1944291"/>
                    <a:pt x="842688" y="1944291"/>
                  </a:cubicBezTo>
                  <a:close/>
                  <a:moveTo>
                    <a:pt x="3086046" y="1944290"/>
                  </a:moveTo>
                  <a:cubicBezTo>
                    <a:pt x="3059536" y="1944290"/>
                    <a:pt x="3038045" y="1965781"/>
                    <a:pt x="3038045" y="1992291"/>
                  </a:cubicBezTo>
                  <a:lnTo>
                    <a:pt x="3038045" y="2184289"/>
                  </a:lnTo>
                  <a:cubicBezTo>
                    <a:pt x="3038045" y="2210799"/>
                    <a:pt x="3059536" y="2232290"/>
                    <a:pt x="3086046" y="2232290"/>
                  </a:cubicBezTo>
                  <a:lnTo>
                    <a:pt x="3278044" y="2232290"/>
                  </a:lnTo>
                  <a:cubicBezTo>
                    <a:pt x="3304554" y="2232290"/>
                    <a:pt x="3326045" y="2210799"/>
                    <a:pt x="3326045" y="2184289"/>
                  </a:cubicBezTo>
                  <a:lnTo>
                    <a:pt x="3326045" y="1992291"/>
                  </a:lnTo>
                  <a:cubicBezTo>
                    <a:pt x="3326045" y="1965781"/>
                    <a:pt x="3304554" y="1944290"/>
                    <a:pt x="3278044" y="1944290"/>
                  </a:cubicBezTo>
                  <a:close/>
                  <a:moveTo>
                    <a:pt x="211757" y="1944290"/>
                  </a:moveTo>
                  <a:cubicBezTo>
                    <a:pt x="185247" y="1944290"/>
                    <a:pt x="163756" y="1965781"/>
                    <a:pt x="163756" y="1992291"/>
                  </a:cubicBezTo>
                  <a:lnTo>
                    <a:pt x="163756" y="2184289"/>
                  </a:lnTo>
                  <a:cubicBezTo>
                    <a:pt x="163756" y="2210799"/>
                    <a:pt x="185247" y="2232290"/>
                    <a:pt x="211757" y="2232290"/>
                  </a:cubicBezTo>
                  <a:lnTo>
                    <a:pt x="403755" y="2232290"/>
                  </a:lnTo>
                  <a:cubicBezTo>
                    <a:pt x="430265" y="2232290"/>
                    <a:pt x="451756" y="2210799"/>
                    <a:pt x="451756" y="2184289"/>
                  </a:cubicBezTo>
                  <a:lnTo>
                    <a:pt x="451756" y="1992291"/>
                  </a:lnTo>
                  <a:cubicBezTo>
                    <a:pt x="451756" y="1965781"/>
                    <a:pt x="430265" y="1944290"/>
                    <a:pt x="403755" y="1944290"/>
                  </a:cubicBezTo>
                  <a:close/>
                  <a:moveTo>
                    <a:pt x="1872516" y="1944289"/>
                  </a:moveTo>
                  <a:cubicBezTo>
                    <a:pt x="1846006" y="1944289"/>
                    <a:pt x="1824515" y="1965780"/>
                    <a:pt x="1824515" y="1992290"/>
                  </a:cubicBezTo>
                  <a:lnTo>
                    <a:pt x="1824515" y="2184288"/>
                  </a:lnTo>
                  <a:cubicBezTo>
                    <a:pt x="1824515" y="2210798"/>
                    <a:pt x="1846006" y="2232289"/>
                    <a:pt x="1872516" y="2232289"/>
                  </a:cubicBezTo>
                  <a:lnTo>
                    <a:pt x="2064514" y="2232289"/>
                  </a:lnTo>
                  <a:cubicBezTo>
                    <a:pt x="2091024" y="2232289"/>
                    <a:pt x="2112515" y="2210798"/>
                    <a:pt x="2112515" y="2184288"/>
                  </a:cubicBezTo>
                  <a:lnTo>
                    <a:pt x="2112515" y="1992290"/>
                  </a:lnTo>
                  <a:cubicBezTo>
                    <a:pt x="2112515" y="1965780"/>
                    <a:pt x="2091024" y="1944289"/>
                    <a:pt x="2064514" y="1944289"/>
                  </a:cubicBezTo>
                  <a:close/>
                  <a:moveTo>
                    <a:pt x="2324630" y="1944288"/>
                  </a:moveTo>
                  <a:cubicBezTo>
                    <a:pt x="2298120" y="1944288"/>
                    <a:pt x="2276629" y="1965779"/>
                    <a:pt x="2276629" y="1992289"/>
                  </a:cubicBezTo>
                  <a:lnTo>
                    <a:pt x="2276629" y="2184287"/>
                  </a:lnTo>
                  <a:cubicBezTo>
                    <a:pt x="2276629" y="2210797"/>
                    <a:pt x="2298120" y="2232288"/>
                    <a:pt x="2324630" y="2232288"/>
                  </a:cubicBezTo>
                  <a:lnTo>
                    <a:pt x="2516628" y="2232288"/>
                  </a:lnTo>
                  <a:cubicBezTo>
                    <a:pt x="2543138" y="2232288"/>
                    <a:pt x="2564629" y="2210797"/>
                    <a:pt x="2564629" y="2184287"/>
                  </a:cubicBezTo>
                  <a:lnTo>
                    <a:pt x="2564629" y="1992289"/>
                  </a:lnTo>
                  <a:cubicBezTo>
                    <a:pt x="2564629" y="1965779"/>
                    <a:pt x="2543138" y="1944288"/>
                    <a:pt x="2516628" y="1944288"/>
                  </a:cubicBezTo>
                  <a:close/>
                  <a:moveTo>
                    <a:pt x="1433583" y="1944288"/>
                  </a:moveTo>
                  <a:cubicBezTo>
                    <a:pt x="1407073" y="1944288"/>
                    <a:pt x="1385582" y="1965779"/>
                    <a:pt x="1385582" y="1992289"/>
                  </a:cubicBezTo>
                  <a:lnTo>
                    <a:pt x="1385582" y="2184287"/>
                  </a:lnTo>
                  <a:cubicBezTo>
                    <a:pt x="1385582" y="2210797"/>
                    <a:pt x="1407073" y="2232288"/>
                    <a:pt x="1433583" y="2232288"/>
                  </a:cubicBezTo>
                  <a:lnTo>
                    <a:pt x="1625581" y="2232288"/>
                  </a:lnTo>
                  <a:cubicBezTo>
                    <a:pt x="1652091" y="2232288"/>
                    <a:pt x="1673582" y="2210797"/>
                    <a:pt x="1673582" y="2184287"/>
                  </a:cubicBezTo>
                  <a:lnTo>
                    <a:pt x="1673582" y="1992289"/>
                  </a:lnTo>
                  <a:cubicBezTo>
                    <a:pt x="1673582" y="1965779"/>
                    <a:pt x="1652091" y="1944288"/>
                    <a:pt x="1625581" y="1944288"/>
                  </a:cubicBezTo>
                  <a:close/>
                  <a:moveTo>
                    <a:pt x="3524979" y="1471508"/>
                  </a:moveTo>
                  <a:cubicBezTo>
                    <a:pt x="3498469" y="1471508"/>
                    <a:pt x="3476978" y="1492999"/>
                    <a:pt x="3476978" y="1519509"/>
                  </a:cubicBezTo>
                  <a:lnTo>
                    <a:pt x="3476978" y="1711507"/>
                  </a:lnTo>
                  <a:cubicBezTo>
                    <a:pt x="3476978" y="1738017"/>
                    <a:pt x="3498469" y="1759508"/>
                    <a:pt x="3524979" y="1759508"/>
                  </a:cubicBezTo>
                  <a:lnTo>
                    <a:pt x="3716977" y="1759508"/>
                  </a:lnTo>
                  <a:cubicBezTo>
                    <a:pt x="3743487" y="1759508"/>
                    <a:pt x="3764978" y="1738017"/>
                    <a:pt x="3764978" y="1711507"/>
                  </a:cubicBezTo>
                  <a:lnTo>
                    <a:pt x="3764978" y="1519509"/>
                  </a:lnTo>
                  <a:cubicBezTo>
                    <a:pt x="3764978" y="1492999"/>
                    <a:pt x="3743487" y="1471508"/>
                    <a:pt x="3716977" y="1471508"/>
                  </a:cubicBezTo>
                  <a:close/>
                  <a:moveTo>
                    <a:pt x="650690" y="1471508"/>
                  </a:moveTo>
                  <a:cubicBezTo>
                    <a:pt x="624180" y="1471508"/>
                    <a:pt x="602689" y="1492999"/>
                    <a:pt x="602689" y="1519509"/>
                  </a:cubicBezTo>
                  <a:lnTo>
                    <a:pt x="602689" y="1711507"/>
                  </a:lnTo>
                  <a:cubicBezTo>
                    <a:pt x="602689" y="1738017"/>
                    <a:pt x="624180" y="1759508"/>
                    <a:pt x="650690" y="1759508"/>
                  </a:cubicBezTo>
                  <a:lnTo>
                    <a:pt x="842688" y="1759508"/>
                  </a:lnTo>
                  <a:cubicBezTo>
                    <a:pt x="869198" y="1759508"/>
                    <a:pt x="890689" y="1738017"/>
                    <a:pt x="890689" y="1711507"/>
                  </a:cubicBezTo>
                  <a:lnTo>
                    <a:pt x="890689" y="1519509"/>
                  </a:lnTo>
                  <a:cubicBezTo>
                    <a:pt x="890689" y="1492999"/>
                    <a:pt x="869198" y="1471508"/>
                    <a:pt x="842688" y="1471508"/>
                  </a:cubicBezTo>
                  <a:close/>
                  <a:moveTo>
                    <a:pt x="3086046" y="1471507"/>
                  </a:moveTo>
                  <a:cubicBezTo>
                    <a:pt x="3059536" y="1471507"/>
                    <a:pt x="3038045" y="1492998"/>
                    <a:pt x="3038045" y="1519508"/>
                  </a:cubicBezTo>
                  <a:lnTo>
                    <a:pt x="3038045" y="1711506"/>
                  </a:lnTo>
                  <a:cubicBezTo>
                    <a:pt x="3038045" y="1738016"/>
                    <a:pt x="3059536" y="1759507"/>
                    <a:pt x="3086046" y="1759507"/>
                  </a:cubicBezTo>
                  <a:lnTo>
                    <a:pt x="3278044" y="1759507"/>
                  </a:lnTo>
                  <a:cubicBezTo>
                    <a:pt x="3304554" y="1759507"/>
                    <a:pt x="3326045" y="1738016"/>
                    <a:pt x="3326045" y="1711506"/>
                  </a:cubicBezTo>
                  <a:lnTo>
                    <a:pt x="3326045" y="1519508"/>
                  </a:lnTo>
                  <a:cubicBezTo>
                    <a:pt x="3326045" y="1492998"/>
                    <a:pt x="3304554" y="1471507"/>
                    <a:pt x="3278044" y="1471507"/>
                  </a:cubicBezTo>
                  <a:close/>
                  <a:moveTo>
                    <a:pt x="211757" y="1471507"/>
                  </a:moveTo>
                  <a:cubicBezTo>
                    <a:pt x="185247" y="1471507"/>
                    <a:pt x="163756" y="1492998"/>
                    <a:pt x="163756" y="1519508"/>
                  </a:cubicBezTo>
                  <a:lnTo>
                    <a:pt x="163756" y="1711506"/>
                  </a:lnTo>
                  <a:cubicBezTo>
                    <a:pt x="163756" y="1738016"/>
                    <a:pt x="185247" y="1759507"/>
                    <a:pt x="211757" y="1759507"/>
                  </a:cubicBezTo>
                  <a:lnTo>
                    <a:pt x="403755" y="1759507"/>
                  </a:lnTo>
                  <a:cubicBezTo>
                    <a:pt x="430265" y="1759507"/>
                    <a:pt x="451756" y="1738016"/>
                    <a:pt x="451756" y="1711506"/>
                  </a:cubicBezTo>
                  <a:lnTo>
                    <a:pt x="451756" y="1519508"/>
                  </a:lnTo>
                  <a:cubicBezTo>
                    <a:pt x="451756" y="1492998"/>
                    <a:pt x="430265" y="1471507"/>
                    <a:pt x="403755" y="1471507"/>
                  </a:cubicBezTo>
                  <a:close/>
                  <a:moveTo>
                    <a:pt x="1872516" y="1471506"/>
                  </a:moveTo>
                  <a:cubicBezTo>
                    <a:pt x="1846006" y="1471506"/>
                    <a:pt x="1824515" y="1492997"/>
                    <a:pt x="1824515" y="1519507"/>
                  </a:cubicBezTo>
                  <a:lnTo>
                    <a:pt x="1824515" y="1711505"/>
                  </a:lnTo>
                  <a:cubicBezTo>
                    <a:pt x="1824515" y="1738015"/>
                    <a:pt x="1846006" y="1759506"/>
                    <a:pt x="1872516" y="1759506"/>
                  </a:cubicBezTo>
                  <a:lnTo>
                    <a:pt x="2064514" y="1759506"/>
                  </a:lnTo>
                  <a:cubicBezTo>
                    <a:pt x="2091024" y="1759506"/>
                    <a:pt x="2112515" y="1738015"/>
                    <a:pt x="2112515" y="1711505"/>
                  </a:cubicBezTo>
                  <a:lnTo>
                    <a:pt x="2112515" y="1519507"/>
                  </a:lnTo>
                  <a:cubicBezTo>
                    <a:pt x="2112515" y="1492997"/>
                    <a:pt x="2091024" y="1471506"/>
                    <a:pt x="2064514" y="1471506"/>
                  </a:cubicBezTo>
                  <a:close/>
                  <a:moveTo>
                    <a:pt x="2324630" y="1471505"/>
                  </a:moveTo>
                  <a:cubicBezTo>
                    <a:pt x="2298120" y="1471505"/>
                    <a:pt x="2276629" y="1492996"/>
                    <a:pt x="2276629" y="1519506"/>
                  </a:cubicBezTo>
                  <a:lnTo>
                    <a:pt x="2276629" y="1711504"/>
                  </a:lnTo>
                  <a:cubicBezTo>
                    <a:pt x="2276629" y="1738014"/>
                    <a:pt x="2298120" y="1759505"/>
                    <a:pt x="2324630" y="1759505"/>
                  </a:cubicBezTo>
                  <a:lnTo>
                    <a:pt x="2516628" y="1759505"/>
                  </a:lnTo>
                  <a:cubicBezTo>
                    <a:pt x="2543138" y="1759505"/>
                    <a:pt x="2564629" y="1738014"/>
                    <a:pt x="2564629" y="1711504"/>
                  </a:cubicBezTo>
                  <a:lnTo>
                    <a:pt x="2564629" y="1519506"/>
                  </a:lnTo>
                  <a:cubicBezTo>
                    <a:pt x="2564629" y="1492996"/>
                    <a:pt x="2543138" y="1471505"/>
                    <a:pt x="2516628" y="1471505"/>
                  </a:cubicBezTo>
                  <a:close/>
                  <a:moveTo>
                    <a:pt x="1433583" y="1471505"/>
                  </a:moveTo>
                  <a:cubicBezTo>
                    <a:pt x="1407073" y="1471505"/>
                    <a:pt x="1385582" y="1492996"/>
                    <a:pt x="1385582" y="1519506"/>
                  </a:cubicBezTo>
                  <a:lnTo>
                    <a:pt x="1385582" y="1711504"/>
                  </a:lnTo>
                  <a:cubicBezTo>
                    <a:pt x="1385582" y="1738014"/>
                    <a:pt x="1407073" y="1759505"/>
                    <a:pt x="1433583" y="1759505"/>
                  </a:cubicBezTo>
                  <a:lnTo>
                    <a:pt x="1625581" y="1759505"/>
                  </a:lnTo>
                  <a:cubicBezTo>
                    <a:pt x="1652091" y="1759505"/>
                    <a:pt x="1673582" y="1738014"/>
                    <a:pt x="1673582" y="1711504"/>
                  </a:cubicBezTo>
                  <a:lnTo>
                    <a:pt x="1673582" y="1519506"/>
                  </a:lnTo>
                  <a:cubicBezTo>
                    <a:pt x="1673582" y="1492996"/>
                    <a:pt x="1652091" y="1471505"/>
                    <a:pt x="1625581" y="1471505"/>
                  </a:cubicBezTo>
                  <a:close/>
                  <a:moveTo>
                    <a:pt x="2832612" y="1192259"/>
                  </a:moveTo>
                  <a:lnTo>
                    <a:pt x="3984740" y="1192259"/>
                  </a:lnTo>
                  <a:lnTo>
                    <a:pt x="3984740" y="3960440"/>
                  </a:lnTo>
                  <a:lnTo>
                    <a:pt x="2832612" y="3960440"/>
                  </a:lnTo>
                  <a:close/>
                  <a:moveTo>
                    <a:pt x="0" y="1192259"/>
                  </a:moveTo>
                  <a:lnTo>
                    <a:pt x="1104420" y="1192259"/>
                  </a:lnTo>
                  <a:lnTo>
                    <a:pt x="1104420" y="3960440"/>
                  </a:lnTo>
                  <a:lnTo>
                    <a:pt x="0" y="3960440"/>
                  </a:lnTo>
                  <a:close/>
                  <a:moveTo>
                    <a:pt x="1819228" y="288032"/>
                  </a:moveTo>
                  <a:lnTo>
                    <a:pt x="1819228" y="590858"/>
                  </a:lnTo>
                  <a:lnTo>
                    <a:pt x="1516402" y="590858"/>
                  </a:lnTo>
                  <a:lnTo>
                    <a:pt x="1516402" y="889433"/>
                  </a:lnTo>
                  <a:lnTo>
                    <a:pt x="1819228" y="889433"/>
                  </a:lnTo>
                  <a:lnTo>
                    <a:pt x="1819228" y="1192259"/>
                  </a:lnTo>
                  <a:lnTo>
                    <a:pt x="2117803" y="1192259"/>
                  </a:lnTo>
                  <a:lnTo>
                    <a:pt x="2117803" y="889433"/>
                  </a:lnTo>
                  <a:lnTo>
                    <a:pt x="2420629" y="889433"/>
                  </a:lnTo>
                  <a:lnTo>
                    <a:pt x="2420629" y="590858"/>
                  </a:lnTo>
                  <a:lnTo>
                    <a:pt x="2117803" y="590858"/>
                  </a:lnTo>
                  <a:lnTo>
                    <a:pt x="2117803" y="288032"/>
                  </a:lnTo>
                  <a:close/>
                  <a:moveTo>
                    <a:pt x="1201775" y="0"/>
                  </a:moveTo>
                  <a:lnTo>
                    <a:pt x="2735258" y="0"/>
                  </a:lnTo>
                  <a:lnTo>
                    <a:pt x="2735258" y="3960440"/>
                  </a:lnTo>
                  <a:lnTo>
                    <a:pt x="1201775" y="39604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Round Same Side Corner Rectangle 3">
              <a:extLst>
                <a:ext uri="{FF2B5EF4-FFF2-40B4-BE49-F238E27FC236}">
                  <a16:creationId xmlns:a16="http://schemas.microsoft.com/office/drawing/2014/main" id="{B3835ED4-2E0A-44D4-835D-1AA5166E64F0}"/>
                </a:ext>
              </a:extLst>
            </p:cNvPr>
            <p:cNvSpPr/>
            <p:nvPr/>
          </p:nvSpPr>
          <p:spPr>
            <a:xfrm>
              <a:off x="4840369" y="1208505"/>
              <a:ext cx="313419" cy="205786"/>
            </a:xfrm>
            <a:custGeom>
              <a:avLst/>
              <a:gdLst/>
              <a:ahLst/>
              <a:cxnLst/>
              <a:rect l="l" t="t" r="r" b="b"/>
              <a:pathLst>
                <a:path w="3948136" h="2592287">
                  <a:moveTo>
                    <a:pt x="658036" y="1188131"/>
                  </a:moveTo>
                  <a:lnTo>
                    <a:pt x="1067865" y="1188131"/>
                  </a:lnTo>
                  <a:cubicBezTo>
                    <a:pt x="1127518" y="1188131"/>
                    <a:pt x="1175877" y="1236490"/>
                    <a:pt x="1175877" y="1296143"/>
                  </a:cubicBezTo>
                  <a:lnTo>
                    <a:pt x="1175877" y="1404155"/>
                  </a:lnTo>
                  <a:lnTo>
                    <a:pt x="550024" y="1404155"/>
                  </a:lnTo>
                  <a:lnTo>
                    <a:pt x="550024" y="1296143"/>
                  </a:lnTo>
                  <a:cubicBezTo>
                    <a:pt x="550024" y="1236490"/>
                    <a:pt x="598383" y="1188131"/>
                    <a:pt x="658036" y="1188131"/>
                  </a:cubicBezTo>
                  <a:close/>
                  <a:moveTo>
                    <a:pt x="1643930" y="756083"/>
                  </a:moveTo>
                  <a:lnTo>
                    <a:pt x="3084090" y="756083"/>
                  </a:lnTo>
                  <a:cubicBezTo>
                    <a:pt x="3263050" y="756083"/>
                    <a:pt x="3408126" y="901159"/>
                    <a:pt x="3408126" y="1080119"/>
                  </a:cubicBezTo>
                  <a:lnTo>
                    <a:pt x="3408126" y="1404155"/>
                  </a:lnTo>
                  <a:lnTo>
                    <a:pt x="1319894" y="1404155"/>
                  </a:lnTo>
                  <a:lnTo>
                    <a:pt x="1319894" y="1080119"/>
                  </a:lnTo>
                  <a:cubicBezTo>
                    <a:pt x="1319894" y="901159"/>
                    <a:pt x="1464970" y="756083"/>
                    <a:pt x="1643930" y="756083"/>
                  </a:cubicBezTo>
                  <a:close/>
                  <a:moveTo>
                    <a:pt x="869386" y="585928"/>
                  </a:moveTo>
                  <a:cubicBezTo>
                    <a:pt x="1011160" y="585928"/>
                    <a:pt x="1126090" y="700858"/>
                    <a:pt x="1126090" y="842632"/>
                  </a:cubicBezTo>
                  <a:cubicBezTo>
                    <a:pt x="1126090" y="984406"/>
                    <a:pt x="1011160" y="1099336"/>
                    <a:pt x="869386" y="1099336"/>
                  </a:cubicBezTo>
                  <a:cubicBezTo>
                    <a:pt x="727612" y="1099336"/>
                    <a:pt x="612682" y="984406"/>
                    <a:pt x="612682" y="842632"/>
                  </a:cubicBezTo>
                  <a:cubicBezTo>
                    <a:pt x="612682" y="700858"/>
                    <a:pt x="727612" y="585928"/>
                    <a:pt x="869386" y="585928"/>
                  </a:cubicBezTo>
                  <a:close/>
                  <a:moveTo>
                    <a:pt x="130829" y="0"/>
                  </a:moveTo>
                  <a:lnTo>
                    <a:pt x="337171" y="0"/>
                  </a:lnTo>
                  <a:cubicBezTo>
                    <a:pt x="409426" y="0"/>
                    <a:pt x="468000" y="58574"/>
                    <a:pt x="468000" y="130829"/>
                  </a:cubicBezTo>
                  <a:lnTo>
                    <a:pt x="468000" y="1512169"/>
                  </a:lnTo>
                  <a:lnTo>
                    <a:pt x="3480134" y="1512169"/>
                  </a:lnTo>
                  <a:lnTo>
                    <a:pt x="3480134" y="743121"/>
                  </a:lnTo>
                  <a:cubicBezTo>
                    <a:pt x="3480134" y="670866"/>
                    <a:pt x="3538708" y="612292"/>
                    <a:pt x="3610963" y="612292"/>
                  </a:cubicBezTo>
                  <a:lnTo>
                    <a:pt x="3817305" y="612292"/>
                  </a:lnTo>
                  <a:cubicBezTo>
                    <a:pt x="3889560" y="612292"/>
                    <a:pt x="3948134" y="670866"/>
                    <a:pt x="3948134" y="743121"/>
                  </a:cubicBezTo>
                  <a:lnTo>
                    <a:pt x="3948134" y="1512169"/>
                  </a:lnTo>
                  <a:lnTo>
                    <a:pt x="3948136" y="1512169"/>
                  </a:lnTo>
                  <a:lnTo>
                    <a:pt x="3948136" y="1980169"/>
                  </a:lnTo>
                  <a:lnTo>
                    <a:pt x="3948134" y="1980169"/>
                  </a:lnTo>
                  <a:lnTo>
                    <a:pt x="3948134" y="2592287"/>
                  </a:lnTo>
                  <a:lnTo>
                    <a:pt x="3480134" y="2592287"/>
                  </a:lnTo>
                  <a:lnTo>
                    <a:pt x="3480134" y="1980169"/>
                  </a:lnTo>
                  <a:lnTo>
                    <a:pt x="468000" y="1980169"/>
                  </a:lnTo>
                  <a:lnTo>
                    <a:pt x="468000" y="2592287"/>
                  </a:lnTo>
                  <a:lnTo>
                    <a:pt x="0" y="2592287"/>
                  </a:lnTo>
                  <a:lnTo>
                    <a:pt x="0" y="130829"/>
                  </a:lnTo>
                  <a:cubicBezTo>
                    <a:pt x="0" y="58574"/>
                    <a:pt x="58574" y="0"/>
                    <a:pt x="1308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Round Same Side Corner Rectangle 41">
              <a:extLst>
                <a:ext uri="{FF2B5EF4-FFF2-40B4-BE49-F238E27FC236}">
                  <a16:creationId xmlns:a16="http://schemas.microsoft.com/office/drawing/2014/main" id="{C2936C43-42B8-4D25-9766-6708D21409D9}"/>
                </a:ext>
              </a:extLst>
            </p:cNvPr>
            <p:cNvSpPr/>
            <p:nvPr/>
          </p:nvSpPr>
          <p:spPr>
            <a:xfrm rot="18900000">
              <a:off x="4931367" y="696684"/>
              <a:ext cx="326741" cy="325067"/>
            </a:xfrm>
            <a:custGeom>
              <a:avLst/>
              <a:gdLst/>
              <a:ahLst/>
              <a:cxnLst/>
              <a:rect l="l" t="t" r="r" b="b"/>
              <a:pathLst>
                <a:path w="5013893" h="4988198">
                  <a:moveTo>
                    <a:pt x="2478390" y="2611081"/>
                  </a:moveTo>
                  <a:cubicBezTo>
                    <a:pt x="2457771" y="2592409"/>
                    <a:pt x="2429286" y="2580859"/>
                    <a:pt x="2397823" y="2580860"/>
                  </a:cubicBezTo>
                  <a:cubicBezTo>
                    <a:pt x="2334895" y="2580860"/>
                    <a:pt x="2283883" y="2627055"/>
                    <a:pt x="2283883" y="2684041"/>
                  </a:cubicBezTo>
                  <a:cubicBezTo>
                    <a:pt x="2283883" y="2741026"/>
                    <a:pt x="2334895" y="2787222"/>
                    <a:pt x="2397823" y="2787222"/>
                  </a:cubicBezTo>
                  <a:cubicBezTo>
                    <a:pt x="2460750" y="2787222"/>
                    <a:pt x="2511762" y="2741027"/>
                    <a:pt x="2511762" y="2684041"/>
                  </a:cubicBezTo>
                  <a:cubicBezTo>
                    <a:pt x="2511762" y="2655548"/>
                    <a:pt x="2499009" y="2629752"/>
                    <a:pt x="2478390" y="2611081"/>
                  </a:cubicBezTo>
                  <a:close/>
                  <a:moveTo>
                    <a:pt x="3181089" y="3310648"/>
                  </a:moveTo>
                  <a:lnTo>
                    <a:pt x="3181089" y="4278147"/>
                  </a:lnTo>
                  <a:cubicBezTo>
                    <a:pt x="3181089" y="4670297"/>
                    <a:pt x="2863188" y="4988198"/>
                    <a:pt x="2471038" y="4988198"/>
                  </a:cubicBezTo>
                  <a:lnTo>
                    <a:pt x="2466851" y="4988198"/>
                  </a:lnTo>
                  <a:cubicBezTo>
                    <a:pt x="2074701" y="4988198"/>
                    <a:pt x="1756800" y="4670297"/>
                    <a:pt x="1756800" y="4278147"/>
                  </a:cubicBezTo>
                  <a:lnTo>
                    <a:pt x="1756800" y="3310649"/>
                  </a:lnTo>
                  <a:close/>
                  <a:moveTo>
                    <a:pt x="2478390" y="2244919"/>
                  </a:moveTo>
                  <a:cubicBezTo>
                    <a:pt x="2457771" y="2226247"/>
                    <a:pt x="2429286" y="2214698"/>
                    <a:pt x="2397822" y="2214698"/>
                  </a:cubicBezTo>
                  <a:cubicBezTo>
                    <a:pt x="2334895" y="2214698"/>
                    <a:pt x="2283883" y="2260894"/>
                    <a:pt x="2283883" y="2317879"/>
                  </a:cubicBezTo>
                  <a:cubicBezTo>
                    <a:pt x="2283883" y="2374865"/>
                    <a:pt x="2334895" y="2421060"/>
                    <a:pt x="2397823" y="2421060"/>
                  </a:cubicBezTo>
                  <a:cubicBezTo>
                    <a:pt x="2460750" y="2421060"/>
                    <a:pt x="2511762" y="2374865"/>
                    <a:pt x="2511762" y="2317879"/>
                  </a:cubicBezTo>
                  <a:cubicBezTo>
                    <a:pt x="2511762" y="2289386"/>
                    <a:pt x="2499009" y="2263591"/>
                    <a:pt x="2478390" y="2244919"/>
                  </a:cubicBezTo>
                  <a:close/>
                  <a:moveTo>
                    <a:pt x="2883802" y="2611081"/>
                  </a:moveTo>
                  <a:cubicBezTo>
                    <a:pt x="2863183" y="2592409"/>
                    <a:pt x="2834698" y="2580860"/>
                    <a:pt x="2803234" y="2580860"/>
                  </a:cubicBezTo>
                  <a:cubicBezTo>
                    <a:pt x="2740307" y="2580860"/>
                    <a:pt x="2689295" y="2627055"/>
                    <a:pt x="2689295" y="2684041"/>
                  </a:cubicBezTo>
                  <a:cubicBezTo>
                    <a:pt x="2689295" y="2741027"/>
                    <a:pt x="2740307" y="2787222"/>
                    <a:pt x="2803234" y="2787222"/>
                  </a:cubicBezTo>
                  <a:cubicBezTo>
                    <a:pt x="2866162" y="2787222"/>
                    <a:pt x="2917174" y="2741027"/>
                    <a:pt x="2917174" y="2684041"/>
                  </a:cubicBezTo>
                  <a:cubicBezTo>
                    <a:pt x="2917174" y="2655548"/>
                    <a:pt x="2904421" y="2629753"/>
                    <a:pt x="2883802" y="2611081"/>
                  </a:cubicBezTo>
                  <a:close/>
                  <a:moveTo>
                    <a:pt x="2883802" y="2244919"/>
                  </a:moveTo>
                  <a:cubicBezTo>
                    <a:pt x="2863183" y="2226247"/>
                    <a:pt x="2834698" y="2214698"/>
                    <a:pt x="2803234" y="2214698"/>
                  </a:cubicBezTo>
                  <a:cubicBezTo>
                    <a:pt x="2740307" y="2214698"/>
                    <a:pt x="2689295" y="2260893"/>
                    <a:pt x="2689295" y="2317879"/>
                  </a:cubicBezTo>
                  <a:cubicBezTo>
                    <a:pt x="2689295" y="2374865"/>
                    <a:pt x="2740307" y="2421060"/>
                    <a:pt x="2803234" y="2421060"/>
                  </a:cubicBezTo>
                  <a:cubicBezTo>
                    <a:pt x="2866162" y="2421060"/>
                    <a:pt x="2917174" y="2374865"/>
                    <a:pt x="2917174" y="2317879"/>
                  </a:cubicBezTo>
                  <a:cubicBezTo>
                    <a:pt x="2917174" y="2289386"/>
                    <a:pt x="2904421" y="2263591"/>
                    <a:pt x="2883802" y="2244919"/>
                  </a:cubicBezTo>
                  <a:close/>
                  <a:moveTo>
                    <a:pt x="3090277" y="2137135"/>
                  </a:moveTo>
                  <a:cubicBezTo>
                    <a:pt x="3115489" y="2159966"/>
                    <a:pt x="3131082" y="2191507"/>
                    <a:pt x="3131082" y="2226346"/>
                  </a:cubicBezTo>
                  <a:lnTo>
                    <a:pt x="3131083" y="2730981"/>
                  </a:lnTo>
                  <a:cubicBezTo>
                    <a:pt x="3131083" y="2800659"/>
                    <a:pt x="3068708" y="2857144"/>
                    <a:pt x="2991765" y="2857144"/>
                  </a:cubicBezTo>
                  <a:lnTo>
                    <a:pt x="2178629" y="2857144"/>
                  </a:lnTo>
                  <a:cubicBezTo>
                    <a:pt x="2101685" y="2857144"/>
                    <a:pt x="2039311" y="2800659"/>
                    <a:pt x="2039311" y="2730981"/>
                  </a:cubicBezTo>
                  <a:lnTo>
                    <a:pt x="2039311" y="2226346"/>
                  </a:lnTo>
                  <a:cubicBezTo>
                    <a:pt x="2039311" y="2156668"/>
                    <a:pt x="2101685" y="2100183"/>
                    <a:pt x="2178628" y="2100183"/>
                  </a:cubicBezTo>
                  <a:lnTo>
                    <a:pt x="2991765" y="2100183"/>
                  </a:lnTo>
                  <a:cubicBezTo>
                    <a:pt x="3030237" y="2100183"/>
                    <a:pt x="3065066" y="2114305"/>
                    <a:pt x="3090277" y="2137135"/>
                  </a:cubicBezTo>
                  <a:close/>
                  <a:moveTo>
                    <a:pt x="3259975" y="2022388"/>
                  </a:moveTo>
                  <a:cubicBezTo>
                    <a:pt x="3226293" y="1991887"/>
                    <a:pt x="3179761" y="1973021"/>
                    <a:pt x="3128364" y="1973021"/>
                  </a:cubicBezTo>
                  <a:lnTo>
                    <a:pt x="2042028" y="1973021"/>
                  </a:lnTo>
                  <a:cubicBezTo>
                    <a:pt x="1939234" y="1973021"/>
                    <a:pt x="1855902" y="2048484"/>
                    <a:pt x="1855903" y="2141571"/>
                  </a:cubicBezTo>
                  <a:lnTo>
                    <a:pt x="1855903" y="2815756"/>
                  </a:lnTo>
                  <a:cubicBezTo>
                    <a:pt x="1855902" y="2908843"/>
                    <a:pt x="1939234" y="2984307"/>
                    <a:pt x="2042028" y="2984307"/>
                  </a:cubicBezTo>
                  <a:lnTo>
                    <a:pt x="3128364" y="2984307"/>
                  </a:lnTo>
                  <a:cubicBezTo>
                    <a:pt x="3231158" y="2984307"/>
                    <a:pt x="3314490" y="2908843"/>
                    <a:pt x="3314489" y="2815756"/>
                  </a:cubicBezTo>
                  <a:lnTo>
                    <a:pt x="3314490" y="2141572"/>
                  </a:lnTo>
                  <a:cubicBezTo>
                    <a:pt x="3314490" y="2095028"/>
                    <a:pt x="3293657" y="2052890"/>
                    <a:pt x="3259975" y="2022388"/>
                  </a:cubicBezTo>
                  <a:close/>
                  <a:moveTo>
                    <a:pt x="2951580" y="207969"/>
                  </a:moveTo>
                  <a:cubicBezTo>
                    <a:pt x="3080074" y="336463"/>
                    <a:pt x="3159549" y="513976"/>
                    <a:pt x="3159549" y="710051"/>
                  </a:cubicBezTo>
                  <a:lnTo>
                    <a:pt x="3159549" y="1677549"/>
                  </a:lnTo>
                  <a:lnTo>
                    <a:pt x="1735260" y="1677549"/>
                  </a:lnTo>
                  <a:lnTo>
                    <a:pt x="1735260" y="710051"/>
                  </a:lnTo>
                  <a:cubicBezTo>
                    <a:pt x="1735260" y="317901"/>
                    <a:pt x="2053161" y="0"/>
                    <a:pt x="2445311" y="0"/>
                  </a:cubicBezTo>
                  <a:lnTo>
                    <a:pt x="2449498" y="0"/>
                  </a:lnTo>
                  <a:cubicBezTo>
                    <a:pt x="2645573" y="0"/>
                    <a:pt x="2823086" y="79475"/>
                    <a:pt x="2951580" y="207969"/>
                  </a:cubicBezTo>
                  <a:close/>
                  <a:moveTo>
                    <a:pt x="4788706" y="1962817"/>
                  </a:moveTo>
                  <a:cubicBezTo>
                    <a:pt x="4927838" y="2088812"/>
                    <a:pt x="5013893" y="2262872"/>
                    <a:pt x="5013893" y="2455134"/>
                  </a:cubicBezTo>
                  <a:lnTo>
                    <a:pt x="5013893" y="2507346"/>
                  </a:lnTo>
                  <a:cubicBezTo>
                    <a:pt x="5013893" y="2891869"/>
                    <a:pt x="4669673" y="3203587"/>
                    <a:pt x="4245056" y="3203587"/>
                  </a:cubicBezTo>
                  <a:lnTo>
                    <a:pt x="768837" y="3203587"/>
                  </a:lnTo>
                  <a:cubicBezTo>
                    <a:pt x="344220" y="3203587"/>
                    <a:pt x="0" y="2891869"/>
                    <a:pt x="0" y="2507346"/>
                  </a:cubicBezTo>
                  <a:lnTo>
                    <a:pt x="0" y="2455134"/>
                  </a:lnTo>
                  <a:cubicBezTo>
                    <a:pt x="0" y="2070610"/>
                    <a:pt x="344220" y="1758893"/>
                    <a:pt x="768837" y="1758893"/>
                  </a:cubicBezTo>
                  <a:lnTo>
                    <a:pt x="4245056" y="1758893"/>
                  </a:lnTo>
                  <a:cubicBezTo>
                    <a:pt x="4457364" y="1758892"/>
                    <a:pt x="4649573" y="1836822"/>
                    <a:pt x="4788706" y="19628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Donut 1">
              <a:extLst>
                <a:ext uri="{FF2B5EF4-FFF2-40B4-BE49-F238E27FC236}">
                  <a16:creationId xmlns:a16="http://schemas.microsoft.com/office/drawing/2014/main" id="{CDE97BF4-E18B-45A6-908F-D75428F5D446}"/>
                </a:ext>
              </a:extLst>
            </p:cNvPr>
            <p:cNvSpPr/>
            <p:nvPr/>
          </p:nvSpPr>
          <p:spPr>
            <a:xfrm>
              <a:off x="3783039" y="765645"/>
              <a:ext cx="279267" cy="309475"/>
            </a:xfrm>
            <a:custGeom>
              <a:avLst/>
              <a:gdLst/>
              <a:ahLst/>
              <a:cxnLst/>
              <a:rect l="l" t="t" r="r" b="b"/>
              <a:pathLst>
                <a:path w="3573863" h="3960440">
                  <a:moveTo>
                    <a:pt x="1778235" y="2854144"/>
                  </a:moveTo>
                  <a:cubicBezTo>
                    <a:pt x="1630806" y="2921039"/>
                    <a:pt x="1485756" y="2976063"/>
                    <a:pt x="1346395" y="3019665"/>
                  </a:cubicBezTo>
                  <a:cubicBezTo>
                    <a:pt x="1449229" y="3443341"/>
                    <a:pt x="1614264" y="3717505"/>
                    <a:pt x="1800200" y="3717505"/>
                  </a:cubicBezTo>
                  <a:cubicBezTo>
                    <a:pt x="1981797" y="3717505"/>
                    <a:pt x="2143458" y="3455988"/>
                    <a:pt x="2246629" y="3049019"/>
                  </a:cubicBezTo>
                  <a:cubicBezTo>
                    <a:pt x="2095629" y="2998005"/>
                    <a:pt x="1938082" y="2933129"/>
                    <a:pt x="1778235" y="2854144"/>
                  </a:cubicBezTo>
                  <a:close/>
                  <a:moveTo>
                    <a:pt x="1266675" y="2564179"/>
                  </a:moveTo>
                  <a:lnTo>
                    <a:pt x="1299457" y="2790710"/>
                  </a:lnTo>
                  <a:cubicBezTo>
                    <a:pt x="1367662" y="2767618"/>
                    <a:pt x="1437614" y="2740949"/>
                    <a:pt x="1508914" y="2711076"/>
                  </a:cubicBezTo>
                  <a:cubicBezTo>
                    <a:pt x="1464441" y="2687582"/>
                    <a:pt x="1420733" y="2661738"/>
                    <a:pt x="1377054" y="2634978"/>
                  </a:cubicBezTo>
                  <a:close/>
                  <a:moveTo>
                    <a:pt x="2333774" y="2560277"/>
                  </a:moveTo>
                  <a:cubicBezTo>
                    <a:pt x="2295625" y="2584830"/>
                    <a:pt x="2256319" y="2608268"/>
                    <a:pt x="2216371" y="2631332"/>
                  </a:cubicBezTo>
                  <a:lnTo>
                    <a:pt x="2055143" y="2720029"/>
                  </a:lnTo>
                  <a:cubicBezTo>
                    <a:pt x="2137322" y="2758240"/>
                    <a:pt x="2218112" y="2791558"/>
                    <a:pt x="2296361" y="2820732"/>
                  </a:cubicBezTo>
                  <a:cubicBezTo>
                    <a:pt x="2311421" y="2737872"/>
                    <a:pt x="2324309" y="2650858"/>
                    <a:pt x="2333774" y="2560277"/>
                  </a:cubicBezTo>
                  <a:close/>
                  <a:moveTo>
                    <a:pt x="2938347" y="2115420"/>
                  </a:moveTo>
                  <a:cubicBezTo>
                    <a:pt x="2833874" y="2209266"/>
                    <a:pt x="2717689" y="2301450"/>
                    <a:pt x="2591514" y="2390104"/>
                  </a:cubicBezTo>
                  <a:cubicBezTo>
                    <a:pt x="2577332" y="2568819"/>
                    <a:pt x="2551964" y="2738541"/>
                    <a:pt x="2518016" y="2895802"/>
                  </a:cubicBezTo>
                  <a:cubicBezTo>
                    <a:pt x="2567345" y="2910267"/>
                    <a:pt x="2615150" y="2922759"/>
                    <a:pt x="2661232" y="2933072"/>
                  </a:cubicBezTo>
                  <a:cubicBezTo>
                    <a:pt x="2712976" y="2857644"/>
                    <a:pt x="2799843" y="2808312"/>
                    <a:pt x="2898232" y="2808312"/>
                  </a:cubicBezTo>
                  <a:cubicBezTo>
                    <a:pt x="3002730" y="2808312"/>
                    <a:pt x="3094231" y="2863960"/>
                    <a:pt x="3143840" y="2947770"/>
                  </a:cubicBezTo>
                  <a:cubicBezTo>
                    <a:pt x="3206751" y="2930092"/>
                    <a:pt x="3253488" y="2897708"/>
                    <a:pt x="3281582" y="2851851"/>
                  </a:cubicBezTo>
                  <a:cubicBezTo>
                    <a:pt x="3377140" y="2695873"/>
                    <a:pt x="3235870" y="2418527"/>
                    <a:pt x="2938347" y="2115420"/>
                  </a:cubicBezTo>
                  <a:close/>
                  <a:moveTo>
                    <a:pt x="653371" y="2086408"/>
                  </a:moveTo>
                  <a:cubicBezTo>
                    <a:pt x="358768" y="2375931"/>
                    <a:pt x="216958" y="2642817"/>
                    <a:pt x="306838" y="2798494"/>
                  </a:cubicBezTo>
                  <a:cubicBezTo>
                    <a:pt x="395033" y="2951251"/>
                    <a:pt x="687498" y="2964353"/>
                    <a:pt x="1074605" y="2860911"/>
                  </a:cubicBezTo>
                  <a:cubicBezTo>
                    <a:pt x="1044150" y="2711390"/>
                    <a:pt x="1021245" y="2551128"/>
                    <a:pt x="1007054" y="2383079"/>
                  </a:cubicBezTo>
                  <a:cubicBezTo>
                    <a:pt x="877997" y="2286402"/>
                    <a:pt x="759493" y="2186798"/>
                    <a:pt x="653371" y="2086408"/>
                  </a:cubicBezTo>
                  <a:close/>
                  <a:moveTo>
                    <a:pt x="2606852" y="1818110"/>
                  </a:moveTo>
                  <a:cubicBezTo>
                    <a:pt x="2609297" y="1871560"/>
                    <a:pt x="2610200" y="1925632"/>
                    <a:pt x="2610200" y="1980220"/>
                  </a:cubicBezTo>
                  <a:lnTo>
                    <a:pt x="2607655" y="2082108"/>
                  </a:lnTo>
                  <a:cubicBezTo>
                    <a:pt x="2664327" y="2040229"/>
                    <a:pt x="2718004" y="1997635"/>
                    <a:pt x="2768733" y="1954977"/>
                  </a:cubicBezTo>
                  <a:cubicBezTo>
                    <a:pt x="2718041" y="1909108"/>
                    <a:pt x="2663841" y="1863560"/>
                    <a:pt x="2606852" y="1818110"/>
                  </a:cubicBezTo>
                  <a:close/>
                  <a:moveTo>
                    <a:pt x="995280" y="1792420"/>
                  </a:moveTo>
                  <a:cubicBezTo>
                    <a:pt x="935444" y="1837415"/>
                    <a:pt x="878912" y="1882984"/>
                    <a:pt x="825924" y="1928708"/>
                  </a:cubicBezTo>
                  <a:cubicBezTo>
                    <a:pt x="877915" y="1975725"/>
                    <a:pt x="933502" y="2022554"/>
                    <a:pt x="992040" y="2069282"/>
                  </a:cubicBezTo>
                  <a:cubicBezTo>
                    <a:pt x="990470" y="2039771"/>
                    <a:pt x="990200" y="2010073"/>
                    <a:pt x="990200" y="1980220"/>
                  </a:cubicBezTo>
                  <a:close/>
                  <a:moveTo>
                    <a:pt x="1800199" y="1584251"/>
                  </a:moveTo>
                  <a:cubicBezTo>
                    <a:pt x="1999044" y="1584251"/>
                    <a:pt x="2160239" y="1745446"/>
                    <a:pt x="2160239" y="1944291"/>
                  </a:cubicBezTo>
                  <a:cubicBezTo>
                    <a:pt x="2160239" y="2143136"/>
                    <a:pt x="1999044" y="2304331"/>
                    <a:pt x="1800199" y="2304331"/>
                  </a:cubicBezTo>
                  <a:cubicBezTo>
                    <a:pt x="1601354" y="2304331"/>
                    <a:pt x="1440159" y="2143136"/>
                    <a:pt x="1440159" y="1944291"/>
                  </a:cubicBezTo>
                  <a:cubicBezTo>
                    <a:pt x="1440159" y="1745446"/>
                    <a:pt x="1601354" y="1584251"/>
                    <a:pt x="1800199" y="1584251"/>
                  </a:cubicBezTo>
                  <a:close/>
                  <a:moveTo>
                    <a:pt x="1799180" y="1292973"/>
                  </a:moveTo>
                  <a:cubicBezTo>
                    <a:pt x="1709473" y="1337408"/>
                    <a:pt x="1618838" y="1386220"/>
                    <a:pt x="1527839" y="1438759"/>
                  </a:cubicBezTo>
                  <a:cubicBezTo>
                    <a:pt x="1430103" y="1495187"/>
                    <a:pt x="1336299" y="1553400"/>
                    <a:pt x="1247277" y="1612889"/>
                  </a:cubicBezTo>
                  <a:cubicBezTo>
                    <a:pt x="1237518" y="1731224"/>
                    <a:pt x="1233135" y="1854154"/>
                    <a:pt x="1233135" y="1980220"/>
                  </a:cubicBezTo>
                  <a:lnTo>
                    <a:pt x="1242214" y="2256132"/>
                  </a:lnTo>
                  <a:cubicBezTo>
                    <a:pt x="1325337" y="2314701"/>
                    <a:pt x="1412868" y="2372018"/>
                    <a:pt x="1503964" y="2427827"/>
                  </a:cubicBezTo>
                  <a:cubicBezTo>
                    <a:pt x="1597846" y="2485344"/>
                    <a:pt x="1691436" y="2538760"/>
                    <a:pt x="1784393" y="2586751"/>
                  </a:cubicBezTo>
                  <a:cubicBezTo>
                    <a:pt x="1886614" y="2536574"/>
                    <a:pt x="1990519" y="2481211"/>
                    <a:pt x="2094904" y="2420944"/>
                  </a:cubicBezTo>
                  <a:cubicBezTo>
                    <a:pt x="2186771" y="2367905"/>
                    <a:pt x="2275164" y="2313288"/>
                    <a:pt x="2359234" y="2257296"/>
                  </a:cubicBezTo>
                  <a:cubicBezTo>
                    <a:pt x="2364812" y="2167101"/>
                    <a:pt x="2367265" y="2074538"/>
                    <a:pt x="2367265" y="1980220"/>
                  </a:cubicBezTo>
                  <a:lnTo>
                    <a:pt x="2355768" y="1630798"/>
                  </a:lnTo>
                  <a:cubicBezTo>
                    <a:pt x="2273382" y="1572781"/>
                    <a:pt x="2186657" y="1516029"/>
                    <a:pt x="2096435" y="1460755"/>
                  </a:cubicBezTo>
                  <a:cubicBezTo>
                    <a:pt x="1996852" y="1399746"/>
                    <a:pt x="1897599" y="1343351"/>
                    <a:pt x="1799180" y="1292973"/>
                  </a:cubicBezTo>
                  <a:close/>
                  <a:moveTo>
                    <a:pt x="2285222" y="1081939"/>
                  </a:moveTo>
                  <a:cubicBezTo>
                    <a:pt x="2215903" y="1106831"/>
                    <a:pt x="2144721" y="1134831"/>
                    <a:pt x="2072395" y="1166375"/>
                  </a:cubicBezTo>
                  <a:cubicBezTo>
                    <a:pt x="2123126" y="1193433"/>
                    <a:pt x="2173254" y="1222917"/>
                    <a:pt x="2223344" y="1253604"/>
                  </a:cubicBezTo>
                  <a:lnTo>
                    <a:pt x="2324429" y="1318442"/>
                  </a:lnTo>
                  <a:cubicBezTo>
                    <a:pt x="2313395" y="1236228"/>
                    <a:pt x="2300359" y="1157186"/>
                    <a:pt x="2285222" y="1081939"/>
                  </a:cubicBezTo>
                  <a:close/>
                  <a:moveTo>
                    <a:pt x="1317316" y="1072756"/>
                  </a:moveTo>
                  <a:cubicBezTo>
                    <a:pt x="1302241" y="1146918"/>
                    <a:pt x="1288992" y="1224776"/>
                    <a:pt x="1278338" y="1305859"/>
                  </a:cubicBezTo>
                  <a:cubicBezTo>
                    <a:pt x="1319937" y="1279161"/>
                    <a:pt x="1362772" y="1253543"/>
                    <a:pt x="1406371" y="1228371"/>
                  </a:cubicBezTo>
                  <a:lnTo>
                    <a:pt x="1529166" y="1160817"/>
                  </a:lnTo>
                  <a:cubicBezTo>
                    <a:pt x="1457109" y="1128012"/>
                    <a:pt x="1386248" y="1098795"/>
                    <a:pt x="1317316" y="1072756"/>
                  </a:cubicBezTo>
                  <a:close/>
                  <a:moveTo>
                    <a:pt x="2999167" y="931965"/>
                  </a:moveTo>
                  <a:cubicBezTo>
                    <a:pt x="2863797" y="929602"/>
                    <a:pt x="2695165" y="956643"/>
                    <a:pt x="2505705" y="1011187"/>
                  </a:cubicBezTo>
                  <a:cubicBezTo>
                    <a:pt x="2540918" y="1162557"/>
                    <a:pt x="2567684" y="1326382"/>
                    <a:pt x="2585126" y="1499198"/>
                  </a:cubicBezTo>
                  <a:cubicBezTo>
                    <a:pt x="2715788" y="1596638"/>
                    <a:pt x="2835744" y="1697107"/>
                    <a:pt x="2943147" y="1798370"/>
                  </a:cubicBezTo>
                  <a:cubicBezTo>
                    <a:pt x="3255545" y="1499362"/>
                    <a:pt x="3408394" y="1221406"/>
                    <a:pt x="3315904" y="1061209"/>
                  </a:cubicBezTo>
                  <a:cubicBezTo>
                    <a:pt x="3266970" y="976452"/>
                    <a:pt x="3155149" y="934688"/>
                    <a:pt x="2999167" y="931965"/>
                  </a:cubicBezTo>
                  <a:close/>
                  <a:moveTo>
                    <a:pt x="638815" y="915787"/>
                  </a:moveTo>
                  <a:cubicBezTo>
                    <a:pt x="482814" y="914444"/>
                    <a:pt x="369943" y="953278"/>
                    <a:pt x="318816" y="1036731"/>
                  </a:cubicBezTo>
                  <a:cubicBezTo>
                    <a:pt x="287500" y="1087848"/>
                    <a:pt x="281619" y="1151999"/>
                    <a:pt x="300317" y="1225375"/>
                  </a:cubicBezTo>
                  <a:cubicBezTo>
                    <a:pt x="453717" y="1230852"/>
                    <a:pt x="576064" y="1357222"/>
                    <a:pt x="576064" y="1512168"/>
                  </a:cubicBezTo>
                  <a:cubicBezTo>
                    <a:pt x="576064" y="1559570"/>
                    <a:pt x="564614" y="1604297"/>
                    <a:pt x="543189" y="1643149"/>
                  </a:cubicBezTo>
                  <a:cubicBezTo>
                    <a:pt x="577674" y="1684387"/>
                    <a:pt x="615806" y="1726058"/>
                    <a:pt x="656975" y="1768243"/>
                  </a:cubicBezTo>
                  <a:cubicBezTo>
                    <a:pt x="764771" y="1670077"/>
                    <a:pt x="885233" y="1573151"/>
                    <a:pt x="1016791" y="1480089"/>
                  </a:cubicBezTo>
                  <a:cubicBezTo>
                    <a:pt x="1034643" y="1309060"/>
                    <a:pt x="1062149" y="1147092"/>
                    <a:pt x="1097625" y="997448"/>
                  </a:cubicBezTo>
                  <a:cubicBezTo>
                    <a:pt x="922693" y="944833"/>
                    <a:pt x="766343" y="916885"/>
                    <a:pt x="638815" y="915787"/>
                  </a:cubicBezTo>
                  <a:close/>
                  <a:moveTo>
                    <a:pt x="1800200" y="242935"/>
                  </a:moveTo>
                  <a:cubicBezTo>
                    <a:pt x="1628632" y="242935"/>
                    <a:pt x="1474860" y="476364"/>
                    <a:pt x="1371457" y="845375"/>
                  </a:cubicBezTo>
                  <a:cubicBezTo>
                    <a:pt x="1510785" y="893390"/>
                    <a:pt x="1655544" y="953061"/>
                    <a:pt x="1802618" y="1024206"/>
                  </a:cubicBezTo>
                  <a:cubicBezTo>
                    <a:pt x="1948575" y="956462"/>
                    <a:pt x="2092393" y="899996"/>
                    <a:pt x="2231205" y="855254"/>
                  </a:cubicBezTo>
                  <a:cubicBezTo>
                    <a:pt x="2203972" y="756128"/>
                    <a:pt x="2173100" y="666602"/>
                    <a:pt x="2138735" y="588741"/>
                  </a:cubicBezTo>
                  <a:cubicBezTo>
                    <a:pt x="1989649" y="579063"/>
                    <a:pt x="1872207" y="454685"/>
                    <a:pt x="1872207" y="302877"/>
                  </a:cubicBezTo>
                  <a:lnTo>
                    <a:pt x="1876505" y="260249"/>
                  </a:lnTo>
                  <a:cubicBezTo>
                    <a:pt x="1851965" y="248332"/>
                    <a:pt x="1826288" y="242935"/>
                    <a:pt x="1800200" y="242935"/>
                  </a:cubicBezTo>
                  <a:close/>
                  <a:moveTo>
                    <a:pt x="1800200" y="0"/>
                  </a:moveTo>
                  <a:cubicBezTo>
                    <a:pt x="1869864" y="0"/>
                    <a:pt x="1937474" y="21500"/>
                    <a:pt x="2001400" y="62841"/>
                  </a:cubicBezTo>
                  <a:cubicBezTo>
                    <a:pt x="2046831" y="32440"/>
                    <a:pt x="2101480" y="14845"/>
                    <a:pt x="2160239" y="14845"/>
                  </a:cubicBezTo>
                  <a:cubicBezTo>
                    <a:pt x="2319315" y="14845"/>
                    <a:pt x="2448271" y="143801"/>
                    <a:pt x="2448271" y="302877"/>
                  </a:cubicBezTo>
                  <a:cubicBezTo>
                    <a:pt x="2448271" y="390874"/>
                    <a:pt x="2408810" y="469655"/>
                    <a:pt x="2345781" y="521503"/>
                  </a:cubicBezTo>
                  <a:cubicBezTo>
                    <a:pt x="2383927" y="603296"/>
                    <a:pt x="2417431" y="693947"/>
                    <a:pt x="2447297" y="791609"/>
                  </a:cubicBezTo>
                  <a:cubicBezTo>
                    <a:pt x="2970165" y="657950"/>
                    <a:pt x="3387629" y="699569"/>
                    <a:pt x="3526292" y="939741"/>
                  </a:cubicBezTo>
                  <a:cubicBezTo>
                    <a:pt x="3666393" y="1182403"/>
                    <a:pt x="3488654" y="1570199"/>
                    <a:pt x="3103466" y="1960424"/>
                  </a:cubicBezTo>
                  <a:cubicBezTo>
                    <a:pt x="3470949" y="2355583"/>
                    <a:pt x="3633606" y="2742288"/>
                    <a:pt x="3488732" y="2978761"/>
                  </a:cubicBezTo>
                  <a:cubicBezTo>
                    <a:pt x="3428277" y="3077440"/>
                    <a:pt x="3320191" y="3140292"/>
                    <a:pt x="3176550" y="3166836"/>
                  </a:cubicBezTo>
                  <a:cubicBezTo>
                    <a:pt x="3145985" y="3291955"/>
                    <a:pt x="3032902" y="3384376"/>
                    <a:pt x="2898232" y="3384376"/>
                  </a:cubicBezTo>
                  <a:cubicBezTo>
                    <a:pt x="2756837" y="3384376"/>
                    <a:pt x="2639238" y="3282493"/>
                    <a:pt x="2615411" y="3148031"/>
                  </a:cubicBezTo>
                  <a:cubicBezTo>
                    <a:pt x="2565981" y="3138986"/>
                    <a:pt x="2515458" y="3127210"/>
                    <a:pt x="2463844" y="3113602"/>
                  </a:cubicBezTo>
                  <a:cubicBezTo>
                    <a:pt x="2318011" y="3625660"/>
                    <a:pt x="2075098" y="3960440"/>
                    <a:pt x="1800200" y="3960440"/>
                  </a:cubicBezTo>
                  <a:cubicBezTo>
                    <a:pt x="1519205" y="3960440"/>
                    <a:pt x="1271629" y="3610643"/>
                    <a:pt x="1127186" y="3079228"/>
                  </a:cubicBezTo>
                  <a:cubicBezTo>
                    <a:pt x="627082" y="3198995"/>
                    <a:pt x="230836" y="3152724"/>
                    <a:pt x="96450" y="2919961"/>
                  </a:cubicBezTo>
                  <a:cubicBezTo>
                    <a:pt x="-40561" y="2682651"/>
                    <a:pt x="126404" y="2306537"/>
                    <a:pt x="494549" y="1925523"/>
                  </a:cubicBezTo>
                  <a:lnTo>
                    <a:pt x="373580" y="1785812"/>
                  </a:lnTo>
                  <a:cubicBezTo>
                    <a:pt x="346850" y="1795631"/>
                    <a:pt x="317974" y="1800200"/>
                    <a:pt x="288032" y="1800200"/>
                  </a:cubicBezTo>
                  <a:cubicBezTo>
                    <a:pt x="128956" y="1800200"/>
                    <a:pt x="0" y="1671244"/>
                    <a:pt x="0" y="1512168"/>
                  </a:cubicBezTo>
                  <a:cubicBezTo>
                    <a:pt x="0" y="1428111"/>
                    <a:pt x="36006" y="1352464"/>
                    <a:pt x="94065" y="1300493"/>
                  </a:cubicBezTo>
                  <a:cubicBezTo>
                    <a:pt x="43643" y="1149446"/>
                    <a:pt x="47337" y="1014823"/>
                    <a:pt x="111666" y="909822"/>
                  </a:cubicBezTo>
                  <a:cubicBezTo>
                    <a:pt x="253078" y="678998"/>
                    <a:pt x="655099" y="644207"/>
                    <a:pt x="1156926" y="780244"/>
                  </a:cubicBezTo>
                  <a:cubicBezTo>
                    <a:pt x="1303899" y="305876"/>
                    <a:pt x="1537438" y="0"/>
                    <a:pt x="1800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4" name="Donut 1">
              <a:extLst>
                <a:ext uri="{FF2B5EF4-FFF2-40B4-BE49-F238E27FC236}">
                  <a16:creationId xmlns:a16="http://schemas.microsoft.com/office/drawing/2014/main" id="{576E5C9E-F9C2-40D5-9140-4779AE1FCC17}"/>
                </a:ext>
              </a:extLst>
            </p:cNvPr>
            <p:cNvSpPr/>
            <p:nvPr/>
          </p:nvSpPr>
          <p:spPr>
            <a:xfrm>
              <a:off x="5193697" y="1768607"/>
              <a:ext cx="262796" cy="256174"/>
            </a:xfrm>
            <a:custGeom>
              <a:avLst/>
              <a:gdLst/>
              <a:ahLst/>
              <a:cxnLst/>
              <a:rect l="l" t="t" r="r" b="b"/>
              <a:pathLst>
                <a:path w="3578696" h="3488520">
                  <a:moveTo>
                    <a:pt x="936104" y="2084364"/>
                  </a:moveTo>
                  <a:cubicBezTo>
                    <a:pt x="677606" y="2084364"/>
                    <a:pt x="468052" y="2293918"/>
                    <a:pt x="468052" y="2552416"/>
                  </a:cubicBezTo>
                  <a:cubicBezTo>
                    <a:pt x="468052" y="2810914"/>
                    <a:pt x="677606" y="3020468"/>
                    <a:pt x="936104" y="3020468"/>
                  </a:cubicBezTo>
                  <a:cubicBezTo>
                    <a:pt x="1194602" y="3020468"/>
                    <a:pt x="1404156" y="2810914"/>
                    <a:pt x="1404156" y="2552416"/>
                  </a:cubicBezTo>
                  <a:cubicBezTo>
                    <a:pt x="1404156" y="2293918"/>
                    <a:pt x="1194602" y="2084364"/>
                    <a:pt x="936104" y="2084364"/>
                  </a:cubicBezTo>
                  <a:close/>
                  <a:moveTo>
                    <a:pt x="936104" y="1616312"/>
                  </a:moveTo>
                  <a:cubicBezTo>
                    <a:pt x="1453100" y="1616312"/>
                    <a:pt x="1872208" y="2035420"/>
                    <a:pt x="1872208" y="2552416"/>
                  </a:cubicBezTo>
                  <a:cubicBezTo>
                    <a:pt x="1872208" y="3069412"/>
                    <a:pt x="1453100" y="3488520"/>
                    <a:pt x="936104" y="3488520"/>
                  </a:cubicBezTo>
                  <a:cubicBezTo>
                    <a:pt x="419108" y="3488520"/>
                    <a:pt x="0" y="3069412"/>
                    <a:pt x="0" y="2552416"/>
                  </a:cubicBezTo>
                  <a:cubicBezTo>
                    <a:pt x="0" y="2035420"/>
                    <a:pt x="419108" y="1616312"/>
                    <a:pt x="936104" y="1616312"/>
                  </a:cubicBezTo>
                  <a:close/>
                  <a:moveTo>
                    <a:pt x="2034392" y="0"/>
                  </a:moveTo>
                  <a:lnTo>
                    <a:pt x="3578696" y="0"/>
                  </a:lnTo>
                  <a:lnTo>
                    <a:pt x="3578696" y="1544304"/>
                  </a:lnTo>
                  <a:lnTo>
                    <a:pt x="3002547" y="1544304"/>
                  </a:lnTo>
                  <a:lnTo>
                    <a:pt x="3002547" y="990027"/>
                  </a:lnTo>
                  <a:lnTo>
                    <a:pt x="1951220" y="2041355"/>
                  </a:lnTo>
                  <a:lnTo>
                    <a:pt x="1512167" y="1602301"/>
                  </a:lnTo>
                  <a:lnTo>
                    <a:pt x="2542690" y="571779"/>
                  </a:lnTo>
                  <a:lnTo>
                    <a:pt x="2034392" y="57177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5" name="Rounded Rectangle 3">
              <a:extLst>
                <a:ext uri="{FF2B5EF4-FFF2-40B4-BE49-F238E27FC236}">
                  <a16:creationId xmlns:a16="http://schemas.microsoft.com/office/drawing/2014/main" id="{5B675C56-CF23-42D9-B1A3-681751E56ED0}"/>
                </a:ext>
              </a:extLst>
            </p:cNvPr>
            <p:cNvSpPr/>
            <p:nvPr/>
          </p:nvSpPr>
          <p:spPr>
            <a:xfrm>
              <a:off x="4664106" y="1446924"/>
              <a:ext cx="196879" cy="277574"/>
            </a:xfrm>
            <a:custGeom>
              <a:avLst/>
              <a:gdLst/>
              <a:ahLst/>
              <a:cxnLst/>
              <a:rect l="l" t="t" r="r" b="b"/>
              <a:pathLst>
                <a:path w="2808312" h="3959361">
                  <a:moveTo>
                    <a:pt x="1738109" y="1502623"/>
                  </a:moveTo>
                  <a:cubicBezTo>
                    <a:pt x="1698494" y="1505955"/>
                    <a:pt x="1662802" y="1532425"/>
                    <a:pt x="1649662" y="1572585"/>
                  </a:cubicBezTo>
                  <a:lnTo>
                    <a:pt x="1336420" y="2529999"/>
                  </a:lnTo>
                  <a:lnTo>
                    <a:pt x="1170819" y="1967482"/>
                  </a:lnTo>
                  <a:cubicBezTo>
                    <a:pt x="1169810" y="1964053"/>
                    <a:pt x="1168637" y="1960718"/>
                    <a:pt x="1165857" y="1958078"/>
                  </a:cubicBezTo>
                  <a:cubicBezTo>
                    <a:pt x="1162466" y="1917013"/>
                    <a:pt x="1133587" y="1880907"/>
                    <a:pt x="1091436" y="1869613"/>
                  </a:cubicBezTo>
                  <a:cubicBezTo>
                    <a:pt x="1037014" y="1855031"/>
                    <a:pt x="981075" y="1887327"/>
                    <a:pt x="966493" y="1941749"/>
                  </a:cubicBezTo>
                  <a:lnTo>
                    <a:pt x="813486" y="2512780"/>
                  </a:lnTo>
                  <a:lnTo>
                    <a:pt x="510833" y="2512781"/>
                  </a:lnTo>
                  <a:cubicBezTo>
                    <a:pt x="454492" y="2512781"/>
                    <a:pt x="408818" y="2558454"/>
                    <a:pt x="408818" y="2614795"/>
                  </a:cubicBezTo>
                  <a:cubicBezTo>
                    <a:pt x="408818" y="2671137"/>
                    <a:pt x="454492" y="2716811"/>
                    <a:pt x="510833" y="2716811"/>
                  </a:cubicBezTo>
                  <a:lnTo>
                    <a:pt x="844268" y="2716810"/>
                  </a:lnTo>
                  <a:cubicBezTo>
                    <a:pt x="869730" y="2716810"/>
                    <a:pt x="893013" y="2707482"/>
                    <a:pt x="910119" y="2691168"/>
                  </a:cubicBezTo>
                  <a:cubicBezTo>
                    <a:pt x="950467" y="2686878"/>
                    <a:pt x="985744" y="2658215"/>
                    <a:pt x="996885" y="2616640"/>
                  </a:cubicBezTo>
                  <a:lnTo>
                    <a:pt x="1069480" y="2345710"/>
                  </a:lnTo>
                  <a:lnTo>
                    <a:pt x="1221708" y="2862804"/>
                  </a:lnTo>
                  <a:cubicBezTo>
                    <a:pt x="1237619" y="2916852"/>
                    <a:pt x="1294332" y="2947769"/>
                    <a:pt x="1348381" y="2931857"/>
                  </a:cubicBezTo>
                  <a:cubicBezTo>
                    <a:pt x="1377289" y="2923346"/>
                    <a:pt x="1399580" y="2903162"/>
                    <a:pt x="1410808" y="2877564"/>
                  </a:cubicBezTo>
                  <a:cubicBezTo>
                    <a:pt x="1431400" y="2866427"/>
                    <a:pt x="1447266" y="2847340"/>
                    <a:pt x="1455104" y="2823380"/>
                  </a:cubicBezTo>
                  <a:lnTo>
                    <a:pt x="1737413" y="1960519"/>
                  </a:lnTo>
                  <a:lnTo>
                    <a:pt x="1896950" y="2555918"/>
                  </a:lnTo>
                  <a:cubicBezTo>
                    <a:pt x="1898423" y="2561416"/>
                    <a:pt x="1900318" y="2566688"/>
                    <a:pt x="1904388" y="2570895"/>
                  </a:cubicBezTo>
                  <a:lnTo>
                    <a:pt x="1902338" y="2581051"/>
                  </a:lnTo>
                  <a:cubicBezTo>
                    <a:pt x="1902338" y="2637392"/>
                    <a:pt x="1948013" y="2683065"/>
                    <a:pt x="2004353" y="2683065"/>
                  </a:cubicBezTo>
                  <a:lnTo>
                    <a:pt x="2360148" y="2683065"/>
                  </a:lnTo>
                  <a:cubicBezTo>
                    <a:pt x="2416490" y="2683066"/>
                    <a:pt x="2462164" y="2637391"/>
                    <a:pt x="2462164" y="2581050"/>
                  </a:cubicBezTo>
                  <a:cubicBezTo>
                    <a:pt x="2462163" y="2524710"/>
                    <a:pt x="2416489" y="2479036"/>
                    <a:pt x="2360148" y="2479036"/>
                  </a:cubicBezTo>
                  <a:lnTo>
                    <a:pt x="2087576" y="2479036"/>
                  </a:lnTo>
                  <a:lnTo>
                    <a:pt x="1853652" y="1606016"/>
                  </a:lnTo>
                  <a:cubicBezTo>
                    <a:pt x="1852530" y="1601831"/>
                    <a:pt x="1851164" y="1597776"/>
                    <a:pt x="1847944" y="1594527"/>
                  </a:cubicBezTo>
                  <a:cubicBezTo>
                    <a:pt x="1844394" y="1555407"/>
                    <a:pt x="1818065" y="1520347"/>
                    <a:pt x="1778342" y="1507351"/>
                  </a:cubicBezTo>
                  <a:cubicBezTo>
                    <a:pt x="1764955" y="1502970"/>
                    <a:pt x="1751315" y="1501511"/>
                    <a:pt x="1738109" y="1502623"/>
                  </a:cubicBezTo>
                  <a:close/>
                  <a:moveTo>
                    <a:pt x="526301" y="856060"/>
                  </a:moveTo>
                  <a:lnTo>
                    <a:pt x="2300267" y="856060"/>
                  </a:lnTo>
                  <a:cubicBezTo>
                    <a:pt x="2414458" y="856060"/>
                    <a:pt x="2507029" y="948631"/>
                    <a:pt x="2507029" y="1062822"/>
                  </a:cubicBezTo>
                  <a:lnTo>
                    <a:pt x="2507029" y="3433376"/>
                  </a:lnTo>
                  <a:cubicBezTo>
                    <a:pt x="2507029" y="3547567"/>
                    <a:pt x="2414458" y="3640138"/>
                    <a:pt x="2300267" y="3640138"/>
                  </a:cubicBezTo>
                  <a:lnTo>
                    <a:pt x="526301" y="3640138"/>
                  </a:lnTo>
                  <a:cubicBezTo>
                    <a:pt x="412110" y="3640138"/>
                    <a:pt x="319539" y="3547567"/>
                    <a:pt x="319539" y="3433376"/>
                  </a:cubicBezTo>
                  <a:lnTo>
                    <a:pt x="319539" y="1062822"/>
                  </a:lnTo>
                  <a:cubicBezTo>
                    <a:pt x="319539" y="948631"/>
                    <a:pt x="412110" y="856060"/>
                    <a:pt x="526301" y="856060"/>
                  </a:cubicBezTo>
                  <a:close/>
                  <a:moveTo>
                    <a:pt x="449756" y="735931"/>
                  </a:moveTo>
                  <a:cubicBezTo>
                    <a:pt x="325711" y="735931"/>
                    <a:pt x="225152" y="836490"/>
                    <a:pt x="225152" y="960535"/>
                  </a:cubicBezTo>
                  <a:lnTo>
                    <a:pt x="225152" y="3535663"/>
                  </a:lnTo>
                  <a:cubicBezTo>
                    <a:pt x="225152" y="3659708"/>
                    <a:pt x="325711" y="3760267"/>
                    <a:pt x="449756" y="3760267"/>
                  </a:cubicBezTo>
                  <a:lnTo>
                    <a:pt x="2376812" y="3760267"/>
                  </a:lnTo>
                  <a:cubicBezTo>
                    <a:pt x="2500857" y="3760267"/>
                    <a:pt x="2601416" y="3659708"/>
                    <a:pt x="2601416" y="3535663"/>
                  </a:cubicBezTo>
                  <a:lnTo>
                    <a:pt x="2601416" y="960535"/>
                  </a:lnTo>
                  <a:cubicBezTo>
                    <a:pt x="2601416" y="836490"/>
                    <a:pt x="2500857" y="735931"/>
                    <a:pt x="2376812" y="735931"/>
                  </a:cubicBezTo>
                  <a:close/>
                  <a:moveTo>
                    <a:pt x="1318649" y="0"/>
                  </a:moveTo>
                  <a:lnTo>
                    <a:pt x="1489663" y="0"/>
                  </a:lnTo>
                  <a:cubicBezTo>
                    <a:pt x="1561746" y="0"/>
                    <a:pt x="1620180" y="58434"/>
                    <a:pt x="1620180" y="130517"/>
                  </a:cubicBezTo>
                  <a:lnTo>
                    <a:pt x="1620180" y="344214"/>
                  </a:lnTo>
                  <a:lnTo>
                    <a:pt x="1795633" y="344214"/>
                  </a:lnTo>
                  <a:cubicBezTo>
                    <a:pt x="1809834" y="344214"/>
                    <a:pt x="1821347" y="355727"/>
                    <a:pt x="1821347" y="369928"/>
                  </a:cubicBezTo>
                  <a:lnTo>
                    <a:pt x="1821347" y="523106"/>
                  </a:lnTo>
                  <a:lnTo>
                    <a:pt x="1872208" y="523106"/>
                  </a:lnTo>
                  <a:lnTo>
                    <a:pt x="1872208" y="522399"/>
                  </a:lnTo>
                  <a:lnTo>
                    <a:pt x="2597408" y="522399"/>
                  </a:lnTo>
                  <a:cubicBezTo>
                    <a:pt x="2713887" y="522399"/>
                    <a:pt x="2808312" y="614377"/>
                    <a:pt x="2808312" y="727838"/>
                  </a:cubicBezTo>
                  <a:lnTo>
                    <a:pt x="2808312" y="3753922"/>
                  </a:lnTo>
                  <a:cubicBezTo>
                    <a:pt x="2808312" y="3867383"/>
                    <a:pt x="2713887" y="3959361"/>
                    <a:pt x="2597408" y="3959361"/>
                  </a:cubicBezTo>
                  <a:lnTo>
                    <a:pt x="210904" y="3959361"/>
                  </a:lnTo>
                  <a:cubicBezTo>
                    <a:pt x="94425" y="3959361"/>
                    <a:pt x="0" y="3867383"/>
                    <a:pt x="0" y="3753922"/>
                  </a:cubicBezTo>
                  <a:lnTo>
                    <a:pt x="0" y="727838"/>
                  </a:lnTo>
                  <a:cubicBezTo>
                    <a:pt x="0" y="614377"/>
                    <a:pt x="94425" y="522399"/>
                    <a:pt x="210904" y="522399"/>
                  </a:cubicBezTo>
                  <a:lnTo>
                    <a:pt x="936104" y="522399"/>
                  </a:lnTo>
                  <a:lnTo>
                    <a:pt x="936104" y="523106"/>
                  </a:lnTo>
                  <a:lnTo>
                    <a:pt x="986965" y="523106"/>
                  </a:lnTo>
                  <a:lnTo>
                    <a:pt x="986965" y="369928"/>
                  </a:lnTo>
                  <a:cubicBezTo>
                    <a:pt x="986965" y="355727"/>
                    <a:pt x="998478" y="344214"/>
                    <a:pt x="1012679" y="344214"/>
                  </a:cubicBezTo>
                  <a:lnTo>
                    <a:pt x="1188132" y="344214"/>
                  </a:lnTo>
                  <a:lnTo>
                    <a:pt x="1188132" y="130517"/>
                  </a:lnTo>
                  <a:cubicBezTo>
                    <a:pt x="1188132" y="58434"/>
                    <a:pt x="1246566" y="0"/>
                    <a:pt x="131864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Rounded Rectangle 3">
              <a:extLst>
                <a:ext uri="{FF2B5EF4-FFF2-40B4-BE49-F238E27FC236}">
                  <a16:creationId xmlns:a16="http://schemas.microsoft.com/office/drawing/2014/main" id="{68D8D39D-18BE-4727-8A57-95FE0E6B4262}"/>
                </a:ext>
              </a:extLst>
            </p:cNvPr>
            <p:cNvSpPr/>
            <p:nvPr/>
          </p:nvSpPr>
          <p:spPr>
            <a:xfrm>
              <a:off x="4642667" y="1811576"/>
              <a:ext cx="176275" cy="277574"/>
            </a:xfrm>
            <a:custGeom>
              <a:avLst/>
              <a:gdLst/>
              <a:ahLst/>
              <a:cxnLst/>
              <a:rect l="l" t="t" r="r" b="b"/>
              <a:pathLst>
                <a:path w="2518668" h="3966044">
                  <a:moveTo>
                    <a:pt x="1247104" y="1675381"/>
                  </a:moveTo>
                  <a:cubicBezTo>
                    <a:pt x="1157133" y="1675381"/>
                    <a:pt x="1084196" y="1748460"/>
                    <a:pt x="1084196" y="1838607"/>
                  </a:cubicBezTo>
                  <a:lnTo>
                    <a:pt x="1084196" y="2052497"/>
                  </a:lnTo>
                  <a:lnTo>
                    <a:pt x="868740" y="2052497"/>
                  </a:lnTo>
                  <a:cubicBezTo>
                    <a:pt x="778769" y="2052497"/>
                    <a:pt x="705832" y="2125576"/>
                    <a:pt x="705832" y="2215723"/>
                  </a:cubicBezTo>
                  <a:lnTo>
                    <a:pt x="705832" y="2244204"/>
                  </a:lnTo>
                  <a:cubicBezTo>
                    <a:pt x="705832" y="2334351"/>
                    <a:pt x="778769" y="2407430"/>
                    <a:pt x="868740" y="2407430"/>
                  </a:cubicBezTo>
                  <a:lnTo>
                    <a:pt x="1084196" y="2407430"/>
                  </a:lnTo>
                  <a:lnTo>
                    <a:pt x="1084196" y="2621319"/>
                  </a:lnTo>
                  <a:cubicBezTo>
                    <a:pt x="1084196" y="2711466"/>
                    <a:pt x="1157133" y="2784545"/>
                    <a:pt x="1247104" y="2784545"/>
                  </a:cubicBezTo>
                  <a:lnTo>
                    <a:pt x="1275530" y="2784545"/>
                  </a:lnTo>
                  <a:cubicBezTo>
                    <a:pt x="1365501" y="2784545"/>
                    <a:pt x="1438438" y="2711466"/>
                    <a:pt x="1438438" y="2621319"/>
                  </a:cubicBezTo>
                  <a:lnTo>
                    <a:pt x="1438438" y="2407430"/>
                  </a:lnTo>
                  <a:lnTo>
                    <a:pt x="1649929" y="2407430"/>
                  </a:lnTo>
                  <a:cubicBezTo>
                    <a:pt x="1739900" y="2407430"/>
                    <a:pt x="1812837" y="2334351"/>
                    <a:pt x="1812837" y="2244204"/>
                  </a:cubicBezTo>
                  <a:lnTo>
                    <a:pt x="1812837" y="2215723"/>
                  </a:lnTo>
                  <a:cubicBezTo>
                    <a:pt x="1812837" y="2125576"/>
                    <a:pt x="1739900" y="2052497"/>
                    <a:pt x="1649929" y="2052497"/>
                  </a:cubicBezTo>
                  <a:lnTo>
                    <a:pt x="1438438" y="2052497"/>
                  </a:lnTo>
                  <a:lnTo>
                    <a:pt x="1438438" y="1838607"/>
                  </a:lnTo>
                  <a:cubicBezTo>
                    <a:pt x="1438438" y="1748460"/>
                    <a:pt x="1365501" y="1675381"/>
                    <a:pt x="1275530" y="1675381"/>
                  </a:cubicBezTo>
                  <a:close/>
                  <a:moveTo>
                    <a:pt x="598231" y="1304672"/>
                  </a:moveTo>
                  <a:lnTo>
                    <a:pt x="1916472" y="1304672"/>
                  </a:lnTo>
                  <a:lnTo>
                    <a:pt x="1916472" y="3157943"/>
                  </a:lnTo>
                  <a:lnTo>
                    <a:pt x="598231" y="3157943"/>
                  </a:lnTo>
                  <a:close/>
                  <a:moveTo>
                    <a:pt x="506487" y="1209418"/>
                  </a:moveTo>
                  <a:lnTo>
                    <a:pt x="506487" y="3250508"/>
                  </a:lnTo>
                  <a:lnTo>
                    <a:pt x="2012181" y="3250508"/>
                  </a:lnTo>
                  <a:lnTo>
                    <a:pt x="2012181" y="1209418"/>
                  </a:lnTo>
                  <a:close/>
                  <a:moveTo>
                    <a:pt x="419786" y="541629"/>
                  </a:moveTo>
                  <a:lnTo>
                    <a:pt x="2098882" y="541629"/>
                  </a:lnTo>
                  <a:cubicBezTo>
                    <a:pt x="2330723" y="541629"/>
                    <a:pt x="2518668" y="725826"/>
                    <a:pt x="2518668" y="953044"/>
                  </a:cubicBezTo>
                  <a:lnTo>
                    <a:pt x="2518668" y="3554629"/>
                  </a:lnTo>
                  <a:cubicBezTo>
                    <a:pt x="2518668" y="3781847"/>
                    <a:pt x="2330723" y="3966044"/>
                    <a:pt x="2098882" y="3966044"/>
                  </a:cubicBezTo>
                  <a:lnTo>
                    <a:pt x="419786" y="3966044"/>
                  </a:lnTo>
                  <a:cubicBezTo>
                    <a:pt x="187945" y="3966044"/>
                    <a:pt x="0" y="3781847"/>
                    <a:pt x="0" y="3554629"/>
                  </a:cubicBezTo>
                  <a:lnTo>
                    <a:pt x="0" y="953044"/>
                  </a:lnTo>
                  <a:cubicBezTo>
                    <a:pt x="0" y="725826"/>
                    <a:pt x="187945" y="541629"/>
                    <a:pt x="419786" y="541629"/>
                  </a:cubicBezTo>
                  <a:close/>
                  <a:moveTo>
                    <a:pt x="696920" y="0"/>
                  </a:moveTo>
                  <a:lnTo>
                    <a:pt x="1821748" y="0"/>
                  </a:lnTo>
                  <a:cubicBezTo>
                    <a:pt x="1869056" y="0"/>
                    <a:pt x="1907406" y="38350"/>
                    <a:pt x="1907406" y="85658"/>
                  </a:cubicBezTo>
                  <a:lnTo>
                    <a:pt x="1907406" y="346390"/>
                  </a:lnTo>
                  <a:cubicBezTo>
                    <a:pt x="1907406" y="393698"/>
                    <a:pt x="1869056" y="432048"/>
                    <a:pt x="1821748" y="432048"/>
                  </a:cubicBezTo>
                  <a:lnTo>
                    <a:pt x="696920" y="432048"/>
                  </a:lnTo>
                  <a:cubicBezTo>
                    <a:pt x="649612" y="432048"/>
                    <a:pt x="611262" y="393698"/>
                    <a:pt x="611262" y="346390"/>
                  </a:cubicBezTo>
                  <a:lnTo>
                    <a:pt x="611262" y="85658"/>
                  </a:lnTo>
                  <a:cubicBezTo>
                    <a:pt x="611262" y="38350"/>
                    <a:pt x="649612" y="0"/>
                    <a:pt x="69692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 name="Oval 3">
              <a:extLst>
                <a:ext uri="{FF2B5EF4-FFF2-40B4-BE49-F238E27FC236}">
                  <a16:creationId xmlns:a16="http://schemas.microsoft.com/office/drawing/2014/main" id="{DD8CDFD5-5E8E-4349-AA21-B1F6444258E3}"/>
                </a:ext>
              </a:extLst>
            </p:cNvPr>
            <p:cNvSpPr/>
            <p:nvPr/>
          </p:nvSpPr>
          <p:spPr>
            <a:xfrm>
              <a:off x="5521965" y="903118"/>
              <a:ext cx="305387" cy="305387"/>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58" name="Group 57">
              <a:extLst>
                <a:ext uri="{FF2B5EF4-FFF2-40B4-BE49-F238E27FC236}">
                  <a16:creationId xmlns:a16="http://schemas.microsoft.com/office/drawing/2014/main" id="{76A33572-60C5-4F13-AD5F-B4D885E8C59B}"/>
                </a:ext>
              </a:extLst>
            </p:cNvPr>
            <p:cNvGrpSpPr/>
            <p:nvPr/>
          </p:nvGrpSpPr>
          <p:grpSpPr>
            <a:xfrm>
              <a:off x="3328507" y="857594"/>
              <a:ext cx="347999" cy="201330"/>
              <a:chOff x="2574555" y="3959226"/>
              <a:chExt cx="3941661" cy="2280393"/>
            </a:xfrm>
            <a:grpFill/>
          </p:grpSpPr>
          <p:sp>
            <p:nvSpPr>
              <p:cNvPr id="104" name="Donut 81">
                <a:extLst>
                  <a:ext uri="{FF2B5EF4-FFF2-40B4-BE49-F238E27FC236}">
                    <a16:creationId xmlns:a16="http://schemas.microsoft.com/office/drawing/2014/main" id="{FADD289E-CDA6-429A-8B2E-C58D6B6770C6}"/>
                  </a:ext>
                </a:extLst>
              </p:cNvPr>
              <p:cNvSpPr/>
              <p:nvPr/>
            </p:nvSpPr>
            <p:spPr>
              <a:xfrm>
                <a:off x="262778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05" name="Donut 82">
                <a:extLst>
                  <a:ext uri="{FF2B5EF4-FFF2-40B4-BE49-F238E27FC236}">
                    <a16:creationId xmlns:a16="http://schemas.microsoft.com/office/drawing/2014/main" id="{565ECEC2-0F66-4B50-A494-46F7775F73EF}"/>
                  </a:ext>
                </a:extLst>
              </p:cNvPr>
              <p:cNvSpPr/>
              <p:nvPr/>
            </p:nvSpPr>
            <p:spPr>
              <a:xfrm>
                <a:off x="586814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06" name="Rounded Rectangle 83">
                <a:extLst>
                  <a:ext uri="{FF2B5EF4-FFF2-40B4-BE49-F238E27FC236}">
                    <a16:creationId xmlns:a16="http://schemas.microsoft.com/office/drawing/2014/main" id="{2C440336-B5EF-48AD-8FA3-9CFC82725273}"/>
                  </a:ext>
                </a:extLst>
              </p:cNvPr>
              <p:cNvSpPr/>
              <p:nvPr/>
            </p:nvSpPr>
            <p:spPr>
              <a:xfrm>
                <a:off x="2883221" y="5472334"/>
                <a:ext cx="162018" cy="420204"/>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7" name="Rounded Rectangle 84">
                <a:extLst>
                  <a:ext uri="{FF2B5EF4-FFF2-40B4-BE49-F238E27FC236}">
                    <a16:creationId xmlns:a16="http://schemas.microsoft.com/office/drawing/2014/main" id="{D979A794-68FB-4CF7-B0CB-7FA8A283F69F}"/>
                  </a:ext>
                </a:extLst>
              </p:cNvPr>
              <p:cNvSpPr/>
              <p:nvPr/>
            </p:nvSpPr>
            <p:spPr>
              <a:xfrm>
                <a:off x="6112101" y="5473128"/>
                <a:ext cx="162018" cy="398351"/>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8" name="Rounded Rectangle 85">
                <a:extLst>
                  <a:ext uri="{FF2B5EF4-FFF2-40B4-BE49-F238E27FC236}">
                    <a16:creationId xmlns:a16="http://schemas.microsoft.com/office/drawing/2014/main" id="{E9F32A2C-85A0-4AC4-B1E6-0D98D0F97282}"/>
                  </a:ext>
                </a:extLst>
              </p:cNvPr>
              <p:cNvSpPr/>
              <p:nvPr/>
            </p:nvSpPr>
            <p:spPr>
              <a:xfrm rot="18199600">
                <a:off x="3368262" y="3899876"/>
                <a:ext cx="288032" cy="1875445"/>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9" name="Rounded Rectangle 86">
                <a:extLst>
                  <a:ext uri="{FF2B5EF4-FFF2-40B4-BE49-F238E27FC236}">
                    <a16:creationId xmlns:a16="http://schemas.microsoft.com/office/drawing/2014/main" id="{B0C8B0CB-0F57-4602-931E-A115D2EB16F4}"/>
                  </a:ext>
                </a:extLst>
              </p:cNvPr>
              <p:cNvSpPr/>
              <p:nvPr/>
            </p:nvSpPr>
            <p:spPr>
              <a:xfrm>
                <a:off x="6156176" y="4765811"/>
                <a:ext cx="288032" cy="755600"/>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0" name="Rounded Rectangle 87">
                <a:extLst>
                  <a:ext uri="{FF2B5EF4-FFF2-40B4-BE49-F238E27FC236}">
                    <a16:creationId xmlns:a16="http://schemas.microsoft.com/office/drawing/2014/main" id="{E0A09336-26A9-4477-8709-5349BC795596}"/>
                  </a:ext>
                </a:extLst>
              </p:cNvPr>
              <p:cNvSpPr/>
              <p:nvPr/>
            </p:nvSpPr>
            <p:spPr>
              <a:xfrm>
                <a:off x="2699792" y="5161371"/>
                <a:ext cx="3744416" cy="36004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1" name="Rounded Rectangle 16">
                <a:extLst>
                  <a:ext uri="{FF2B5EF4-FFF2-40B4-BE49-F238E27FC236}">
                    <a16:creationId xmlns:a16="http://schemas.microsoft.com/office/drawing/2014/main" id="{26728996-5A0F-49E2-A0A0-40A16F9FCF77}"/>
                  </a:ext>
                </a:extLst>
              </p:cNvPr>
              <p:cNvSpPr/>
              <p:nvPr/>
            </p:nvSpPr>
            <p:spPr>
              <a:xfrm>
                <a:off x="4294882" y="4509120"/>
                <a:ext cx="1801319" cy="552747"/>
              </a:xfrm>
              <a:custGeom>
                <a:avLst/>
                <a:gdLst/>
                <a:ahLst/>
                <a:cxnLst/>
                <a:rect l="l" t="t" r="r" b="b"/>
                <a:pathLst>
                  <a:path w="1467163" h="377555">
                    <a:moveTo>
                      <a:pt x="115742" y="0"/>
                    </a:moveTo>
                    <a:lnTo>
                      <a:pt x="1351421" y="0"/>
                    </a:lnTo>
                    <a:cubicBezTo>
                      <a:pt x="1415344" y="0"/>
                      <a:pt x="1467163" y="51819"/>
                      <a:pt x="1467163" y="115742"/>
                    </a:cubicBezTo>
                    <a:lnTo>
                      <a:pt x="1467163" y="377555"/>
                    </a:lnTo>
                    <a:lnTo>
                      <a:pt x="0" y="377555"/>
                    </a:lnTo>
                    <a:lnTo>
                      <a:pt x="0" y="115742"/>
                    </a:lnTo>
                    <a:cubicBezTo>
                      <a:pt x="0" y="51819"/>
                      <a:pt x="51819" y="0"/>
                      <a:pt x="1157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2" name="Oval 111">
                <a:extLst>
                  <a:ext uri="{FF2B5EF4-FFF2-40B4-BE49-F238E27FC236}">
                    <a16:creationId xmlns:a16="http://schemas.microsoft.com/office/drawing/2014/main" id="{CFC72D19-F544-4626-B1E5-A722F676A9CE}"/>
                  </a:ext>
                </a:extLst>
              </p:cNvPr>
              <p:cNvSpPr/>
              <p:nvPr/>
            </p:nvSpPr>
            <p:spPr>
              <a:xfrm>
                <a:off x="3110319" y="3959226"/>
                <a:ext cx="457200"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3" name="Rounded Rectangle 19">
                <a:extLst>
                  <a:ext uri="{FF2B5EF4-FFF2-40B4-BE49-F238E27FC236}">
                    <a16:creationId xmlns:a16="http://schemas.microsoft.com/office/drawing/2014/main" id="{C7A3968E-19BF-4932-93D9-FA5579389A2F}"/>
                  </a:ext>
                </a:extLst>
              </p:cNvPr>
              <p:cNvSpPr/>
              <p:nvPr/>
            </p:nvSpPr>
            <p:spPr>
              <a:xfrm rot="1961904">
                <a:off x="3453236" y="4426052"/>
                <a:ext cx="946970" cy="401316"/>
              </a:xfrm>
              <a:custGeom>
                <a:avLst/>
                <a:gdLst/>
                <a:ahLst/>
                <a:cxnLst/>
                <a:rect l="l" t="t" r="r" b="b"/>
                <a:pathLst>
                  <a:path w="946970" h="401316">
                    <a:moveTo>
                      <a:pt x="66114" y="94549"/>
                    </a:moveTo>
                    <a:cubicBezTo>
                      <a:pt x="80082" y="84288"/>
                      <a:pt x="96014" y="74649"/>
                      <a:pt x="113671" y="65740"/>
                    </a:cubicBezTo>
                    <a:cubicBezTo>
                      <a:pt x="137213" y="53862"/>
                      <a:pt x="163820" y="43284"/>
                      <a:pt x="192918" y="34269"/>
                    </a:cubicBezTo>
                    <a:cubicBezTo>
                      <a:pt x="262753" y="12633"/>
                      <a:pt x="346940" y="0"/>
                      <a:pt x="437561" y="0"/>
                    </a:cubicBezTo>
                    <a:lnTo>
                      <a:pt x="689345" y="0"/>
                    </a:lnTo>
                    <a:lnTo>
                      <a:pt x="946970" y="401316"/>
                    </a:lnTo>
                    <a:lnTo>
                      <a:pt x="437561" y="401315"/>
                    </a:lnTo>
                    <a:cubicBezTo>
                      <a:pt x="195904" y="401315"/>
                      <a:pt x="1" y="311478"/>
                      <a:pt x="0" y="200658"/>
                    </a:cubicBezTo>
                    <a:cubicBezTo>
                      <a:pt x="-1" y="161698"/>
                      <a:pt x="24212" y="125330"/>
                      <a:pt x="66114" y="945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59" name="Freeform 9">
              <a:extLst>
                <a:ext uri="{FF2B5EF4-FFF2-40B4-BE49-F238E27FC236}">
                  <a16:creationId xmlns:a16="http://schemas.microsoft.com/office/drawing/2014/main" id="{AC2D3BD3-EA1B-4CFD-BA00-5EB7B614F63B}"/>
                </a:ext>
              </a:extLst>
            </p:cNvPr>
            <p:cNvSpPr>
              <a:spLocks noEditPoints="1"/>
            </p:cNvSpPr>
            <p:nvPr/>
          </p:nvSpPr>
          <p:spPr bwMode="auto">
            <a:xfrm>
              <a:off x="4156011" y="263026"/>
              <a:ext cx="223709" cy="305860"/>
            </a:xfrm>
            <a:custGeom>
              <a:avLst/>
              <a:gdLst>
                <a:gd name="T0" fmla="*/ 313 w 2568"/>
                <a:gd name="T1" fmla="*/ 3691 h 3758"/>
                <a:gd name="T2" fmla="*/ 788 w 2568"/>
                <a:gd name="T3" fmla="*/ 2204 h 3758"/>
                <a:gd name="T4" fmla="*/ 1180 w 2568"/>
                <a:gd name="T5" fmla="*/ 2733 h 3758"/>
                <a:gd name="T6" fmla="*/ 760 w 2568"/>
                <a:gd name="T7" fmla="*/ 3231 h 3758"/>
                <a:gd name="T8" fmla="*/ 486 w 2568"/>
                <a:gd name="T9" fmla="*/ 3544 h 3758"/>
                <a:gd name="T10" fmla="*/ 342 w 2568"/>
                <a:gd name="T11" fmla="*/ 3669 h 3758"/>
                <a:gd name="T12" fmla="*/ 295 w 2568"/>
                <a:gd name="T13" fmla="*/ 3657 h 3758"/>
                <a:gd name="T14" fmla="*/ 220 w 2568"/>
                <a:gd name="T15" fmla="*/ 3529 h 3758"/>
                <a:gd name="T16" fmla="*/ 126 w 2568"/>
                <a:gd name="T17" fmla="*/ 3349 h 3758"/>
                <a:gd name="T18" fmla="*/ 40 w 2568"/>
                <a:gd name="T19" fmla="*/ 3153 h 3758"/>
                <a:gd name="T20" fmla="*/ 0 w 2568"/>
                <a:gd name="T21" fmla="*/ 2980 h 3758"/>
                <a:gd name="T22" fmla="*/ 49 w 2568"/>
                <a:gd name="T23" fmla="*/ 2911 h 3758"/>
                <a:gd name="T24" fmla="*/ 144 w 2568"/>
                <a:gd name="T25" fmla="*/ 2806 h 3758"/>
                <a:gd name="T26" fmla="*/ 1244 w 2568"/>
                <a:gd name="T27" fmla="*/ 0 h 3758"/>
                <a:gd name="T28" fmla="*/ 1560 w 2568"/>
                <a:gd name="T29" fmla="*/ 51 h 3758"/>
                <a:gd name="T30" fmla="*/ 1791 w 2568"/>
                <a:gd name="T31" fmla="*/ 193 h 3758"/>
                <a:gd name="T32" fmla="*/ 1957 w 2568"/>
                <a:gd name="T33" fmla="*/ 398 h 3758"/>
                <a:gd name="T34" fmla="*/ 2077 w 2568"/>
                <a:gd name="T35" fmla="*/ 642 h 3758"/>
                <a:gd name="T36" fmla="*/ 2153 w 2568"/>
                <a:gd name="T37" fmla="*/ 858 h 3758"/>
                <a:gd name="T38" fmla="*/ 2180 w 2568"/>
                <a:gd name="T39" fmla="*/ 1082 h 3758"/>
                <a:gd name="T40" fmla="*/ 2073 w 2568"/>
                <a:gd name="T41" fmla="*/ 1427 h 3758"/>
                <a:gd name="T42" fmla="*/ 1937 w 2568"/>
                <a:gd name="T43" fmla="*/ 1682 h 3758"/>
                <a:gd name="T44" fmla="*/ 1844 w 2568"/>
                <a:gd name="T45" fmla="*/ 1817 h 3758"/>
                <a:gd name="T46" fmla="*/ 1539 w 2568"/>
                <a:gd name="T47" fmla="*/ 1055 h 3758"/>
                <a:gd name="T48" fmla="*/ 1639 w 2568"/>
                <a:gd name="T49" fmla="*/ 811 h 3758"/>
                <a:gd name="T50" fmla="*/ 1442 w 2568"/>
                <a:gd name="T51" fmla="*/ 627 h 3758"/>
                <a:gd name="T52" fmla="*/ 1180 w 2568"/>
                <a:gd name="T53" fmla="*/ 606 h 3758"/>
                <a:gd name="T54" fmla="*/ 1028 w 2568"/>
                <a:gd name="T55" fmla="*/ 667 h 3758"/>
                <a:gd name="T56" fmla="*/ 953 w 2568"/>
                <a:gd name="T57" fmla="*/ 742 h 3758"/>
                <a:gd name="T58" fmla="*/ 931 w 2568"/>
                <a:gd name="T59" fmla="*/ 818 h 3758"/>
                <a:gd name="T60" fmla="*/ 968 w 2568"/>
                <a:gd name="T61" fmla="*/ 909 h 3758"/>
                <a:gd name="T62" fmla="*/ 1153 w 2568"/>
                <a:gd name="T63" fmla="*/ 1213 h 3758"/>
                <a:gd name="T64" fmla="*/ 1486 w 2568"/>
                <a:gd name="T65" fmla="*/ 1644 h 3758"/>
                <a:gd name="T66" fmla="*/ 2184 w 2568"/>
                <a:gd name="T67" fmla="*/ 2517 h 3758"/>
                <a:gd name="T68" fmla="*/ 2566 w 2568"/>
                <a:gd name="T69" fmla="*/ 3055 h 3758"/>
                <a:gd name="T70" fmla="*/ 2540 w 2568"/>
                <a:gd name="T71" fmla="*/ 3186 h 3758"/>
                <a:gd name="T72" fmla="*/ 2489 w 2568"/>
                <a:gd name="T73" fmla="*/ 3382 h 3758"/>
                <a:gd name="T74" fmla="*/ 2411 w 2568"/>
                <a:gd name="T75" fmla="*/ 3615 h 3758"/>
                <a:gd name="T76" fmla="*/ 2320 w 2568"/>
                <a:gd name="T77" fmla="*/ 3753 h 3758"/>
                <a:gd name="T78" fmla="*/ 2222 w 2568"/>
                <a:gd name="T79" fmla="*/ 3722 h 3758"/>
                <a:gd name="T80" fmla="*/ 2137 w 2568"/>
                <a:gd name="T81" fmla="*/ 3622 h 3758"/>
                <a:gd name="T82" fmla="*/ 1829 w 2568"/>
                <a:gd name="T83" fmla="*/ 3253 h 3758"/>
                <a:gd name="T84" fmla="*/ 1304 w 2568"/>
                <a:gd name="T85" fmla="*/ 2600 h 3758"/>
                <a:gd name="T86" fmla="*/ 824 w 2568"/>
                <a:gd name="T87" fmla="*/ 1957 h 3758"/>
                <a:gd name="T88" fmla="*/ 533 w 2568"/>
                <a:gd name="T89" fmla="*/ 1477 h 3758"/>
                <a:gd name="T90" fmla="*/ 433 w 2568"/>
                <a:gd name="T91" fmla="*/ 1195 h 3758"/>
                <a:gd name="T92" fmla="*/ 429 w 2568"/>
                <a:gd name="T93" fmla="*/ 880 h 3758"/>
                <a:gd name="T94" fmla="*/ 559 w 2568"/>
                <a:gd name="T95" fmla="*/ 524 h 3758"/>
                <a:gd name="T96" fmla="*/ 762 w 2568"/>
                <a:gd name="T97" fmla="*/ 231 h 3758"/>
                <a:gd name="T98" fmla="*/ 1006 w 2568"/>
                <a:gd name="T99" fmla="*/ 55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68" h="3758">
                  <a:moveTo>
                    <a:pt x="313" y="3691"/>
                  </a:moveTo>
                  <a:lnTo>
                    <a:pt x="315" y="3695"/>
                  </a:lnTo>
                  <a:lnTo>
                    <a:pt x="311" y="3693"/>
                  </a:lnTo>
                  <a:lnTo>
                    <a:pt x="313" y="3691"/>
                  </a:lnTo>
                  <a:close/>
                  <a:moveTo>
                    <a:pt x="711" y="2122"/>
                  </a:moveTo>
                  <a:lnTo>
                    <a:pt x="739" y="2142"/>
                  </a:lnTo>
                  <a:lnTo>
                    <a:pt x="764" y="2169"/>
                  </a:lnTo>
                  <a:lnTo>
                    <a:pt x="788" y="2204"/>
                  </a:lnTo>
                  <a:lnTo>
                    <a:pt x="809" y="2238"/>
                  </a:lnTo>
                  <a:lnTo>
                    <a:pt x="829" y="2271"/>
                  </a:lnTo>
                  <a:lnTo>
                    <a:pt x="848" y="2300"/>
                  </a:lnTo>
                  <a:lnTo>
                    <a:pt x="1180" y="2733"/>
                  </a:lnTo>
                  <a:lnTo>
                    <a:pt x="1080" y="2862"/>
                  </a:lnTo>
                  <a:lnTo>
                    <a:pt x="977" y="2987"/>
                  </a:lnTo>
                  <a:lnTo>
                    <a:pt x="868" y="3109"/>
                  </a:lnTo>
                  <a:lnTo>
                    <a:pt x="760" y="3231"/>
                  </a:lnTo>
                  <a:lnTo>
                    <a:pt x="651" y="3353"/>
                  </a:lnTo>
                  <a:lnTo>
                    <a:pt x="548" y="3477"/>
                  </a:lnTo>
                  <a:lnTo>
                    <a:pt x="520" y="3509"/>
                  </a:lnTo>
                  <a:lnTo>
                    <a:pt x="486" y="3544"/>
                  </a:lnTo>
                  <a:lnTo>
                    <a:pt x="451" y="3578"/>
                  </a:lnTo>
                  <a:lnTo>
                    <a:pt x="413" y="3611"/>
                  </a:lnTo>
                  <a:lnTo>
                    <a:pt x="377" y="3642"/>
                  </a:lnTo>
                  <a:lnTo>
                    <a:pt x="342" y="3669"/>
                  </a:lnTo>
                  <a:lnTo>
                    <a:pt x="313" y="3691"/>
                  </a:lnTo>
                  <a:lnTo>
                    <a:pt x="311" y="3689"/>
                  </a:lnTo>
                  <a:lnTo>
                    <a:pt x="306" y="3677"/>
                  </a:lnTo>
                  <a:lnTo>
                    <a:pt x="295" y="3657"/>
                  </a:lnTo>
                  <a:lnTo>
                    <a:pt x="280" y="3631"/>
                  </a:lnTo>
                  <a:lnTo>
                    <a:pt x="262" y="3602"/>
                  </a:lnTo>
                  <a:lnTo>
                    <a:pt x="242" y="3567"/>
                  </a:lnTo>
                  <a:lnTo>
                    <a:pt x="220" y="3529"/>
                  </a:lnTo>
                  <a:lnTo>
                    <a:pt x="197" y="3487"/>
                  </a:lnTo>
                  <a:lnTo>
                    <a:pt x="173" y="3444"/>
                  </a:lnTo>
                  <a:lnTo>
                    <a:pt x="149" y="3397"/>
                  </a:lnTo>
                  <a:lnTo>
                    <a:pt x="126" y="3349"/>
                  </a:lnTo>
                  <a:lnTo>
                    <a:pt x="102" y="3300"/>
                  </a:lnTo>
                  <a:lnTo>
                    <a:pt x="79" y="3251"/>
                  </a:lnTo>
                  <a:lnTo>
                    <a:pt x="59" y="3202"/>
                  </a:lnTo>
                  <a:lnTo>
                    <a:pt x="40" y="3153"/>
                  </a:lnTo>
                  <a:lnTo>
                    <a:pt x="24" y="3107"/>
                  </a:lnTo>
                  <a:lnTo>
                    <a:pt x="13" y="3062"/>
                  </a:lnTo>
                  <a:lnTo>
                    <a:pt x="4" y="3020"/>
                  </a:lnTo>
                  <a:lnTo>
                    <a:pt x="0" y="2980"/>
                  </a:lnTo>
                  <a:lnTo>
                    <a:pt x="4" y="2971"/>
                  </a:lnTo>
                  <a:lnTo>
                    <a:pt x="13" y="2955"/>
                  </a:lnTo>
                  <a:lnTo>
                    <a:pt x="29" y="2935"/>
                  </a:lnTo>
                  <a:lnTo>
                    <a:pt x="49" y="2911"/>
                  </a:lnTo>
                  <a:lnTo>
                    <a:pt x="71" y="2886"/>
                  </a:lnTo>
                  <a:lnTo>
                    <a:pt x="97" y="2858"/>
                  </a:lnTo>
                  <a:lnTo>
                    <a:pt x="120" y="2833"/>
                  </a:lnTo>
                  <a:lnTo>
                    <a:pt x="144" y="2806"/>
                  </a:lnTo>
                  <a:lnTo>
                    <a:pt x="166" y="2782"/>
                  </a:lnTo>
                  <a:lnTo>
                    <a:pt x="184" y="2762"/>
                  </a:lnTo>
                  <a:lnTo>
                    <a:pt x="711" y="2122"/>
                  </a:lnTo>
                  <a:close/>
                  <a:moveTo>
                    <a:pt x="1244" y="0"/>
                  </a:moveTo>
                  <a:lnTo>
                    <a:pt x="1333" y="4"/>
                  </a:lnTo>
                  <a:lnTo>
                    <a:pt x="1415" y="13"/>
                  </a:lnTo>
                  <a:lnTo>
                    <a:pt x="1491" y="29"/>
                  </a:lnTo>
                  <a:lnTo>
                    <a:pt x="1560" y="51"/>
                  </a:lnTo>
                  <a:lnTo>
                    <a:pt x="1626" y="78"/>
                  </a:lnTo>
                  <a:lnTo>
                    <a:pt x="1686" y="111"/>
                  </a:lnTo>
                  <a:lnTo>
                    <a:pt x="1740" y="149"/>
                  </a:lnTo>
                  <a:lnTo>
                    <a:pt x="1791" y="193"/>
                  </a:lnTo>
                  <a:lnTo>
                    <a:pt x="1839" y="238"/>
                  </a:lnTo>
                  <a:lnTo>
                    <a:pt x="1880" y="289"/>
                  </a:lnTo>
                  <a:lnTo>
                    <a:pt x="1920" y="342"/>
                  </a:lnTo>
                  <a:lnTo>
                    <a:pt x="1957" y="398"/>
                  </a:lnTo>
                  <a:lnTo>
                    <a:pt x="1989" y="457"/>
                  </a:lnTo>
                  <a:lnTo>
                    <a:pt x="2020" y="517"/>
                  </a:lnTo>
                  <a:lnTo>
                    <a:pt x="2049" y="578"/>
                  </a:lnTo>
                  <a:lnTo>
                    <a:pt x="2077" y="642"/>
                  </a:lnTo>
                  <a:lnTo>
                    <a:pt x="2097" y="693"/>
                  </a:lnTo>
                  <a:lnTo>
                    <a:pt x="2117" y="746"/>
                  </a:lnTo>
                  <a:lnTo>
                    <a:pt x="2135" y="802"/>
                  </a:lnTo>
                  <a:lnTo>
                    <a:pt x="2153" y="858"/>
                  </a:lnTo>
                  <a:lnTo>
                    <a:pt x="2166" y="917"/>
                  </a:lnTo>
                  <a:lnTo>
                    <a:pt x="2177" y="973"/>
                  </a:lnTo>
                  <a:lnTo>
                    <a:pt x="2180" y="1029"/>
                  </a:lnTo>
                  <a:lnTo>
                    <a:pt x="2180" y="1082"/>
                  </a:lnTo>
                  <a:lnTo>
                    <a:pt x="2171" y="1133"/>
                  </a:lnTo>
                  <a:lnTo>
                    <a:pt x="2144" y="1238"/>
                  </a:lnTo>
                  <a:lnTo>
                    <a:pt x="2111" y="1335"/>
                  </a:lnTo>
                  <a:lnTo>
                    <a:pt x="2073" y="1427"/>
                  </a:lnTo>
                  <a:lnTo>
                    <a:pt x="2029" y="1515"/>
                  </a:lnTo>
                  <a:lnTo>
                    <a:pt x="1984" y="1597"/>
                  </a:lnTo>
                  <a:lnTo>
                    <a:pt x="1960" y="1640"/>
                  </a:lnTo>
                  <a:lnTo>
                    <a:pt x="1937" y="1682"/>
                  </a:lnTo>
                  <a:lnTo>
                    <a:pt x="1911" y="1724"/>
                  </a:lnTo>
                  <a:lnTo>
                    <a:pt x="1884" y="1769"/>
                  </a:lnTo>
                  <a:lnTo>
                    <a:pt x="1851" y="1817"/>
                  </a:lnTo>
                  <a:lnTo>
                    <a:pt x="1844" y="1817"/>
                  </a:lnTo>
                  <a:lnTo>
                    <a:pt x="1404" y="1240"/>
                  </a:lnTo>
                  <a:lnTo>
                    <a:pt x="1449" y="1182"/>
                  </a:lnTo>
                  <a:lnTo>
                    <a:pt x="1495" y="1120"/>
                  </a:lnTo>
                  <a:lnTo>
                    <a:pt x="1539" y="1055"/>
                  </a:lnTo>
                  <a:lnTo>
                    <a:pt x="1579" y="987"/>
                  </a:lnTo>
                  <a:lnTo>
                    <a:pt x="1611" y="917"/>
                  </a:lnTo>
                  <a:lnTo>
                    <a:pt x="1626" y="862"/>
                  </a:lnTo>
                  <a:lnTo>
                    <a:pt x="1639" y="811"/>
                  </a:lnTo>
                  <a:lnTo>
                    <a:pt x="1651" y="757"/>
                  </a:lnTo>
                  <a:lnTo>
                    <a:pt x="1582" y="702"/>
                  </a:lnTo>
                  <a:lnTo>
                    <a:pt x="1511" y="658"/>
                  </a:lnTo>
                  <a:lnTo>
                    <a:pt x="1442" y="627"/>
                  </a:lnTo>
                  <a:lnTo>
                    <a:pt x="1375" y="607"/>
                  </a:lnTo>
                  <a:lnTo>
                    <a:pt x="1308" y="597"/>
                  </a:lnTo>
                  <a:lnTo>
                    <a:pt x="1244" y="597"/>
                  </a:lnTo>
                  <a:lnTo>
                    <a:pt x="1180" y="606"/>
                  </a:lnTo>
                  <a:lnTo>
                    <a:pt x="1119" y="622"/>
                  </a:lnTo>
                  <a:lnTo>
                    <a:pt x="1060" y="646"/>
                  </a:lnTo>
                  <a:lnTo>
                    <a:pt x="1046" y="653"/>
                  </a:lnTo>
                  <a:lnTo>
                    <a:pt x="1028" y="667"/>
                  </a:lnTo>
                  <a:lnTo>
                    <a:pt x="1009" y="684"/>
                  </a:lnTo>
                  <a:lnTo>
                    <a:pt x="989" y="704"/>
                  </a:lnTo>
                  <a:lnTo>
                    <a:pt x="969" y="724"/>
                  </a:lnTo>
                  <a:lnTo>
                    <a:pt x="953" y="742"/>
                  </a:lnTo>
                  <a:lnTo>
                    <a:pt x="940" y="760"/>
                  </a:lnTo>
                  <a:lnTo>
                    <a:pt x="931" y="773"/>
                  </a:lnTo>
                  <a:lnTo>
                    <a:pt x="928" y="795"/>
                  </a:lnTo>
                  <a:lnTo>
                    <a:pt x="931" y="818"/>
                  </a:lnTo>
                  <a:lnTo>
                    <a:pt x="940" y="844"/>
                  </a:lnTo>
                  <a:lnTo>
                    <a:pt x="949" y="869"/>
                  </a:lnTo>
                  <a:lnTo>
                    <a:pt x="960" y="891"/>
                  </a:lnTo>
                  <a:lnTo>
                    <a:pt x="968" y="909"/>
                  </a:lnTo>
                  <a:lnTo>
                    <a:pt x="1004" y="989"/>
                  </a:lnTo>
                  <a:lnTo>
                    <a:pt x="1049" y="1067"/>
                  </a:lnTo>
                  <a:lnTo>
                    <a:pt x="1100" y="1142"/>
                  </a:lnTo>
                  <a:lnTo>
                    <a:pt x="1153" y="1213"/>
                  </a:lnTo>
                  <a:lnTo>
                    <a:pt x="1209" y="1284"/>
                  </a:lnTo>
                  <a:lnTo>
                    <a:pt x="1264" y="1353"/>
                  </a:lnTo>
                  <a:lnTo>
                    <a:pt x="1317" y="1422"/>
                  </a:lnTo>
                  <a:lnTo>
                    <a:pt x="1486" y="1644"/>
                  </a:lnTo>
                  <a:lnTo>
                    <a:pt x="1659" y="1864"/>
                  </a:lnTo>
                  <a:lnTo>
                    <a:pt x="1835" y="2080"/>
                  </a:lnTo>
                  <a:lnTo>
                    <a:pt x="2011" y="2298"/>
                  </a:lnTo>
                  <a:lnTo>
                    <a:pt x="2184" y="2517"/>
                  </a:lnTo>
                  <a:lnTo>
                    <a:pt x="2557" y="2966"/>
                  </a:lnTo>
                  <a:lnTo>
                    <a:pt x="2564" y="2991"/>
                  </a:lnTo>
                  <a:lnTo>
                    <a:pt x="2568" y="3020"/>
                  </a:lnTo>
                  <a:lnTo>
                    <a:pt x="2566" y="3055"/>
                  </a:lnTo>
                  <a:lnTo>
                    <a:pt x="2560" y="3089"/>
                  </a:lnTo>
                  <a:lnTo>
                    <a:pt x="2555" y="3126"/>
                  </a:lnTo>
                  <a:lnTo>
                    <a:pt x="2546" y="3157"/>
                  </a:lnTo>
                  <a:lnTo>
                    <a:pt x="2540" y="3186"/>
                  </a:lnTo>
                  <a:lnTo>
                    <a:pt x="2531" y="3224"/>
                  </a:lnTo>
                  <a:lnTo>
                    <a:pt x="2520" y="3271"/>
                  </a:lnTo>
                  <a:lnTo>
                    <a:pt x="2506" y="3324"/>
                  </a:lnTo>
                  <a:lnTo>
                    <a:pt x="2489" y="3382"/>
                  </a:lnTo>
                  <a:lnTo>
                    <a:pt x="2473" y="3442"/>
                  </a:lnTo>
                  <a:lnTo>
                    <a:pt x="2453" y="3502"/>
                  </a:lnTo>
                  <a:lnTo>
                    <a:pt x="2433" y="3560"/>
                  </a:lnTo>
                  <a:lnTo>
                    <a:pt x="2411" y="3615"/>
                  </a:lnTo>
                  <a:lnTo>
                    <a:pt x="2389" y="3664"/>
                  </a:lnTo>
                  <a:lnTo>
                    <a:pt x="2368" y="3704"/>
                  </a:lnTo>
                  <a:lnTo>
                    <a:pt x="2344" y="3735"/>
                  </a:lnTo>
                  <a:lnTo>
                    <a:pt x="2320" y="3753"/>
                  </a:lnTo>
                  <a:lnTo>
                    <a:pt x="2297" y="3758"/>
                  </a:lnTo>
                  <a:lnTo>
                    <a:pt x="2273" y="3753"/>
                  </a:lnTo>
                  <a:lnTo>
                    <a:pt x="2248" y="3740"/>
                  </a:lnTo>
                  <a:lnTo>
                    <a:pt x="2222" y="3722"/>
                  </a:lnTo>
                  <a:lnTo>
                    <a:pt x="2199" y="3698"/>
                  </a:lnTo>
                  <a:lnTo>
                    <a:pt x="2177" y="3673"/>
                  </a:lnTo>
                  <a:lnTo>
                    <a:pt x="2155" y="3647"/>
                  </a:lnTo>
                  <a:lnTo>
                    <a:pt x="2137" y="3622"/>
                  </a:lnTo>
                  <a:lnTo>
                    <a:pt x="2120" y="3602"/>
                  </a:lnTo>
                  <a:lnTo>
                    <a:pt x="2108" y="3586"/>
                  </a:lnTo>
                  <a:lnTo>
                    <a:pt x="1971" y="3418"/>
                  </a:lnTo>
                  <a:lnTo>
                    <a:pt x="1829" y="3253"/>
                  </a:lnTo>
                  <a:lnTo>
                    <a:pt x="1689" y="3086"/>
                  </a:lnTo>
                  <a:lnTo>
                    <a:pt x="1551" y="2917"/>
                  </a:lnTo>
                  <a:lnTo>
                    <a:pt x="1428" y="2758"/>
                  </a:lnTo>
                  <a:lnTo>
                    <a:pt x="1304" y="2600"/>
                  </a:lnTo>
                  <a:lnTo>
                    <a:pt x="1180" y="2444"/>
                  </a:lnTo>
                  <a:lnTo>
                    <a:pt x="1059" y="2284"/>
                  </a:lnTo>
                  <a:lnTo>
                    <a:pt x="940" y="2122"/>
                  </a:lnTo>
                  <a:lnTo>
                    <a:pt x="824" y="1957"/>
                  </a:lnTo>
                  <a:lnTo>
                    <a:pt x="711" y="1786"/>
                  </a:lnTo>
                  <a:lnTo>
                    <a:pt x="604" y="1609"/>
                  </a:lnTo>
                  <a:lnTo>
                    <a:pt x="568" y="1544"/>
                  </a:lnTo>
                  <a:lnTo>
                    <a:pt x="533" y="1477"/>
                  </a:lnTo>
                  <a:lnTo>
                    <a:pt x="500" y="1409"/>
                  </a:lnTo>
                  <a:lnTo>
                    <a:pt x="473" y="1340"/>
                  </a:lnTo>
                  <a:lnTo>
                    <a:pt x="451" y="1267"/>
                  </a:lnTo>
                  <a:lnTo>
                    <a:pt x="433" y="1195"/>
                  </a:lnTo>
                  <a:lnTo>
                    <a:pt x="422" y="1120"/>
                  </a:lnTo>
                  <a:lnTo>
                    <a:pt x="417" y="1042"/>
                  </a:lnTo>
                  <a:lnTo>
                    <a:pt x="419" y="962"/>
                  </a:lnTo>
                  <a:lnTo>
                    <a:pt x="429" y="880"/>
                  </a:lnTo>
                  <a:lnTo>
                    <a:pt x="448" y="795"/>
                  </a:lnTo>
                  <a:lnTo>
                    <a:pt x="477" y="706"/>
                  </a:lnTo>
                  <a:lnTo>
                    <a:pt x="513" y="613"/>
                  </a:lnTo>
                  <a:lnTo>
                    <a:pt x="559" y="524"/>
                  </a:lnTo>
                  <a:lnTo>
                    <a:pt x="608" y="440"/>
                  </a:lnTo>
                  <a:lnTo>
                    <a:pt x="660" y="360"/>
                  </a:lnTo>
                  <a:lnTo>
                    <a:pt x="717" y="286"/>
                  </a:lnTo>
                  <a:lnTo>
                    <a:pt x="762" y="231"/>
                  </a:lnTo>
                  <a:lnTo>
                    <a:pt x="815" y="180"/>
                  </a:lnTo>
                  <a:lnTo>
                    <a:pt x="873" y="133"/>
                  </a:lnTo>
                  <a:lnTo>
                    <a:pt x="937" y="91"/>
                  </a:lnTo>
                  <a:lnTo>
                    <a:pt x="1006" y="55"/>
                  </a:lnTo>
                  <a:lnTo>
                    <a:pt x="1080" y="29"/>
                  </a:lnTo>
                  <a:lnTo>
                    <a:pt x="124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0" name="Oval 1">
              <a:extLst>
                <a:ext uri="{FF2B5EF4-FFF2-40B4-BE49-F238E27FC236}">
                  <a16:creationId xmlns:a16="http://schemas.microsoft.com/office/drawing/2014/main" id="{910B4782-01FC-4490-9515-E82FE7717AE3}"/>
                </a:ext>
              </a:extLst>
            </p:cNvPr>
            <p:cNvSpPr/>
            <p:nvPr/>
          </p:nvSpPr>
          <p:spPr>
            <a:xfrm>
              <a:off x="4490582" y="1030315"/>
              <a:ext cx="296737" cy="296736"/>
            </a:xfrm>
            <a:custGeom>
              <a:avLst/>
              <a:gdLst/>
              <a:ahLst/>
              <a:cxnLst/>
              <a:rect l="l" t="t" r="r" b="b"/>
              <a:pathLst>
                <a:path w="3848188" h="3848188">
                  <a:moveTo>
                    <a:pt x="1531053" y="504131"/>
                  </a:moveTo>
                  <a:lnTo>
                    <a:pt x="1531053" y="1481511"/>
                  </a:lnTo>
                  <a:lnTo>
                    <a:pt x="553673" y="1481511"/>
                  </a:lnTo>
                  <a:lnTo>
                    <a:pt x="553673" y="2263055"/>
                  </a:lnTo>
                  <a:lnTo>
                    <a:pt x="1531053" y="2263055"/>
                  </a:lnTo>
                  <a:lnTo>
                    <a:pt x="1531053" y="3240435"/>
                  </a:lnTo>
                  <a:lnTo>
                    <a:pt x="2312597" y="3240435"/>
                  </a:lnTo>
                  <a:lnTo>
                    <a:pt x="2312597" y="2263055"/>
                  </a:lnTo>
                  <a:lnTo>
                    <a:pt x="3289977" y="2263055"/>
                  </a:lnTo>
                  <a:lnTo>
                    <a:pt x="3289977" y="1481511"/>
                  </a:lnTo>
                  <a:lnTo>
                    <a:pt x="2312597" y="1481511"/>
                  </a:lnTo>
                  <a:lnTo>
                    <a:pt x="2312597" y="504131"/>
                  </a:lnTo>
                  <a:close/>
                  <a:moveTo>
                    <a:pt x="1924094" y="0"/>
                  </a:moveTo>
                  <a:cubicBezTo>
                    <a:pt x="2986742" y="0"/>
                    <a:pt x="3848188" y="861446"/>
                    <a:pt x="3848188" y="1924094"/>
                  </a:cubicBezTo>
                  <a:cubicBezTo>
                    <a:pt x="3848188" y="2986742"/>
                    <a:pt x="2986742" y="3848188"/>
                    <a:pt x="1924094" y="3848188"/>
                  </a:cubicBezTo>
                  <a:cubicBezTo>
                    <a:pt x="861446" y="3848188"/>
                    <a:pt x="0" y="2986742"/>
                    <a:pt x="0" y="1924094"/>
                  </a:cubicBezTo>
                  <a:cubicBezTo>
                    <a:pt x="0" y="861446"/>
                    <a:pt x="861446" y="0"/>
                    <a:pt x="19240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Donut 3">
              <a:extLst>
                <a:ext uri="{FF2B5EF4-FFF2-40B4-BE49-F238E27FC236}">
                  <a16:creationId xmlns:a16="http://schemas.microsoft.com/office/drawing/2014/main" id="{129FE0EB-2AB9-4CBD-827F-B5DD2E078374}"/>
                </a:ext>
              </a:extLst>
            </p:cNvPr>
            <p:cNvSpPr/>
            <p:nvPr/>
          </p:nvSpPr>
          <p:spPr>
            <a:xfrm rot="2542585">
              <a:off x="4516666" y="365237"/>
              <a:ext cx="186287" cy="354842"/>
            </a:xfrm>
            <a:custGeom>
              <a:avLst/>
              <a:gdLst/>
              <a:ahLst/>
              <a:cxnLst/>
              <a:rect l="l" t="t" r="r" b="b"/>
              <a:pathLst>
                <a:path w="2073250" h="3949150">
                  <a:moveTo>
                    <a:pt x="1279271" y="2220875"/>
                  </a:moveTo>
                  <a:lnTo>
                    <a:pt x="1285176" y="2794045"/>
                  </a:lnTo>
                  <a:lnTo>
                    <a:pt x="1962603" y="2794045"/>
                  </a:lnTo>
                  <a:lnTo>
                    <a:pt x="1962603" y="3261227"/>
                  </a:lnTo>
                  <a:lnTo>
                    <a:pt x="1289989" y="3261228"/>
                  </a:lnTo>
                  <a:lnTo>
                    <a:pt x="1297029" y="3944670"/>
                  </a:lnTo>
                  <a:lnTo>
                    <a:pt x="795159" y="3949150"/>
                  </a:lnTo>
                  <a:lnTo>
                    <a:pt x="788072" y="3261227"/>
                  </a:lnTo>
                  <a:lnTo>
                    <a:pt x="110647" y="3261227"/>
                  </a:lnTo>
                  <a:lnTo>
                    <a:pt x="110647" y="2794045"/>
                  </a:lnTo>
                  <a:lnTo>
                    <a:pt x="783259" y="2794045"/>
                  </a:lnTo>
                  <a:lnTo>
                    <a:pt x="777401" y="2225354"/>
                  </a:lnTo>
                  <a:close/>
                  <a:moveTo>
                    <a:pt x="1036626" y="518312"/>
                  </a:moveTo>
                  <a:cubicBezTo>
                    <a:pt x="750370" y="518312"/>
                    <a:pt x="518313" y="753722"/>
                    <a:pt x="518313" y="1044116"/>
                  </a:cubicBezTo>
                  <a:cubicBezTo>
                    <a:pt x="518313" y="1334510"/>
                    <a:pt x="750370" y="1569920"/>
                    <a:pt x="1036626" y="1569920"/>
                  </a:cubicBezTo>
                  <a:cubicBezTo>
                    <a:pt x="1322882" y="1569920"/>
                    <a:pt x="1554939" y="1334510"/>
                    <a:pt x="1554939" y="1044116"/>
                  </a:cubicBezTo>
                  <a:cubicBezTo>
                    <a:pt x="1554939" y="753722"/>
                    <a:pt x="1322882" y="518312"/>
                    <a:pt x="1036626" y="518312"/>
                  </a:cubicBezTo>
                  <a:close/>
                  <a:moveTo>
                    <a:pt x="1036625" y="0"/>
                  </a:moveTo>
                  <a:cubicBezTo>
                    <a:pt x="1609137" y="0"/>
                    <a:pt x="2073250" y="467467"/>
                    <a:pt x="2073250" y="1044116"/>
                  </a:cubicBezTo>
                  <a:cubicBezTo>
                    <a:pt x="2073250" y="1620765"/>
                    <a:pt x="1609137" y="2088232"/>
                    <a:pt x="1036625" y="2088232"/>
                  </a:cubicBezTo>
                  <a:cubicBezTo>
                    <a:pt x="464113" y="2088232"/>
                    <a:pt x="0" y="1620765"/>
                    <a:pt x="0" y="1044116"/>
                  </a:cubicBezTo>
                  <a:cubicBezTo>
                    <a:pt x="0" y="467467"/>
                    <a:pt x="464113" y="0"/>
                    <a:pt x="10366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grpSp>
          <p:nvGrpSpPr>
            <p:cNvPr id="62" name="Group 61">
              <a:extLst>
                <a:ext uri="{FF2B5EF4-FFF2-40B4-BE49-F238E27FC236}">
                  <a16:creationId xmlns:a16="http://schemas.microsoft.com/office/drawing/2014/main" id="{68A0B81A-35CD-4D9C-8347-00BF75F739AC}"/>
                </a:ext>
              </a:extLst>
            </p:cNvPr>
            <p:cNvGrpSpPr/>
            <p:nvPr/>
          </p:nvGrpSpPr>
          <p:grpSpPr>
            <a:xfrm>
              <a:off x="3783054" y="1518900"/>
              <a:ext cx="323876" cy="330677"/>
              <a:chOff x="2062550" y="1001048"/>
              <a:chExt cx="5068291" cy="5174720"/>
            </a:xfrm>
            <a:grpFill/>
          </p:grpSpPr>
          <p:sp>
            <p:nvSpPr>
              <p:cNvPr id="99" name="Freeform 18">
                <a:extLst>
                  <a:ext uri="{FF2B5EF4-FFF2-40B4-BE49-F238E27FC236}">
                    <a16:creationId xmlns:a16="http://schemas.microsoft.com/office/drawing/2014/main" id="{39247D1C-08F5-45DF-B3D3-A55801AC593F}"/>
                  </a:ext>
                </a:extLst>
              </p:cNvPr>
              <p:cNvSpPr>
                <a:spLocks/>
              </p:cNvSpPr>
              <p:nvPr/>
            </p:nvSpPr>
            <p:spPr bwMode="auto">
              <a:xfrm>
                <a:off x="4767053"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0" name="Freeform 27">
                <a:extLst>
                  <a:ext uri="{FF2B5EF4-FFF2-40B4-BE49-F238E27FC236}">
                    <a16:creationId xmlns:a16="http://schemas.microsoft.com/office/drawing/2014/main" id="{CE9CF829-F567-46D8-B9EF-3249193E1CD1}"/>
                  </a:ext>
                </a:extLst>
              </p:cNvPr>
              <p:cNvSpPr>
                <a:spLocks noEditPoints="1"/>
              </p:cNvSpPr>
              <p:nvPr/>
            </p:nvSpPr>
            <p:spPr bwMode="auto">
              <a:xfrm>
                <a:off x="3419872" y="2274221"/>
                <a:ext cx="1925638" cy="3692538"/>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1" name="Freeform 45">
                <a:extLst>
                  <a:ext uri="{FF2B5EF4-FFF2-40B4-BE49-F238E27FC236}">
                    <a16:creationId xmlns:a16="http://schemas.microsoft.com/office/drawing/2014/main" id="{B67451BB-5981-4E59-8281-9E256544C176}"/>
                  </a:ext>
                </a:extLst>
              </p:cNvPr>
              <p:cNvSpPr>
                <a:spLocks noEditPoints="1"/>
              </p:cNvSpPr>
              <p:nvPr/>
            </p:nvSpPr>
            <p:spPr bwMode="auto">
              <a:xfrm>
                <a:off x="3841671" y="2252358"/>
                <a:ext cx="1951038" cy="3489266"/>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2" name="Freeform 18">
                <a:extLst>
                  <a:ext uri="{FF2B5EF4-FFF2-40B4-BE49-F238E27FC236}">
                    <a16:creationId xmlns:a16="http://schemas.microsoft.com/office/drawing/2014/main" id="{09DA8786-5055-4671-A0FC-598D50E4E01E}"/>
                  </a:ext>
                </a:extLst>
              </p:cNvPr>
              <p:cNvSpPr>
                <a:spLocks/>
              </p:cNvSpPr>
              <p:nvPr/>
            </p:nvSpPr>
            <p:spPr bwMode="auto">
              <a:xfrm flipH="1">
                <a:off x="2062550"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3" name="Freeform 54">
                <a:extLst>
                  <a:ext uri="{FF2B5EF4-FFF2-40B4-BE49-F238E27FC236}">
                    <a16:creationId xmlns:a16="http://schemas.microsoft.com/office/drawing/2014/main" id="{18661146-DB45-4087-B9BE-A33CA781934B}"/>
                  </a:ext>
                </a:extLst>
              </p:cNvPr>
              <p:cNvSpPr>
                <a:spLocks noEditPoints="1"/>
              </p:cNvSpPr>
              <p:nvPr/>
            </p:nvSpPr>
            <p:spPr bwMode="auto">
              <a:xfrm>
                <a:off x="4366556" y="1001048"/>
                <a:ext cx="460794" cy="5174720"/>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grpSp>
        <p:sp>
          <p:nvSpPr>
            <p:cNvPr id="63" name="Rounded Rectangle 8">
              <a:extLst>
                <a:ext uri="{FF2B5EF4-FFF2-40B4-BE49-F238E27FC236}">
                  <a16:creationId xmlns:a16="http://schemas.microsoft.com/office/drawing/2014/main" id="{EF5593A6-8F09-4B6E-BE80-D21110C0F421}"/>
                </a:ext>
              </a:extLst>
            </p:cNvPr>
            <p:cNvSpPr/>
            <p:nvPr/>
          </p:nvSpPr>
          <p:spPr>
            <a:xfrm>
              <a:off x="3485700" y="593822"/>
              <a:ext cx="262075" cy="197747"/>
            </a:xfrm>
            <a:custGeom>
              <a:avLst/>
              <a:gdLst/>
              <a:ahLst/>
              <a:cxnLst/>
              <a:rect l="l" t="t" r="r" b="b"/>
              <a:pathLst>
                <a:path w="3960440" h="2988329">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sp>
          <p:nvSpPr>
            <p:cNvPr id="64" name="Heart 3">
              <a:extLst>
                <a:ext uri="{FF2B5EF4-FFF2-40B4-BE49-F238E27FC236}">
                  <a16:creationId xmlns:a16="http://schemas.microsoft.com/office/drawing/2014/main" id="{167E0CEA-EEFF-4A6A-A19A-766EA594E02E}"/>
                </a:ext>
              </a:extLst>
            </p:cNvPr>
            <p:cNvSpPr>
              <a:spLocks noChangeAspect="1"/>
            </p:cNvSpPr>
            <p:nvPr/>
          </p:nvSpPr>
          <p:spPr>
            <a:xfrm>
              <a:off x="2925107" y="324353"/>
              <a:ext cx="262046" cy="237147"/>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65" name="Oval 19">
              <a:extLst>
                <a:ext uri="{FF2B5EF4-FFF2-40B4-BE49-F238E27FC236}">
                  <a16:creationId xmlns:a16="http://schemas.microsoft.com/office/drawing/2014/main" id="{1C44852C-9FF0-4597-8BD2-55801C76E5DD}"/>
                </a:ext>
              </a:extLst>
            </p:cNvPr>
            <p:cNvSpPr/>
            <p:nvPr/>
          </p:nvSpPr>
          <p:spPr>
            <a:xfrm rot="7840081">
              <a:off x="5210693" y="1474854"/>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66" name="Oval 1">
              <a:extLst>
                <a:ext uri="{FF2B5EF4-FFF2-40B4-BE49-F238E27FC236}">
                  <a16:creationId xmlns:a16="http://schemas.microsoft.com/office/drawing/2014/main" id="{64E3390A-4ADC-4775-872E-48485F561909}"/>
                </a:ext>
              </a:extLst>
            </p:cNvPr>
            <p:cNvSpPr/>
            <p:nvPr/>
          </p:nvSpPr>
          <p:spPr>
            <a:xfrm>
              <a:off x="4864288" y="443057"/>
              <a:ext cx="254332" cy="236887"/>
            </a:xfrm>
            <a:custGeom>
              <a:avLst/>
              <a:gdLst/>
              <a:ahLst/>
              <a:cxnLst/>
              <a:rect l="l" t="t" r="r" b="b"/>
              <a:pathLst>
                <a:path w="3990386" h="3716676">
                  <a:moveTo>
                    <a:pt x="815328" y="1024655"/>
                  </a:moveTo>
                  <a:lnTo>
                    <a:pt x="975083" y="1399035"/>
                  </a:lnTo>
                  <a:cubicBezTo>
                    <a:pt x="638627" y="1560898"/>
                    <a:pt x="407005" y="1905230"/>
                    <a:pt x="407005" y="2303661"/>
                  </a:cubicBezTo>
                  <a:cubicBezTo>
                    <a:pt x="407005" y="2859265"/>
                    <a:pt x="857411" y="3309671"/>
                    <a:pt x="1413015" y="3309671"/>
                  </a:cubicBezTo>
                  <a:cubicBezTo>
                    <a:pt x="1777624" y="3309671"/>
                    <a:pt x="2096929" y="3115704"/>
                    <a:pt x="2272372" y="2824721"/>
                  </a:cubicBezTo>
                  <a:lnTo>
                    <a:pt x="2725584" y="2824721"/>
                  </a:lnTo>
                  <a:cubicBezTo>
                    <a:pt x="2519172" y="3347435"/>
                    <a:pt x="2009214" y="3716676"/>
                    <a:pt x="1413015" y="3716676"/>
                  </a:cubicBezTo>
                  <a:cubicBezTo>
                    <a:pt x="632628" y="3716676"/>
                    <a:pt x="0" y="3084048"/>
                    <a:pt x="0" y="2303661"/>
                  </a:cubicBezTo>
                  <a:cubicBezTo>
                    <a:pt x="0" y="1737153"/>
                    <a:pt x="333381" y="1248511"/>
                    <a:pt x="815328" y="1024655"/>
                  </a:cubicBezTo>
                  <a:close/>
                  <a:moveTo>
                    <a:pt x="502561" y="298804"/>
                  </a:moveTo>
                  <a:lnTo>
                    <a:pt x="1108331" y="298804"/>
                  </a:lnTo>
                  <a:cubicBezTo>
                    <a:pt x="1136581" y="298804"/>
                    <a:pt x="1160045" y="319300"/>
                    <a:pt x="1163560" y="346422"/>
                  </a:cubicBezTo>
                  <a:cubicBezTo>
                    <a:pt x="1171623" y="350536"/>
                    <a:pt x="1176285" y="357879"/>
                    <a:pt x="1179664" y="366134"/>
                  </a:cubicBezTo>
                  <a:lnTo>
                    <a:pt x="1939668" y="2222669"/>
                  </a:lnTo>
                  <a:lnTo>
                    <a:pt x="3154304" y="2222669"/>
                  </a:lnTo>
                  <a:cubicBezTo>
                    <a:pt x="3181037" y="2222669"/>
                    <a:pt x="3204555" y="2236435"/>
                    <a:pt x="3216981" y="2258032"/>
                  </a:cubicBezTo>
                  <a:cubicBezTo>
                    <a:pt x="3225669" y="2266039"/>
                    <a:pt x="3231809" y="2276658"/>
                    <a:pt x="3235199" y="2288786"/>
                  </a:cubicBezTo>
                  <a:lnTo>
                    <a:pt x="3393107" y="2853741"/>
                  </a:lnTo>
                  <a:lnTo>
                    <a:pt x="3952285" y="2853741"/>
                  </a:lnTo>
                  <a:cubicBezTo>
                    <a:pt x="3973328" y="2853741"/>
                    <a:pt x="3990386" y="2870799"/>
                    <a:pt x="3990386" y="2891842"/>
                  </a:cubicBezTo>
                  <a:lnTo>
                    <a:pt x="3990386" y="3044241"/>
                  </a:lnTo>
                  <a:cubicBezTo>
                    <a:pt x="3990386" y="3065284"/>
                    <a:pt x="3973328" y="3082342"/>
                    <a:pt x="3952285" y="3082342"/>
                  </a:cubicBezTo>
                  <a:lnTo>
                    <a:pt x="3061939" y="3082342"/>
                  </a:lnTo>
                  <a:lnTo>
                    <a:pt x="3049108" y="3077027"/>
                  </a:lnTo>
                  <a:cubicBezTo>
                    <a:pt x="3012205" y="3083408"/>
                    <a:pt x="2976158" y="3060440"/>
                    <a:pt x="2965797" y="3023373"/>
                  </a:cubicBezTo>
                  <a:lnTo>
                    <a:pt x="2869786" y="2679869"/>
                  </a:lnTo>
                  <a:lnTo>
                    <a:pt x="1692884" y="2679869"/>
                  </a:lnTo>
                  <a:cubicBezTo>
                    <a:pt x="1669732" y="2679869"/>
                    <a:pt x="1648992" y="2669544"/>
                    <a:pt x="1635703" y="2652658"/>
                  </a:cubicBezTo>
                  <a:cubicBezTo>
                    <a:pt x="1623506" y="2645708"/>
                    <a:pt x="1614192" y="2634403"/>
                    <a:pt x="1608508" y="2620517"/>
                  </a:cubicBezTo>
                  <a:lnTo>
                    <a:pt x="798458" y="641730"/>
                  </a:lnTo>
                  <a:lnTo>
                    <a:pt x="502561" y="641730"/>
                  </a:lnTo>
                  <a:cubicBezTo>
                    <a:pt x="470995" y="641730"/>
                    <a:pt x="445406" y="616141"/>
                    <a:pt x="445406" y="584575"/>
                  </a:cubicBezTo>
                  <a:lnTo>
                    <a:pt x="445406" y="355959"/>
                  </a:lnTo>
                  <a:cubicBezTo>
                    <a:pt x="445406" y="324393"/>
                    <a:pt x="470995" y="298804"/>
                    <a:pt x="502561" y="298804"/>
                  </a:cubicBezTo>
                  <a:close/>
                  <a:moveTo>
                    <a:pt x="1644556" y="0"/>
                  </a:moveTo>
                  <a:cubicBezTo>
                    <a:pt x="1843401" y="0"/>
                    <a:pt x="2004596" y="161195"/>
                    <a:pt x="2004596" y="360040"/>
                  </a:cubicBezTo>
                  <a:cubicBezTo>
                    <a:pt x="2004596" y="473964"/>
                    <a:pt x="1951684" y="575530"/>
                    <a:pt x="1868092" y="640247"/>
                  </a:cubicBezTo>
                  <a:lnTo>
                    <a:pt x="1878646" y="636314"/>
                  </a:lnTo>
                  <a:cubicBezTo>
                    <a:pt x="1967954" y="603039"/>
                    <a:pt x="2067327" y="648462"/>
                    <a:pt x="2100603" y="737770"/>
                  </a:cubicBezTo>
                  <a:lnTo>
                    <a:pt x="2442797" y="1656185"/>
                  </a:lnTo>
                  <a:lnTo>
                    <a:pt x="3426891" y="1656185"/>
                  </a:lnTo>
                  <a:cubicBezTo>
                    <a:pt x="3470661" y="1656185"/>
                    <a:pt x="3509987" y="1675215"/>
                    <a:pt x="3536031" y="1706361"/>
                  </a:cubicBezTo>
                  <a:cubicBezTo>
                    <a:pt x="3559761" y="1719045"/>
                    <a:pt x="3578086" y="1741351"/>
                    <a:pt x="3585374" y="1769449"/>
                  </a:cubicBezTo>
                  <a:lnTo>
                    <a:pt x="3754795" y="2422620"/>
                  </a:lnTo>
                  <a:lnTo>
                    <a:pt x="3892220" y="2422620"/>
                  </a:lnTo>
                  <a:cubicBezTo>
                    <a:pt x="3946434" y="2422620"/>
                    <a:pt x="3990384" y="2466570"/>
                    <a:pt x="3990384" y="2520784"/>
                  </a:cubicBezTo>
                  <a:lnTo>
                    <a:pt x="3990384" y="2652151"/>
                  </a:lnTo>
                  <a:cubicBezTo>
                    <a:pt x="3990384" y="2706365"/>
                    <a:pt x="3946434" y="2750315"/>
                    <a:pt x="3892220" y="2750315"/>
                  </a:cubicBezTo>
                  <a:lnTo>
                    <a:pt x="3636525" y="2750315"/>
                  </a:lnTo>
                  <a:lnTo>
                    <a:pt x="3609239" y="2744806"/>
                  </a:lnTo>
                  <a:lnTo>
                    <a:pt x="3593280" y="2748946"/>
                  </a:lnTo>
                  <a:cubicBezTo>
                    <a:pt x="3538803" y="2763076"/>
                    <a:pt x="3483185" y="2730369"/>
                    <a:pt x="3469055" y="2675892"/>
                  </a:cubicBezTo>
                  <a:lnTo>
                    <a:pt x="3332515" y="2149490"/>
                  </a:lnTo>
                  <a:lnTo>
                    <a:pt x="2128309" y="2149490"/>
                  </a:lnTo>
                  <a:cubicBezTo>
                    <a:pt x="2066906" y="2149490"/>
                    <a:pt x="2014250" y="2112039"/>
                    <a:pt x="1992038" y="2058691"/>
                  </a:cubicBezTo>
                  <a:cubicBezTo>
                    <a:pt x="1977002" y="2042985"/>
                    <a:pt x="1965065" y="2023929"/>
                    <a:pt x="1957006" y="2002298"/>
                  </a:cubicBezTo>
                  <a:lnTo>
                    <a:pt x="1560791" y="938900"/>
                  </a:lnTo>
                  <a:cubicBezTo>
                    <a:pt x="1527867" y="850534"/>
                    <a:pt x="1571988" y="752315"/>
                    <a:pt x="1659645" y="718559"/>
                  </a:cubicBezTo>
                  <a:cubicBezTo>
                    <a:pt x="1654675" y="719975"/>
                    <a:pt x="1649628" y="720080"/>
                    <a:pt x="1644556" y="720080"/>
                  </a:cubicBezTo>
                  <a:cubicBezTo>
                    <a:pt x="1445711" y="720080"/>
                    <a:pt x="1284516" y="558885"/>
                    <a:pt x="1284516" y="360040"/>
                  </a:cubicBezTo>
                  <a:cubicBezTo>
                    <a:pt x="1284516" y="161195"/>
                    <a:pt x="1445711" y="0"/>
                    <a:pt x="164455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sp>
          <p:nvSpPr>
            <p:cNvPr id="67" name="Freeform 36">
              <a:extLst>
                <a:ext uri="{FF2B5EF4-FFF2-40B4-BE49-F238E27FC236}">
                  <a16:creationId xmlns:a16="http://schemas.microsoft.com/office/drawing/2014/main" id="{BF795900-5699-420B-8153-5C145E5BC559}"/>
                </a:ext>
              </a:extLst>
            </p:cNvPr>
            <p:cNvSpPr>
              <a:spLocks noEditPoints="1"/>
            </p:cNvSpPr>
            <p:nvPr/>
          </p:nvSpPr>
          <p:spPr bwMode="auto">
            <a:xfrm>
              <a:off x="3825094" y="1043782"/>
              <a:ext cx="271140" cy="292344"/>
            </a:xfrm>
            <a:custGeom>
              <a:avLst/>
              <a:gdLst>
                <a:gd name="T0" fmla="*/ 1409 w 3363"/>
                <a:gd name="T1" fmla="*/ 1886 h 3626"/>
                <a:gd name="T2" fmla="*/ 1554 w 3363"/>
                <a:gd name="T3" fmla="*/ 2044 h 3626"/>
                <a:gd name="T4" fmla="*/ 972 w 3363"/>
                <a:gd name="T5" fmla="*/ 2917 h 3626"/>
                <a:gd name="T6" fmla="*/ 852 w 3363"/>
                <a:gd name="T7" fmla="*/ 3126 h 3626"/>
                <a:gd name="T8" fmla="*/ 820 w 3363"/>
                <a:gd name="T9" fmla="*/ 3247 h 3626"/>
                <a:gd name="T10" fmla="*/ 836 w 3363"/>
                <a:gd name="T11" fmla="*/ 3317 h 3626"/>
                <a:gd name="T12" fmla="*/ 850 w 3363"/>
                <a:gd name="T13" fmla="*/ 3389 h 3626"/>
                <a:gd name="T14" fmla="*/ 829 w 3363"/>
                <a:gd name="T15" fmla="*/ 3475 h 3626"/>
                <a:gd name="T16" fmla="*/ 761 w 3363"/>
                <a:gd name="T17" fmla="*/ 3557 h 3626"/>
                <a:gd name="T18" fmla="*/ 656 w 3363"/>
                <a:gd name="T19" fmla="*/ 3607 h 3626"/>
                <a:gd name="T20" fmla="*/ 538 w 3363"/>
                <a:gd name="T21" fmla="*/ 3626 h 3626"/>
                <a:gd name="T22" fmla="*/ 436 w 3363"/>
                <a:gd name="T23" fmla="*/ 3602 h 3626"/>
                <a:gd name="T24" fmla="*/ 374 w 3363"/>
                <a:gd name="T25" fmla="*/ 3520 h 3626"/>
                <a:gd name="T26" fmla="*/ 358 w 3363"/>
                <a:gd name="T27" fmla="*/ 3413 h 3626"/>
                <a:gd name="T28" fmla="*/ 361 w 3363"/>
                <a:gd name="T29" fmla="*/ 3322 h 3626"/>
                <a:gd name="T30" fmla="*/ 338 w 3363"/>
                <a:gd name="T31" fmla="*/ 3238 h 3626"/>
                <a:gd name="T32" fmla="*/ 278 w 3363"/>
                <a:gd name="T33" fmla="*/ 3184 h 3626"/>
                <a:gd name="T34" fmla="*/ 198 w 3363"/>
                <a:gd name="T35" fmla="*/ 3138 h 3626"/>
                <a:gd name="T36" fmla="*/ 112 w 3363"/>
                <a:gd name="T37" fmla="*/ 3095 h 3626"/>
                <a:gd name="T38" fmla="*/ 41 w 3363"/>
                <a:gd name="T39" fmla="*/ 3040 h 3626"/>
                <a:gd name="T40" fmla="*/ 1 w 3363"/>
                <a:gd name="T41" fmla="*/ 2964 h 3626"/>
                <a:gd name="T42" fmla="*/ 12 w 3363"/>
                <a:gd name="T43" fmla="*/ 2855 h 3626"/>
                <a:gd name="T44" fmla="*/ 74 w 3363"/>
                <a:gd name="T45" fmla="*/ 2747 h 3626"/>
                <a:gd name="T46" fmla="*/ 170 w 3363"/>
                <a:gd name="T47" fmla="*/ 2702 h 3626"/>
                <a:gd name="T48" fmla="*/ 289 w 3363"/>
                <a:gd name="T49" fmla="*/ 2684 h 3626"/>
                <a:gd name="T50" fmla="*/ 412 w 3363"/>
                <a:gd name="T51" fmla="*/ 2660 h 3626"/>
                <a:gd name="T52" fmla="*/ 585 w 3363"/>
                <a:gd name="T53" fmla="*/ 2573 h 3626"/>
                <a:gd name="T54" fmla="*/ 760 w 3363"/>
                <a:gd name="T55" fmla="*/ 2437 h 3626"/>
                <a:gd name="T56" fmla="*/ 941 w 3363"/>
                <a:gd name="T57" fmla="*/ 2282 h 3626"/>
                <a:gd name="T58" fmla="*/ 1136 w 3363"/>
                <a:gd name="T59" fmla="*/ 2066 h 3626"/>
                <a:gd name="T60" fmla="*/ 1316 w 3363"/>
                <a:gd name="T61" fmla="*/ 1831 h 3626"/>
                <a:gd name="T62" fmla="*/ 2690 w 3363"/>
                <a:gd name="T63" fmla="*/ 9 h 3626"/>
                <a:gd name="T64" fmla="*/ 2761 w 3363"/>
                <a:gd name="T65" fmla="*/ 57 h 3626"/>
                <a:gd name="T66" fmla="*/ 2796 w 3363"/>
                <a:gd name="T67" fmla="*/ 138 h 3626"/>
                <a:gd name="T68" fmla="*/ 2814 w 3363"/>
                <a:gd name="T69" fmla="*/ 249 h 3626"/>
                <a:gd name="T70" fmla="*/ 2905 w 3363"/>
                <a:gd name="T71" fmla="*/ 282 h 3626"/>
                <a:gd name="T72" fmla="*/ 2990 w 3363"/>
                <a:gd name="T73" fmla="*/ 238 h 3626"/>
                <a:gd name="T74" fmla="*/ 3081 w 3363"/>
                <a:gd name="T75" fmla="*/ 184 h 3626"/>
                <a:gd name="T76" fmla="*/ 3200 w 3363"/>
                <a:gd name="T77" fmla="*/ 189 h 3626"/>
                <a:gd name="T78" fmla="*/ 3296 w 3363"/>
                <a:gd name="T79" fmla="*/ 255 h 3626"/>
                <a:gd name="T80" fmla="*/ 3354 w 3363"/>
                <a:gd name="T81" fmla="*/ 366 h 3626"/>
                <a:gd name="T82" fmla="*/ 3356 w 3363"/>
                <a:gd name="T83" fmla="*/ 526 h 3626"/>
                <a:gd name="T84" fmla="*/ 3301 w 3363"/>
                <a:gd name="T85" fmla="*/ 624 h 3626"/>
                <a:gd name="T86" fmla="*/ 3205 w 3363"/>
                <a:gd name="T87" fmla="*/ 680 h 3626"/>
                <a:gd name="T88" fmla="*/ 3094 w 3363"/>
                <a:gd name="T89" fmla="*/ 689 h 3626"/>
                <a:gd name="T90" fmla="*/ 2994 w 3363"/>
                <a:gd name="T91" fmla="*/ 644 h 3626"/>
                <a:gd name="T92" fmla="*/ 2883 w 3363"/>
                <a:gd name="T93" fmla="*/ 575 h 3626"/>
                <a:gd name="T94" fmla="*/ 2712 w 3363"/>
                <a:gd name="T95" fmla="*/ 607 h 3626"/>
                <a:gd name="T96" fmla="*/ 2570 w 3363"/>
                <a:gd name="T97" fmla="*/ 695 h 3626"/>
                <a:gd name="T98" fmla="*/ 2454 w 3363"/>
                <a:gd name="T99" fmla="*/ 815 h 3626"/>
                <a:gd name="T100" fmla="*/ 2354 w 3363"/>
                <a:gd name="T101" fmla="*/ 949 h 3626"/>
                <a:gd name="T102" fmla="*/ 2267 w 3363"/>
                <a:gd name="T103" fmla="*/ 1073 h 3626"/>
                <a:gd name="T104" fmla="*/ 1698 w 3363"/>
                <a:gd name="T105" fmla="*/ 1762 h 3626"/>
                <a:gd name="T106" fmla="*/ 1465 w 3363"/>
                <a:gd name="T107" fmla="*/ 1769 h 3626"/>
                <a:gd name="T108" fmla="*/ 1625 w 3363"/>
                <a:gd name="T109" fmla="*/ 1426 h 3626"/>
                <a:gd name="T110" fmla="*/ 1823 w 3363"/>
                <a:gd name="T111" fmla="*/ 1177 h 3626"/>
                <a:gd name="T112" fmla="*/ 2390 w 3363"/>
                <a:gd name="T113" fmla="*/ 369 h 3626"/>
                <a:gd name="T114" fmla="*/ 2416 w 3363"/>
                <a:gd name="T115" fmla="*/ 304 h 3626"/>
                <a:gd name="T116" fmla="*/ 2405 w 3363"/>
                <a:gd name="T117" fmla="*/ 231 h 3626"/>
                <a:gd name="T118" fmla="*/ 2400 w 3363"/>
                <a:gd name="T119" fmla="*/ 157 h 3626"/>
                <a:gd name="T120" fmla="*/ 2440 w 3363"/>
                <a:gd name="T121" fmla="*/ 82 h 3626"/>
                <a:gd name="T122" fmla="*/ 2610 w 3363"/>
                <a:gd name="T123" fmla="*/ 0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3" h="3626">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8" name="Freeform 9">
              <a:extLst>
                <a:ext uri="{FF2B5EF4-FFF2-40B4-BE49-F238E27FC236}">
                  <a16:creationId xmlns:a16="http://schemas.microsoft.com/office/drawing/2014/main" id="{9317581A-FE2F-4ED7-A5DF-1A78B14A2F91}"/>
                </a:ext>
              </a:extLst>
            </p:cNvPr>
            <p:cNvSpPr>
              <a:spLocks/>
            </p:cNvSpPr>
            <p:nvPr/>
          </p:nvSpPr>
          <p:spPr bwMode="auto">
            <a:xfrm>
              <a:off x="5325187" y="519003"/>
              <a:ext cx="267185" cy="286545"/>
            </a:xfrm>
            <a:custGeom>
              <a:avLst/>
              <a:gdLst>
                <a:gd name="T0" fmla="*/ 2709 w 3381"/>
                <a:gd name="T1" fmla="*/ 9 h 3626"/>
                <a:gd name="T2" fmla="*/ 2780 w 3381"/>
                <a:gd name="T3" fmla="*/ 57 h 3626"/>
                <a:gd name="T4" fmla="*/ 2814 w 3381"/>
                <a:gd name="T5" fmla="*/ 138 h 3626"/>
                <a:gd name="T6" fmla="*/ 2832 w 3381"/>
                <a:gd name="T7" fmla="*/ 249 h 3626"/>
                <a:gd name="T8" fmla="*/ 2923 w 3381"/>
                <a:gd name="T9" fmla="*/ 282 h 3626"/>
                <a:gd name="T10" fmla="*/ 3009 w 3381"/>
                <a:gd name="T11" fmla="*/ 238 h 3626"/>
                <a:gd name="T12" fmla="*/ 3100 w 3381"/>
                <a:gd name="T13" fmla="*/ 184 h 3626"/>
                <a:gd name="T14" fmla="*/ 3218 w 3381"/>
                <a:gd name="T15" fmla="*/ 189 h 3626"/>
                <a:gd name="T16" fmla="*/ 3314 w 3381"/>
                <a:gd name="T17" fmla="*/ 255 h 3626"/>
                <a:gd name="T18" fmla="*/ 3372 w 3381"/>
                <a:gd name="T19" fmla="*/ 366 h 3626"/>
                <a:gd name="T20" fmla="*/ 3372 w 3381"/>
                <a:gd name="T21" fmla="*/ 526 h 3626"/>
                <a:gd name="T22" fmla="*/ 3320 w 3381"/>
                <a:gd name="T23" fmla="*/ 624 h 3626"/>
                <a:gd name="T24" fmla="*/ 3223 w 3381"/>
                <a:gd name="T25" fmla="*/ 680 h 3626"/>
                <a:gd name="T26" fmla="*/ 3112 w 3381"/>
                <a:gd name="T27" fmla="*/ 689 h 3626"/>
                <a:gd name="T28" fmla="*/ 3012 w 3381"/>
                <a:gd name="T29" fmla="*/ 644 h 3626"/>
                <a:gd name="T30" fmla="*/ 2901 w 3381"/>
                <a:gd name="T31" fmla="*/ 575 h 3626"/>
                <a:gd name="T32" fmla="*/ 2730 w 3381"/>
                <a:gd name="T33" fmla="*/ 607 h 3626"/>
                <a:gd name="T34" fmla="*/ 2589 w 3381"/>
                <a:gd name="T35" fmla="*/ 695 h 3626"/>
                <a:gd name="T36" fmla="*/ 2472 w 3381"/>
                <a:gd name="T37" fmla="*/ 815 h 3626"/>
                <a:gd name="T38" fmla="*/ 2372 w 3381"/>
                <a:gd name="T39" fmla="*/ 949 h 3626"/>
                <a:gd name="T40" fmla="*/ 2285 w 3381"/>
                <a:gd name="T41" fmla="*/ 1073 h 3626"/>
                <a:gd name="T42" fmla="*/ 1645 w 3381"/>
                <a:gd name="T43" fmla="*/ 1931 h 3626"/>
                <a:gd name="T44" fmla="*/ 1012 w 3381"/>
                <a:gd name="T45" fmla="*/ 2853 h 3626"/>
                <a:gd name="T46" fmla="*/ 887 w 3381"/>
                <a:gd name="T47" fmla="*/ 3053 h 3626"/>
                <a:gd name="T48" fmla="*/ 820 w 3381"/>
                <a:gd name="T49" fmla="*/ 3224 h 3626"/>
                <a:gd name="T50" fmla="*/ 829 w 3381"/>
                <a:gd name="T51" fmla="*/ 3295 h 3626"/>
                <a:gd name="T52" fmla="*/ 847 w 3381"/>
                <a:gd name="T53" fmla="*/ 3364 h 3626"/>
                <a:gd name="T54" fmla="*/ 841 w 3381"/>
                <a:gd name="T55" fmla="*/ 3444 h 3626"/>
                <a:gd name="T56" fmla="*/ 789 w 3381"/>
                <a:gd name="T57" fmla="*/ 3533 h 3626"/>
                <a:gd name="T58" fmla="*/ 694 w 3381"/>
                <a:gd name="T59" fmla="*/ 3593 h 3626"/>
                <a:gd name="T60" fmla="*/ 576 w 3381"/>
                <a:gd name="T61" fmla="*/ 3624 h 3626"/>
                <a:gd name="T62" fmla="*/ 467 w 3381"/>
                <a:gd name="T63" fmla="*/ 3615 h 3626"/>
                <a:gd name="T64" fmla="*/ 392 w 3381"/>
                <a:gd name="T65" fmla="*/ 3560 h 3626"/>
                <a:gd name="T66" fmla="*/ 358 w 3381"/>
                <a:gd name="T67" fmla="*/ 3446 h 3626"/>
                <a:gd name="T68" fmla="*/ 361 w 3381"/>
                <a:gd name="T69" fmla="*/ 3351 h 3626"/>
                <a:gd name="T70" fmla="*/ 349 w 3381"/>
                <a:gd name="T71" fmla="*/ 3262 h 3626"/>
                <a:gd name="T72" fmla="*/ 301 w 3381"/>
                <a:gd name="T73" fmla="*/ 3200 h 3626"/>
                <a:gd name="T74" fmla="*/ 225 w 3381"/>
                <a:gd name="T75" fmla="*/ 3153 h 3626"/>
                <a:gd name="T76" fmla="*/ 140 w 3381"/>
                <a:gd name="T77" fmla="*/ 3111 h 3626"/>
                <a:gd name="T78" fmla="*/ 61 w 3381"/>
                <a:gd name="T79" fmla="*/ 3060 h 3626"/>
                <a:gd name="T80" fmla="*/ 10 w 3381"/>
                <a:gd name="T81" fmla="*/ 2991 h 3626"/>
                <a:gd name="T82" fmla="*/ 1 w 3381"/>
                <a:gd name="T83" fmla="*/ 2895 h 3626"/>
                <a:gd name="T84" fmla="*/ 49 w 3381"/>
                <a:gd name="T85" fmla="*/ 2775 h 3626"/>
                <a:gd name="T86" fmla="*/ 134 w 3381"/>
                <a:gd name="T87" fmla="*/ 2713 h 3626"/>
                <a:gd name="T88" fmla="*/ 247 w 3381"/>
                <a:gd name="T89" fmla="*/ 2689 h 3626"/>
                <a:gd name="T90" fmla="*/ 372 w 3381"/>
                <a:gd name="T91" fmla="*/ 2671 h 3626"/>
                <a:gd name="T92" fmla="*/ 527 w 3381"/>
                <a:gd name="T93" fmla="*/ 2609 h 3626"/>
                <a:gd name="T94" fmla="*/ 701 w 3381"/>
                <a:gd name="T95" fmla="*/ 2484 h 3626"/>
                <a:gd name="T96" fmla="*/ 869 w 3381"/>
                <a:gd name="T97" fmla="*/ 2346 h 3626"/>
                <a:gd name="T98" fmla="*/ 1074 w 3381"/>
                <a:gd name="T99" fmla="*/ 2142 h 3626"/>
                <a:gd name="T100" fmla="*/ 1252 w 3381"/>
                <a:gd name="T101" fmla="*/ 1913 h 3626"/>
                <a:gd name="T102" fmla="*/ 1534 w 3381"/>
                <a:gd name="T103" fmla="*/ 1549 h 3626"/>
                <a:gd name="T104" fmla="*/ 1736 w 3381"/>
                <a:gd name="T105" fmla="*/ 1289 h 3626"/>
                <a:gd name="T106" fmla="*/ 1909 w 3381"/>
                <a:gd name="T107" fmla="*/ 1093 h 3626"/>
                <a:gd name="T108" fmla="*/ 2423 w 3381"/>
                <a:gd name="T109" fmla="*/ 349 h 3626"/>
                <a:gd name="T110" fmla="*/ 2432 w 3381"/>
                <a:gd name="T111" fmla="*/ 280 h 3626"/>
                <a:gd name="T112" fmla="*/ 2420 w 3381"/>
                <a:gd name="T113" fmla="*/ 207 h 3626"/>
                <a:gd name="T114" fmla="*/ 2425 w 3381"/>
                <a:gd name="T115" fmla="*/ 131 h 3626"/>
                <a:gd name="T116" fmla="*/ 2489 w 3381"/>
                <a:gd name="T117" fmla="*/ 57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81" h="3626">
                  <a:moveTo>
                    <a:pt x="2629" y="0"/>
                  </a:moveTo>
                  <a:lnTo>
                    <a:pt x="2672" y="2"/>
                  </a:lnTo>
                  <a:lnTo>
                    <a:pt x="2709" y="9"/>
                  </a:lnTo>
                  <a:lnTo>
                    <a:pt x="2738" y="20"/>
                  </a:lnTo>
                  <a:lnTo>
                    <a:pt x="2761" y="37"/>
                  </a:lnTo>
                  <a:lnTo>
                    <a:pt x="2780" y="57"/>
                  </a:lnTo>
                  <a:lnTo>
                    <a:pt x="2794" y="80"/>
                  </a:lnTo>
                  <a:lnTo>
                    <a:pt x="2805" y="107"/>
                  </a:lnTo>
                  <a:lnTo>
                    <a:pt x="2814" y="138"/>
                  </a:lnTo>
                  <a:lnTo>
                    <a:pt x="2821" y="173"/>
                  </a:lnTo>
                  <a:lnTo>
                    <a:pt x="2827" y="209"/>
                  </a:lnTo>
                  <a:lnTo>
                    <a:pt x="2832" y="249"/>
                  </a:lnTo>
                  <a:lnTo>
                    <a:pt x="2860" y="266"/>
                  </a:lnTo>
                  <a:lnTo>
                    <a:pt x="2890" y="278"/>
                  </a:lnTo>
                  <a:lnTo>
                    <a:pt x="2923" y="282"/>
                  </a:lnTo>
                  <a:lnTo>
                    <a:pt x="2958" y="278"/>
                  </a:lnTo>
                  <a:lnTo>
                    <a:pt x="2992" y="266"/>
                  </a:lnTo>
                  <a:lnTo>
                    <a:pt x="3009" y="238"/>
                  </a:lnTo>
                  <a:lnTo>
                    <a:pt x="3034" y="215"/>
                  </a:lnTo>
                  <a:lnTo>
                    <a:pt x="3063" y="197"/>
                  </a:lnTo>
                  <a:lnTo>
                    <a:pt x="3100" y="184"/>
                  </a:lnTo>
                  <a:lnTo>
                    <a:pt x="3138" y="177"/>
                  </a:lnTo>
                  <a:lnTo>
                    <a:pt x="3178" y="178"/>
                  </a:lnTo>
                  <a:lnTo>
                    <a:pt x="3218" y="189"/>
                  </a:lnTo>
                  <a:lnTo>
                    <a:pt x="3252" y="206"/>
                  </a:lnTo>
                  <a:lnTo>
                    <a:pt x="3285" y="227"/>
                  </a:lnTo>
                  <a:lnTo>
                    <a:pt x="3314" y="255"/>
                  </a:lnTo>
                  <a:lnTo>
                    <a:pt x="3338" y="287"/>
                  </a:lnTo>
                  <a:lnTo>
                    <a:pt x="3358" y="324"/>
                  </a:lnTo>
                  <a:lnTo>
                    <a:pt x="3372" y="366"/>
                  </a:lnTo>
                  <a:lnTo>
                    <a:pt x="3380" y="415"/>
                  </a:lnTo>
                  <a:lnTo>
                    <a:pt x="3381" y="467"/>
                  </a:lnTo>
                  <a:lnTo>
                    <a:pt x="3372" y="526"/>
                  </a:lnTo>
                  <a:lnTo>
                    <a:pt x="3361" y="562"/>
                  </a:lnTo>
                  <a:lnTo>
                    <a:pt x="3343" y="597"/>
                  </a:lnTo>
                  <a:lnTo>
                    <a:pt x="3320" y="624"/>
                  </a:lnTo>
                  <a:lnTo>
                    <a:pt x="3290" y="647"/>
                  </a:lnTo>
                  <a:lnTo>
                    <a:pt x="3260" y="667"/>
                  </a:lnTo>
                  <a:lnTo>
                    <a:pt x="3223" y="680"/>
                  </a:lnTo>
                  <a:lnTo>
                    <a:pt x="3187" y="689"/>
                  </a:lnTo>
                  <a:lnTo>
                    <a:pt x="3149" y="693"/>
                  </a:lnTo>
                  <a:lnTo>
                    <a:pt x="3112" y="689"/>
                  </a:lnTo>
                  <a:lnTo>
                    <a:pt x="3076" y="680"/>
                  </a:lnTo>
                  <a:lnTo>
                    <a:pt x="3043" y="666"/>
                  </a:lnTo>
                  <a:lnTo>
                    <a:pt x="3012" y="644"/>
                  </a:lnTo>
                  <a:lnTo>
                    <a:pt x="2987" y="617"/>
                  </a:lnTo>
                  <a:lnTo>
                    <a:pt x="2965" y="582"/>
                  </a:lnTo>
                  <a:lnTo>
                    <a:pt x="2901" y="575"/>
                  </a:lnTo>
                  <a:lnTo>
                    <a:pt x="2840" y="578"/>
                  </a:lnTo>
                  <a:lnTo>
                    <a:pt x="2783" y="589"/>
                  </a:lnTo>
                  <a:lnTo>
                    <a:pt x="2730" y="607"/>
                  </a:lnTo>
                  <a:lnTo>
                    <a:pt x="2680" y="631"/>
                  </a:lnTo>
                  <a:lnTo>
                    <a:pt x="2632" y="660"/>
                  </a:lnTo>
                  <a:lnTo>
                    <a:pt x="2589" y="695"/>
                  </a:lnTo>
                  <a:lnTo>
                    <a:pt x="2547" y="731"/>
                  </a:lnTo>
                  <a:lnTo>
                    <a:pt x="2509" y="773"/>
                  </a:lnTo>
                  <a:lnTo>
                    <a:pt x="2472" y="815"/>
                  </a:lnTo>
                  <a:lnTo>
                    <a:pt x="2438" y="858"/>
                  </a:lnTo>
                  <a:lnTo>
                    <a:pt x="2403" y="904"/>
                  </a:lnTo>
                  <a:lnTo>
                    <a:pt x="2372" y="949"/>
                  </a:lnTo>
                  <a:lnTo>
                    <a:pt x="2341" y="993"/>
                  </a:lnTo>
                  <a:lnTo>
                    <a:pt x="2312" y="1035"/>
                  </a:lnTo>
                  <a:lnTo>
                    <a:pt x="2285" y="1073"/>
                  </a:lnTo>
                  <a:lnTo>
                    <a:pt x="2078" y="1326"/>
                  </a:lnTo>
                  <a:lnTo>
                    <a:pt x="1861" y="1627"/>
                  </a:lnTo>
                  <a:lnTo>
                    <a:pt x="1645" y="1931"/>
                  </a:lnTo>
                  <a:lnTo>
                    <a:pt x="1430" y="2235"/>
                  </a:lnTo>
                  <a:lnTo>
                    <a:pt x="1220" y="2542"/>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47" y="1791"/>
                  </a:lnTo>
                  <a:lnTo>
                    <a:pt x="1440" y="1671"/>
                  </a:lnTo>
                  <a:lnTo>
                    <a:pt x="1534" y="1549"/>
                  </a:lnTo>
                  <a:lnTo>
                    <a:pt x="1625" y="1426"/>
                  </a:lnTo>
                  <a:lnTo>
                    <a:pt x="1678" y="1355"/>
                  </a:lnTo>
                  <a:lnTo>
                    <a:pt x="1736" y="1289"/>
                  </a:lnTo>
                  <a:lnTo>
                    <a:pt x="1796" y="1226"/>
                  </a:lnTo>
                  <a:lnTo>
                    <a:pt x="1854" y="1160"/>
                  </a:lnTo>
                  <a:lnTo>
                    <a:pt x="1909" y="1093"/>
                  </a:lnTo>
                  <a:lnTo>
                    <a:pt x="2201" y="689"/>
                  </a:lnTo>
                  <a:lnTo>
                    <a:pt x="2409" y="369"/>
                  </a:lnTo>
                  <a:lnTo>
                    <a:pt x="2423" y="349"/>
                  </a:lnTo>
                  <a:lnTo>
                    <a:pt x="2430" y="327"/>
                  </a:lnTo>
                  <a:lnTo>
                    <a:pt x="2432" y="304"/>
                  </a:lnTo>
                  <a:lnTo>
                    <a:pt x="2432" y="280"/>
                  </a:lnTo>
                  <a:lnTo>
                    <a:pt x="2429" y="257"/>
                  </a:lnTo>
                  <a:lnTo>
                    <a:pt x="2423" y="231"/>
                  </a:lnTo>
                  <a:lnTo>
                    <a:pt x="2420" y="207"/>
                  </a:lnTo>
                  <a:lnTo>
                    <a:pt x="2416" y="182"/>
                  </a:lnTo>
                  <a:lnTo>
                    <a:pt x="2418" y="157"/>
                  </a:lnTo>
                  <a:lnTo>
                    <a:pt x="2425" y="131"/>
                  </a:lnTo>
                  <a:lnTo>
                    <a:pt x="2438" y="106"/>
                  </a:lnTo>
                  <a:lnTo>
                    <a:pt x="2458" y="82"/>
                  </a:lnTo>
                  <a:lnTo>
                    <a:pt x="2489" y="57"/>
                  </a:lnTo>
                  <a:lnTo>
                    <a:pt x="2529" y="33"/>
                  </a:lnTo>
                  <a:lnTo>
                    <a:pt x="2629"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9" name="Oval 7">
              <a:extLst>
                <a:ext uri="{FF2B5EF4-FFF2-40B4-BE49-F238E27FC236}">
                  <a16:creationId xmlns:a16="http://schemas.microsoft.com/office/drawing/2014/main" id="{29664B63-09B9-421A-B63A-3B19FF44CED1}"/>
                </a:ext>
              </a:extLst>
            </p:cNvPr>
            <p:cNvSpPr/>
            <p:nvPr/>
          </p:nvSpPr>
          <p:spPr>
            <a:xfrm>
              <a:off x="5235611" y="1064229"/>
              <a:ext cx="251451" cy="251451"/>
            </a:xfrm>
            <a:custGeom>
              <a:avLst/>
              <a:gdLst/>
              <a:ahLst/>
              <a:cxnLst/>
              <a:rect l="l" t="t" r="r" b="b"/>
              <a:pathLst>
                <a:path w="3816424" h="3816424">
                  <a:moveTo>
                    <a:pt x="2203186" y="2279595"/>
                  </a:moveTo>
                  <a:lnTo>
                    <a:pt x="2808192" y="3090048"/>
                  </a:lnTo>
                  <a:cubicBezTo>
                    <a:pt x="2335386" y="3450334"/>
                    <a:pt x="1671399" y="3501280"/>
                    <a:pt x="1136700" y="3171034"/>
                  </a:cubicBezTo>
                  <a:lnTo>
                    <a:pt x="1672341" y="2318238"/>
                  </a:lnTo>
                  <a:cubicBezTo>
                    <a:pt x="1741351" y="2359418"/>
                    <a:pt x="1822171" y="2381777"/>
                    <a:pt x="1908212" y="2381777"/>
                  </a:cubicBezTo>
                  <a:cubicBezTo>
                    <a:pt x="2019680" y="2381777"/>
                    <a:pt x="2122383" y="2344251"/>
                    <a:pt x="2203186" y="2279595"/>
                  </a:cubicBezTo>
                  <a:close/>
                  <a:moveTo>
                    <a:pt x="1908212" y="1559425"/>
                  </a:moveTo>
                  <a:lnTo>
                    <a:pt x="1980325" y="1567601"/>
                  </a:lnTo>
                  <a:lnTo>
                    <a:pt x="1993606" y="1571724"/>
                  </a:lnTo>
                  <a:cubicBezTo>
                    <a:pt x="2013982" y="1576081"/>
                    <a:pt x="2033279" y="1583438"/>
                    <a:pt x="2051568" y="1592606"/>
                  </a:cubicBezTo>
                  <a:cubicBezTo>
                    <a:pt x="2161269" y="1643381"/>
                    <a:pt x="2238178" y="1752249"/>
                    <a:pt x="2242946" y="1879728"/>
                  </a:cubicBezTo>
                  <a:lnTo>
                    <a:pt x="2244564" y="1895777"/>
                  </a:lnTo>
                  <a:lnTo>
                    <a:pt x="2235941" y="1969331"/>
                  </a:lnTo>
                  <a:lnTo>
                    <a:pt x="2229295" y="1990738"/>
                  </a:lnTo>
                  <a:lnTo>
                    <a:pt x="2212064" y="2037880"/>
                  </a:lnTo>
                  <a:lnTo>
                    <a:pt x="2201144" y="2057998"/>
                  </a:lnTo>
                  <a:lnTo>
                    <a:pt x="2172872" y="2101104"/>
                  </a:lnTo>
                  <a:lnTo>
                    <a:pt x="2162191" y="2114050"/>
                  </a:lnTo>
                  <a:lnTo>
                    <a:pt x="2113970" y="2160082"/>
                  </a:lnTo>
                  <a:cubicBezTo>
                    <a:pt x="2057823" y="2205648"/>
                    <a:pt x="1986110" y="2232129"/>
                    <a:pt x="1908212" y="2232129"/>
                  </a:cubicBezTo>
                  <a:cubicBezTo>
                    <a:pt x="1851319" y="2232129"/>
                    <a:pt x="1797724" y="2218004"/>
                    <a:pt x="1751478" y="2191687"/>
                  </a:cubicBezTo>
                  <a:lnTo>
                    <a:pt x="1683784" y="2144677"/>
                  </a:lnTo>
                  <a:lnTo>
                    <a:pt x="1679431" y="2141086"/>
                  </a:lnTo>
                  <a:lnTo>
                    <a:pt x="1625925" y="2077610"/>
                  </a:lnTo>
                  <a:lnTo>
                    <a:pt x="1622829" y="2071906"/>
                  </a:lnTo>
                  <a:lnTo>
                    <a:pt x="1591352" y="2004343"/>
                  </a:lnTo>
                  <a:lnTo>
                    <a:pt x="1586740" y="1989486"/>
                  </a:lnTo>
                  <a:cubicBezTo>
                    <a:pt x="1578347" y="1963748"/>
                    <a:pt x="1573981" y="1936424"/>
                    <a:pt x="1573114" y="1908212"/>
                  </a:cubicBezTo>
                  <a:lnTo>
                    <a:pt x="1571860" y="1895777"/>
                  </a:lnTo>
                  <a:cubicBezTo>
                    <a:pt x="1571860" y="1754345"/>
                    <a:pt x="1659153" y="1633301"/>
                    <a:pt x="1783001" y="1584084"/>
                  </a:cubicBezTo>
                  <a:lnTo>
                    <a:pt x="1842294" y="1566070"/>
                  </a:lnTo>
                  <a:close/>
                  <a:moveTo>
                    <a:pt x="1379953" y="541019"/>
                  </a:moveTo>
                  <a:lnTo>
                    <a:pt x="1729168" y="1444825"/>
                  </a:lnTo>
                  <a:cubicBezTo>
                    <a:pt x="1549201" y="1515335"/>
                    <a:pt x="1422212" y="1690726"/>
                    <a:pt x="1422212" y="1895777"/>
                  </a:cubicBezTo>
                  <a:cubicBezTo>
                    <a:pt x="1422212" y="1899944"/>
                    <a:pt x="1422265" y="1904098"/>
                    <a:pt x="1423466" y="1908212"/>
                  </a:cubicBezTo>
                  <a:lnTo>
                    <a:pt x="425946" y="1908212"/>
                  </a:lnTo>
                  <a:cubicBezTo>
                    <a:pt x="430668" y="1282139"/>
                    <a:pt x="825479" y="748981"/>
                    <a:pt x="1379953" y="541019"/>
                  </a:cubicBezTo>
                  <a:close/>
                  <a:moveTo>
                    <a:pt x="2470889" y="507356"/>
                  </a:moveTo>
                  <a:cubicBezTo>
                    <a:pt x="3027464" y="716106"/>
                    <a:pt x="3423770" y="1251284"/>
                    <a:pt x="3428510" y="1879728"/>
                  </a:cubicBezTo>
                  <a:lnTo>
                    <a:pt x="2392594" y="1879728"/>
                  </a:lnTo>
                  <a:cubicBezTo>
                    <a:pt x="2387735" y="1688621"/>
                    <a:pt x="2271236" y="1525440"/>
                    <a:pt x="2105708" y="1452487"/>
                  </a:cubicBezTo>
                  <a:close/>
                  <a:moveTo>
                    <a:pt x="1908212" y="190783"/>
                  </a:moveTo>
                  <a:cubicBezTo>
                    <a:pt x="959702" y="190783"/>
                    <a:pt x="190783" y="959702"/>
                    <a:pt x="190783" y="1908212"/>
                  </a:cubicBezTo>
                  <a:cubicBezTo>
                    <a:pt x="190783" y="2856722"/>
                    <a:pt x="959702" y="3625641"/>
                    <a:pt x="1908212" y="3625641"/>
                  </a:cubicBezTo>
                  <a:cubicBezTo>
                    <a:pt x="2856722" y="3625641"/>
                    <a:pt x="3625641" y="2856722"/>
                    <a:pt x="3625641" y="1908212"/>
                  </a:cubicBezTo>
                  <a:cubicBezTo>
                    <a:pt x="3625641" y="959702"/>
                    <a:pt x="2856722" y="190783"/>
                    <a:pt x="1908212" y="190783"/>
                  </a:cubicBezTo>
                  <a:close/>
                  <a:moveTo>
                    <a:pt x="1908212" y="0"/>
                  </a:moveTo>
                  <a:cubicBezTo>
                    <a:pt x="2962088" y="0"/>
                    <a:pt x="3816424" y="854336"/>
                    <a:pt x="3816424" y="1908212"/>
                  </a:cubicBezTo>
                  <a:cubicBezTo>
                    <a:pt x="3816424" y="2962088"/>
                    <a:pt x="2962088" y="3816424"/>
                    <a:pt x="1908212" y="3816424"/>
                  </a:cubicBezTo>
                  <a:cubicBezTo>
                    <a:pt x="854336" y="3816424"/>
                    <a:pt x="0" y="2962088"/>
                    <a:pt x="0" y="1908212"/>
                  </a:cubicBezTo>
                  <a:cubicBezTo>
                    <a:pt x="0" y="854336"/>
                    <a:pt x="854336" y="0"/>
                    <a:pt x="19082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 name="Chord 1">
              <a:extLst>
                <a:ext uri="{FF2B5EF4-FFF2-40B4-BE49-F238E27FC236}">
                  <a16:creationId xmlns:a16="http://schemas.microsoft.com/office/drawing/2014/main" id="{61FD7A6D-B3B9-481F-A989-A366A6F0C873}"/>
                </a:ext>
              </a:extLst>
            </p:cNvPr>
            <p:cNvSpPr/>
            <p:nvPr/>
          </p:nvSpPr>
          <p:spPr>
            <a:xfrm rot="16200000">
              <a:off x="5434155" y="1230709"/>
              <a:ext cx="272228" cy="272559"/>
            </a:xfrm>
            <a:custGeom>
              <a:avLst/>
              <a:gdLst/>
              <a:ahLst/>
              <a:cxnLst/>
              <a:rect l="l" t="t" r="r" b="b"/>
              <a:pathLst>
                <a:path w="3967137" h="3971952">
                  <a:moveTo>
                    <a:pt x="261389" y="1091292"/>
                  </a:moveTo>
                  <a:lnTo>
                    <a:pt x="261389" y="2844253"/>
                  </a:lnTo>
                  <a:cubicBezTo>
                    <a:pt x="261389" y="2868314"/>
                    <a:pt x="241884" y="2887819"/>
                    <a:pt x="217823" y="2887819"/>
                  </a:cubicBezTo>
                  <a:lnTo>
                    <a:pt x="43566" y="2887819"/>
                  </a:lnTo>
                  <a:cubicBezTo>
                    <a:pt x="19505" y="2887819"/>
                    <a:pt x="0" y="2868314"/>
                    <a:pt x="0" y="2844253"/>
                  </a:cubicBezTo>
                  <a:lnTo>
                    <a:pt x="0" y="1091292"/>
                  </a:lnTo>
                  <a:cubicBezTo>
                    <a:pt x="0" y="1067231"/>
                    <a:pt x="19505" y="1047726"/>
                    <a:pt x="43566" y="1047726"/>
                  </a:cubicBezTo>
                  <a:lnTo>
                    <a:pt x="217823" y="1047726"/>
                  </a:lnTo>
                  <a:cubicBezTo>
                    <a:pt x="241884" y="1047726"/>
                    <a:pt x="261389" y="1067231"/>
                    <a:pt x="261389" y="1091292"/>
                  </a:cubicBezTo>
                  <a:close/>
                  <a:moveTo>
                    <a:pt x="1777362" y="1774668"/>
                  </a:moveTo>
                  <a:lnTo>
                    <a:pt x="1417254" y="1774668"/>
                  </a:lnTo>
                  <a:lnTo>
                    <a:pt x="1417254" y="1414560"/>
                  </a:lnTo>
                  <a:lnTo>
                    <a:pt x="1031046" y="1414560"/>
                  </a:lnTo>
                  <a:lnTo>
                    <a:pt x="1031046" y="1774668"/>
                  </a:lnTo>
                  <a:lnTo>
                    <a:pt x="670938" y="1774668"/>
                  </a:lnTo>
                  <a:lnTo>
                    <a:pt x="670938" y="2160876"/>
                  </a:lnTo>
                  <a:lnTo>
                    <a:pt x="1031046" y="2160876"/>
                  </a:lnTo>
                  <a:lnTo>
                    <a:pt x="1031046" y="2520984"/>
                  </a:lnTo>
                  <a:lnTo>
                    <a:pt x="1417254" y="2520984"/>
                  </a:lnTo>
                  <a:lnTo>
                    <a:pt x="1417254" y="2160876"/>
                  </a:lnTo>
                  <a:lnTo>
                    <a:pt x="1777362" y="2160876"/>
                  </a:lnTo>
                  <a:close/>
                  <a:moveTo>
                    <a:pt x="2067493" y="3788343"/>
                  </a:moveTo>
                  <a:cubicBezTo>
                    <a:pt x="1411863" y="3859754"/>
                    <a:pt x="774928" y="3530250"/>
                    <a:pt x="425251" y="2938765"/>
                  </a:cubicBezTo>
                  <a:lnTo>
                    <a:pt x="380806" y="2850254"/>
                  </a:lnTo>
                  <a:lnTo>
                    <a:pt x="380806" y="1084978"/>
                  </a:lnTo>
                  <a:cubicBezTo>
                    <a:pt x="391288" y="1056225"/>
                    <a:pt x="405914" y="1029780"/>
                    <a:pt x="421215" y="1003639"/>
                  </a:cubicBezTo>
                  <a:cubicBezTo>
                    <a:pt x="768423" y="410526"/>
                    <a:pt x="1403978" y="78047"/>
                    <a:pt x="2059899" y="146393"/>
                  </a:cubicBezTo>
                  <a:close/>
                  <a:moveTo>
                    <a:pt x="2442453" y="43566"/>
                  </a:moveTo>
                  <a:lnTo>
                    <a:pt x="2442453" y="3916873"/>
                  </a:lnTo>
                  <a:cubicBezTo>
                    <a:pt x="2442453" y="3940934"/>
                    <a:pt x="2422948" y="3960439"/>
                    <a:pt x="2398887" y="3960439"/>
                  </a:cubicBezTo>
                  <a:lnTo>
                    <a:pt x="2224630" y="3960439"/>
                  </a:lnTo>
                  <a:cubicBezTo>
                    <a:pt x="2200569" y="3960439"/>
                    <a:pt x="2181064" y="3940934"/>
                    <a:pt x="2181064" y="3916873"/>
                  </a:cubicBezTo>
                  <a:lnTo>
                    <a:pt x="2181064" y="43566"/>
                  </a:lnTo>
                  <a:cubicBezTo>
                    <a:pt x="2181064" y="19505"/>
                    <a:pt x="2200569" y="0"/>
                    <a:pt x="2224630" y="0"/>
                  </a:cubicBezTo>
                  <a:lnTo>
                    <a:pt x="2398887" y="0"/>
                  </a:lnTo>
                  <a:cubicBezTo>
                    <a:pt x="2422948" y="0"/>
                    <a:pt x="2442453" y="19505"/>
                    <a:pt x="2442453" y="43566"/>
                  </a:cubicBezTo>
                  <a:close/>
                  <a:moveTo>
                    <a:pt x="3576812" y="3233512"/>
                  </a:moveTo>
                  <a:cubicBezTo>
                    <a:pt x="3575162" y="3242191"/>
                    <a:pt x="3571784" y="3250690"/>
                    <a:pt x="3566575" y="3258503"/>
                  </a:cubicBezTo>
                  <a:lnTo>
                    <a:pt x="3324309" y="3621901"/>
                  </a:lnTo>
                  <a:cubicBezTo>
                    <a:pt x="3303474" y="3653154"/>
                    <a:pt x="3261248" y="3661599"/>
                    <a:pt x="3229996" y="3640764"/>
                  </a:cubicBezTo>
                  <a:lnTo>
                    <a:pt x="2586977" y="3212084"/>
                  </a:lnTo>
                  <a:lnTo>
                    <a:pt x="2586977" y="2523698"/>
                  </a:lnTo>
                  <a:lnTo>
                    <a:pt x="3547712" y="3164190"/>
                  </a:lnTo>
                  <a:cubicBezTo>
                    <a:pt x="3571151" y="3179816"/>
                    <a:pt x="3581762" y="3207474"/>
                    <a:pt x="3576812" y="3233512"/>
                  </a:cubicBezTo>
                  <a:close/>
                  <a:moveTo>
                    <a:pt x="3966131" y="3317297"/>
                  </a:moveTo>
                  <a:cubicBezTo>
                    <a:pt x="3968508" y="3328190"/>
                    <a:pt x="3966729" y="3339990"/>
                    <a:pt x="3960231" y="3350115"/>
                  </a:cubicBezTo>
                  <a:lnTo>
                    <a:pt x="3574032" y="3951911"/>
                  </a:lnTo>
                  <a:cubicBezTo>
                    <a:pt x="3561037" y="3972161"/>
                    <a:pt x="3534087" y="3978041"/>
                    <a:pt x="3513837" y="3965046"/>
                  </a:cubicBezTo>
                  <a:lnTo>
                    <a:pt x="3367182" y="3870931"/>
                  </a:lnTo>
                  <a:cubicBezTo>
                    <a:pt x="3346932" y="3857936"/>
                    <a:pt x="3341051" y="3830986"/>
                    <a:pt x="3354046" y="3810736"/>
                  </a:cubicBezTo>
                  <a:lnTo>
                    <a:pt x="3740245" y="3208940"/>
                  </a:lnTo>
                  <a:cubicBezTo>
                    <a:pt x="3753241" y="3188690"/>
                    <a:pt x="3780191" y="3182809"/>
                    <a:pt x="3800440" y="3195805"/>
                  </a:cubicBezTo>
                  <a:lnTo>
                    <a:pt x="3947096" y="3289920"/>
                  </a:lnTo>
                  <a:cubicBezTo>
                    <a:pt x="3957221" y="3296417"/>
                    <a:pt x="3963753" y="3306404"/>
                    <a:pt x="3966131" y="331729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Round Same Side Corner Rectangle 5">
              <a:extLst>
                <a:ext uri="{FF2B5EF4-FFF2-40B4-BE49-F238E27FC236}">
                  <a16:creationId xmlns:a16="http://schemas.microsoft.com/office/drawing/2014/main" id="{862B80CD-0DAD-4A16-98FF-73F104E772D7}"/>
                </a:ext>
              </a:extLst>
            </p:cNvPr>
            <p:cNvSpPr/>
            <p:nvPr/>
          </p:nvSpPr>
          <p:spPr>
            <a:xfrm>
              <a:off x="3262532" y="335827"/>
              <a:ext cx="305482" cy="214459"/>
            </a:xfrm>
            <a:custGeom>
              <a:avLst/>
              <a:gdLst/>
              <a:ahLst/>
              <a:cxnLst/>
              <a:rect l="l" t="t" r="r" b="b"/>
              <a:pathLst>
                <a:path w="3934890" h="3325069">
                  <a:moveTo>
                    <a:pt x="3256955" y="2654903"/>
                  </a:moveTo>
                  <a:cubicBezTo>
                    <a:pt x="3442016" y="2654903"/>
                    <a:pt x="3592038" y="2804925"/>
                    <a:pt x="3592038" y="2989986"/>
                  </a:cubicBezTo>
                  <a:cubicBezTo>
                    <a:pt x="3592038" y="3175047"/>
                    <a:pt x="3442016" y="3325069"/>
                    <a:pt x="3256955" y="3325069"/>
                  </a:cubicBezTo>
                  <a:cubicBezTo>
                    <a:pt x="3071894" y="3325069"/>
                    <a:pt x="2921872" y="3175047"/>
                    <a:pt x="2921872" y="2989986"/>
                  </a:cubicBezTo>
                  <a:cubicBezTo>
                    <a:pt x="2921872" y="2804925"/>
                    <a:pt x="3071894" y="2654903"/>
                    <a:pt x="3256955" y="2654903"/>
                  </a:cubicBezTo>
                  <a:close/>
                  <a:moveTo>
                    <a:pt x="1163958" y="2654903"/>
                  </a:moveTo>
                  <a:cubicBezTo>
                    <a:pt x="1349019" y="2654903"/>
                    <a:pt x="1499041" y="2804925"/>
                    <a:pt x="1499041" y="2989986"/>
                  </a:cubicBezTo>
                  <a:cubicBezTo>
                    <a:pt x="1499041" y="3175047"/>
                    <a:pt x="1349019" y="3325069"/>
                    <a:pt x="1163958" y="3325069"/>
                  </a:cubicBezTo>
                  <a:cubicBezTo>
                    <a:pt x="978897" y="3325069"/>
                    <a:pt x="828875" y="3175047"/>
                    <a:pt x="828875" y="2989986"/>
                  </a:cubicBezTo>
                  <a:cubicBezTo>
                    <a:pt x="828875" y="2804925"/>
                    <a:pt x="978897" y="2654903"/>
                    <a:pt x="1163958" y="2654903"/>
                  </a:cubicBezTo>
                  <a:close/>
                  <a:moveTo>
                    <a:pt x="76162" y="2262658"/>
                  </a:moveTo>
                  <a:lnTo>
                    <a:pt x="3934890" y="2262658"/>
                  </a:lnTo>
                  <a:lnTo>
                    <a:pt x="3934890" y="2865907"/>
                  </a:lnTo>
                  <a:lnTo>
                    <a:pt x="3688794" y="2865907"/>
                  </a:lnTo>
                  <a:cubicBezTo>
                    <a:pt x="3630311" y="2683593"/>
                    <a:pt x="3458928" y="2552630"/>
                    <a:pt x="3256956" y="2552630"/>
                  </a:cubicBezTo>
                  <a:cubicBezTo>
                    <a:pt x="3054984" y="2552630"/>
                    <a:pt x="2883601" y="2683593"/>
                    <a:pt x="2825119" y="2865907"/>
                  </a:cubicBezTo>
                  <a:lnTo>
                    <a:pt x="1595797" y="2865907"/>
                  </a:lnTo>
                  <a:cubicBezTo>
                    <a:pt x="1537314" y="2683593"/>
                    <a:pt x="1365931" y="2552630"/>
                    <a:pt x="1163959" y="2552630"/>
                  </a:cubicBezTo>
                  <a:cubicBezTo>
                    <a:pt x="952624" y="2552630"/>
                    <a:pt x="774779" y="2696018"/>
                    <a:pt x="724237" y="2891307"/>
                  </a:cubicBezTo>
                  <a:lnTo>
                    <a:pt x="398213" y="2891307"/>
                  </a:lnTo>
                  <a:cubicBezTo>
                    <a:pt x="178286" y="2891307"/>
                    <a:pt x="0" y="2713021"/>
                    <a:pt x="0" y="2493094"/>
                  </a:cubicBezTo>
                  <a:lnTo>
                    <a:pt x="0" y="2267371"/>
                  </a:lnTo>
                  <a:lnTo>
                    <a:pt x="76162" y="2267371"/>
                  </a:lnTo>
                  <a:close/>
                  <a:moveTo>
                    <a:pt x="940438" y="986308"/>
                  </a:moveTo>
                  <a:cubicBezTo>
                    <a:pt x="831368" y="986308"/>
                    <a:pt x="742949" y="1041027"/>
                    <a:pt x="742949" y="1108525"/>
                  </a:cubicBezTo>
                  <a:lnTo>
                    <a:pt x="742949" y="1420858"/>
                  </a:lnTo>
                  <a:lnTo>
                    <a:pt x="1337996" y="1420858"/>
                  </a:lnTo>
                  <a:lnTo>
                    <a:pt x="1337996" y="986308"/>
                  </a:lnTo>
                  <a:close/>
                  <a:moveTo>
                    <a:pt x="2566126" y="947333"/>
                  </a:moveTo>
                  <a:cubicBezTo>
                    <a:pt x="2490968" y="947333"/>
                    <a:pt x="2430039" y="1008262"/>
                    <a:pt x="2430039" y="1083421"/>
                  </a:cubicBezTo>
                  <a:lnTo>
                    <a:pt x="2430039" y="1283715"/>
                  </a:lnTo>
                  <a:lnTo>
                    <a:pt x="2240561" y="1283715"/>
                  </a:lnTo>
                  <a:cubicBezTo>
                    <a:pt x="2165402" y="1283715"/>
                    <a:pt x="2104473" y="1344644"/>
                    <a:pt x="2104473" y="1419803"/>
                  </a:cubicBezTo>
                  <a:lnTo>
                    <a:pt x="2104473" y="1443548"/>
                  </a:lnTo>
                  <a:cubicBezTo>
                    <a:pt x="2104473" y="1518707"/>
                    <a:pt x="2165402" y="1579635"/>
                    <a:pt x="2240561" y="1579635"/>
                  </a:cubicBezTo>
                  <a:lnTo>
                    <a:pt x="2430039" y="1579635"/>
                  </a:lnTo>
                  <a:lnTo>
                    <a:pt x="2430039" y="1758296"/>
                  </a:lnTo>
                  <a:cubicBezTo>
                    <a:pt x="2430039" y="1833454"/>
                    <a:pt x="2490968" y="1894383"/>
                    <a:pt x="2566126" y="1894383"/>
                  </a:cubicBezTo>
                  <a:lnTo>
                    <a:pt x="2589871" y="1894383"/>
                  </a:lnTo>
                  <a:cubicBezTo>
                    <a:pt x="2665030" y="1894383"/>
                    <a:pt x="2725959" y="1833454"/>
                    <a:pt x="2725959" y="1758296"/>
                  </a:cubicBezTo>
                  <a:lnTo>
                    <a:pt x="2725959" y="1579635"/>
                  </a:lnTo>
                  <a:lnTo>
                    <a:pt x="2915437" y="1579635"/>
                  </a:lnTo>
                  <a:cubicBezTo>
                    <a:pt x="2990595" y="1579635"/>
                    <a:pt x="3051524" y="1518707"/>
                    <a:pt x="3051524" y="1443548"/>
                  </a:cubicBezTo>
                  <a:lnTo>
                    <a:pt x="3051524" y="1419803"/>
                  </a:lnTo>
                  <a:cubicBezTo>
                    <a:pt x="3051524" y="1344644"/>
                    <a:pt x="2990595" y="1283715"/>
                    <a:pt x="2915437" y="1283715"/>
                  </a:cubicBezTo>
                  <a:lnTo>
                    <a:pt x="2725959" y="1283715"/>
                  </a:lnTo>
                  <a:lnTo>
                    <a:pt x="2725959" y="1083421"/>
                  </a:lnTo>
                  <a:cubicBezTo>
                    <a:pt x="2725959" y="1008262"/>
                    <a:pt x="2665030" y="947333"/>
                    <a:pt x="2589871" y="947333"/>
                  </a:cubicBezTo>
                  <a:close/>
                  <a:moveTo>
                    <a:pt x="2175584" y="448446"/>
                  </a:moveTo>
                  <a:lnTo>
                    <a:pt x="2342436" y="448446"/>
                  </a:lnTo>
                  <a:cubicBezTo>
                    <a:pt x="2365949" y="448446"/>
                    <a:pt x="2385010" y="467507"/>
                    <a:pt x="2385010" y="491020"/>
                  </a:cubicBezTo>
                  <a:lnTo>
                    <a:pt x="2385010" y="513872"/>
                  </a:lnTo>
                  <a:cubicBezTo>
                    <a:pt x="2385010" y="537385"/>
                    <a:pt x="2365949" y="556446"/>
                    <a:pt x="2342436" y="556446"/>
                  </a:cubicBezTo>
                  <a:lnTo>
                    <a:pt x="2175584" y="556446"/>
                  </a:lnTo>
                  <a:cubicBezTo>
                    <a:pt x="2152071" y="556446"/>
                    <a:pt x="2133010" y="537385"/>
                    <a:pt x="2133010" y="513872"/>
                  </a:cubicBezTo>
                  <a:lnTo>
                    <a:pt x="2133010" y="491020"/>
                  </a:lnTo>
                  <a:cubicBezTo>
                    <a:pt x="2133010" y="467507"/>
                    <a:pt x="2152071" y="448446"/>
                    <a:pt x="2175584" y="448446"/>
                  </a:cubicBezTo>
                  <a:close/>
                  <a:moveTo>
                    <a:pt x="1313354" y="439278"/>
                  </a:moveTo>
                  <a:lnTo>
                    <a:pt x="1480043" y="446666"/>
                  </a:lnTo>
                  <a:cubicBezTo>
                    <a:pt x="1503533" y="447707"/>
                    <a:pt x="1521731" y="467594"/>
                    <a:pt x="1520690" y="491084"/>
                  </a:cubicBezTo>
                  <a:lnTo>
                    <a:pt x="1519678" y="513913"/>
                  </a:lnTo>
                  <a:cubicBezTo>
                    <a:pt x="1518636" y="537403"/>
                    <a:pt x="1498750" y="555601"/>
                    <a:pt x="1475260" y="554560"/>
                  </a:cubicBezTo>
                  <a:lnTo>
                    <a:pt x="1308572" y="547172"/>
                  </a:lnTo>
                  <a:cubicBezTo>
                    <a:pt x="1285082" y="546130"/>
                    <a:pt x="1266884" y="526244"/>
                    <a:pt x="1267925" y="502754"/>
                  </a:cubicBezTo>
                  <a:lnTo>
                    <a:pt x="1268937" y="479925"/>
                  </a:lnTo>
                  <a:cubicBezTo>
                    <a:pt x="1269978" y="456435"/>
                    <a:pt x="1289864" y="438236"/>
                    <a:pt x="1313354" y="439278"/>
                  </a:cubicBezTo>
                  <a:close/>
                  <a:moveTo>
                    <a:pt x="1782480" y="391192"/>
                  </a:moveTo>
                  <a:lnTo>
                    <a:pt x="1854488" y="391192"/>
                  </a:lnTo>
                  <a:cubicBezTo>
                    <a:pt x="1947917" y="391192"/>
                    <a:pt x="2023656" y="466931"/>
                    <a:pt x="2023656" y="560360"/>
                  </a:cubicBezTo>
                  <a:lnTo>
                    <a:pt x="2023656" y="721195"/>
                  </a:lnTo>
                  <a:lnTo>
                    <a:pt x="3934890" y="721195"/>
                  </a:lnTo>
                  <a:lnTo>
                    <a:pt x="3934890" y="2109731"/>
                  </a:lnTo>
                  <a:lnTo>
                    <a:pt x="14197" y="2109731"/>
                  </a:lnTo>
                  <a:lnTo>
                    <a:pt x="14197" y="2114574"/>
                  </a:lnTo>
                  <a:lnTo>
                    <a:pt x="0" y="2114574"/>
                  </a:lnTo>
                  <a:lnTo>
                    <a:pt x="0" y="1828455"/>
                  </a:lnTo>
                  <a:cubicBezTo>
                    <a:pt x="0" y="1608528"/>
                    <a:pt x="178286" y="1430242"/>
                    <a:pt x="398213" y="1430242"/>
                  </a:cubicBezTo>
                  <a:lnTo>
                    <a:pt x="519518" y="1430242"/>
                  </a:lnTo>
                  <a:lnTo>
                    <a:pt x="519518" y="977203"/>
                  </a:lnTo>
                  <a:cubicBezTo>
                    <a:pt x="519518" y="876538"/>
                    <a:pt x="601123" y="794933"/>
                    <a:pt x="701788" y="794933"/>
                  </a:cubicBezTo>
                  <a:lnTo>
                    <a:pt x="1349377" y="794933"/>
                  </a:lnTo>
                  <a:lnTo>
                    <a:pt x="1349377" y="721195"/>
                  </a:lnTo>
                  <a:lnTo>
                    <a:pt x="1613312" y="721195"/>
                  </a:lnTo>
                  <a:lnTo>
                    <a:pt x="1613312" y="560360"/>
                  </a:lnTo>
                  <a:cubicBezTo>
                    <a:pt x="1613312" y="466931"/>
                    <a:pt x="1689051" y="391192"/>
                    <a:pt x="1782480" y="391192"/>
                  </a:cubicBezTo>
                  <a:close/>
                  <a:moveTo>
                    <a:pt x="2217013" y="121841"/>
                  </a:moveTo>
                  <a:cubicBezTo>
                    <a:pt x="2228118" y="123263"/>
                    <a:pt x="2238680" y="128922"/>
                    <a:pt x="2246068" y="138480"/>
                  </a:cubicBezTo>
                  <a:lnTo>
                    <a:pt x="2260428" y="157060"/>
                  </a:lnTo>
                  <a:cubicBezTo>
                    <a:pt x="2275203" y="176176"/>
                    <a:pt x="2271684" y="203650"/>
                    <a:pt x="2252568" y="218425"/>
                  </a:cubicBezTo>
                  <a:lnTo>
                    <a:pt x="2122407" y="319028"/>
                  </a:lnTo>
                  <a:cubicBezTo>
                    <a:pt x="2103291" y="333803"/>
                    <a:pt x="2075817" y="330283"/>
                    <a:pt x="2061042" y="311168"/>
                  </a:cubicBezTo>
                  <a:lnTo>
                    <a:pt x="2046682" y="292588"/>
                  </a:lnTo>
                  <a:cubicBezTo>
                    <a:pt x="2031907" y="273472"/>
                    <a:pt x="2035426" y="245997"/>
                    <a:pt x="2054542" y="231223"/>
                  </a:cubicBezTo>
                  <a:lnTo>
                    <a:pt x="2184703" y="130620"/>
                  </a:lnTo>
                  <a:cubicBezTo>
                    <a:pt x="2194261" y="123232"/>
                    <a:pt x="2205908" y="120418"/>
                    <a:pt x="2217013" y="121841"/>
                  </a:cubicBezTo>
                  <a:close/>
                  <a:moveTo>
                    <a:pt x="1478016" y="112448"/>
                  </a:moveTo>
                  <a:cubicBezTo>
                    <a:pt x="1488894" y="113071"/>
                    <a:pt x="1499534" y="117844"/>
                    <a:pt x="1507358" y="126619"/>
                  </a:cubicBezTo>
                  <a:lnTo>
                    <a:pt x="1618401" y="251155"/>
                  </a:lnTo>
                  <a:cubicBezTo>
                    <a:pt x="1634050" y="268704"/>
                    <a:pt x="1632508" y="295617"/>
                    <a:pt x="1614958" y="311265"/>
                  </a:cubicBezTo>
                  <a:lnTo>
                    <a:pt x="1597902" y="326473"/>
                  </a:lnTo>
                  <a:cubicBezTo>
                    <a:pt x="1580352" y="342122"/>
                    <a:pt x="1553440" y="340580"/>
                    <a:pt x="1537792" y="323030"/>
                  </a:cubicBezTo>
                  <a:lnTo>
                    <a:pt x="1426749" y="198495"/>
                  </a:lnTo>
                  <a:cubicBezTo>
                    <a:pt x="1411101" y="180945"/>
                    <a:pt x="1412642" y="154033"/>
                    <a:pt x="1430192" y="138385"/>
                  </a:cubicBezTo>
                  <a:lnTo>
                    <a:pt x="1447248" y="123176"/>
                  </a:lnTo>
                  <a:cubicBezTo>
                    <a:pt x="1456023" y="115352"/>
                    <a:pt x="1467139" y="111825"/>
                    <a:pt x="1478016" y="112448"/>
                  </a:cubicBezTo>
                  <a:close/>
                  <a:moveTo>
                    <a:pt x="1837237" y="58"/>
                  </a:moveTo>
                  <a:lnTo>
                    <a:pt x="1861379" y="1283"/>
                  </a:lnTo>
                  <a:cubicBezTo>
                    <a:pt x="1886217" y="2543"/>
                    <a:pt x="1905332" y="23700"/>
                    <a:pt x="1904072" y="48538"/>
                  </a:cubicBezTo>
                  <a:lnTo>
                    <a:pt x="1895868" y="210266"/>
                  </a:lnTo>
                  <a:cubicBezTo>
                    <a:pt x="1894608" y="235105"/>
                    <a:pt x="1873451" y="254219"/>
                    <a:pt x="1848613" y="252959"/>
                  </a:cubicBezTo>
                  <a:lnTo>
                    <a:pt x="1824471" y="251735"/>
                  </a:lnTo>
                  <a:cubicBezTo>
                    <a:pt x="1799633" y="250475"/>
                    <a:pt x="1780518" y="229317"/>
                    <a:pt x="1781778" y="204479"/>
                  </a:cubicBezTo>
                  <a:lnTo>
                    <a:pt x="1789981" y="42751"/>
                  </a:lnTo>
                  <a:cubicBezTo>
                    <a:pt x="1791241" y="17913"/>
                    <a:pt x="1812399" y="-1201"/>
                    <a:pt x="1837237" y="5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 name="Parallelogram 8">
              <a:extLst>
                <a:ext uri="{FF2B5EF4-FFF2-40B4-BE49-F238E27FC236}">
                  <a16:creationId xmlns:a16="http://schemas.microsoft.com/office/drawing/2014/main" id="{29C7349D-3DF5-4396-8A71-A073040AAEED}"/>
                </a:ext>
              </a:extLst>
            </p:cNvPr>
            <p:cNvSpPr/>
            <p:nvPr/>
          </p:nvSpPr>
          <p:spPr>
            <a:xfrm>
              <a:off x="4863131" y="1826407"/>
              <a:ext cx="330566" cy="201637"/>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 name="Freeform 9">
              <a:extLst>
                <a:ext uri="{FF2B5EF4-FFF2-40B4-BE49-F238E27FC236}">
                  <a16:creationId xmlns:a16="http://schemas.microsoft.com/office/drawing/2014/main" id="{7CDDD1EB-FF7C-45FB-94B8-81D15122F022}"/>
                </a:ext>
              </a:extLst>
            </p:cNvPr>
            <p:cNvSpPr>
              <a:spLocks noEditPoints="1"/>
            </p:cNvSpPr>
            <p:nvPr/>
          </p:nvSpPr>
          <p:spPr bwMode="auto">
            <a:xfrm rot="21253676">
              <a:off x="3149259" y="539297"/>
              <a:ext cx="226547" cy="281295"/>
            </a:xfrm>
            <a:custGeom>
              <a:avLst/>
              <a:gdLst>
                <a:gd name="T0" fmla="*/ 284 w 1949"/>
                <a:gd name="T1" fmla="*/ 218 h 2420"/>
                <a:gd name="T2" fmla="*/ 313 w 1949"/>
                <a:gd name="T3" fmla="*/ 242 h 2420"/>
                <a:gd name="T4" fmla="*/ 313 w 1949"/>
                <a:gd name="T5" fmla="*/ 258 h 2420"/>
                <a:gd name="T6" fmla="*/ 171 w 1949"/>
                <a:gd name="T7" fmla="*/ 423 h 2420"/>
                <a:gd name="T8" fmla="*/ 362 w 1949"/>
                <a:gd name="T9" fmla="*/ 309 h 2420"/>
                <a:gd name="T10" fmla="*/ 398 w 1949"/>
                <a:gd name="T11" fmla="*/ 349 h 2420"/>
                <a:gd name="T12" fmla="*/ 286 w 1949"/>
                <a:gd name="T13" fmla="*/ 469 h 2420"/>
                <a:gd name="T14" fmla="*/ 262 w 1949"/>
                <a:gd name="T15" fmla="*/ 531 h 2420"/>
                <a:gd name="T16" fmla="*/ 273 w 1949"/>
                <a:gd name="T17" fmla="*/ 532 h 2420"/>
                <a:gd name="T18" fmla="*/ 482 w 1949"/>
                <a:gd name="T19" fmla="*/ 438 h 2420"/>
                <a:gd name="T20" fmla="*/ 337 w 1949"/>
                <a:gd name="T21" fmla="*/ 616 h 2420"/>
                <a:gd name="T22" fmla="*/ 351 w 1949"/>
                <a:gd name="T23" fmla="*/ 629 h 2420"/>
                <a:gd name="T24" fmla="*/ 449 w 1949"/>
                <a:gd name="T25" fmla="*/ 560 h 2420"/>
                <a:gd name="T26" fmla="*/ 533 w 1949"/>
                <a:gd name="T27" fmla="*/ 516 h 2420"/>
                <a:gd name="T28" fmla="*/ 546 w 1949"/>
                <a:gd name="T29" fmla="*/ 565 h 2420"/>
                <a:gd name="T30" fmla="*/ 469 w 1949"/>
                <a:gd name="T31" fmla="*/ 642 h 2420"/>
                <a:gd name="T32" fmla="*/ 422 w 1949"/>
                <a:gd name="T33" fmla="*/ 712 h 2420"/>
                <a:gd name="T34" fmla="*/ 606 w 1949"/>
                <a:gd name="T35" fmla="*/ 598 h 2420"/>
                <a:gd name="T36" fmla="*/ 626 w 1949"/>
                <a:gd name="T37" fmla="*/ 598 h 2420"/>
                <a:gd name="T38" fmla="*/ 646 w 1949"/>
                <a:gd name="T39" fmla="*/ 614 h 2420"/>
                <a:gd name="T40" fmla="*/ 653 w 1949"/>
                <a:gd name="T41" fmla="*/ 638 h 2420"/>
                <a:gd name="T42" fmla="*/ 609 w 1949"/>
                <a:gd name="T43" fmla="*/ 702 h 2420"/>
                <a:gd name="T44" fmla="*/ 506 w 1949"/>
                <a:gd name="T45" fmla="*/ 791 h 2420"/>
                <a:gd name="T46" fmla="*/ 633 w 1949"/>
                <a:gd name="T47" fmla="*/ 872 h 2420"/>
                <a:gd name="T48" fmla="*/ 1162 w 1949"/>
                <a:gd name="T49" fmla="*/ 1307 h 2420"/>
                <a:gd name="T50" fmla="*/ 1709 w 1949"/>
                <a:gd name="T51" fmla="*/ 1996 h 2420"/>
                <a:gd name="T52" fmla="*/ 1944 w 1949"/>
                <a:gd name="T53" fmla="*/ 2387 h 2420"/>
                <a:gd name="T54" fmla="*/ 1884 w 1949"/>
                <a:gd name="T55" fmla="*/ 2420 h 2420"/>
                <a:gd name="T56" fmla="*/ 1515 w 1949"/>
                <a:gd name="T57" fmla="*/ 1932 h 2420"/>
                <a:gd name="T58" fmla="*/ 1037 w 1949"/>
                <a:gd name="T59" fmla="*/ 1343 h 2420"/>
                <a:gd name="T60" fmla="*/ 617 w 1949"/>
                <a:gd name="T61" fmla="*/ 1000 h 2420"/>
                <a:gd name="T62" fmla="*/ 391 w 1949"/>
                <a:gd name="T63" fmla="*/ 863 h 2420"/>
                <a:gd name="T64" fmla="*/ 257 w 1949"/>
                <a:gd name="T65" fmla="*/ 707 h 2420"/>
                <a:gd name="T66" fmla="*/ 118 w 1949"/>
                <a:gd name="T67" fmla="*/ 552 h 2420"/>
                <a:gd name="T68" fmla="*/ 20 w 1949"/>
                <a:gd name="T69" fmla="*/ 447 h 2420"/>
                <a:gd name="T70" fmla="*/ 7 w 1949"/>
                <a:gd name="T71" fmla="*/ 371 h 2420"/>
                <a:gd name="T72" fmla="*/ 75 w 1949"/>
                <a:gd name="T73" fmla="*/ 327 h 2420"/>
                <a:gd name="T74" fmla="*/ 115 w 1949"/>
                <a:gd name="T75" fmla="*/ 338 h 2420"/>
                <a:gd name="T76" fmla="*/ 555 w 1949"/>
                <a:gd name="T77" fmla="*/ 3 h 2420"/>
                <a:gd name="T78" fmla="*/ 529 w 1949"/>
                <a:gd name="T79" fmla="*/ 36 h 2420"/>
                <a:gd name="T80" fmla="*/ 560 w 1949"/>
                <a:gd name="T81" fmla="*/ 132 h 2420"/>
                <a:gd name="T82" fmla="*/ 660 w 1949"/>
                <a:gd name="T83" fmla="*/ 220 h 2420"/>
                <a:gd name="T84" fmla="*/ 780 w 1949"/>
                <a:gd name="T85" fmla="*/ 300 h 2420"/>
                <a:gd name="T86" fmla="*/ 855 w 1949"/>
                <a:gd name="T87" fmla="*/ 411 h 2420"/>
                <a:gd name="T88" fmla="*/ 822 w 1949"/>
                <a:gd name="T89" fmla="*/ 540 h 2420"/>
                <a:gd name="T90" fmla="*/ 709 w 1949"/>
                <a:gd name="T91" fmla="*/ 560 h 2420"/>
                <a:gd name="T92" fmla="*/ 597 w 1949"/>
                <a:gd name="T93" fmla="*/ 483 h 2420"/>
                <a:gd name="T94" fmla="*/ 462 w 1949"/>
                <a:gd name="T95" fmla="*/ 349 h 2420"/>
                <a:gd name="T96" fmla="*/ 360 w 1949"/>
                <a:gd name="T97" fmla="*/ 194 h 2420"/>
                <a:gd name="T98" fmla="*/ 358 w 1949"/>
                <a:gd name="T99" fmla="*/ 87 h 2420"/>
                <a:gd name="T100" fmla="*/ 427 w 1949"/>
                <a:gd name="T101" fmla="*/ 14 h 2420"/>
                <a:gd name="T102" fmla="*/ 533 w 1949"/>
                <a:gd name="T103" fmla="*/ 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9" h="2420">
                  <a:moveTo>
                    <a:pt x="262" y="214"/>
                  </a:moveTo>
                  <a:lnTo>
                    <a:pt x="267" y="214"/>
                  </a:lnTo>
                  <a:lnTo>
                    <a:pt x="277" y="216"/>
                  </a:lnTo>
                  <a:lnTo>
                    <a:pt x="284" y="218"/>
                  </a:lnTo>
                  <a:lnTo>
                    <a:pt x="289" y="218"/>
                  </a:lnTo>
                  <a:lnTo>
                    <a:pt x="302" y="225"/>
                  </a:lnTo>
                  <a:lnTo>
                    <a:pt x="309" y="234"/>
                  </a:lnTo>
                  <a:lnTo>
                    <a:pt x="313" y="242"/>
                  </a:lnTo>
                  <a:lnTo>
                    <a:pt x="315" y="247"/>
                  </a:lnTo>
                  <a:lnTo>
                    <a:pt x="315" y="251"/>
                  </a:lnTo>
                  <a:lnTo>
                    <a:pt x="315" y="252"/>
                  </a:lnTo>
                  <a:lnTo>
                    <a:pt x="313" y="258"/>
                  </a:lnTo>
                  <a:lnTo>
                    <a:pt x="311" y="263"/>
                  </a:lnTo>
                  <a:lnTo>
                    <a:pt x="309" y="271"/>
                  </a:lnTo>
                  <a:lnTo>
                    <a:pt x="166" y="405"/>
                  </a:lnTo>
                  <a:lnTo>
                    <a:pt x="171" y="423"/>
                  </a:lnTo>
                  <a:lnTo>
                    <a:pt x="180" y="434"/>
                  </a:lnTo>
                  <a:lnTo>
                    <a:pt x="198" y="438"/>
                  </a:lnTo>
                  <a:lnTo>
                    <a:pt x="349" y="311"/>
                  </a:lnTo>
                  <a:lnTo>
                    <a:pt x="362" y="309"/>
                  </a:lnTo>
                  <a:lnTo>
                    <a:pt x="375" y="314"/>
                  </a:lnTo>
                  <a:lnTo>
                    <a:pt x="386" y="322"/>
                  </a:lnTo>
                  <a:lnTo>
                    <a:pt x="395" y="336"/>
                  </a:lnTo>
                  <a:lnTo>
                    <a:pt x="398" y="349"/>
                  </a:lnTo>
                  <a:lnTo>
                    <a:pt x="398" y="362"/>
                  </a:lnTo>
                  <a:lnTo>
                    <a:pt x="362" y="400"/>
                  </a:lnTo>
                  <a:lnTo>
                    <a:pt x="324" y="434"/>
                  </a:lnTo>
                  <a:lnTo>
                    <a:pt x="286" y="469"/>
                  </a:lnTo>
                  <a:lnTo>
                    <a:pt x="249" y="507"/>
                  </a:lnTo>
                  <a:lnTo>
                    <a:pt x="255" y="525"/>
                  </a:lnTo>
                  <a:lnTo>
                    <a:pt x="258" y="529"/>
                  </a:lnTo>
                  <a:lnTo>
                    <a:pt x="262" y="531"/>
                  </a:lnTo>
                  <a:lnTo>
                    <a:pt x="264" y="532"/>
                  </a:lnTo>
                  <a:lnTo>
                    <a:pt x="267" y="534"/>
                  </a:lnTo>
                  <a:lnTo>
                    <a:pt x="269" y="534"/>
                  </a:lnTo>
                  <a:lnTo>
                    <a:pt x="273" y="532"/>
                  </a:lnTo>
                  <a:lnTo>
                    <a:pt x="278" y="531"/>
                  </a:lnTo>
                  <a:lnTo>
                    <a:pt x="438" y="405"/>
                  </a:lnTo>
                  <a:lnTo>
                    <a:pt x="469" y="418"/>
                  </a:lnTo>
                  <a:lnTo>
                    <a:pt x="482" y="438"/>
                  </a:lnTo>
                  <a:lnTo>
                    <a:pt x="482" y="465"/>
                  </a:lnTo>
                  <a:lnTo>
                    <a:pt x="335" y="602"/>
                  </a:lnTo>
                  <a:lnTo>
                    <a:pt x="335" y="611"/>
                  </a:lnTo>
                  <a:lnTo>
                    <a:pt x="337" y="616"/>
                  </a:lnTo>
                  <a:lnTo>
                    <a:pt x="338" y="622"/>
                  </a:lnTo>
                  <a:lnTo>
                    <a:pt x="342" y="623"/>
                  </a:lnTo>
                  <a:lnTo>
                    <a:pt x="347" y="625"/>
                  </a:lnTo>
                  <a:lnTo>
                    <a:pt x="351" y="629"/>
                  </a:lnTo>
                  <a:lnTo>
                    <a:pt x="358" y="631"/>
                  </a:lnTo>
                  <a:lnTo>
                    <a:pt x="387" y="612"/>
                  </a:lnTo>
                  <a:lnTo>
                    <a:pt x="417" y="587"/>
                  </a:lnTo>
                  <a:lnTo>
                    <a:pt x="449" y="560"/>
                  </a:lnTo>
                  <a:lnTo>
                    <a:pt x="480" y="532"/>
                  </a:lnTo>
                  <a:lnTo>
                    <a:pt x="515" y="511"/>
                  </a:lnTo>
                  <a:lnTo>
                    <a:pt x="524" y="512"/>
                  </a:lnTo>
                  <a:lnTo>
                    <a:pt x="533" y="516"/>
                  </a:lnTo>
                  <a:lnTo>
                    <a:pt x="542" y="522"/>
                  </a:lnTo>
                  <a:lnTo>
                    <a:pt x="549" y="534"/>
                  </a:lnTo>
                  <a:lnTo>
                    <a:pt x="553" y="549"/>
                  </a:lnTo>
                  <a:lnTo>
                    <a:pt x="546" y="565"/>
                  </a:lnTo>
                  <a:lnTo>
                    <a:pt x="531" y="583"/>
                  </a:lnTo>
                  <a:lnTo>
                    <a:pt x="513" y="602"/>
                  </a:lnTo>
                  <a:lnTo>
                    <a:pt x="491" y="622"/>
                  </a:lnTo>
                  <a:lnTo>
                    <a:pt x="469" y="642"/>
                  </a:lnTo>
                  <a:lnTo>
                    <a:pt x="447" y="660"/>
                  </a:lnTo>
                  <a:lnTo>
                    <a:pt x="429" y="680"/>
                  </a:lnTo>
                  <a:lnTo>
                    <a:pt x="418" y="698"/>
                  </a:lnTo>
                  <a:lnTo>
                    <a:pt x="422" y="712"/>
                  </a:lnTo>
                  <a:lnTo>
                    <a:pt x="427" y="722"/>
                  </a:lnTo>
                  <a:lnTo>
                    <a:pt x="437" y="727"/>
                  </a:lnTo>
                  <a:lnTo>
                    <a:pt x="449" y="727"/>
                  </a:lnTo>
                  <a:lnTo>
                    <a:pt x="606" y="598"/>
                  </a:lnTo>
                  <a:lnTo>
                    <a:pt x="611" y="598"/>
                  </a:lnTo>
                  <a:lnTo>
                    <a:pt x="617" y="598"/>
                  </a:lnTo>
                  <a:lnTo>
                    <a:pt x="622" y="598"/>
                  </a:lnTo>
                  <a:lnTo>
                    <a:pt x="626" y="598"/>
                  </a:lnTo>
                  <a:lnTo>
                    <a:pt x="633" y="602"/>
                  </a:lnTo>
                  <a:lnTo>
                    <a:pt x="638" y="605"/>
                  </a:lnTo>
                  <a:lnTo>
                    <a:pt x="642" y="609"/>
                  </a:lnTo>
                  <a:lnTo>
                    <a:pt x="646" y="614"/>
                  </a:lnTo>
                  <a:lnTo>
                    <a:pt x="649" y="620"/>
                  </a:lnTo>
                  <a:lnTo>
                    <a:pt x="655" y="625"/>
                  </a:lnTo>
                  <a:lnTo>
                    <a:pt x="653" y="631"/>
                  </a:lnTo>
                  <a:lnTo>
                    <a:pt x="653" y="638"/>
                  </a:lnTo>
                  <a:lnTo>
                    <a:pt x="651" y="645"/>
                  </a:lnTo>
                  <a:lnTo>
                    <a:pt x="649" y="651"/>
                  </a:lnTo>
                  <a:lnTo>
                    <a:pt x="633" y="678"/>
                  </a:lnTo>
                  <a:lnTo>
                    <a:pt x="609" y="702"/>
                  </a:lnTo>
                  <a:lnTo>
                    <a:pt x="582" y="723"/>
                  </a:lnTo>
                  <a:lnTo>
                    <a:pt x="555" y="743"/>
                  </a:lnTo>
                  <a:lnTo>
                    <a:pt x="527" y="765"/>
                  </a:lnTo>
                  <a:lnTo>
                    <a:pt x="506" y="791"/>
                  </a:lnTo>
                  <a:lnTo>
                    <a:pt x="506" y="803"/>
                  </a:lnTo>
                  <a:lnTo>
                    <a:pt x="511" y="814"/>
                  </a:lnTo>
                  <a:lnTo>
                    <a:pt x="522" y="822"/>
                  </a:lnTo>
                  <a:lnTo>
                    <a:pt x="633" y="872"/>
                  </a:lnTo>
                  <a:lnTo>
                    <a:pt x="746" y="927"/>
                  </a:lnTo>
                  <a:lnTo>
                    <a:pt x="862" y="987"/>
                  </a:lnTo>
                  <a:lnTo>
                    <a:pt x="1013" y="1143"/>
                  </a:lnTo>
                  <a:lnTo>
                    <a:pt x="1162" y="1307"/>
                  </a:lnTo>
                  <a:lnTo>
                    <a:pt x="1306" y="1476"/>
                  </a:lnTo>
                  <a:lnTo>
                    <a:pt x="1446" y="1649"/>
                  </a:lnTo>
                  <a:lnTo>
                    <a:pt x="1580" y="1823"/>
                  </a:lnTo>
                  <a:lnTo>
                    <a:pt x="1709" y="1996"/>
                  </a:lnTo>
                  <a:lnTo>
                    <a:pt x="1833" y="2169"/>
                  </a:lnTo>
                  <a:lnTo>
                    <a:pt x="1949" y="2338"/>
                  </a:lnTo>
                  <a:lnTo>
                    <a:pt x="1949" y="2367"/>
                  </a:lnTo>
                  <a:lnTo>
                    <a:pt x="1944" y="2387"/>
                  </a:lnTo>
                  <a:lnTo>
                    <a:pt x="1931" y="2403"/>
                  </a:lnTo>
                  <a:lnTo>
                    <a:pt x="1915" y="2414"/>
                  </a:lnTo>
                  <a:lnTo>
                    <a:pt x="1898" y="2420"/>
                  </a:lnTo>
                  <a:lnTo>
                    <a:pt x="1884" y="2420"/>
                  </a:lnTo>
                  <a:lnTo>
                    <a:pt x="1866" y="2418"/>
                  </a:lnTo>
                  <a:lnTo>
                    <a:pt x="1747" y="2252"/>
                  </a:lnTo>
                  <a:lnTo>
                    <a:pt x="1629" y="2091"/>
                  </a:lnTo>
                  <a:lnTo>
                    <a:pt x="1515" y="1932"/>
                  </a:lnTo>
                  <a:lnTo>
                    <a:pt x="1398" y="1778"/>
                  </a:lnTo>
                  <a:lnTo>
                    <a:pt x="1280" y="1629"/>
                  </a:lnTo>
                  <a:lnTo>
                    <a:pt x="1160" y="1483"/>
                  </a:lnTo>
                  <a:lnTo>
                    <a:pt x="1037" y="1343"/>
                  </a:lnTo>
                  <a:lnTo>
                    <a:pt x="906" y="1207"/>
                  </a:lnTo>
                  <a:lnTo>
                    <a:pt x="769" y="1078"/>
                  </a:lnTo>
                  <a:lnTo>
                    <a:pt x="693" y="1038"/>
                  </a:lnTo>
                  <a:lnTo>
                    <a:pt x="617" y="1000"/>
                  </a:lnTo>
                  <a:lnTo>
                    <a:pt x="535" y="963"/>
                  </a:lnTo>
                  <a:lnTo>
                    <a:pt x="446" y="927"/>
                  </a:lnTo>
                  <a:lnTo>
                    <a:pt x="420" y="896"/>
                  </a:lnTo>
                  <a:lnTo>
                    <a:pt x="391" y="863"/>
                  </a:lnTo>
                  <a:lnTo>
                    <a:pt x="360" y="827"/>
                  </a:lnTo>
                  <a:lnTo>
                    <a:pt x="327" y="789"/>
                  </a:lnTo>
                  <a:lnTo>
                    <a:pt x="291" y="749"/>
                  </a:lnTo>
                  <a:lnTo>
                    <a:pt x="257" y="707"/>
                  </a:lnTo>
                  <a:lnTo>
                    <a:pt x="220" y="667"/>
                  </a:lnTo>
                  <a:lnTo>
                    <a:pt x="184" y="627"/>
                  </a:lnTo>
                  <a:lnTo>
                    <a:pt x="151" y="589"/>
                  </a:lnTo>
                  <a:lnTo>
                    <a:pt x="118" y="552"/>
                  </a:lnTo>
                  <a:lnTo>
                    <a:pt x="87" y="520"/>
                  </a:lnTo>
                  <a:lnTo>
                    <a:pt x="62" y="491"/>
                  </a:lnTo>
                  <a:lnTo>
                    <a:pt x="38" y="465"/>
                  </a:lnTo>
                  <a:lnTo>
                    <a:pt x="20" y="447"/>
                  </a:lnTo>
                  <a:lnTo>
                    <a:pt x="6" y="434"/>
                  </a:lnTo>
                  <a:lnTo>
                    <a:pt x="0" y="414"/>
                  </a:lnTo>
                  <a:lnTo>
                    <a:pt x="0" y="392"/>
                  </a:lnTo>
                  <a:lnTo>
                    <a:pt x="7" y="371"/>
                  </a:lnTo>
                  <a:lnTo>
                    <a:pt x="26" y="347"/>
                  </a:lnTo>
                  <a:lnTo>
                    <a:pt x="47" y="334"/>
                  </a:lnTo>
                  <a:lnTo>
                    <a:pt x="62" y="329"/>
                  </a:lnTo>
                  <a:lnTo>
                    <a:pt x="75" y="327"/>
                  </a:lnTo>
                  <a:lnTo>
                    <a:pt x="86" y="329"/>
                  </a:lnTo>
                  <a:lnTo>
                    <a:pt x="95" y="332"/>
                  </a:lnTo>
                  <a:lnTo>
                    <a:pt x="104" y="336"/>
                  </a:lnTo>
                  <a:lnTo>
                    <a:pt x="115" y="338"/>
                  </a:lnTo>
                  <a:lnTo>
                    <a:pt x="262" y="214"/>
                  </a:lnTo>
                  <a:close/>
                  <a:moveTo>
                    <a:pt x="533" y="0"/>
                  </a:moveTo>
                  <a:lnTo>
                    <a:pt x="546" y="2"/>
                  </a:lnTo>
                  <a:lnTo>
                    <a:pt x="555" y="3"/>
                  </a:lnTo>
                  <a:lnTo>
                    <a:pt x="558" y="7"/>
                  </a:lnTo>
                  <a:lnTo>
                    <a:pt x="544" y="12"/>
                  </a:lnTo>
                  <a:lnTo>
                    <a:pt x="535" y="22"/>
                  </a:lnTo>
                  <a:lnTo>
                    <a:pt x="529" y="36"/>
                  </a:lnTo>
                  <a:lnTo>
                    <a:pt x="529" y="54"/>
                  </a:lnTo>
                  <a:lnTo>
                    <a:pt x="535" y="78"/>
                  </a:lnTo>
                  <a:lnTo>
                    <a:pt x="546" y="105"/>
                  </a:lnTo>
                  <a:lnTo>
                    <a:pt x="560" y="132"/>
                  </a:lnTo>
                  <a:lnTo>
                    <a:pt x="580" y="158"/>
                  </a:lnTo>
                  <a:lnTo>
                    <a:pt x="604" y="180"/>
                  </a:lnTo>
                  <a:lnTo>
                    <a:pt x="631" y="200"/>
                  </a:lnTo>
                  <a:lnTo>
                    <a:pt x="660" y="220"/>
                  </a:lnTo>
                  <a:lnTo>
                    <a:pt x="691" y="238"/>
                  </a:lnTo>
                  <a:lnTo>
                    <a:pt x="722" y="258"/>
                  </a:lnTo>
                  <a:lnTo>
                    <a:pt x="751" y="278"/>
                  </a:lnTo>
                  <a:lnTo>
                    <a:pt x="780" y="300"/>
                  </a:lnTo>
                  <a:lnTo>
                    <a:pt x="804" y="323"/>
                  </a:lnTo>
                  <a:lnTo>
                    <a:pt x="826" y="349"/>
                  </a:lnTo>
                  <a:lnTo>
                    <a:pt x="842" y="378"/>
                  </a:lnTo>
                  <a:lnTo>
                    <a:pt x="855" y="411"/>
                  </a:lnTo>
                  <a:lnTo>
                    <a:pt x="858" y="447"/>
                  </a:lnTo>
                  <a:lnTo>
                    <a:pt x="855" y="489"/>
                  </a:lnTo>
                  <a:lnTo>
                    <a:pt x="844" y="516"/>
                  </a:lnTo>
                  <a:lnTo>
                    <a:pt x="822" y="540"/>
                  </a:lnTo>
                  <a:lnTo>
                    <a:pt x="795" y="556"/>
                  </a:lnTo>
                  <a:lnTo>
                    <a:pt x="762" y="565"/>
                  </a:lnTo>
                  <a:lnTo>
                    <a:pt x="727" y="565"/>
                  </a:lnTo>
                  <a:lnTo>
                    <a:pt x="709" y="560"/>
                  </a:lnTo>
                  <a:lnTo>
                    <a:pt x="686" y="549"/>
                  </a:lnTo>
                  <a:lnTo>
                    <a:pt x="660" y="532"/>
                  </a:lnTo>
                  <a:lnTo>
                    <a:pt x="629" y="511"/>
                  </a:lnTo>
                  <a:lnTo>
                    <a:pt x="597" y="483"/>
                  </a:lnTo>
                  <a:lnTo>
                    <a:pt x="564" y="454"/>
                  </a:lnTo>
                  <a:lnTo>
                    <a:pt x="529" y="422"/>
                  </a:lnTo>
                  <a:lnTo>
                    <a:pt x="495" y="385"/>
                  </a:lnTo>
                  <a:lnTo>
                    <a:pt x="462" y="349"/>
                  </a:lnTo>
                  <a:lnTo>
                    <a:pt x="431" y="311"/>
                  </a:lnTo>
                  <a:lnTo>
                    <a:pt x="404" y="271"/>
                  </a:lnTo>
                  <a:lnTo>
                    <a:pt x="380" y="232"/>
                  </a:lnTo>
                  <a:lnTo>
                    <a:pt x="360" y="194"/>
                  </a:lnTo>
                  <a:lnTo>
                    <a:pt x="353" y="171"/>
                  </a:lnTo>
                  <a:lnTo>
                    <a:pt x="349" y="143"/>
                  </a:lnTo>
                  <a:lnTo>
                    <a:pt x="351" y="114"/>
                  </a:lnTo>
                  <a:lnTo>
                    <a:pt x="358" y="87"/>
                  </a:lnTo>
                  <a:lnTo>
                    <a:pt x="369" y="62"/>
                  </a:lnTo>
                  <a:lnTo>
                    <a:pt x="386" y="42"/>
                  </a:lnTo>
                  <a:lnTo>
                    <a:pt x="406" y="27"/>
                  </a:lnTo>
                  <a:lnTo>
                    <a:pt x="427" y="14"/>
                  </a:lnTo>
                  <a:lnTo>
                    <a:pt x="457" y="5"/>
                  </a:lnTo>
                  <a:lnTo>
                    <a:pt x="487" y="0"/>
                  </a:lnTo>
                  <a:lnTo>
                    <a:pt x="518" y="2"/>
                  </a:lnTo>
                  <a:lnTo>
                    <a:pt x="533"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4" name="Freeform 18">
              <a:extLst>
                <a:ext uri="{FF2B5EF4-FFF2-40B4-BE49-F238E27FC236}">
                  <a16:creationId xmlns:a16="http://schemas.microsoft.com/office/drawing/2014/main" id="{582DF6D3-EB9A-4699-99BE-8F1F5DDD9F89}"/>
                </a:ext>
              </a:extLst>
            </p:cNvPr>
            <p:cNvSpPr>
              <a:spLocks/>
            </p:cNvSpPr>
            <p:nvPr/>
          </p:nvSpPr>
          <p:spPr bwMode="auto">
            <a:xfrm>
              <a:off x="5652196" y="464392"/>
              <a:ext cx="272557" cy="272111"/>
            </a:xfrm>
            <a:custGeom>
              <a:avLst/>
              <a:gdLst/>
              <a:ahLst/>
              <a:cxnLst/>
              <a:rect l="l" t="t" r="r" b="b"/>
              <a:pathLst>
                <a:path w="3788345" h="3782142">
                  <a:moveTo>
                    <a:pt x="3559909" y="1946081"/>
                  </a:moveTo>
                  <a:lnTo>
                    <a:pt x="3571003" y="1946081"/>
                  </a:lnTo>
                  <a:lnTo>
                    <a:pt x="3598234" y="1951628"/>
                  </a:lnTo>
                  <a:lnTo>
                    <a:pt x="3623952" y="1957680"/>
                  </a:lnTo>
                  <a:lnTo>
                    <a:pt x="3648661" y="1965244"/>
                  </a:lnTo>
                  <a:lnTo>
                    <a:pt x="3671858" y="1975329"/>
                  </a:lnTo>
                  <a:lnTo>
                    <a:pt x="3692029" y="1986927"/>
                  </a:lnTo>
                  <a:lnTo>
                    <a:pt x="3710183" y="2001047"/>
                  </a:lnTo>
                  <a:lnTo>
                    <a:pt x="3725815" y="2018192"/>
                  </a:lnTo>
                  <a:lnTo>
                    <a:pt x="3746995" y="2049457"/>
                  </a:lnTo>
                  <a:lnTo>
                    <a:pt x="3763636" y="2082739"/>
                  </a:lnTo>
                  <a:lnTo>
                    <a:pt x="3775234" y="2116526"/>
                  </a:lnTo>
                  <a:lnTo>
                    <a:pt x="3783807" y="2151321"/>
                  </a:lnTo>
                  <a:lnTo>
                    <a:pt x="3787337" y="2187124"/>
                  </a:lnTo>
                  <a:lnTo>
                    <a:pt x="3788345" y="2223936"/>
                  </a:lnTo>
                  <a:lnTo>
                    <a:pt x="3785320" y="2259235"/>
                  </a:lnTo>
                  <a:lnTo>
                    <a:pt x="3779772" y="2296047"/>
                  </a:lnTo>
                  <a:lnTo>
                    <a:pt x="3772713" y="2331851"/>
                  </a:lnTo>
                  <a:lnTo>
                    <a:pt x="3762627" y="2367654"/>
                  </a:lnTo>
                  <a:lnTo>
                    <a:pt x="3750525" y="2402449"/>
                  </a:lnTo>
                  <a:lnTo>
                    <a:pt x="3736909" y="2436235"/>
                  </a:lnTo>
                  <a:lnTo>
                    <a:pt x="3722285" y="2468509"/>
                  </a:lnTo>
                  <a:lnTo>
                    <a:pt x="3706653" y="2499774"/>
                  </a:lnTo>
                  <a:lnTo>
                    <a:pt x="3691020" y="2529022"/>
                  </a:lnTo>
                  <a:lnTo>
                    <a:pt x="3674379" y="2555748"/>
                  </a:lnTo>
                  <a:lnTo>
                    <a:pt x="3657234" y="2580458"/>
                  </a:lnTo>
                  <a:lnTo>
                    <a:pt x="3641602" y="2603150"/>
                  </a:lnTo>
                  <a:lnTo>
                    <a:pt x="3617396" y="2630885"/>
                  </a:lnTo>
                  <a:lnTo>
                    <a:pt x="3591174" y="2657612"/>
                  </a:lnTo>
                  <a:lnTo>
                    <a:pt x="3560918" y="2682321"/>
                  </a:lnTo>
                  <a:lnTo>
                    <a:pt x="3527636" y="2704005"/>
                  </a:lnTo>
                  <a:lnTo>
                    <a:pt x="3491832" y="2723167"/>
                  </a:lnTo>
                  <a:lnTo>
                    <a:pt x="3454516" y="2738800"/>
                  </a:lnTo>
                  <a:lnTo>
                    <a:pt x="3415183" y="2750902"/>
                  </a:lnTo>
                  <a:lnTo>
                    <a:pt x="3395012" y="2753424"/>
                  </a:lnTo>
                  <a:lnTo>
                    <a:pt x="3373832" y="2754432"/>
                  </a:lnTo>
                  <a:lnTo>
                    <a:pt x="3352653" y="2754432"/>
                  </a:lnTo>
                  <a:lnTo>
                    <a:pt x="3329960" y="2752919"/>
                  </a:lnTo>
                  <a:lnTo>
                    <a:pt x="3307772" y="2751911"/>
                  </a:lnTo>
                  <a:lnTo>
                    <a:pt x="3284576" y="2750902"/>
                  </a:lnTo>
                  <a:lnTo>
                    <a:pt x="3263900" y="2751911"/>
                  </a:lnTo>
                  <a:lnTo>
                    <a:pt x="3242721" y="2754432"/>
                  </a:lnTo>
                  <a:lnTo>
                    <a:pt x="3223559" y="2759979"/>
                  </a:lnTo>
                  <a:lnTo>
                    <a:pt x="3204900" y="2768552"/>
                  </a:lnTo>
                  <a:lnTo>
                    <a:pt x="3189268" y="2781159"/>
                  </a:lnTo>
                  <a:lnTo>
                    <a:pt x="3172123" y="2800321"/>
                  </a:lnTo>
                  <a:lnTo>
                    <a:pt x="3156490" y="2823518"/>
                  </a:lnTo>
                  <a:lnTo>
                    <a:pt x="3142875" y="2847219"/>
                  </a:lnTo>
                  <a:lnTo>
                    <a:pt x="3129764" y="2870919"/>
                  </a:lnTo>
                  <a:lnTo>
                    <a:pt x="3117157" y="2895629"/>
                  </a:lnTo>
                  <a:lnTo>
                    <a:pt x="3097994" y="2927902"/>
                  </a:lnTo>
                  <a:lnTo>
                    <a:pt x="3078328" y="2961689"/>
                  </a:lnTo>
                  <a:lnTo>
                    <a:pt x="3058157" y="2995475"/>
                  </a:lnTo>
                  <a:lnTo>
                    <a:pt x="3037482" y="3028757"/>
                  </a:lnTo>
                  <a:lnTo>
                    <a:pt x="3015294" y="3061535"/>
                  </a:lnTo>
                  <a:lnTo>
                    <a:pt x="2991593" y="3092800"/>
                  </a:lnTo>
                  <a:lnTo>
                    <a:pt x="2966883" y="3122048"/>
                  </a:lnTo>
                  <a:lnTo>
                    <a:pt x="2940157" y="3147766"/>
                  </a:lnTo>
                  <a:lnTo>
                    <a:pt x="2910909" y="3169954"/>
                  </a:lnTo>
                  <a:lnTo>
                    <a:pt x="2867541" y="3196680"/>
                  </a:lnTo>
                  <a:lnTo>
                    <a:pt x="2820140" y="3221390"/>
                  </a:lnTo>
                  <a:lnTo>
                    <a:pt x="2768704" y="3241561"/>
                  </a:lnTo>
                  <a:lnTo>
                    <a:pt x="2715251" y="3257193"/>
                  </a:lnTo>
                  <a:lnTo>
                    <a:pt x="2688020" y="3261732"/>
                  </a:lnTo>
                  <a:lnTo>
                    <a:pt x="2659276" y="3266270"/>
                  </a:lnTo>
                  <a:lnTo>
                    <a:pt x="2630028" y="3268791"/>
                  </a:lnTo>
                  <a:lnTo>
                    <a:pt x="2600781" y="3272826"/>
                  </a:lnTo>
                  <a:lnTo>
                    <a:pt x="2572541" y="3276356"/>
                  </a:lnTo>
                  <a:lnTo>
                    <a:pt x="2544806" y="3280894"/>
                  </a:lnTo>
                  <a:lnTo>
                    <a:pt x="2518080" y="3287450"/>
                  </a:lnTo>
                  <a:lnTo>
                    <a:pt x="2493370" y="3295518"/>
                  </a:lnTo>
                  <a:lnTo>
                    <a:pt x="2470678" y="3306612"/>
                  </a:lnTo>
                  <a:lnTo>
                    <a:pt x="2451516" y="3321236"/>
                  </a:lnTo>
                  <a:lnTo>
                    <a:pt x="2434875" y="3339390"/>
                  </a:lnTo>
                  <a:lnTo>
                    <a:pt x="2421259" y="3359561"/>
                  </a:lnTo>
                  <a:lnTo>
                    <a:pt x="2411174" y="3382757"/>
                  </a:lnTo>
                  <a:lnTo>
                    <a:pt x="2402097" y="3407467"/>
                  </a:lnTo>
                  <a:lnTo>
                    <a:pt x="2394533" y="3433185"/>
                  </a:lnTo>
                  <a:lnTo>
                    <a:pt x="2386464" y="3460416"/>
                  </a:lnTo>
                  <a:lnTo>
                    <a:pt x="2377892" y="3489159"/>
                  </a:lnTo>
                  <a:lnTo>
                    <a:pt x="2370832" y="3517398"/>
                  </a:lnTo>
                  <a:lnTo>
                    <a:pt x="2362259" y="3545638"/>
                  </a:lnTo>
                  <a:lnTo>
                    <a:pt x="2354191" y="3574381"/>
                  </a:lnTo>
                  <a:lnTo>
                    <a:pt x="2344105" y="3602621"/>
                  </a:lnTo>
                  <a:lnTo>
                    <a:pt x="2334020" y="3630356"/>
                  </a:lnTo>
                  <a:lnTo>
                    <a:pt x="2322926" y="3656074"/>
                  </a:lnTo>
                  <a:lnTo>
                    <a:pt x="2310319" y="3680783"/>
                  </a:lnTo>
                  <a:lnTo>
                    <a:pt x="2295695" y="3702467"/>
                  </a:lnTo>
                  <a:lnTo>
                    <a:pt x="2279054" y="3723646"/>
                  </a:lnTo>
                  <a:lnTo>
                    <a:pt x="2259892" y="3741800"/>
                  </a:lnTo>
                  <a:lnTo>
                    <a:pt x="2238712" y="3756929"/>
                  </a:lnTo>
                  <a:lnTo>
                    <a:pt x="2215011" y="3769535"/>
                  </a:lnTo>
                  <a:lnTo>
                    <a:pt x="2190806" y="3777099"/>
                  </a:lnTo>
                  <a:lnTo>
                    <a:pt x="2165088" y="3780629"/>
                  </a:lnTo>
                  <a:lnTo>
                    <a:pt x="2138866" y="3782142"/>
                  </a:lnTo>
                  <a:lnTo>
                    <a:pt x="2111131" y="3781638"/>
                  </a:lnTo>
                  <a:lnTo>
                    <a:pt x="2082892" y="3779621"/>
                  </a:lnTo>
                  <a:lnTo>
                    <a:pt x="2054148" y="3776091"/>
                  </a:lnTo>
                  <a:lnTo>
                    <a:pt x="2025909" y="3772057"/>
                  </a:lnTo>
                  <a:lnTo>
                    <a:pt x="1997669" y="3768527"/>
                  </a:lnTo>
                  <a:lnTo>
                    <a:pt x="1970943" y="3766005"/>
                  </a:lnTo>
                  <a:lnTo>
                    <a:pt x="1944216" y="3764997"/>
                  </a:lnTo>
                  <a:lnTo>
                    <a:pt x="1947242" y="3756929"/>
                  </a:lnTo>
                  <a:lnTo>
                    <a:pt x="1975481" y="3756929"/>
                  </a:lnTo>
                  <a:lnTo>
                    <a:pt x="2005738" y="3756929"/>
                  </a:lnTo>
                  <a:lnTo>
                    <a:pt x="2037003" y="3755920"/>
                  </a:lnTo>
                  <a:lnTo>
                    <a:pt x="2067259" y="3753903"/>
                  </a:lnTo>
                  <a:lnTo>
                    <a:pt x="2097515" y="3751382"/>
                  </a:lnTo>
                  <a:lnTo>
                    <a:pt x="2125755" y="3747347"/>
                  </a:lnTo>
                  <a:lnTo>
                    <a:pt x="2152481" y="3741800"/>
                  </a:lnTo>
                  <a:lnTo>
                    <a:pt x="2177191" y="3733732"/>
                  </a:lnTo>
                  <a:lnTo>
                    <a:pt x="2199379" y="3724655"/>
                  </a:lnTo>
                  <a:lnTo>
                    <a:pt x="2216524" y="3712552"/>
                  </a:lnTo>
                  <a:lnTo>
                    <a:pt x="2230644" y="3697928"/>
                  </a:lnTo>
                  <a:lnTo>
                    <a:pt x="2242242" y="3680783"/>
                  </a:lnTo>
                  <a:lnTo>
                    <a:pt x="2253336" y="3658595"/>
                  </a:lnTo>
                  <a:lnTo>
                    <a:pt x="2262413" y="3633886"/>
                  </a:lnTo>
                  <a:lnTo>
                    <a:pt x="2270986" y="3605646"/>
                  </a:lnTo>
                  <a:lnTo>
                    <a:pt x="2278045" y="3575894"/>
                  </a:lnTo>
                  <a:lnTo>
                    <a:pt x="2284601" y="3545134"/>
                  </a:lnTo>
                  <a:lnTo>
                    <a:pt x="2291157" y="3512860"/>
                  </a:lnTo>
                  <a:lnTo>
                    <a:pt x="2297208" y="3479578"/>
                  </a:lnTo>
                  <a:lnTo>
                    <a:pt x="2303763" y="3447809"/>
                  </a:lnTo>
                  <a:lnTo>
                    <a:pt x="2310319" y="3414527"/>
                  </a:lnTo>
                  <a:lnTo>
                    <a:pt x="2317379" y="3383766"/>
                  </a:lnTo>
                  <a:lnTo>
                    <a:pt x="2324943" y="3353509"/>
                  </a:lnTo>
                  <a:lnTo>
                    <a:pt x="2333011" y="3325774"/>
                  </a:lnTo>
                  <a:lnTo>
                    <a:pt x="2343097" y="3300056"/>
                  </a:lnTo>
                  <a:lnTo>
                    <a:pt x="2354191" y="3277868"/>
                  </a:lnTo>
                  <a:lnTo>
                    <a:pt x="2366293" y="3258706"/>
                  </a:lnTo>
                  <a:lnTo>
                    <a:pt x="2385456" y="3238535"/>
                  </a:lnTo>
                  <a:lnTo>
                    <a:pt x="2406635" y="3221390"/>
                  </a:lnTo>
                  <a:lnTo>
                    <a:pt x="2430336" y="3206766"/>
                  </a:lnTo>
                  <a:lnTo>
                    <a:pt x="2456054" y="3193655"/>
                  </a:lnTo>
                  <a:lnTo>
                    <a:pt x="2483285" y="3183569"/>
                  </a:lnTo>
                  <a:lnTo>
                    <a:pt x="2512028" y="3174492"/>
                  </a:lnTo>
                  <a:lnTo>
                    <a:pt x="2542285" y="3166928"/>
                  </a:lnTo>
                  <a:lnTo>
                    <a:pt x="2573550" y="3159868"/>
                  </a:lnTo>
                  <a:lnTo>
                    <a:pt x="2604311" y="3152304"/>
                  </a:lnTo>
                  <a:lnTo>
                    <a:pt x="2635575" y="3146253"/>
                  </a:lnTo>
                  <a:lnTo>
                    <a:pt x="2667849" y="3138689"/>
                  </a:lnTo>
                  <a:lnTo>
                    <a:pt x="2699114" y="3130620"/>
                  </a:lnTo>
                  <a:lnTo>
                    <a:pt x="2729370" y="3121543"/>
                  </a:lnTo>
                  <a:lnTo>
                    <a:pt x="2758618" y="3111458"/>
                  </a:lnTo>
                  <a:lnTo>
                    <a:pt x="2786858" y="3098347"/>
                  </a:lnTo>
                  <a:lnTo>
                    <a:pt x="2813584" y="3083723"/>
                  </a:lnTo>
                  <a:lnTo>
                    <a:pt x="2838294" y="3065569"/>
                  </a:lnTo>
                  <a:lnTo>
                    <a:pt x="2860482" y="3045398"/>
                  </a:lnTo>
                  <a:lnTo>
                    <a:pt x="2880653" y="3020689"/>
                  </a:lnTo>
                  <a:lnTo>
                    <a:pt x="2906370" y="2980851"/>
                  </a:lnTo>
                  <a:lnTo>
                    <a:pt x="2929063" y="2938996"/>
                  </a:lnTo>
                  <a:lnTo>
                    <a:pt x="2950242" y="2894620"/>
                  </a:lnTo>
                  <a:lnTo>
                    <a:pt x="2970413" y="2849236"/>
                  </a:lnTo>
                  <a:lnTo>
                    <a:pt x="2988567" y="2803347"/>
                  </a:lnTo>
                  <a:lnTo>
                    <a:pt x="3007225" y="2756449"/>
                  </a:lnTo>
                  <a:lnTo>
                    <a:pt x="3026388" y="2709552"/>
                  </a:lnTo>
                  <a:lnTo>
                    <a:pt x="3032439" y="2692911"/>
                  </a:lnTo>
                  <a:lnTo>
                    <a:pt x="3041012" y="2673748"/>
                  </a:lnTo>
                  <a:lnTo>
                    <a:pt x="3048071" y="2652569"/>
                  </a:lnTo>
                  <a:lnTo>
                    <a:pt x="3053618" y="2629877"/>
                  </a:lnTo>
                  <a:lnTo>
                    <a:pt x="3055635" y="2606176"/>
                  </a:lnTo>
                  <a:lnTo>
                    <a:pt x="3053618" y="2582979"/>
                  </a:lnTo>
                  <a:lnTo>
                    <a:pt x="3052106" y="2576928"/>
                  </a:lnTo>
                  <a:lnTo>
                    <a:pt x="3048071" y="2566842"/>
                  </a:lnTo>
                  <a:lnTo>
                    <a:pt x="3042524" y="2553731"/>
                  </a:lnTo>
                  <a:lnTo>
                    <a:pt x="3036473" y="2537090"/>
                  </a:lnTo>
                  <a:lnTo>
                    <a:pt x="3028909" y="2517928"/>
                  </a:lnTo>
                  <a:lnTo>
                    <a:pt x="3022353" y="2494227"/>
                  </a:lnTo>
                  <a:lnTo>
                    <a:pt x="3017815" y="2467500"/>
                  </a:lnTo>
                  <a:lnTo>
                    <a:pt x="3013276" y="2438252"/>
                  </a:lnTo>
                  <a:lnTo>
                    <a:pt x="3014285" y="2441782"/>
                  </a:lnTo>
                  <a:lnTo>
                    <a:pt x="3015294" y="2441782"/>
                  </a:lnTo>
                  <a:lnTo>
                    <a:pt x="3015294" y="2437244"/>
                  </a:lnTo>
                  <a:lnTo>
                    <a:pt x="3015294" y="2430184"/>
                  </a:lnTo>
                  <a:lnTo>
                    <a:pt x="3016302" y="2419090"/>
                  </a:lnTo>
                  <a:lnTo>
                    <a:pt x="3017311" y="2404466"/>
                  </a:lnTo>
                  <a:lnTo>
                    <a:pt x="3018823" y="2387825"/>
                  </a:lnTo>
                  <a:lnTo>
                    <a:pt x="3021849" y="2368663"/>
                  </a:lnTo>
                  <a:lnTo>
                    <a:pt x="3026388" y="2346475"/>
                  </a:lnTo>
                  <a:lnTo>
                    <a:pt x="3032439" y="2323782"/>
                  </a:lnTo>
                  <a:lnTo>
                    <a:pt x="3040003" y="2299073"/>
                  </a:lnTo>
                  <a:lnTo>
                    <a:pt x="3050088" y="2272346"/>
                  </a:lnTo>
                  <a:lnTo>
                    <a:pt x="3062191" y="2244611"/>
                  </a:lnTo>
                  <a:lnTo>
                    <a:pt x="3076815" y="2217381"/>
                  </a:lnTo>
                  <a:lnTo>
                    <a:pt x="3093960" y="2188637"/>
                  </a:lnTo>
                  <a:lnTo>
                    <a:pt x="3114131" y="2160398"/>
                  </a:lnTo>
                  <a:lnTo>
                    <a:pt x="3138336" y="2132158"/>
                  </a:lnTo>
                  <a:lnTo>
                    <a:pt x="3165567" y="2104423"/>
                  </a:lnTo>
                  <a:lnTo>
                    <a:pt x="3195824" y="2077192"/>
                  </a:lnTo>
                  <a:lnTo>
                    <a:pt x="3231627" y="2051474"/>
                  </a:lnTo>
                  <a:lnTo>
                    <a:pt x="3269952" y="2026765"/>
                  </a:lnTo>
                  <a:lnTo>
                    <a:pt x="3314328" y="2003568"/>
                  </a:lnTo>
                  <a:lnTo>
                    <a:pt x="3426781" y="1959697"/>
                  </a:lnTo>
                  <a:lnTo>
                    <a:pt x="3438883" y="1957680"/>
                  </a:lnTo>
                  <a:lnTo>
                    <a:pt x="3453507" y="1956167"/>
                  </a:lnTo>
                  <a:lnTo>
                    <a:pt x="3471157" y="1954150"/>
                  </a:lnTo>
                  <a:lnTo>
                    <a:pt x="3490319" y="1951628"/>
                  </a:lnTo>
                  <a:lnTo>
                    <a:pt x="3509482" y="1949611"/>
                  </a:lnTo>
                  <a:lnTo>
                    <a:pt x="3528644" y="1947594"/>
                  </a:lnTo>
                  <a:lnTo>
                    <a:pt x="3546294" y="1946586"/>
                  </a:lnTo>
                  <a:close/>
                  <a:moveTo>
                    <a:pt x="3271797" y="76200"/>
                  </a:moveTo>
                  <a:lnTo>
                    <a:pt x="3292421" y="76200"/>
                  </a:lnTo>
                  <a:lnTo>
                    <a:pt x="3343044" y="86512"/>
                  </a:lnTo>
                  <a:lnTo>
                    <a:pt x="3390855" y="97762"/>
                  </a:lnTo>
                  <a:lnTo>
                    <a:pt x="3436791" y="111824"/>
                  </a:lnTo>
                  <a:lnTo>
                    <a:pt x="3479914" y="130573"/>
                  </a:lnTo>
                  <a:lnTo>
                    <a:pt x="3517412" y="152135"/>
                  </a:lnTo>
                  <a:lnTo>
                    <a:pt x="3551161" y="178384"/>
                  </a:lnTo>
                  <a:lnTo>
                    <a:pt x="3580223" y="210257"/>
                  </a:lnTo>
                  <a:lnTo>
                    <a:pt x="3619596" y="268380"/>
                  </a:lnTo>
                  <a:lnTo>
                    <a:pt x="3650532" y="330253"/>
                  </a:lnTo>
                  <a:lnTo>
                    <a:pt x="3672094" y="393063"/>
                  </a:lnTo>
                  <a:lnTo>
                    <a:pt x="3688031" y="457748"/>
                  </a:lnTo>
                  <a:lnTo>
                    <a:pt x="3694593" y="524308"/>
                  </a:lnTo>
                  <a:lnTo>
                    <a:pt x="3696468" y="592743"/>
                  </a:lnTo>
                  <a:lnTo>
                    <a:pt x="3690843" y="658365"/>
                  </a:lnTo>
                  <a:lnTo>
                    <a:pt x="3680531" y="726800"/>
                  </a:lnTo>
                  <a:lnTo>
                    <a:pt x="3667407" y="793360"/>
                  </a:lnTo>
                  <a:lnTo>
                    <a:pt x="3648657" y="859920"/>
                  </a:lnTo>
                  <a:lnTo>
                    <a:pt x="3626158" y="924605"/>
                  </a:lnTo>
                  <a:lnTo>
                    <a:pt x="3600847" y="987415"/>
                  </a:lnTo>
                  <a:lnTo>
                    <a:pt x="3573660" y="1047413"/>
                  </a:lnTo>
                  <a:lnTo>
                    <a:pt x="3544599" y="1105535"/>
                  </a:lnTo>
                  <a:lnTo>
                    <a:pt x="3515538" y="1159908"/>
                  </a:lnTo>
                  <a:lnTo>
                    <a:pt x="3484601" y="1209594"/>
                  </a:lnTo>
                  <a:lnTo>
                    <a:pt x="3452727" y="1255530"/>
                  </a:lnTo>
                  <a:lnTo>
                    <a:pt x="3423666" y="1297716"/>
                  </a:lnTo>
                  <a:lnTo>
                    <a:pt x="3378668" y="1349276"/>
                  </a:lnTo>
                  <a:lnTo>
                    <a:pt x="3329920" y="1398962"/>
                  </a:lnTo>
                  <a:lnTo>
                    <a:pt x="3273672" y="1444897"/>
                  </a:lnTo>
                  <a:lnTo>
                    <a:pt x="3211799" y="1485208"/>
                  </a:lnTo>
                  <a:lnTo>
                    <a:pt x="3145239" y="1520832"/>
                  </a:lnTo>
                  <a:lnTo>
                    <a:pt x="3075867" y="1549893"/>
                  </a:lnTo>
                  <a:lnTo>
                    <a:pt x="3002745" y="1572393"/>
                  </a:lnTo>
                  <a:lnTo>
                    <a:pt x="2965246" y="1577080"/>
                  </a:lnTo>
                  <a:lnTo>
                    <a:pt x="2925873" y="1578955"/>
                  </a:lnTo>
                  <a:lnTo>
                    <a:pt x="2886499" y="1578955"/>
                  </a:lnTo>
                  <a:lnTo>
                    <a:pt x="2844313" y="1576142"/>
                  </a:lnTo>
                  <a:lnTo>
                    <a:pt x="2803065" y="1574267"/>
                  </a:lnTo>
                  <a:lnTo>
                    <a:pt x="2759942" y="1572393"/>
                  </a:lnTo>
                  <a:lnTo>
                    <a:pt x="2721506" y="1574267"/>
                  </a:lnTo>
                  <a:lnTo>
                    <a:pt x="2682132" y="1578955"/>
                  </a:lnTo>
                  <a:lnTo>
                    <a:pt x="2646509" y="1589267"/>
                  </a:lnTo>
                  <a:lnTo>
                    <a:pt x="2611822" y="1605204"/>
                  </a:lnTo>
                  <a:lnTo>
                    <a:pt x="2582761" y="1628640"/>
                  </a:lnTo>
                  <a:lnTo>
                    <a:pt x="2550887" y="1664264"/>
                  </a:lnTo>
                  <a:lnTo>
                    <a:pt x="2521826" y="1707387"/>
                  </a:lnTo>
                  <a:lnTo>
                    <a:pt x="2496514" y="1751448"/>
                  </a:lnTo>
                  <a:lnTo>
                    <a:pt x="2472140" y="1795509"/>
                  </a:lnTo>
                  <a:lnTo>
                    <a:pt x="2448704" y="1841445"/>
                  </a:lnTo>
                  <a:lnTo>
                    <a:pt x="2413080" y="1901442"/>
                  </a:lnTo>
                  <a:lnTo>
                    <a:pt x="2376519" y="1964252"/>
                  </a:lnTo>
                  <a:lnTo>
                    <a:pt x="2339021" y="2027062"/>
                  </a:lnTo>
                  <a:lnTo>
                    <a:pt x="2300585" y="2088935"/>
                  </a:lnTo>
                  <a:lnTo>
                    <a:pt x="2259336" y="2149870"/>
                  </a:lnTo>
                  <a:lnTo>
                    <a:pt x="2215275" y="2207993"/>
                  </a:lnTo>
                  <a:lnTo>
                    <a:pt x="2169340" y="2262366"/>
                  </a:lnTo>
                  <a:lnTo>
                    <a:pt x="2119654" y="2310177"/>
                  </a:lnTo>
                  <a:lnTo>
                    <a:pt x="2065281" y="2351425"/>
                  </a:lnTo>
                  <a:lnTo>
                    <a:pt x="1984659" y="2401111"/>
                  </a:lnTo>
                  <a:lnTo>
                    <a:pt x="1896538" y="2447046"/>
                  </a:lnTo>
                  <a:lnTo>
                    <a:pt x="1800916" y="2484545"/>
                  </a:lnTo>
                  <a:lnTo>
                    <a:pt x="1701545" y="2513606"/>
                  </a:lnTo>
                  <a:lnTo>
                    <a:pt x="1650922" y="2522043"/>
                  </a:lnTo>
                  <a:lnTo>
                    <a:pt x="1597487" y="2530481"/>
                  </a:lnTo>
                  <a:lnTo>
                    <a:pt x="1543114" y="2535168"/>
                  </a:lnTo>
                  <a:lnTo>
                    <a:pt x="1488741" y="2542668"/>
                  </a:lnTo>
                  <a:lnTo>
                    <a:pt x="1436243" y="2549230"/>
                  </a:lnTo>
                  <a:lnTo>
                    <a:pt x="1384683" y="2557667"/>
                  </a:lnTo>
                  <a:lnTo>
                    <a:pt x="1334997" y="2569854"/>
                  </a:lnTo>
                  <a:lnTo>
                    <a:pt x="1289061" y="2584853"/>
                  </a:lnTo>
                  <a:lnTo>
                    <a:pt x="1246875" y="2605478"/>
                  </a:lnTo>
                  <a:lnTo>
                    <a:pt x="1211252" y="2632664"/>
                  </a:lnTo>
                  <a:lnTo>
                    <a:pt x="1180315" y="2666413"/>
                  </a:lnTo>
                  <a:lnTo>
                    <a:pt x="1155004" y="2703911"/>
                  </a:lnTo>
                  <a:lnTo>
                    <a:pt x="1136255" y="2747035"/>
                  </a:lnTo>
                  <a:lnTo>
                    <a:pt x="1119380" y="2792970"/>
                  </a:lnTo>
                  <a:lnTo>
                    <a:pt x="1105318" y="2840781"/>
                  </a:lnTo>
                  <a:lnTo>
                    <a:pt x="1090319" y="2891404"/>
                  </a:lnTo>
                  <a:lnTo>
                    <a:pt x="1074382" y="2944840"/>
                  </a:lnTo>
                  <a:lnTo>
                    <a:pt x="1061257" y="2997338"/>
                  </a:lnTo>
                  <a:lnTo>
                    <a:pt x="1045321" y="3049836"/>
                  </a:lnTo>
                  <a:lnTo>
                    <a:pt x="1030321" y="3103271"/>
                  </a:lnTo>
                  <a:lnTo>
                    <a:pt x="1011572" y="3155769"/>
                  </a:lnTo>
                  <a:lnTo>
                    <a:pt x="992823" y="3207329"/>
                  </a:lnTo>
                  <a:lnTo>
                    <a:pt x="972198" y="3255140"/>
                  </a:lnTo>
                  <a:lnTo>
                    <a:pt x="948762" y="3301076"/>
                  </a:lnTo>
                  <a:lnTo>
                    <a:pt x="921575" y="3341387"/>
                  </a:lnTo>
                  <a:lnTo>
                    <a:pt x="890639" y="3380760"/>
                  </a:lnTo>
                  <a:lnTo>
                    <a:pt x="855015" y="3414509"/>
                  </a:lnTo>
                  <a:lnTo>
                    <a:pt x="815642" y="3442633"/>
                  </a:lnTo>
                  <a:lnTo>
                    <a:pt x="771581" y="3466069"/>
                  </a:lnTo>
                  <a:lnTo>
                    <a:pt x="726583" y="3480131"/>
                  </a:lnTo>
                  <a:lnTo>
                    <a:pt x="678772" y="3486694"/>
                  </a:lnTo>
                  <a:lnTo>
                    <a:pt x="630024" y="3489506"/>
                  </a:lnTo>
                  <a:lnTo>
                    <a:pt x="578464" y="3488569"/>
                  </a:lnTo>
                  <a:lnTo>
                    <a:pt x="525966" y="3484819"/>
                  </a:lnTo>
                  <a:lnTo>
                    <a:pt x="472530" y="3478256"/>
                  </a:lnTo>
                  <a:lnTo>
                    <a:pt x="420032" y="3470757"/>
                  </a:lnTo>
                  <a:lnTo>
                    <a:pt x="367534" y="3464195"/>
                  </a:lnTo>
                  <a:lnTo>
                    <a:pt x="317849" y="3459507"/>
                  </a:lnTo>
                  <a:lnTo>
                    <a:pt x="268163" y="3457632"/>
                  </a:lnTo>
                  <a:lnTo>
                    <a:pt x="273788" y="3442633"/>
                  </a:lnTo>
                  <a:lnTo>
                    <a:pt x="326286" y="3442633"/>
                  </a:lnTo>
                  <a:lnTo>
                    <a:pt x="382534" y="3442633"/>
                  </a:lnTo>
                  <a:lnTo>
                    <a:pt x="440656" y="3440758"/>
                  </a:lnTo>
                  <a:lnTo>
                    <a:pt x="496904" y="3437008"/>
                  </a:lnTo>
                  <a:lnTo>
                    <a:pt x="553152" y="3432321"/>
                  </a:lnTo>
                  <a:lnTo>
                    <a:pt x="605650" y="3424821"/>
                  </a:lnTo>
                  <a:lnTo>
                    <a:pt x="655336" y="3414509"/>
                  </a:lnTo>
                  <a:lnTo>
                    <a:pt x="701271" y="3399510"/>
                  </a:lnTo>
                  <a:lnTo>
                    <a:pt x="742520" y="3382635"/>
                  </a:lnTo>
                  <a:lnTo>
                    <a:pt x="774394" y="3360136"/>
                  </a:lnTo>
                  <a:lnTo>
                    <a:pt x="800643" y="3332950"/>
                  </a:lnTo>
                  <a:lnTo>
                    <a:pt x="822204" y="3301076"/>
                  </a:lnTo>
                  <a:lnTo>
                    <a:pt x="842828" y="3259827"/>
                  </a:lnTo>
                  <a:lnTo>
                    <a:pt x="859703" y="3213892"/>
                  </a:lnTo>
                  <a:lnTo>
                    <a:pt x="875640" y="3161394"/>
                  </a:lnTo>
                  <a:lnTo>
                    <a:pt x="888764" y="3106083"/>
                  </a:lnTo>
                  <a:lnTo>
                    <a:pt x="900951" y="3048898"/>
                  </a:lnTo>
                  <a:lnTo>
                    <a:pt x="913138" y="2988900"/>
                  </a:lnTo>
                  <a:lnTo>
                    <a:pt x="924388" y="2927028"/>
                  </a:lnTo>
                  <a:lnTo>
                    <a:pt x="936575" y="2867968"/>
                  </a:lnTo>
                  <a:lnTo>
                    <a:pt x="948762" y="2806095"/>
                  </a:lnTo>
                  <a:lnTo>
                    <a:pt x="961886" y="2748910"/>
                  </a:lnTo>
                  <a:lnTo>
                    <a:pt x="975948" y="2692662"/>
                  </a:lnTo>
                  <a:lnTo>
                    <a:pt x="990948" y="2641101"/>
                  </a:lnTo>
                  <a:lnTo>
                    <a:pt x="1009697" y="2593291"/>
                  </a:lnTo>
                  <a:lnTo>
                    <a:pt x="1030321" y="2552042"/>
                  </a:lnTo>
                  <a:lnTo>
                    <a:pt x="1052820" y="2516419"/>
                  </a:lnTo>
                  <a:lnTo>
                    <a:pt x="1088444" y="2478920"/>
                  </a:lnTo>
                  <a:lnTo>
                    <a:pt x="1127817" y="2447046"/>
                  </a:lnTo>
                  <a:lnTo>
                    <a:pt x="1171878" y="2419860"/>
                  </a:lnTo>
                  <a:lnTo>
                    <a:pt x="1219689" y="2395486"/>
                  </a:lnTo>
                  <a:lnTo>
                    <a:pt x="1270312" y="2376736"/>
                  </a:lnTo>
                  <a:lnTo>
                    <a:pt x="1323747" y="2359862"/>
                  </a:lnTo>
                  <a:lnTo>
                    <a:pt x="1379995" y="2345800"/>
                  </a:lnTo>
                  <a:lnTo>
                    <a:pt x="1438118" y="2332676"/>
                  </a:lnTo>
                  <a:lnTo>
                    <a:pt x="1495303" y="2318614"/>
                  </a:lnTo>
                  <a:lnTo>
                    <a:pt x="1553426" y="2307364"/>
                  </a:lnTo>
                  <a:lnTo>
                    <a:pt x="1613424" y="2293302"/>
                  </a:lnTo>
                  <a:lnTo>
                    <a:pt x="1671546" y="2278303"/>
                  </a:lnTo>
                  <a:lnTo>
                    <a:pt x="1727794" y="2261428"/>
                  </a:lnTo>
                  <a:lnTo>
                    <a:pt x="1782167" y="2242679"/>
                  </a:lnTo>
                  <a:lnTo>
                    <a:pt x="1834665" y="2218305"/>
                  </a:lnTo>
                  <a:lnTo>
                    <a:pt x="1884351" y="2191119"/>
                  </a:lnTo>
                  <a:lnTo>
                    <a:pt x="1930286" y="2157370"/>
                  </a:lnTo>
                  <a:lnTo>
                    <a:pt x="1971535" y="2119871"/>
                  </a:lnTo>
                  <a:lnTo>
                    <a:pt x="2009033" y="2073936"/>
                  </a:lnTo>
                  <a:lnTo>
                    <a:pt x="2056844" y="1999876"/>
                  </a:lnTo>
                  <a:lnTo>
                    <a:pt x="2099030" y="1922067"/>
                  </a:lnTo>
                  <a:lnTo>
                    <a:pt x="2138403" y="1839570"/>
                  </a:lnTo>
                  <a:lnTo>
                    <a:pt x="2175902" y="1755198"/>
                  </a:lnTo>
                  <a:lnTo>
                    <a:pt x="2209651" y="1669889"/>
                  </a:lnTo>
                  <a:lnTo>
                    <a:pt x="2244337" y="1582705"/>
                  </a:lnTo>
                  <a:lnTo>
                    <a:pt x="2279960" y="1495520"/>
                  </a:lnTo>
                  <a:lnTo>
                    <a:pt x="2291210" y="1464584"/>
                  </a:lnTo>
                  <a:lnTo>
                    <a:pt x="2307147" y="1428961"/>
                  </a:lnTo>
                  <a:lnTo>
                    <a:pt x="2320271" y="1389587"/>
                  </a:lnTo>
                  <a:lnTo>
                    <a:pt x="2330583" y="1347401"/>
                  </a:lnTo>
                  <a:lnTo>
                    <a:pt x="2334333" y="1303340"/>
                  </a:lnTo>
                  <a:lnTo>
                    <a:pt x="2330583" y="1260217"/>
                  </a:lnTo>
                  <a:lnTo>
                    <a:pt x="2327771" y="1248967"/>
                  </a:lnTo>
                  <a:lnTo>
                    <a:pt x="2320271" y="1230218"/>
                  </a:lnTo>
                  <a:lnTo>
                    <a:pt x="2309959" y="1205844"/>
                  </a:lnTo>
                  <a:lnTo>
                    <a:pt x="2298710" y="1174908"/>
                  </a:lnTo>
                  <a:lnTo>
                    <a:pt x="2284648" y="1139284"/>
                  </a:lnTo>
                  <a:lnTo>
                    <a:pt x="2272461" y="1095223"/>
                  </a:lnTo>
                  <a:lnTo>
                    <a:pt x="2264024" y="1045538"/>
                  </a:lnTo>
                  <a:lnTo>
                    <a:pt x="2255586" y="991165"/>
                  </a:lnTo>
                  <a:lnTo>
                    <a:pt x="2257461" y="997727"/>
                  </a:lnTo>
                  <a:lnTo>
                    <a:pt x="2259336" y="997727"/>
                  </a:lnTo>
                  <a:lnTo>
                    <a:pt x="2259336" y="989290"/>
                  </a:lnTo>
                  <a:lnTo>
                    <a:pt x="2259336" y="976165"/>
                  </a:lnTo>
                  <a:lnTo>
                    <a:pt x="2261211" y="955541"/>
                  </a:lnTo>
                  <a:lnTo>
                    <a:pt x="2263086" y="928355"/>
                  </a:lnTo>
                  <a:lnTo>
                    <a:pt x="2265898" y="897419"/>
                  </a:lnTo>
                  <a:lnTo>
                    <a:pt x="2271523" y="861795"/>
                  </a:lnTo>
                  <a:lnTo>
                    <a:pt x="2279960" y="820546"/>
                  </a:lnTo>
                  <a:lnTo>
                    <a:pt x="2291210" y="778361"/>
                  </a:lnTo>
                  <a:lnTo>
                    <a:pt x="2305272" y="732425"/>
                  </a:lnTo>
                  <a:lnTo>
                    <a:pt x="2324021" y="682739"/>
                  </a:lnTo>
                  <a:lnTo>
                    <a:pt x="2346520" y="631179"/>
                  </a:lnTo>
                  <a:lnTo>
                    <a:pt x="2373707" y="580556"/>
                  </a:lnTo>
                  <a:lnTo>
                    <a:pt x="2405580" y="527120"/>
                  </a:lnTo>
                  <a:lnTo>
                    <a:pt x="2443079" y="474622"/>
                  </a:lnTo>
                  <a:lnTo>
                    <a:pt x="2488077" y="422124"/>
                  </a:lnTo>
                  <a:lnTo>
                    <a:pt x="2538700" y="370564"/>
                  </a:lnTo>
                  <a:lnTo>
                    <a:pt x="2594948" y="319941"/>
                  </a:lnTo>
                  <a:lnTo>
                    <a:pt x="2661508" y="272130"/>
                  </a:lnTo>
                  <a:lnTo>
                    <a:pt x="2732755" y="226194"/>
                  </a:lnTo>
                  <a:lnTo>
                    <a:pt x="2815252" y="183071"/>
                  </a:lnTo>
                  <a:lnTo>
                    <a:pt x="3024307" y="101512"/>
                  </a:lnTo>
                  <a:lnTo>
                    <a:pt x="3046806" y="97762"/>
                  </a:lnTo>
                  <a:lnTo>
                    <a:pt x="3073992" y="94949"/>
                  </a:lnTo>
                  <a:lnTo>
                    <a:pt x="3106803" y="91200"/>
                  </a:lnTo>
                  <a:lnTo>
                    <a:pt x="3142427" y="86512"/>
                  </a:lnTo>
                  <a:lnTo>
                    <a:pt x="3178051" y="82762"/>
                  </a:lnTo>
                  <a:lnTo>
                    <a:pt x="3213674" y="79013"/>
                  </a:lnTo>
                  <a:lnTo>
                    <a:pt x="3246485" y="77138"/>
                  </a:lnTo>
                  <a:close/>
                  <a:moveTo>
                    <a:pt x="1863056" y="0"/>
                  </a:moveTo>
                  <a:lnTo>
                    <a:pt x="1875848" y="0"/>
                  </a:lnTo>
                  <a:lnTo>
                    <a:pt x="1907248" y="6396"/>
                  </a:lnTo>
                  <a:lnTo>
                    <a:pt x="1936903" y="13374"/>
                  </a:lnTo>
                  <a:lnTo>
                    <a:pt x="1965396" y="22096"/>
                  </a:lnTo>
                  <a:lnTo>
                    <a:pt x="1992144" y="33726"/>
                  </a:lnTo>
                  <a:lnTo>
                    <a:pt x="2015403" y="47100"/>
                  </a:lnTo>
                  <a:lnTo>
                    <a:pt x="2036336" y="63381"/>
                  </a:lnTo>
                  <a:lnTo>
                    <a:pt x="2054362" y="83152"/>
                  </a:lnTo>
                  <a:lnTo>
                    <a:pt x="2078784" y="119203"/>
                  </a:lnTo>
                  <a:lnTo>
                    <a:pt x="2097973" y="157581"/>
                  </a:lnTo>
                  <a:lnTo>
                    <a:pt x="2111347" y="196540"/>
                  </a:lnTo>
                  <a:lnTo>
                    <a:pt x="2121232" y="236662"/>
                  </a:lnTo>
                  <a:lnTo>
                    <a:pt x="2125302" y="277947"/>
                  </a:lnTo>
                  <a:lnTo>
                    <a:pt x="2126465" y="320395"/>
                  </a:lnTo>
                  <a:lnTo>
                    <a:pt x="2122976" y="361098"/>
                  </a:lnTo>
                  <a:lnTo>
                    <a:pt x="2116580" y="403546"/>
                  </a:lnTo>
                  <a:lnTo>
                    <a:pt x="2108439" y="444831"/>
                  </a:lnTo>
                  <a:lnTo>
                    <a:pt x="2096810" y="486116"/>
                  </a:lnTo>
                  <a:lnTo>
                    <a:pt x="2082854" y="526238"/>
                  </a:lnTo>
                  <a:lnTo>
                    <a:pt x="2067154" y="565197"/>
                  </a:lnTo>
                  <a:lnTo>
                    <a:pt x="2050291" y="602412"/>
                  </a:lnTo>
                  <a:lnTo>
                    <a:pt x="2032266" y="638463"/>
                  </a:lnTo>
                  <a:lnTo>
                    <a:pt x="2014240" y="672189"/>
                  </a:lnTo>
                  <a:lnTo>
                    <a:pt x="1995051" y="703007"/>
                  </a:lnTo>
                  <a:lnTo>
                    <a:pt x="1975281" y="731500"/>
                  </a:lnTo>
                  <a:lnTo>
                    <a:pt x="1957255" y="757666"/>
                  </a:lnTo>
                  <a:lnTo>
                    <a:pt x="1929344" y="789647"/>
                  </a:lnTo>
                  <a:lnTo>
                    <a:pt x="1899107" y="820466"/>
                  </a:lnTo>
                  <a:lnTo>
                    <a:pt x="1864219" y="848958"/>
                  </a:lnTo>
                  <a:lnTo>
                    <a:pt x="1825841" y="873962"/>
                  </a:lnTo>
                  <a:lnTo>
                    <a:pt x="1784556" y="896058"/>
                  </a:lnTo>
                  <a:lnTo>
                    <a:pt x="1741527" y="914084"/>
                  </a:lnTo>
                  <a:lnTo>
                    <a:pt x="1696171" y="928039"/>
                  </a:lnTo>
                  <a:lnTo>
                    <a:pt x="1672912" y="930947"/>
                  </a:lnTo>
                  <a:lnTo>
                    <a:pt x="1648490" y="932110"/>
                  </a:lnTo>
                  <a:lnTo>
                    <a:pt x="1624068" y="932110"/>
                  </a:lnTo>
                  <a:lnTo>
                    <a:pt x="1597902" y="930365"/>
                  </a:lnTo>
                  <a:lnTo>
                    <a:pt x="1572317" y="929202"/>
                  </a:lnTo>
                  <a:lnTo>
                    <a:pt x="1545569" y="928039"/>
                  </a:lnTo>
                  <a:lnTo>
                    <a:pt x="1521728" y="929202"/>
                  </a:lnTo>
                  <a:lnTo>
                    <a:pt x="1497306" y="932110"/>
                  </a:lnTo>
                  <a:lnTo>
                    <a:pt x="1475210" y="938506"/>
                  </a:lnTo>
                  <a:lnTo>
                    <a:pt x="1453695" y="948391"/>
                  </a:lnTo>
                  <a:lnTo>
                    <a:pt x="1435669" y="962928"/>
                  </a:lnTo>
                  <a:lnTo>
                    <a:pt x="1415899" y="985024"/>
                  </a:lnTo>
                  <a:lnTo>
                    <a:pt x="1397873" y="1011772"/>
                  </a:lnTo>
                  <a:lnTo>
                    <a:pt x="1382173" y="1039102"/>
                  </a:lnTo>
                  <a:lnTo>
                    <a:pt x="1367055" y="1066431"/>
                  </a:lnTo>
                  <a:lnTo>
                    <a:pt x="1352518" y="1094924"/>
                  </a:lnTo>
                  <a:lnTo>
                    <a:pt x="1330422" y="1132138"/>
                  </a:lnTo>
                  <a:lnTo>
                    <a:pt x="1307744" y="1171097"/>
                  </a:lnTo>
                  <a:lnTo>
                    <a:pt x="1284485" y="1210056"/>
                  </a:lnTo>
                  <a:lnTo>
                    <a:pt x="1260644" y="1248434"/>
                  </a:lnTo>
                  <a:lnTo>
                    <a:pt x="1235059" y="1286230"/>
                  </a:lnTo>
                  <a:lnTo>
                    <a:pt x="1207730" y="1322281"/>
                  </a:lnTo>
                  <a:lnTo>
                    <a:pt x="1179238" y="1356007"/>
                  </a:lnTo>
                  <a:lnTo>
                    <a:pt x="1148419" y="1385663"/>
                  </a:lnTo>
                  <a:lnTo>
                    <a:pt x="1114693" y="1411248"/>
                  </a:lnTo>
                  <a:lnTo>
                    <a:pt x="1064686" y="1442066"/>
                  </a:lnTo>
                  <a:lnTo>
                    <a:pt x="1010027" y="1470558"/>
                  </a:lnTo>
                  <a:lnTo>
                    <a:pt x="950717" y="1493818"/>
                  </a:lnTo>
                  <a:lnTo>
                    <a:pt x="889080" y="1511843"/>
                  </a:lnTo>
                  <a:lnTo>
                    <a:pt x="857680" y="1517077"/>
                  </a:lnTo>
                  <a:lnTo>
                    <a:pt x="824536" y="1522310"/>
                  </a:lnTo>
                  <a:lnTo>
                    <a:pt x="790810" y="1525217"/>
                  </a:lnTo>
                  <a:lnTo>
                    <a:pt x="757084" y="1529869"/>
                  </a:lnTo>
                  <a:lnTo>
                    <a:pt x="724522" y="1533940"/>
                  </a:lnTo>
                  <a:lnTo>
                    <a:pt x="692540" y="1539173"/>
                  </a:lnTo>
                  <a:lnTo>
                    <a:pt x="661722" y="1546732"/>
                  </a:lnTo>
                  <a:lnTo>
                    <a:pt x="633230" y="1556036"/>
                  </a:lnTo>
                  <a:lnTo>
                    <a:pt x="607063" y="1568828"/>
                  </a:lnTo>
                  <a:lnTo>
                    <a:pt x="584967" y="1585691"/>
                  </a:lnTo>
                  <a:lnTo>
                    <a:pt x="565778" y="1606624"/>
                  </a:lnTo>
                  <a:lnTo>
                    <a:pt x="550078" y="1629883"/>
                  </a:lnTo>
                  <a:lnTo>
                    <a:pt x="538449" y="1656631"/>
                  </a:lnTo>
                  <a:lnTo>
                    <a:pt x="527982" y="1685124"/>
                  </a:lnTo>
                  <a:lnTo>
                    <a:pt x="519260" y="1714779"/>
                  </a:lnTo>
                  <a:lnTo>
                    <a:pt x="509956" y="1746179"/>
                  </a:lnTo>
                  <a:lnTo>
                    <a:pt x="500071" y="1779323"/>
                  </a:lnTo>
                  <a:lnTo>
                    <a:pt x="491931" y="1811886"/>
                  </a:lnTo>
                  <a:lnTo>
                    <a:pt x="482045" y="1844449"/>
                  </a:lnTo>
                  <a:lnTo>
                    <a:pt x="472742" y="1877593"/>
                  </a:lnTo>
                  <a:lnTo>
                    <a:pt x="461112" y="1910156"/>
                  </a:lnTo>
                  <a:lnTo>
                    <a:pt x="449483" y="1942137"/>
                  </a:lnTo>
                  <a:lnTo>
                    <a:pt x="436690" y="1971793"/>
                  </a:lnTo>
                  <a:lnTo>
                    <a:pt x="422153" y="2000285"/>
                  </a:lnTo>
                  <a:lnTo>
                    <a:pt x="405290" y="2025289"/>
                  </a:lnTo>
                  <a:lnTo>
                    <a:pt x="386102" y="2049711"/>
                  </a:lnTo>
                  <a:lnTo>
                    <a:pt x="364005" y="2070644"/>
                  </a:lnTo>
                  <a:lnTo>
                    <a:pt x="339583" y="2088088"/>
                  </a:lnTo>
                  <a:lnTo>
                    <a:pt x="312254" y="2102625"/>
                  </a:lnTo>
                  <a:lnTo>
                    <a:pt x="284343" y="2111347"/>
                  </a:lnTo>
                  <a:lnTo>
                    <a:pt x="254687" y="2115418"/>
                  </a:lnTo>
                  <a:lnTo>
                    <a:pt x="224450" y="2117162"/>
                  </a:lnTo>
                  <a:lnTo>
                    <a:pt x="192469" y="2116581"/>
                  </a:lnTo>
                  <a:lnTo>
                    <a:pt x="159906" y="2114255"/>
                  </a:lnTo>
                  <a:lnTo>
                    <a:pt x="126762" y="2110184"/>
                  </a:lnTo>
                  <a:lnTo>
                    <a:pt x="94199" y="2105533"/>
                  </a:lnTo>
                  <a:lnTo>
                    <a:pt x="61637" y="2101462"/>
                  </a:lnTo>
                  <a:lnTo>
                    <a:pt x="30818" y="2098555"/>
                  </a:lnTo>
                  <a:lnTo>
                    <a:pt x="0" y="2097392"/>
                  </a:lnTo>
                  <a:lnTo>
                    <a:pt x="3489" y="2088088"/>
                  </a:lnTo>
                  <a:lnTo>
                    <a:pt x="36052" y="2088088"/>
                  </a:lnTo>
                  <a:lnTo>
                    <a:pt x="70940" y="2088088"/>
                  </a:lnTo>
                  <a:lnTo>
                    <a:pt x="106992" y="2086925"/>
                  </a:lnTo>
                  <a:lnTo>
                    <a:pt x="141880" y="2084599"/>
                  </a:lnTo>
                  <a:lnTo>
                    <a:pt x="176769" y="2081692"/>
                  </a:lnTo>
                  <a:lnTo>
                    <a:pt x="209332" y="2077040"/>
                  </a:lnTo>
                  <a:lnTo>
                    <a:pt x="240150" y="2070644"/>
                  </a:lnTo>
                  <a:lnTo>
                    <a:pt x="268643" y="2061340"/>
                  </a:lnTo>
                  <a:lnTo>
                    <a:pt x="294228" y="2050874"/>
                  </a:lnTo>
                  <a:lnTo>
                    <a:pt x="313998" y="2036918"/>
                  </a:lnTo>
                  <a:lnTo>
                    <a:pt x="330280" y="2020055"/>
                  </a:lnTo>
                  <a:lnTo>
                    <a:pt x="343654" y="2000285"/>
                  </a:lnTo>
                  <a:lnTo>
                    <a:pt x="356446" y="1974700"/>
                  </a:lnTo>
                  <a:lnTo>
                    <a:pt x="366913" y="1946208"/>
                  </a:lnTo>
                  <a:lnTo>
                    <a:pt x="376798" y="1913645"/>
                  </a:lnTo>
                  <a:lnTo>
                    <a:pt x="384939" y="1879338"/>
                  </a:lnTo>
                  <a:lnTo>
                    <a:pt x="392498" y="1843867"/>
                  </a:lnTo>
                  <a:lnTo>
                    <a:pt x="400057" y="1806653"/>
                  </a:lnTo>
                  <a:lnTo>
                    <a:pt x="407035" y="1768275"/>
                  </a:lnTo>
                  <a:lnTo>
                    <a:pt x="414594" y="1731642"/>
                  </a:lnTo>
                  <a:lnTo>
                    <a:pt x="422153" y="1693265"/>
                  </a:lnTo>
                  <a:lnTo>
                    <a:pt x="430294" y="1657794"/>
                  </a:lnTo>
                  <a:lnTo>
                    <a:pt x="439016" y="1622906"/>
                  </a:lnTo>
                  <a:lnTo>
                    <a:pt x="448320" y="1590924"/>
                  </a:lnTo>
                  <a:lnTo>
                    <a:pt x="459949" y="1561269"/>
                  </a:lnTo>
                  <a:lnTo>
                    <a:pt x="472742" y="1535684"/>
                  </a:lnTo>
                  <a:lnTo>
                    <a:pt x="486697" y="1513588"/>
                  </a:lnTo>
                  <a:lnTo>
                    <a:pt x="508793" y="1490329"/>
                  </a:lnTo>
                  <a:lnTo>
                    <a:pt x="533215" y="1470558"/>
                  </a:lnTo>
                  <a:lnTo>
                    <a:pt x="560545" y="1453696"/>
                  </a:lnTo>
                  <a:lnTo>
                    <a:pt x="590200" y="1438577"/>
                  </a:lnTo>
                  <a:lnTo>
                    <a:pt x="621600" y="1426948"/>
                  </a:lnTo>
                  <a:lnTo>
                    <a:pt x="654744" y="1416481"/>
                  </a:lnTo>
                  <a:lnTo>
                    <a:pt x="689633" y="1407759"/>
                  </a:lnTo>
                  <a:lnTo>
                    <a:pt x="725685" y="1399618"/>
                  </a:lnTo>
                  <a:lnTo>
                    <a:pt x="761155" y="1390896"/>
                  </a:lnTo>
                  <a:lnTo>
                    <a:pt x="797206" y="1383918"/>
                  </a:lnTo>
                  <a:lnTo>
                    <a:pt x="834421" y="1375196"/>
                  </a:lnTo>
                  <a:lnTo>
                    <a:pt x="870473" y="1365892"/>
                  </a:lnTo>
                  <a:lnTo>
                    <a:pt x="905361" y="1355426"/>
                  </a:lnTo>
                  <a:lnTo>
                    <a:pt x="939087" y="1343796"/>
                  </a:lnTo>
                  <a:lnTo>
                    <a:pt x="971650" y="1328678"/>
                  </a:lnTo>
                  <a:lnTo>
                    <a:pt x="1002468" y="1311815"/>
                  </a:lnTo>
                  <a:lnTo>
                    <a:pt x="1030961" y="1290882"/>
                  </a:lnTo>
                  <a:lnTo>
                    <a:pt x="1056546" y="1267623"/>
                  </a:lnTo>
                  <a:lnTo>
                    <a:pt x="1079805" y="1239130"/>
                  </a:lnTo>
                  <a:lnTo>
                    <a:pt x="1109460" y="1193193"/>
                  </a:lnTo>
                  <a:lnTo>
                    <a:pt x="1135627" y="1144931"/>
                  </a:lnTo>
                  <a:lnTo>
                    <a:pt x="1160049" y="1093761"/>
                  </a:lnTo>
                  <a:lnTo>
                    <a:pt x="1183308" y="1041428"/>
                  </a:lnTo>
                  <a:lnTo>
                    <a:pt x="1204241" y="988513"/>
                  </a:lnTo>
                  <a:lnTo>
                    <a:pt x="1225756" y="934436"/>
                  </a:lnTo>
                  <a:lnTo>
                    <a:pt x="1247852" y="880358"/>
                  </a:lnTo>
                  <a:lnTo>
                    <a:pt x="1254830" y="861169"/>
                  </a:lnTo>
                  <a:lnTo>
                    <a:pt x="1264715" y="839073"/>
                  </a:lnTo>
                  <a:lnTo>
                    <a:pt x="1272855" y="814651"/>
                  </a:lnTo>
                  <a:lnTo>
                    <a:pt x="1279252" y="788485"/>
                  </a:lnTo>
                  <a:lnTo>
                    <a:pt x="1281578" y="761155"/>
                  </a:lnTo>
                  <a:lnTo>
                    <a:pt x="1279252" y="734407"/>
                  </a:lnTo>
                  <a:lnTo>
                    <a:pt x="1277507" y="727429"/>
                  </a:lnTo>
                  <a:lnTo>
                    <a:pt x="1272855" y="715800"/>
                  </a:lnTo>
                  <a:lnTo>
                    <a:pt x="1266459" y="700681"/>
                  </a:lnTo>
                  <a:lnTo>
                    <a:pt x="1259481" y="681493"/>
                  </a:lnTo>
                  <a:lnTo>
                    <a:pt x="1250759" y="659396"/>
                  </a:lnTo>
                  <a:lnTo>
                    <a:pt x="1243200" y="632067"/>
                  </a:lnTo>
                  <a:lnTo>
                    <a:pt x="1237967" y="601249"/>
                  </a:lnTo>
                  <a:lnTo>
                    <a:pt x="1232733" y="567523"/>
                  </a:lnTo>
                  <a:lnTo>
                    <a:pt x="1233896" y="571593"/>
                  </a:lnTo>
                  <a:lnTo>
                    <a:pt x="1235059" y="571593"/>
                  </a:lnTo>
                  <a:lnTo>
                    <a:pt x="1235059" y="566360"/>
                  </a:lnTo>
                  <a:lnTo>
                    <a:pt x="1235059" y="558219"/>
                  </a:lnTo>
                  <a:lnTo>
                    <a:pt x="1236222" y="545427"/>
                  </a:lnTo>
                  <a:lnTo>
                    <a:pt x="1237385" y="528564"/>
                  </a:lnTo>
                  <a:lnTo>
                    <a:pt x="1239130" y="509375"/>
                  </a:lnTo>
                  <a:lnTo>
                    <a:pt x="1242619" y="487279"/>
                  </a:lnTo>
                  <a:lnTo>
                    <a:pt x="1247852" y="461694"/>
                  </a:lnTo>
                  <a:lnTo>
                    <a:pt x="1254830" y="435527"/>
                  </a:lnTo>
                  <a:lnTo>
                    <a:pt x="1263552" y="407035"/>
                  </a:lnTo>
                  <a:lnTo>
                    <a:pt x="1275181" y="376217"/>
                  </a:lnTo>
                  <a:lnTo>
                    <a:pt x="1289137" y="344235"/>
                  </a:lnTo>
                  <a:lnTo>
                    <a:pt x="1306000" y="312835"/>
                  </a:lnTo>
                  <a:lnTo>
                    <a:pt x="1325770" y="279691"/>
                  </a:lnTo>
                  <a:lnTo>
                    <a:pt x="1349029" y="247128"/>
                  </a:lnTo>
                  <a:lnTo>
                    <a:pt x="1376940" y="214566"/>
                  </a:lnTo>
                  <a:lnTo>
                    <a:pt x="1408340" y="182584"/>
                  </a:lnTo>
                  <a:lnTo>
                    <a:pt x="1443228" y="151184"/>
                  </a:lnTo>
                  <a:lnTo>
                    <a:pt x="1484513" y="121529"/>
                  </a:lnTo>
                  <a:lnTo>
                    <a:pt x="1528706" y="93037"/>
                  </a:lnTo>
                  <a:lnTo>
                    <a:pt x="1579876" y="66288"/>
                  </a:lnTo>
                  <a:lnTo>
                    <a:pt x="1709545" y="15700"/>
                  </a:lnTo>
                  <a:lnTo>
                    <a:pt x="1723501" y="13374"/>
                  </a:lnTo>
                  <a:lnTo>
                    <a:pt x="1740364" y="11629"/>
                  </a:lnTo>
                  <a:lnTo>
                    <a:pt x="1760715" y="9304"/>
                  </a:lnTo>
                  <a:lnTo>
                    <a:pt x="1782812" y="6396"/>
                  </a:lnTo>
                  <a:lnTo>
                    <a:pt x="1804908" y="4070"/>
                  </a:lnTo>
                  <a:lnTo>
                    <a:pt x="1827004" y="1744"/>
                  </a:lnTo>
                  <a:lnTo>
                    <a:pt x="1847356" y="581"/>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5" name="Oval 12287">
              <a:extLst>
                <a:ext uri="{FF2B5EF4-FFF2-40B4-BE49-F238E27FC236}">
                  <a16:creationId xmlns:a16="http://schemas.microsoft.com/office/drawing/2014/main" id="{F834D082-1635-45E3-9A6E-E35325D1E66C}"/>
                </a:ext>
              </a:extLst>
            </p:cNvPr>
            <p:cNvSpPr/>
            <p:nvPr/>
          </p:nvSpPr>
          <p:spPr>
            <a:xfrm>
              <a:off x="3843077" y="415956"/>
              <a:ext cx="282062" cy="281027"/>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 name="Freeform 18">
              <a:extLst>
                <a:ext uri="{FF2B5EF4-FFF2-40B4-BE49-F238E27FC236}">
                  <a16:creationId xmlns:a16="http://schemas.microsoft.com/office/drawing/2014/main" id="{69BB92E4-90ED-4BFD-AB58-779C7C0DB9ED}"/>
                </a:ext>
              </a:extLst>
            </p:cNvPr>
            <p:cNvSpPr>
              <a:spLocks/>
            </p:cNvSpPr>
            <p:nvPr/>
          </p:nvSpPr>
          <p:spPr bwMode="auto">
            <a:xfrm>
              <a:off x="4612312" y="708937"/>
              <a:ext cx="277876" cy="31680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7" name="Freeform 9">
              <a:extLst>
                <a:ext uri="{FF2B5EF4-FFF2-40B4-BE49-F238E27FC236}">
                  <a16:creationId xmlns:a16="http://schemas.microsoft.com/office/drawing/2014/main" id="{52065CAB-75BC-40D2-A68B-35021869F322}"/>
                </a:ext>
              </a:extLst>
            </p:cNvPr>
            <p:cNvSpPr>
              <a:spLocks noEditPoints="1"/>
            </p:cNvSpPr>
            <p:nvPr/>
          </p:nvSpPr>
          <p:spPr bwMode="auto">
            <a:xfrm>
              <a:off x="4838792" y="48540"/>
              <a:ext cx="213534" cy="300406"/>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8" name="Freeform 18">
              <a:extLst>
                <a:ext uri="{FF2B5EF4-FFF2-40B4-BE49-F238E27FC236}">
                  <a16:creationId xmlns:a16="http://schemas.microsoft.com/office/drawing/2014/main" id="{991EF8DE-B88E-4041-A9F2-DDB30F4A3BF5}"/>
                </a:ext>
              </a:extLst>
            </p:cNvPr>
            <p:cNvSpPr>
              <a:spLocks noEditPoints="1"/>
            </p:cNvSpPr>
            <p:nvPr/>
          </p:nvSpPr>
          <p:spPr bwMode="auto">
            <a:xfrm>
              <a:off x="5793258" y="43425"/>
              <a:ext cx="273901" cy="333043"/>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9" name="Freeform 9">
              <a:extLst>
                <a:ext uri="{FF2B5EF4-FFF2-40B4-BE49-F238E27FC236}">
                  <a16:creationId xmlns:a16="http://schemas.microsoft.com/office/drawing/2014/main" id="{44A20A06-AB68-4716-91B2-1736592BBE8B}"/>
                </a:ext>
              </a:extLst>
            </p:cNvPr>
            <p:cNvSpPr>
              <a:spLocks/>
            </p:cNvSpPr>
            <p:nvPr/>
          </p:nvSpPr>
          <p:spPr bwMode="auto">
            <a:xfrm>
              <a:off x="5415764" y="147954"/>
              <a:ext cx="309009" cy="316438"/>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0" name="Rounded Rectangle 3">
              <a:extLst>
                <a:ext uri="{FF2B5EF4-FFF2-40B4-BE49-F238E27FC236}">
                  <a16:creationId xmlns:a16="http://schemas.microsoft.com/office/drawing/2014/main" id="{926FED7B-05FA-42DD-8B4D-AF12927CE0F1}"/>
                </a:ext>
              </a:extLst>
            </p:cNvPr>
            <p:cNvSpPr/>
            <p:nvPr/>
          </p:nvSpPr>
          <p:spPr>
            <a:xfrm>
              <a:off x="5325086" y="675294"/>
              <a:ext cx="196879" cy="277574"/>
            </a:xfrm>
            <a:custGeom>
              <a:avLst/>
              <a:gdLst/>
              <a:ahLst/>
              <a:cxnLst/>
              <a:rect l="l" t="t" r="r" b="b"/>
              <a:pathLst>
                <a:path w="2808312" h="3959361">
                  <a:moveTo>
                    <a:pt x="1738109" y="1502623"/>
                  </a:moveTo>
                  <a:cubicBezTo>
                    <a:pt x="1698494" y="1505955"/>
                    <a:pt x="1662802" y="1532425"/>
                    <a:pt x="1649662" y="1572585"/>
                  </a:cubicBezTo>
                  <a:lnTo>
                    <a:pt x="1336420" y="2529999"/>
                  </a:lnTo>
                  <a:lnTo>
                    <a:pt x="1170819" y="1967482"/>
                  </a:lnTo>
                  <a:cubicBezTo>
                    <a:pt x="1169810" y="1964053"/>
                    <a:pt x="1168637" y="1960718"/>
                    <a:pt x="1165857" y="1958078"/>
                  </a:cubicBezTo>
                  <a:cubicBezTo>
                    <a:pt x="1162466" y="1917013"/>
                    <a:pt x="1133587" y="1880907"/>
                    <a:pt x="1091436" y="1869613"/>
                  </a:cubicBezTo>
                  <a:cubicBezTo>
                    <a:pt x="1037014" y="1855031"/>
                    <a:pt x="981075" y="1887327"/>
                    <a:pt x="966493" y="1941749"/>
                  </a:cubicBezTo>
                  <a:lnTo>
                    <a:pt x="813486" y="2512780"/>
                  </a:lnTo>
                  <a:lnTo>
                    <a:pt x="510833" y="2512781"/>
                  </a:lnTo>
                  <a:cubicBezTo>
                    <a:pt x="454492" y="2512781"/>
                    <a:pt x="408818" y="2558454"/>
                    <a:pt x="408818" y="2614795"/>
                  </a:cubicBezTo>
                  <a:cubicBezTo>
                    <a:pt x="408818" y="2671137"/>
                    <a:pt x="454492" y="2716811"/>
                    <a:pt x="510833" y="2716811"/>
                  </a:cubicBezTo>
                  <a:lnTo>
                    <a:pt x="844268" y="2716810"/>
                  </a:lnTo>
                  <a:cubicBezTo>
                    <a:pt x="869730" y="2716810"/>
                    <a:pt x="893013" y="2707482"/>
                    <a:pt x="910119" y="2691168"/>
                  </a:cubicBezTo>
                  <a:cubicBezTo>
                    <a:pt x="950467" y="2686878"/>
                    <a:pt x="985744" y="2658215"/>
                    <a:pt x="996885" y="2616640"/>
                  </a:cubicBezTo>
                  <a:lnTo>
                    <a:pt x="1069480" y="2345710"/>
                  </a:lnTo>
                  <a:lnTo>
                    <a:pt x="1221708" y="2862804"/>
                  </a:lnTo>
                  <a:cubicBezTo>
                    <a:pt x="1237619" y="2916852"/>
                    <a:pt x="1294332" y="2947769"/>
                    <a:pt x="1348381" y="2931857"/>
                  </a:cubicBezTo>
                  <a:cubicBezTo>
                    <a:pt x="1377289" y="2923346"/>
                    <a:pt x="1399580" y="2903162"/>
                    <a:pt x="1410808" y="2877564"/>
                  </a:cubicBezTo>
                  <a:cubicBezTo>
                    <a:pt x="1431400" y="2866427"/>
                    <a:pt x="1447266" y="2847340"/>
                    <a:pt x="1455104" y="2823380"/>
                  </a:cubicBezTo>
                  <a:lnTo>
                    <a:pt x="1737413" y="1960519"/>
                  </a:lnTo>
                  <a:lnTo>
                    <a:pt x="1896950" y="2555918"/>
                  </a:lnTo>
                  <a:cubicBezTo>
                    <a:pt x="1898423" y="2561416"/>
                    <a:pt x="1900318" y="2566688"/>
                    <a:pt x="1904388" y="2570895"/>
                  </a:cubicBezTo>
                  <a:lnTo>
                    <a:pt x="1902338" y="2581051"/>
                  </a:lnTo>
                  <a:cubicBezTo>
                    <a:pt x="1902338" y="2637392"/>
                    <a:pt x="1948013" y="2683065"/>
                    <a:pt x="2004353" y="2683065"/>
                  </a:cubicBezTo>
                  <a:lnTo>
                    <a:pt x="2360148" y="2683065"/>
                  </a:lnTo>
                  <a:cubicBezTo>
                    <a:pt x="2416490" y="2683066"/>
                    <a:pt x="2462164" y="2637391"/>
                    <a:pt x="2462164" y="2581050"/>
                  </a:cubicBezTo>
                  <a:cubicBezTo>
                    <a:pt x="2462163" y="2524710"/>
                    <a:pt x="2416489" y="2479036"/>
                    <a:pt x="2360148" y="2479036"/>
                  </a:cubicBezTo>
                  <a:lnTo>
                    <a:pt x="2087576" y="2479036"/>
                  </a:lnTo>
                  <a:lnTo>
                    <a:pt x="1853652" y="1606016"/>
                  </a:lnTo>
                  <a:cubicBezTo>
                    <a:pt x="1852530" y="1601831"/>
                    <a:pt x="1851164" y="1597776"/>
                    <a:pt x="1847944" y="1594527"/>
                  </a:cubicBezTo>
                  <a:cubicBezTo>
                    <a:pt x="1844394" y="1555407"/>
                    <a:pt x="1818065" y="1520347"/>
                    <a:pt x="1778342" y="1507351"/>
                  </a:cubicBezTo>
                  <a:cubicBezTo>
                    <a:pt x="1764955" y="1502970"/>
                    <a:pt x="1751315" y="1501511"/>
                    <a:pt x="1738109" y="1502623"/>
                  </a:cubicBezTo>
                  <a:close/>
                  <a:moveTo>
                    <a:pt x="526301" y="856060"/>
                  </a:moveTo>
                  <a:lnTo>
                    <a:pt x="2300267" y="856060"/>
                  </a:lnTo>
                  <a:cubicBezTo>
                    <a:pt x="2414458" y="856060"/>
                    <a:pt x="2507029" y="948631"/>
                    <a:pt x="2507029" y="1062822"/>
                  </a:cubicBezTo>
                  <a:lnTo>
                    <a:pt x="2507029" y="3433376"/>
                  </a:lnTo>
                  <a:cubicBezTo>
                    <a:pt x="2507029" y="3547567"/>
                    <a:pt x="2414458" y="3640138"/>
                    <a:pt x="2300267" y="3640138"/>
                  </a:cubicBezTo>
                  <a:lnTo>
                    <a:pt x="526301" y="3640138"/>
                  </a:lnTo>
                  <a:cubicBezTo>
                    <a:pt x="412110" y="3640138"/>
                    <a:pt x="319539" y="3547567"/>
                    <a:pt x="319539" y="3433376"/>
                  </a:cubicBezTo>
                  <a:lnTo>
                    <a:pt x="319539" y="1062822"/>
                  </a:lnTo>
                  <a:cubicBezTo>
                    <a:pt x="319539" y="948631"/>
                    <a:pt x="412110" y="856060"/>
                    <a:pt x="526301" y="856060"/>
                  </a:cubicBezTo>
                  <a:close/>
                  <a:moveTo>
                    <a:pt x="449756" y="735931"/>
                  </a:moveTo>
                  <a:cubicBezTo>
                    <a:pt x="325711" y="735931"/>
                    <a:pt x="225152" y="836490"/>
                    <a:pt x="225152" y="960535"/>
                  </a:cubicBezTo>
                  <a:lnTo>
                    <a:pt x="225152" y="3535663"/>
                  </a:lnTo>
                  <a:cubicBezTo>
                    <a:pt x="225152" y="3659708"/>
                    <a:pt x="325711" y="3760267"/>
                    <a:pt x="449756" y="3760267"/>
                  </a:cubicBezTo>
                  <a:lnTo>
                    <a:pt x="2376812" y="3760267"/>
                  </a:lnTo>
                  <a:cubicBezTo>
                    <a:pt x="2500857" y="3760267"/>
                    <a:pt x="2601416" y="3659708"/>
                    <a:pt x="2601416" y="3535663"/>
                  </a:cubicBezTo>
                  <a:lnTo>
                    <a:pt x="2601416" y="960535"/>
                  </a:lnTo>
                  <a:cubicBezTo>
                    <a:pt x="2601416" y="836490"/>
                    <a:pt x="2500857" y="735931"/>
                    <a:pt x="2376812" y="735931"/>
                  </a:cubicBezTo>
                  <a:close/>
                  <a:moveTo>
                    <a:pt x="1318649" y="0"/>
                  </a:moveTo>
                  <a:lnTo>
                    <a:pt x="1489663" y="0"/>
                  </a:lnTo>
                  <a:cubicBezTo>
                    <a:pt x="1561746" y="0"/>
                    <a:pt x="1620180" y="58434"/>
                    <a:pt x="1620180" y="130517"/>
                  </a:cubicBezTo>
                  <a:lnTo>
                    <a:pt x="1620180" y="344214"/>
                  </a:lnTo>
                  <a:lnTo>
                    <a:pt x="1795633" y="344214"/>
                  </a:lnTo>
                  <a:cubicBezTo>
                    <a:pt x="1809834" y="344214"/>
                    <a:pt x="1821347" y="355727"/>
                    <a:pt x="1821347" y="369928"/>
                  </a:cubicBezTo>
                  <a:lnTo>
                    <a:pt x="1821347" y="523106"/>
                  </a:lnTo>
                  <a:lnTo>
                    <a:pt x="1872208" y="523106"/>
                  </a:lnTo>
                  <a:lnTo>
                    <a:pt x="1872208" y="522399"/>
                  </a:lnTo>
                  <a:lnTo>
                    <a:pt x="2597408" y="522399"/>
                  </a:lnTo>
                  <a:cubicBezTo>
                    <a:pt x="2713887" y="522399"/>
                    <a:pt x="2808312" y="614377"/>
                    <a:pt x="2808312" y="727838"/>
                  </a:cubicBezTo>
                  <a:lnTo>
                    <a:pt x="2808312" y="3753922"/>
                  </a:lnTo>
                  <a:cubicBezTo>
                    <a:pt x="2808312" y="3867383"/>
                    <a:pt x="2713887" y="3959361"/>
                    <a:pt x="2597408" y="3959361"/>
                  </a:cubicBezTo>
                  <a:lnTo>
                    <a:pt x="210904" y="3959361"/>
                  </a:lnTo>
                  <a:cubicBezTo>
                    <a:pt x="94425" y="3959361"/>
                    <a:pt x="0" y="3867383"/>
                    <a:pt x="0" y="3753922"/>
                  </a:cubicBezTo>
                  <a:lnTo>
                    <a:pt x="0" y="727838"/>
                  </a:lnTo>
                  <a:cubicBezTo>
                    <a:pt x="0" y="614377"/>
                    <a:pt x="94425" y="522399"/>
                    <a:pt x="210904" y="522399"/>
                  </a:cubicBezTo>
                  <a:lnTo>
                    <a:pt x="936104" y="522399"/>
                  </a:lnTo>
                  <a:lnTo>
                    <a:pt x="936104" y="523106"/>
                  </a:lnTo>
                  <a:lnTo>
                    <a:pt x="986965" y="523106"/>
                  </a:lnTo>
                  <a:lnTo>
                    <a:pt x="986965" y="369928"/>
                  </a:lnTo>
                  <a:cubicBezTo>
                    <a:pt x="986965" y="355727"/>
                    <a:pt x="998478" y="344214"/>
                    <a:pt x="1012679" y="344214"/>
                  </a:cubicBezTo>
                  <a:lnTo>
                    <a:pt x="1188132" y="344214"/>
                  </a:lnTo>
                  <a:lnTo>
                    <a:pt x="1188132" y="130517"/>
                  </a:lnTo>
                  <a:cubicBezTo>
                    <a:pt x="1188132" y="58434"/>
                    <a:pt x="1246566" y="0"/>
                    <a:pt x="131864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Oval 3">
              <a:extLst>
                <a:ext uri="{FF2B5EF4-FFF2-40B4-BE49-F238E27FC236}">
                  <a16:creationId xmlns:a16="http://schemas.microsoft.com/office/drawing/2014/main" id="{26691123-32CB-45F6-B786-8E43E3CE4574}"/>
                </a:ext>
              </a:extLst>
            </p:cNvPr>
            <p:cNvSpPr/>
            <p:nvPr/>
          </p:nvSpPr>
          <p:spPr>
            <a:xfrm>
              <a:off x="6107312" y="43425"/>
              <a:ext cx="305387" cy="305387"/>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 name="Freeform 9">
              <a:extLst>
                <a:ext uri="{FF2B5EF4-FFF2-40B4-BE49-F238E27FC236}">
                  <a16:creationId xmlns:a16="http://schemas.microsoft.com/office/drawing/2014/main" id="{923985B5-80E5-4F5A-B8B2-4A5FFD35186C}"/>
                </a:ext>
              </a:extLst>
            </p:cNvPr>
            <p:cNvSpPr>
              <a:spLocks/>
            </p:cNvSpPr>
            <p:nvPr/>
          </p:nvSpPr>
          <p:spPr bwMode="auto">
            <a:xfrm>
              <a:off x="2794115" y="14216"/>
              <a:ext cx="286470" cy="291957"/>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3" name="Freeform 19">
              <a:extLst>
                <a:ext uri="{FF2B5EF4-FFF2-40B4-BE49-F238E27FC236}">
                  <a16:creationId xmlns:a16="http://schemas.microsoft.com/office/drawing/2014/main" id="{A5573D18-625D-4FB0-BB4D-7E468C39A3E0}"/>
                </a:ext>
              </a:extLst>
            </p:cNvPr>
            <p:cNvSpPr>
              <a:spLocks noEditPoints="1"/>
            </p:cNvSpPr>
            <p:nvPr/>
          </p:nvSpPr>
          <p:spPr bwMode="auto">
            <a:xfrm>
              <a:off x="3380997" y="166898"/>
              <a:ext cx="295509" cy="149725"/>
            </a:xfrm>
            <a:custGeom>
              <a:avLst/>
              <a:gdLst>
                <a:gd name="T0" fmla="*/ 1865 w 3600"/>
                <a:gd name="T1" fmla="*/ 593 h 1824"/>
                <a:gd name="T2" fmla="*/ 1911 w 3600"/>
                <a:gd name="T3" fmla="*/ 800 h 1824"/>
                <a:gd name="T4" fmla="*/ 2124 w 3600"/>
                <a:gd name="T5" fmla="*/ 800 h 1824"/>
                <a:gd name="T6" fmla="*/ 2171 w 3600"/>
                <a:gd name="T7" fmla="*/ 593 h 1824"/>
                <a:gd name="T8" fmla="*/ 1800 w 3600"/>
                <a:gd name="T9" fmla="*/ 406 h 1824"/>
                <a:gd name="T10" fmla="*/ 2184 w 3600"/>
                <a:gd name="T11" fmla="*/ 580 h 1824"/>
                <a:gd name="T12" fmla="*/ 2302 w 3600"/>
                <a:gd name="T13" fmla="*/ 987 h 1824"/>
                <a:gd name="T14" fmla="*/ 2076 w 3600"/>
                <a:gd name="T15" fmla="*/ 1338 h 1824"/>
                <a:gd name="T16" fmla="*/ 1653 w 3600"/>
                <a:gd name="T17" fmla="*/ 1400 h 1824"/>
                <a:gd name="T18" fmla="*/ 1340 w 3600"/>
                <a:gd name="T19" fmla="*/ 1127 h 1824"/>
                <a:gd name="T20" fmla="*/ 1340 w 3600"/>
                <a:gd name="T21" fmla="*/ 698 h 1824"/>
                <a:gd name="T22" fmla="*/ 1653 w 3600"/>
                <a:gd name="T23" fmla="*/ 427 h 1824"/>
                <a:gd name="T24" fmla="*/ 2513 w 3600"/>
                <a:gd name="T25" fmla="*/ 437 h 1824"/>
                <a:gd name="T26" fmla="*/ 2645 w 3600"/>
                <a:gd name="T27" fmla="*/ 847 h 1824"/>
                <a:gd name="T28" fmla="*/ 2575 w 3600"/>
                <a:gd name="T29" fmla="*/ 1255 h 1824"/>
                <a:gd name="T30" fmla="*/ 2402 w 3600"/>
                <a:gd name="T31" fmla="*/ 1507 h 1824"/>
                <a:gd name="T32" fmla="*/ 2780 w 3600"/>
                <a:gd name="T33" fmla="*/ 1369 h 1824"/>
                <a:gd name="T34" fmla="*/ 3244 w 3600"/>
                <a:gd name="T35" fmla="*/ 1060 h 1824"/>
                <a:gd name="T36" fmla="*/ 3382 w 3600"/>
                <a:gd name="T37" fmla="*/ 927 h 1824"/>
                <a:gd name="T38" fmla="*/ 3329 w 3600"/>
                <a:gd name="T39" fmla="*/ 831 h 1824"/>
                <a:gd name="T40" fmla="*/ 3160 w 3600"/>
                <a:gd name="T41" fmla="*/ 686 h 1824"/>
                <a:gd name="T42" fmla="*/ 2580 w 3600"/>
                <a:gd name="T43" fmla="*/ 335 h 1824"/>
                <a:gd name="T44" fmla="*/ 636 w 3600"/>
                <a:gd name="T45" fmla="*/ 540 h 1824"/>
                <a:gd name="T46" fmla="*/ 293 w 3600"/>
                <a:gd name="T47" fmla="*/ 800 h 1824"/>
                <a:gd name="T48" fmla="*/ 209 w 3600"/>
                <a:gd name="T49" fmla="*/ 884 h 1824"/>
                <a:gd name="T50" fmla="*/ 271 w 3600"/>
                <a:gd name="T51" fmla="*/ 1004 h 1824"/>
                <a:gd name="T52" fmla="*/ 404 w 3600"/>
                <a:gd name="T53" fmla="*/ 1109 h 1824"/>
                <a:gd name="T54" fmla="*/ 767 w 3600"/>
                <a:gd name="T55" fmla="*/ 1357 h 1824"/>
                <a:gd name="T56" fmla="*/ 1240 w 3600"/>
                <a:gd name="T57" fmla="*/ 1562 h 1824"/>
                <a:gd name="T58" fmla="*/ 1015 w 3600"/>
                <a:gd name="T59" fmla="*/ 1227 h 1824"/>
                <a:gd name="T60" fmla="*/ 951 w 3600"/>
                <a:gd name="T61" fmla="*/ 802 h 1824"/>
                <a:gd name="T62" fmla="*/ 1115 w 3600"/>
                <a:gd name="T63" fmla="*/ 395 h 1824"/>
                <a:gd name="T64" fmla="*/ 1567 w 3600"/>
                <a:gd name="T65" fmla="*/ 249 h 1824"/>
                <a:gd name="T66" fmla="*/ 1225 w 3600"/>
                <a:gd name="T67" fmla="*/ 507 h 1824"/>
                <a:gd name="T68" fmla="*/ 1104 w 3600"/>
                <a:gd name="T69" fmla="*/ 947 h 1824"/>
                <a:gd name="T70" fmla="*/ 1289 w 3600"/>
                <a:gd name="T71" fmla="*/ 1384 h 1824"/>
                <a:gd name="T72" fmla="*/ 1689 w 3600"/>
                <a:gd name="T73" fmla="*/ 1607 h 1824"/>
                <a:gd name="T74" fmla="*/ 2176 w 3600"/>
                <a:gd name="T75" fmla="*/ 1491 h 1824"/>
                <a:gd name="T76" fmla="*/ 2465 w 3600"/>
                <a:gd name="T77" fmla="*/ 1113 h 1824"/>
                <a:gd name="T78" fmla="*/ 2433 w 3600"/>
                <a:gd name="T79" fmla="*/ 633 h 1824"/>
                <a:gd name="T80" fmla="*/ 2144 w 3600"/>
                <a:gd name="T81" fmla="*/ 304 h 1824"/>
                <a:gd name="T82" fmla="*/ 1733 w 3600"/>
                <a:gd name="T83" fmla="*/ 213 h 1824"/>
                <a:gd name="T84" fmla="*/ 2087 w 3600"/>
                <a:gd name="T85" fmla="*/ 18 h 1824"/>
                <a:gd name="T86" fmla="*/ 2680 w 3600"/>
                <a:gd name="T87" fmla="*/ 215 h 1824"/>
                <a:gd name="T88" fmla="*/ 3331 w 3600"/>
                <a:gd name="T89" fmla="*/ 615 h 1824"/>
                <a:gd name="T90" fmla="*/ 3584 w 3600"/>
                <a:gd name="T91" fmla="*/ 855 h 1824"/>
                <a:gd name="T92" fmla="*/ 3542 w 3600"/>
                <a:gd name="T93" fmla="*/ 1015 h 1824"/>
                <a:gd name="T94" fmla="*/ 3236 w 3600"/>
                <a:gd name="T95" fmla="*/ 1273 h 1824"/>
                <a:gd name="T96" fmla="*/ 2613 w 3600"/>
                <a:gd name="T97" fmla="*/ 1638 h 1824"/>
                <a:gd name="T98" fmla="*/ 1844 w 3600"/>
                <a:gd name="T99" fmla="*/ 1824 h 1824"/>
                <a:gd name="T100" fmla="*/ 1113 w 3600"/>
                <a:gd name="T101" fmla="*/ 1693 h 1824"/>
                <a:gd name="T102" fmla="*/ 533 w 3600"/>
                <a:gd name="T103" fmla="*/ 1397 h 1824"/>
                <a:gd name="T104" fmla="*/ 58 w 3600"/>
                <a:gd name="T105" fmla="*/ 1020 h 1824"/>
                <a:gd name="T106" fmla="*/ 24 w 3600"/>
                <a:gd name="T107" fmla="*/ 851 h 1824"/>
                <a:gd name="T108" fmla="*/ 191 w 3600"/>
                <a:gd name="T109" fmla="*/ 677 h 1824"/>
                <a:gd name="T110" fmla="*/ 431 w 3600"/>
                <a:gd name="T111" fmla="*/ 491 h 1824"/>
                <a:gd name="T112" fmla="*/ 1047 w 3600"/>
                <a:gd name="T113" fmla="*/ 149 h 1824"/>
                <a:gd name="T114" fmla="*/ 1464 w 3600"/>
                <a:gd name="T115" fmla="*/ 24 h 1824"/>
                <a:gd name="T116" fmla="*/ 1624 w 3600"/>
                <a:gd name="T117" fmla="*/ 6 h 1824"/>
                <a:gd name="T118" fmla="*/ 1747 w 3600"/>
                <a:gd name="T119" fmla="*/ 0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00" h="1824">
                  <a:moveTo>
                    <a:pt x="2018" y="497"/>
                  </a:moveTo>
                  <a:lnTo>
                    <a:pt x="1978" y="502"/>
                  </a:lnTo>
                  <a:lnTo>
                    <a:pt x="1944" y="515"/>
                  </a:lnTo>
                  <a:lnTo>
                    <a:pt x="1911" y="535"/>
                  </a:lnTo>
                  <a:lnTo>
                    <a:pt x="1885" y="560"/>
                  </a:lnTo>
                  <a:lnTo>
                    <a:pt x="1865" y="593"/>
                  </a:lnTo>
                  <a:lnTo>
                    <a:pt x="1853" y="627"/>
                  </a:lnTo>
                  <a:lnTo>
                    <a:pt x="1847" y="667"/>
                  </a:lnTo>
                  <a:lnTo>
                    <a:pt x="1853" y="706"/>
                  </a:lnTo>
                  <a:lnTo>
                    <a:pt x="1865" y="742"/>
                  </a:lnTo>
                  <a:lnTo>
                    <a:pt x="1885" y="773"/>
                  </a:lnTo>
                  <a:lnTo>
                    <a:pt x="1911" y="800"/>
                  </a:lnTo>
                  <a:lnTo>
                    <a:pt x="1944" y="820"/>
                  </a:lnTo>
                  <a:lnTo>
                    <a:pt x="1978" y="833"/>
                  </a:lnTo>
                  <a:lnTo>
                    <a:pt x="2018" y="837"/>
                  </a:lnTo>
                  <a:lnTo>
                    <a:pt x="2056" y="833"/>
                  </a:lnTo>
                  <a:lnTo>
                    <a:pt x="2093" y="820"/>
                  </a:lnTo>
                  <a:lnTo>
                    <a:pt x="2124" y="800"/>
                  </a:lnTo>
                  <a:lnTo>
                    <a:pt x="2151" y="773"/>
                  </a:lnTo>
                  <a:lnTo>
                    <a:pt x="2171" y="742"/>
                  </a:lnTo>
                  <a:lnTo>
                    <a:pt x="2184" y="706"/>
                  </a:lnTo>
                  <a:lnTo>
                    <a:pt x="2187" y="667"/>
                  </a:lnTo>
                  <a:lnTo>
                    <a:pt x="2184" y="627"/>
                  </a:lnTo>
                  <a:lnTo>
                    <a:pt x="2171" y="593"/>
                  </a:lnTo>
                  <a:lnTo>
                    <a:pt x="2151" y="560"/>
                  </a:lnTo>
                  <a:lnTo>
                    <a:pt x="2124" y="535"/>
                  </a:lnTo>
                  <a:lnTo>
                    <a:pt x="2093" y="515"/>
                  </a:lnTo>
                  <a:lnTo>
                    <a:pt x="2056" y="502"/>
                  </a:lnTo>
                  <a:lnTo>
                    <a:pt x="2018" y="497"/>
                  </a:lnTo>
                  <a:close/>
                  <a:moveTo>
                    <a:pt x="1800" y="406"/>
                  </a:moveTo>
                  <a:lnTo>
                    <a:pt x="1875" y="411"/>
                  </a:lnTo>
                  <a:lnTo>
                    <a:pt x="1947" y="427"/>
                  </a:lnTo>
                  <a:lnTo>
                    <a:pt x="2015" y="453"/>
                  </a:lnTo>
                  <a:lnTo>
                    <a:pt x="2076" y="487"/>
                  </a:lnTo>
                  <a:lnTo>
                    <a:pt x="2133" y="529"/>
                  </a:lnTo>
                  <a:lnTo>
                    <a:pt x="2184" y="580"/>
                  </a:lnTo>
                  <a:lnTo>
                    <a:pt x="2225" y="637"/>
                  </a:lnTo>
                  <a:lnTo>
                    <a:pt x="2260" y="698"/>
                  </a:lnTo>
                  <a:lnTo>
                    <a:pt x="2287" y="766"/>
                  </a:lnTo>
                  <a:lnTo>
                    <a:pt x="2302" y="838"/>
                  </a:lnTo>
                  <a:lnTo>
                    <a:pt x="2307" y="913"/>
                  </a:lnTo>
                  <a:lnTo>
                    <a:pt x="2302" y="987"/>
                  </a:lnTo>
                  <a:lnTo>
                    <a:pt x="2287" y="1060"/>
                  </a:lnTo>
                  <a:lnTo>
                    <a:pt x="2260" y="1127"/>
                  </a:lnTo>
                  <a:lnTo>
                    <a:pt x="2225" y="1189"/>
                  </a:lnTo>
                  <a:lnTo>
                    <a:pt x="2184" y="1246"/>
                  </a:lnTo>
                  <a:lnTo>
                    <a:pt x="2133" y="1297"/>
                  </a:lnTo>
                  <a:lnTo>
                    <a:pt x="2076" y="1338"/>
                  </a:lnTo>
                  <a:lnTo>
                    <a:pt x="2015" y="1375"/>
                  </a:lnTo>
                  <a:lnTo>
                    <a:pt x="1947" y="1400"/>
                  </a:lnTo>
                  <a:lnTo>
                    <a:pt x="1875" y="1415"/>
                  </a:lnTo>
                  <a:lnTo>
                    <a:pt x="1800" y="1422"/>
                  </a:lnTo>
                  <a:lnTo>
                    <a:pt x="1725" y="1415"/>
                  </a:lnTo>
                  <a:lnTo>
                    <a:pt x="1653" y="1400"/>
                  </a:lnTo>
                  <a:lnTo>
                    <a:pt x="1585" y="1375"/>
                  </a:lnTo>
                  <a:lnTo>
                    <a:pt x="1524" y="1338"/>
                  </a:lnTo>
                  <a:lnTo>
                    <a:pt x="1467" y="1297"/>
                  </a:lnTo>
                  <a:lnTo>
                    <a:pt x="1416" y="1246"/>
                  </a:lnTo>
                  <a:lnTo>
                    <a:pt x="1375" y="1189"/>
                  </a:lnTo>
                  <a:lnTo>
                    <a:pt x="1340" y="1127"/>
                  </a:lnTo>
                  <a:lnTo>
                    <a:pt x="1313" y="1060"/>
                  </a:lnTo>
                  <a:lnTo>
                    <a:pt x="1298" y="987"/>
                  </a:lnTo>
                  <a:lnTo>
                    <a:pt x="1293" y="913"/>
                  </a:lnTo>
                  <a:lnTo>
                    <a:pt x="1298" y="838"/>
                  </a:lnTo>
                  <a:lnTo>
                    <a:pt x="1313" y="766"/>
                  </a:lnTo>
                  <a:lnTo>
                    <a:pt x="1340" y="698"/>
                  </a:lnTo>
                  <a:lnTo>
                    <a:pt x="1375" y="637"/>
                  </a:lnTo>
                  <a:lnTo>
                    <a:pt x="1416" y="580"/>
                  </a:lnTo>
                  <a:lnTo>
                    <a:pt x="1467" y="529"/>
                  </a:lnTo>
                  <a:lnTo>
                    <a:pt x="1524" y="487"/>
                  </a:lnTo>
                  <a:lnTo>
                    <a:pt x="1585" y="453"/>
                  </a:lnTo>
                  <a:lnTo>
                    <a:pt x="1653" y="427"/>
                  </a:lnTo>
                  <a:lnTo>
                    <a:pt x="1725" y="411"/>
                  </a:lnTo>
                  <a:lnTo>
                    <a:pt x="1800" y="406"/>
                  </a:lnTo>
                  <a:close/>
                  <a:moveTo>
                    <a:pt x="2356" y="257"/>
                  </a:moveTo>
                  <a:lnTo>
                    <a:pt x="2444" y="349"/>
                  </a:lnTo>
                  <a:lnTo>
                    <a:pt x="2478" y="391"/>
                  </a:lnTo>
                  <a:lnTo>
                    <a:pt x="2513" y="437"/>
                  </a:lnTo>
                  <a:lnTo>
                    <a:pt x="2545" y="484"/>
                  </a:lnTo>
                  <a:lnTo>
                    <a:pt x="2575" y="533"/>
                  </a:lnTo>
                  <a:lnTo>
                    <a:pt x="2596" y="586"/>
                  </a:lnTo>
                  <a:lnTo>
                    <a:pt x="2622" y="677"/>
                  </a:lnTo>
                  <a:lnTo>
                    <a:pt x="2638" y="764"/>
                  </a:lnTo>
                  <a:lnTo>
                    <a:pt x="2645" y="847"/>
                  </a:lnTo>
                  <a:lnTo>
                    <a:pt x="2647" y="926"/>
                  </a:lnTo>
                  <a:lnTo>
                    <a:pt x="2644" y="1000"/>
                  </a:lnTo>
                  <a:lnTo>
                    <a:pt x="2633" y="1071"/>
                  </a:lnTo>
                  <a:lnTo>
                    <a:pt x="2616" y="1137"/>
                  </a:lnTo>
                  <a:lnTo>
                    <a:pt x="2598" y="1197"/>
                  </a:lnTo>
                  <a:lnTo>
                    <a:pt x="2575" y="1255"/>
                  </a:lnTo>
                  <a:lnTo>
                    <a:pt x="2549" y="1307"/>
                  </a:lnTo>
                  <a:lnTo>
                    <a:pt x="2520" y="1355"/>
                  </a:lnTo>
                  <a:lnTo>
                    <a:pt x="2491" y="1400"/>
                  </a:lnTo>
                  <a:lnTo>
                    <a:pt x="2460" y="1440"/>
                  </a:lnTo>
                  <a:lnTo>
                    <a:pt x="2431" y="1475"/>
                  </a:lnTo>
                  <a:lnTo>
                    <a:pt x="2402" y="1507"/>
                  </a:lnTo>
                  <a:lnTo>
                    <a:pt x="2373" y="1535"/>
                  </a:lnTo>
                  <a:lnTo>
                    <a:pt x="2347" y="1558"/>
                  </a:lnTo>
                  <a:lnTo>
                    <a:pt x="2324" y="1577"/>
                  </a:lnTo>
                  <a:lnTo>
                    <a:pt x="2482" y="1515"/>
                  </a:lnTo>
                  <a:lnTo>
                    <a:pt x="2633" y="1446"/>
                  </a:lnTo>
                  <a:lnTo>
                    <a:pt x="2780" y="1369"/>
                  </a:lnTo>
                  <a:lnTo>
                    <a:pt x="2920" y="1286"/>
                  </a:lnTo>
                  <a:lnTo>
                    <a:pt x="3053" y="1200"/>
                  </a:lnTo>
                  <a:lnTo>
                    <a:pt x="3180" y="1109"/>
                  </a:lnTo>
                  <a:lnTo>
                    <a:pt x="3198" y="1097"/>
                  </a:lnTo>
                  <a:lnTo>
                    <a:pt x="3220" y="1078"/>
                  </a:lnTo>
                  <a:lnTo>
                    <a:pt x="3244" y="1060"/>
                  </a:lnTo>
                  <a:lnTo>
                    <a:pt x="3271" y="1038"/>
                  </a:lnTo>
                  <a:lnTo>
                    <a:pt x="3296" y="1015"/>
                  </a:lnTo>
                  <a:lnTo>
                    <a:pt x="3322" y="993"/>
                  </a:lnTo>
                  <a:lnTo>
                    <a:pt x="3345" y="969"/>
                  </a:lnTo>
                  <a:lnTo>
                    <a:pt x="3365" y="947"/>
                  </a:lnTo>
                  <a:lnTo>
                    <a:pt x="3382" y="927"/>
                  </a:lnTo>
                  <a:lnTo>
                    <a:pt x="3391" y="909"/>
                  </a:lnTo>
                  <a:lnTo>
                    <a:pt x="3393" y="897"/>
                  </a:lnTo>
                  <a:lnTo>
                    <a:pt x="3385" y="886"/>
                  </a:lnTo>
                  <a:lnTo>
                    <a:pt x="3371" y="871"/>
                  </a:lnTo>
                  <a:lnTo>
                    <a:pt x="3353" y="853"/>
                  </a:lnTo>
                  <a:lnTo>
                    <a:pt x="3329" y="831"/>
                  </a:lnTo>
                  <a:lnTo>
                    <a:pt x="3304" y="807"/>
                  </a:lnTo>
                  <a:lnTo>
                    <a:pt x="3275" y="782"/>
                  </a:lnTo>
                  <a:lnTo>
                    <a:pt x="3245" y="757"/>
                  </a:lnTo>
                  <a:lnTo>
                    <a:pt x="3216" y="733"/>
                  </a:lnTo>
                  <a:lnTo>
                    <a:pt x="3187" y="707"/>
                  </a:lnTo>
                  <a:lnTo>
                    <a:pt x="3160" y="686"/>
                  </a:lnTo>
                  <a:lnTo>
                    <a:pt x="3071" y="622"/>
                  </a:lnTo>
                  <a:lnTo>
                    <a:pt x="2980" y="560"/>
                  </a:lnTo>
                  <a:lnTo>
                    <a:pt x="2885" y="498"/>
                  </a:lnTo>
                  <a:lnTo>
                    <a:pt x="2787" y="438"/>
                  </a:lnTo>
                  <a:lnTo>
                    <a:pt x="2685" y="384"/>
                  </a:lnTo>
                  <a:lnTo>
                    <a:pt x="2580" y="335"/>
                  </a:lnTo>
                  <a:lnTo>
                    <a:pt x="2469" y="291"/>
                  </a:lnTo>
                  <a:lnTo>
                    <a:pt x="2356" y="257"/>
                  </a:lnTo>
                  <a:close/>
                  <a:moveTo>
                    <a:pt x="1224" y="257"/>
                  </a:moveTo>
                  <a:lnTo>
                    <a:pt x="1016" y="337"/>
                  </a:lnTo>
                  <a:lnTo>
                    <a:pt x="716" y="493"/>
                  </a:lnTo>
                  <a:lnTo>
                    <a:pt x="636" y="540"/>
                  </a:lnTo>
                  <a:lnTo>
                    <a:pt x="558" y="593"/>
                  </a:lnTo>
                  <a:lnTo>
                    <a:pt x="484" y="649"/>
                  </a:lnTo>
                  <a:lnTo>
                    <a:pt x="409" y="706"/>
                  </a:lnTo>
                  <a:lnTo>
                    <a:pt x="336" y="760"/>
                  </a:lnTo>
                  <a:lnTo>
                    <a:pt x="313" y="782"/>
                  </a:lnTo>
                  <a:lnTo>
                    <a:pt x="293" y="800"/>
                  </a:lnTo>
                  <a:lnTo>
                    <a:pt x="276" y="815"/>
                  </a:lnTo>
                  <a:lnTo>
                    <a:pt x="258" y="831"/>
                  </a:lnTo>
                  <a:lnTo>
                    <a:pt x="240" y="847"/>
                  </a:lnTo>
                  <a:lnTo>
                    <a:pt x="216" y="869"/>
                  </a:lnTo>
                  <a:lnTo>
                    <a:pt x="215" y="875"/>
                  </a:lnTo>
                  <a:lnTo>
                    <a:pt x="209" y="884"/>
                  </a:lnTo>
                  <a:lnTo>
                    <a:pt x="205" y="897"/>
                  </a:lnTo>
                  <a:lnTo>
                    <a:pt x="202" y="913"/>
                  </a:lnTo>
                  <a:lnTo>
                    <a:pt x="202" y="929"/>
                  </a:lnTo>
                  <a:lnTo>
                    <a:pt x="207" y="946"/>
                  </a:lnTo>
                  <a:lnTo>
                    <a:pt x="242" y="977"/>
                  </a:lnTo>
                  <a:lnTo>
                    <a:pt x="271" y="1004"/>
                  </a:lnTo>
                  <a:lnTo>
                    <a:pt x="296" y="1026"/>
                  </a:lnTo>
                  <a:lnTo>
                    <a:pt x="320" y="1044"/>
                  </a:lnTo>
                  <a:lnTo>
                    <a:pt x="340" y="1060"/>
                  </a:lnTo>
                  <a:lnTo>
                    <a:pt x="360" y="1077"/>
                  </a:lnTo>
                  <a:lnTo>
                    <a:pt x="382" y="1093"/>
                  </a:lnTo>
                  <a:lnTo>
                    <a:pt x="404" y="1109"/>
                  </a:lnTo>
                  <a:lnTo>
                    <a:pt x="427" y="1129"/>
                  </a:lnTo>
                  <a:lnTo>
                    <a:pt x="484" y="1169"/>
                  </a:lnTo>
                  <a:lnTo>
                    <a:pt x="547" y="1215"/>
                  </a:lnTo>
                  <a:lnTo>
                    <a:pt x="616" y="1262"/>
                  </a:lnTo>
                  <a:lnTo>
                    <a:pt x="689" y="1309"/>
                  </a:lnTo>
                  <a:lnTo>
                    <a:pt x="767" y="1357"/>
                  </a:lnTo>
                  <a:lnTo>
                    <a:pt x="845" y="1404"/>
                  </a:lnTo>
                  <a:lnTo>
                    <a:pt x="927" y="1446"/>
                  </a:lnTo>
                  <a:lnTo>
                    <a:pt x="1007" y="1486"/>
                  </a:lnTo>
                  <a:lnTo>
                    <a:pt x="1087" y="1518"/>
                  </a:lnTo>
                  <a:lnTo>
                    <a:pt x="1165" y="1544"/>
                  </a:lnTo>
                  <a:lnTo>
                    <a:pt x="1240" y="1562"/>
                  </a:lnTo>
                  <a:lnTo>
                    <a:pt x="1196" y="1507"/>
                  </a:lnTo>
                  <a:lnTo>
                    <a:pt x="1155" y="1453"/>
                  </a:lnTo>
                  <a:lnTo>
                    <a:pt x="1115" y="1398"/>
                  </a:lnTo>
                  <a:lnTo>
                    <a:pt x="1078" y="1344"/>
                  </a:lnTo>
                  <a:lnTo>
                    <a:pt x="1044" y="1286"/>
                  </a:lnTo>
                  <a:lnTo>
                    <a:pt x="1015" y="1227"/>
                  </a:lnTo>
                  <a:lnTo>
                    <a:pt x="991" y="1166"/>
                  </a:lnTo>
                  <a:lnTo>
                    <a:pt x="971" y="1100"/>
                  </a:lnTo>
                  <a:lnTo>
                    <a:pt x="956" y="1031"/>
                  </a:lnTo>
                  <a:lnTo>
                    <a:pt x="947" y="960"/>
                  </a:lnTo>
                  <a:lnTo>
                    <a:pt x="945" y="884"/>
                  </a:lnTo>
                  <a:lnTo>
                    <a:pt x="951" y="802"/>
                  </a:lnTo>
                  <a:lnTo>
                    <a:pt x="964" y="717"/>
                  </a:lnTo>
                  <a:lnTo>
                    <a:pt x="984" y="626"/>
                  </a:lnTo>
                  <a:lnTo>
                    <a:pt x="1005" y="562"/>
                  </a:lnTo>
                  <a:lnTo>
                    <a:pt x="1036" y="502"/>
                  </a:lnTo>
                  <a:lnTo>
                    <a:pt x="1073" y="446"/>
                  </a:lnTo>
                  <a:lnTo>
                    <a:pt x="1115" y="395"/>
                  </a:lnTo>
                  <a:lnTo>
                    <a:pt x="1158" y="344"/>
                  </a:lnTo>
                  <a:lnTo>
                    <a:pt x="1200" y="298"/>
                  </a:lnTo>
                  <a:lnTo>
                    <a:pt x="1240" y="257"/>
                  </a:lnTo>
                  <a:lnTo>
                    <a:pt x="1224" y="257"/>
                  </a:lnTo>
                  <a:close/>
                  <a:moveTo>
                    <a:pt x="1733" y="213"/>
                  </a:moveTo>
                  <a:lnTo>
                    <a:pt x="1567" y="249"/>
                  </a:lnTo>
                  <a:lnTo>
                    <a:pt x="1500" y="278"/>
                  </a:lnTo>
                  <a:lnTo>
                    <a:pt x="1436" y="313"/>
                  </a:lnTo>
                  <a:lnTo>
                    <a:pt x="1376" y="355"/>
                  </a:lnTo>
                  <a:lnTo>
                    <a:pt x="1322" y="400"/>
                  </a:lnTo>
                  <a:lnTo>
                    <a:pt x="1271" y="451"/>
                  </a:lnTo>
                  <a:lnTo>
                    <a:pt x="1225" y="507"/>
                  </a:lnTo>
                  <a:lnTo>
                    <a:pt x="1185" y="567"/>
                  </a:lnTo>
                  <a:lnTo>
                    <a:pt x="1155" y="635"/>
                  </a:lnTo>
                  <a:lnTo>
                    <a:pt x="1127" y="706"/>
                  </a:lnTo>
                  <a:lnTo>
                    <a:pt x="1109" y="786"/>
                  </a:lnTo>
                  <a:lnTo>
                    <a:pt x="1102" y="867"/>
                  </a:lnTo>
                  <a:lnTo>
                    <a:pt x="1104" y="947"/>
                  </a:lnTo>
                  <a:lnTo>
                    <a:pt x="1115" y="1027"/>
                  </a:lnTo>
                  <a:lnTo>
                    <a:pt x="1135" y="1106"/>
                  </a:lnTo>
                  <a:lnTo>
                    <a:pt x="1162" y="1182"/>
                  </a:lnTo>
                  <a:lnTo>
                    <a:pt x="1198" y="1253"/>
                  </a:lnTo>
                  <a:lnTo>
                    <a:pt x="1240" y="1320"/>
                  </a:lnTo>
                  <a:lnTo>
                    <a:pt x="1289" y="1384"/>
                  </a:lnTo>
                  <a:lnTo>
                    <a:pt x="1345" y="1440"/>
                  </a:lnTo>
                  <a:lnTo>
                    <a:pt x="1405" y="1489"/>
                  </a:lnTo>
                  <a:lnTo>
                    <a:pt x="1471" y="1533"/>
                  </a:lnTo>
                  <a:lnTo>
                    <a:pt x="1540" y="1567"/>
                  </a:lnTo>
                  <a:lnTo>
                    <a:pt x="1613" y="1591"/>
                  </a:lnTo>
                  <a:lnTo>
                    <a:pt x="1689" y="1607"/>
                  </a:lnTo>
                  <a:lnTo>
                    <a:pt x="1767" y="1611"/>
                  </a:lnTo>
                  <a:lnTo>
                    <a:pt x="1847" y="1606"/>
                  </a:lnTo>
                  <a:lnTo>
                    <a:pt x="1940" y="1586"/>
                  </a:lnTo>
                  <a:lnTo>
                    <a:pt x="2025" y="1562"/>
                  </a:lnTo>
                  <a:lnTo>
                    <a:pt x="2104" y="1529"/>
                  </a:lnTo>
                  <a:lnTo>
                    <a:pt x="2176" y="1491"/>
                  </a:lnTo>
                  <a:lnTo>
                    <a:pt x="2240" y="1446"/>
                  </a:lnTo>
                  <a:lnTo>
                    <a:pt x="2298" y="1393"/>
                  </a:lnTo>
                  <a:lnTo>
                    <a:pt x="2349" y="1335"/>
                  </a:lnTo>
                  <a:lnTo>
                    <a:pt x="2393" y="1269"/>
                  </a:lnTo>
                  <a:lnTo>
                    <a:pt x="2433" y="1197"/>
                  </a:lnTo>
                  <a:lnTo>
                    <a:pt x="2465" y="1113"/>
                  </a:lnTo>
                  <a:lnTo>
                    <a:pt x="2485" y="1029"/>
                  </a:lnTo>
                  <a:lnTo>
                    <a:pt x="2495" y="946"/>
                  </a:lnTo>
                  <a:lnTo>
                    <a:pt x="2493" y="864"/>
                  </a:lnTo>
                  <a:lnTo>
                    <a:pt x="2482" y="784"/>
                  </a:lnTo>
                  <a:lnTo>
                    <a:pt x="2462" y="707"/>
                  </a:lnTo>
                  <a:lnTo>
                    <a:pt x="2433" y="633"/>
                  </a:lnTo>
                  <a:lnTo>
                    <a:pt x="2396" y="564"/>
                  </a:lnTo>
                  <a:lnTo>
                    <a:pt x="2355" y="500"/>
                  </a:lnTo>
                  <a:lnTo>
                    <a:pt x="2307" y="440"/>
                  </a:lnTo>
                  <a:lnTo>
                    <a:pt x="2256" y="387"/>
                  </a:lnTo>
                  <a:lnTo>
                    <a:pt x="2202" y="342"/>
                  </a:lnTo>
                  <a:lnTo>
                    <a:pt x="2144" y="304"/>
                  </a:lnTo>
                  <a:lnTo>
                    <a:pt x="2084" y="273"/>
                  </a:lnTo>
                  <a:lnTo>
                    <a:pt x="2024" y="251"/>
                  </a:lnTo>
                  <a:lnTo>
                    <a:pt x="1958" y="233"/>
                  </a:lnTo>
                  <a:lnTo>
                    <a:pt x="1891" y="222"/>
                  </a:lnTo>
                  <a:lnTo>
                    <a:pt x="1815" y="215"/>
                  </a:lnTo>
                  <a:lnTo>
                    <a:pt x="1733" y="213"/>
                  </a:lnTo>
                  <a:close/>
                  <a:moveTo>
                    <a:pt x="1796" y="0"/>
                  </a:moveTo>
                  <a:lnTo>
                    <a:pt x="1849" y="2"/>
                  </a:lnTo>
                  <a:lnTo>
                    <a:pt x="1907" y="4"/>
                  </a:lnTo>
                  <a:lnTo>
                    <a:pt x="1965" y="7"/>
                  </a:lnTo>
                  <a:lnTo>
                    <a:pt x="2027" y="11"/>
                  </a:lnTo>
                  <a:lnTo>
                    <a:pt x="2087" y="18"/>
                  </a:lnTo>
                  <a:lnTo>
                    <a:pt x="2147" y="27"/>
                  </a:lnTo>
                  <a:lnTo>
                    <a:pt x="2204" y="38"/>
                  </a:lnTo>
                  <a:lnTo>
                    <a:pt x="2256" y="53"/>
                  </a:lnTo>
                  <a:lnTo>
                    <a:pt x="2405" y="102"/>
                  </a:lnTo>
                  <a:lnTo>
                    <a:pt x="2545" y="157"/>
                  </a:lnTo>
                  <a:lnTo>
                    <a:pt x="2680" y="215"/>
                  </a:lnTo>
                  <a:lnTo>
                    <a:pt x="2809" y="277"/>
                  </a:lnTo>
                  <a:lnTo>
                    <a:pt x="2933" y="346"/>
                  </a:lnTo>
                  <a:lnTo>
                    <a:pt x="3051" y="417"/>
                  </a:lnTo>
                  <a:lnTo>
                    <a:pt x="3167" y="495"/>
                  </a:lnTo>
                  <a:lnTo>
                    <a:pt x="3280" y="577"/>
                  </a:lnTo>
                  <a:lnTo>
                    <a:pt x="3331" y="615"/>
                  </a:lnTo>
                  <a:lnTo>
                    <a:pt x="3382" y="653"/>
                  </a:lnTo>
                  <a:lnTo>
                    <a:pt x="3431" y="691"/>
                  </a:lnTo>
                  <a:lnTo>
                    <a:pt x="3480" y="733"/>
                  </a:lnTo>
                  <a:lnTo>
                    <a:pt x="3524" y="777"/>
                  </a:lnTo>
                  <a:lnTo>
                    <a:pt x="3564" y="826"/>
                  </a:lnTo>
                  <a:lnTo>
                    <a:pt x="3584" y="855"/>
                  </a:lnTo>
                  <a:lnTo>
                    <a:pt x="3596" y="882"/>
                  </a:lnTo>
                  <a:lnTo>
                    <a:pt x="3600" y="913"/>
                  </a:lnTo>
                  <a:lnTo>
                    <a:pt x="3596" y="944"/>
                  </a:lnTo>
                  <a:lnTo>
                    <a:pt x="3584" y="977"/>
                  </a:lnTo>
                  <a:lnTo>
                    <a:pt x="3562" y="998"/>
                  </a:lnTo>
                  <a:lnTo>
                    <a:pt x="3542" y="1015"/>
                  </a:lnTo>
                  <a:lnTo>
                    <a:pt x="3525" y="1031"/>
                  </a:lnTo>
                  <a:lnTo>
                    <a:pt x="3507" y="1047"/>
                  </a:lnTo>
                  <a:lnTo>
                    <a:pt x="3484" y="1069"/>
                  </a:lnTo>
                  <a:lnTo>
                    <a:pt x="3402" y="1137"/>
                  </a:lnTo>
                  <a:lnTo>
                    <a:pt x="3320" y="1206"/>
                  </a:lnTo>
                  <a:lnTo>
                    <a:pt x="3236" y="1273"/>
                  </a:lnTo>
                  <a:lnTo>
                    <a:pt x="3147" y="1337"/>
                  </a:lnTo>
                  <a:lnTo>
                    <a:pt x="3047" y="1404"/>
                  </a:lnTo>
                  <a:lnTo>
                    <a:pt x="2944" y="1467"/>
                  </a:lnTo>
                  <a:lnTo>
                    <a:pt x="2838" y="1527"/>
                  </a:lnTo>
                  <a:lnTo>
                    <a:pt x="2727" y="1586"/>
                  </a:lnTo>
                  <a:lnTo>
                    <a:pt x="2613" y="1638"/>
                  </a:lnTo>
                  <a:lnTo>
                    <a:pt x="2495" y="1687"/>
                  </a:lnTo>
                  <a:lnTo>
                    <a:pt x="2371" y="1731"/>
                  </a:lnTo>
                  <a:lnTo>
                    <a:pt x="2240" y="1769"/>
                  </a:lnTo>
                  <a:lnTo>
                    <a:pt x="2107" y="1798"/>
                  </a:lnTo>
                  <a:lnTo>
                    <a:pt x="1975" y="1817"/>
                  </a:lnTo>
                  <a:lnTo>
                    <a:pt x="1844" y="1824"/>
                  </a:lnTo>
                  <a:lnTo>
                    <a:pt x="1715" y="1822"/>
                  </a:lnTo>
                  <a:lnTo>
                    <a:pt x="1589" y="1809"/>
                  </a:lnTo>
                  <a:lnTo>
                    <a:pt x="1465" y="1791"/>
                  </a:lnTo>
                  <a:lnTo>
                    <a:pt x="1344" y="1764"/>
                  </a:lnTo>
                  <a:lnTo>
                    <a:pt x="1225" y="1731"/>
                  </a:lnTo>
                  <a:lnTo>
                    <a:pt x="1113" y="1693"/>
                  </a:lnTo>
                  <a:lnTo>
                    <a:pt x="1002" y="1649"/>
                  </a:lnTo>
                  <a:lnTo>
                    <a:pt x="896" y="1604"/>
                  </a:lnTo>
                  <a:lnTo>
                    <a:pt x="798" y="1553"/>
                  </a:lnTo>
                  <a:lnTo>
                    <a:pt x="704" y="1502"/>
                  </a:lnTo>
                  <a:lnTo>
                    <a:pt x="615" y="1449"/>
                  </a:lnTo>
                  <a:lnTo>
                    <a:pt x="533" y="1397"/>
                  </a:lnTo>
                  <a:lnTo>
                    <a:pt x="422" y="1320"/>
                  </a:lnTo>
                  <a:lnTo>
                    <a:pt x="316" y="1238"/>
                  </a:lnTo>
                  <a:lnTo>
                    <a:pt x="215" y="1157"/>
                  </a:lnTo>
                  <a:lnTo>
                    <a:pt x="113" y="1073"/>
                  </a:lnTo>
                  <a:lnTo>
                    <a:pt x="85" y="1049"/>
                  </a:lnTo>
                  <a:lnTo>
                    <a:pt x="58" y="1020"/>
                  </a:lnTo>
                  <a:lnTo>
                    <a:pt x="33" y="989"/>
                  </a:lnTo>
                  <a:lnTo>
                    <a:pt x="13" y="953"/>
                  </a:lnTo>
                  <a:lnTo>
                    <a:pt x="0" y="917"/>
                  </a:lnTo>
                  <a:lnTo>
                    <a:pt x="0" y="898"/>
                  </a:lnTo>
                  <a:lnTo>
                    <a:pt x="9" y="875"/>
                  </a:lnTo>
                  <a:lnTo>
                    <a:pt x="24" y="851"/>
                  </a:lnTo>
                  <a:lnTo>
                    <a:pt x="45" y="822"/>
                  </a:lnTo>
                  <a:lnTo>
                    <a:pt x="69" y="793"/>
                  </a:lnTo>
                  <a:lnTo>
                    <a:pt x="98" y="764"/>
                  </a:lnTo>
                  <a:lnTo>
                    <a:pt x="129" y="735"/>
                  </a:lnTo>
                  <a:lnTo>
                    <a:pt x="160" y="704"/>
                  </a:lnTo>
                  <a:lnTo>
                    <a:pt x="191" y="677"/>
                  </a:lnTo>
                  <a:lnTo>
                    <a:pt x="222" y="649"/>
                  </a:lnTo>
                  <a:lnTo>
                    <a:pt x="251" y="626"/>
                  </a:lnTo>
                  <a:lnTo>
                    <a:pt x="276" y="606"/>
                  </a:lnTo>
                  <a:lnTo>
                    <a:pt x="296" y="589"/>
                  </a:lnTo>
                  <a:lnTo>
                    <a:pt x="313" y="577"/>
                  </a:lnTo>
                  <a:lnTo>
                    <a:pt x="431" y="491"/>
                  </a:lnTo>
                  <a:lnTo>
                    <a:pt x="545" y="415"/>
                  </a:lnTo>
                  <a:lnTo>
                    <a:pt x="655" y="346"/>
                  </a:lnTo>
                  <a:lnTo>
                    <a:pt x="760" y="286"/>
                  </a:lnTo>
                  <a:lnTo>
                    <a:pt x="860" y="233"/>
                  </a:lnTo>
                  <a:lnTo>
                    <a:pt x="956" y="187"/>
                  </a:lnTo>
                  <a:lnTo>
                    <a:pt x="1047" y="149"/>
                  </a:lnTo>
                  <a:lnTo>
                    <a:pt x="1131" y="117"/>
                  </a:lnTo>
                  <a:lnTo>
                    <a:pt x="1211" y="89"/>
                  </a:lnTo>
                  <a:lnTo>
                    <a:pt x="1284" y="66"/>
                  </a:lnTo>
                  <a:lnTo>
                    <a:pt x="1351" y="49"/>
                  </a:lnTo>
                  <a:lnTo>
                    <a:pt x="1411" y="35"/>
                  </a:lnTo>
                  <a:lnTo>
                    <a:pt x="1464" y="24"/>
                  </a:lnTo>
                  <a:lnTo>
                    <a:pt x="1509" y="17"/>
                  </a:lnTo>
                  <a:lnTo>
                    <a:pt x="1547" y="11"/>
                  </a:lnTo>
                  <a:lnTo>
                    <a:pt x="1580" y="7"/>
                  </a:lnTo>
                  <a:lnTo>
                    <a:pt x="1602" y="6"/>
                  </a:lnTo>
                  <a:lnTo>
                    <a:pt x="1618" y="6"/>
                  </a:lnTo>
                  <a:lnTo>
                    <a:pt x="1624" y="6"/>
                  </a:lnTo>
                  <a:lnTo>
                    <a:pt x="1618" y="6"/>
                  </a:lnTo>
                  <a:lnTo>
                    <a:pt x="1624" y="6"/>
                  </a:lnTo>
                  <a:lnTo>
                    <a:pt x="1642" y="4"/>
                  </a:lnTo>
                  <a:lnTo>
                    <a:pt x="1669" y="2"/>
                  </a:lnTo>
                  <a:lnTo>
                    <a:pt x="1704" y="2"/>
                  </a:lnTo>
                  <a:lnTo>
                    <a:pt x="1747" y="0"/>
                  </a:lnTo>
                  <a:lnTo>
                    <a:pt x="179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4" name="Oval 1">
              <a:extLst>
                <a:ext uri="{FF2B5EF4-FFF2-40B4-BE49-F238E27FC236}">
                  <a16:creationId xmlns:a16="http://schemas.microsoft.com/office/drawing/2014/main" id="{5D5C6A2F-396D-4A03-BAC9-8C68979DCB9A}"/>
                </a:ext>
              </a:extLst>
            </p:cNvPr>
            <p:cNvSpPr/>
            <p:nvPr/>
          </p:nvSpPr>
          <p:spPr>
            <a:xfrm>
              <a:off x="3725628" y="94418"/>
              <a:ext cx="284572" cy="306011"/>
            </a:xfrm>
            <a:custGeom>
              <a:avLst/>
              <a:gdLst/>
              <a:ahLst/>
              <a:cxnLst/>
              <a:rect l="l" t="t" r="r" b="b"/>
              <a:pathLst>
                <a:path w="4669637" h="50214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85" name="Group 84">
              <a:extLst>
                <a:ext uri="{FF2B5EF4-FFF2-40B4-BE49-F238E27FC236}">
                  <a16:creationId xmlns:a16="http://schemas.microsoft.com/office/drawing/2014/main" id="{95FE7030-8F72-4935-9126-EDB88D74B4F4}"/>
                </a:ext>
              </a:extLst>
            </p:cNvPr>
            <p:cNvGrpSpPr/>
            <p:nvPr/>
          </p:nvGrpSpPr>
          <p:grpSpPr>
            <a:xfrm>
              <a:off x="3100246" y="76423"/>
              <a:ext cx="323876" cy="330677"/>
              <a:chOff x="2062550" y="1001048"/>
              <a:chExt cx="5068291" cy="5174720"/>
            </a:xfrm>
            <a:grpFill/>
          </p:grpSpPr>
          <p:sp>
            <p:nvSpPr>
              <p:cNvPr id="94" name="Freeform 18">
                <a:extLst>
                  <a:ext uri="{FF2B5EF4-FFF2-40B4-BE49-F238E27FC236}">
                    <a16:creationId xmlns:a16="http://schemas.microsoft.com/office/drawing/2014/main" id="{BF0130B1-1DB4-4DCE-BA50-A6D983547CBF}"/>
                  </a:ext>
                </a:extLst>
              </p:cNvPr>
              <p:cNvSpPr>
                <a:spLocks/>
              </p:cNvSpPr>
              <p:nvPr/>
            </p:nvSpPr>
            <p:spPr bwMode="auto">
              <a:xfrm>
                <a:off x="4767053"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5" name="Freeform 27">
                <a:extLst>
                  <a:ext uri="{FF2B5EF4-FFF2-40B4-BE49-F238E27FC236}">
                    <a16:creationId xmlns:a16="http://schemas.microsoft.com/office/drawing/2014/main" id="{128C298D-42DD-454C-9129-1F0DE52DAFB3}"/>
                  </a:ext>
                </a:extLst>
              </p:cNvPr>
              <p:cNvSpPr>
                <a:spLocks noEditPoints="1"/>
              </p:cNvSpPr>
              <p:nvPr/>
            </p:nvSpPr>
            <p:spPr bwMode="auto">
              <a:xfrm>
                <a:off x="3419872" y="2274221"/>
                <a:ext cx="1925638" cy="3692538"/>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6" name="Freeform 45">
                <a:extLst>
                  <a:ext uri="{FF2B5EF4-FFF2-40B4-BE49-F238E27FC236}">
                    <a16:creationId xmlns:a16="http://schemas.microsoft.com/office/drawing/2014/main" id="{7F770A3B-8E72-47CD-9D37-E372CAC33534}"/>
                  </a:ext>
                </a:extLst>
              </p:cNvPr>
              <p:cNvSpPr>
                <a:spLocks noEditPoints="1"/>
              </p:cNvSpPr>
              <p:nvPr/>
            </p:nvSpPr>
            <p:spPr bwMode="auto">
              <a:xfrm>
                <a:off x="3841671" y="2252358"/>
                <a:ext cx="1951038" cy="3489266"/>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7" name="Freeform 18">
                <a:extLst>
                  <a:ext uri="{FF2B5EF4-FFF2-40B4-BE49-F238E27FC236}">
                    <a16:creationId xmlns:a16="http://schemas.microsoft.com/office/drawing/2014/main" id="{6ECB69C1-D825-49B3-9786-DAC4CDF0F59D}"/>
                  </a:ext>
                </a:extLst>
              </p:cNvPr>
              <p:cNvSpPr>
                <a:spLocks/>
              </p:cNvSpPr>
              <p:nvPr/>
            </p:nvSpPr>
            <p:spPr bwMode="auto">
              <a:xfrm flipH="1">
                <a:off x="2062550"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8" name="Freeform 54">
                <a:extLst>
                  <a:ext uri="{FF2B5EF4-FFF2-40B4-BE49-F238E27FC236}">
                    <a16:creationId xmlns:a16="http://schemas.microsoft.com/office/drawing/2014/main" id="{C03A5604-D7B1-457F-B824-FF3C0BA24069}"/>
                  </a:ext>
                </a:extLst>
              </p:cNvPr>
              <p:cNvSpPr>
                <a:spLocks noEditPoints="1"/>
              </p:cNvSpPr>
              <p:nvPr/>
            </p:nvSpPr>
            <p:spPr bwMode="auto">
              <a:xfrm>
                <a:off x="4366556" y="1001048"/>
                <a:ext cx="460794" cy="5174720"/>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grpSp>
        <p:sp>
          <p:nvSpPr>
            <p:cNvPr id="86" name="Oval 19">
              <a:extLst>
                <a:ext uri="{FF2B5EF4-FFF2-40B4-BE49-F238E27FC236}">
                  <a16:creationId xmlns:a16="http://schemas.microsoft.com/office/drawing/2014/main" id="{C7375531-F86A-4D1A-9B4F-9B7767347969}"/>
                </a:ext>
              </a:extLst>
            </p:cNvPr>
            <p:cNvSpPr/>
            <p:nvPr/>
          </p:nvSpPr>
          <p:spPr>
            <a:xfrm rot="7840081">
              <a:off x="5220968" y="21654"/>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87" name="Round Same Side Corner Rectangle 3">
              <a:extLst>
                <a:ext uri="{FF2B5EF4-FFF2-40B4-BE49-F238E27FC236}">
                  <a16:creationId xmlns:a16="http://schemas.microsoft.com/office/drawing/2014/main" id="{74977F66-66AB-4681-8579-CB275BDE1343}"/>
                </a:ext>
              </a:extLst>
            </p:cNvPr>
            <p:cNvSpPr/>
            <p:nvPr/>
          </p:nvSpPr>
          <p:spPr>
            <a:xfrm>
              <a:off x="4099789" y="53492"/>
              <a:ext cx="313419" cy="205786"/>
            </a:xfrm>
            <a:custGeom>
              <a:avLst/>
              <a:gdLst/>
              <a:ahLst/>
              <a:cxnLst/>
              <a:rect l="l" t="t" r="r" b="b"/>
              <a:pathLst>
                <a:path w="3948136" h="2592287">
                  <a:moveTo>
                    <a:pt x="658036" y="1188131"/>
                  </a:moveTo>
                  <a:lnTo>
                    <a:pt x="1067865" y="1188131"/>
                  </a:lnTo>
                  <a:cubicBezTo>
                    <a:pt x="1127518" y="1188131"/>
                    <a:pt x="1175877" y="1236490"/>
                    <a:pt x="1175877" y="1296143"/>
                  </a:cubicBezTo>
                  <a:lnTo>
                    <a:pt x="1175877" y="1404155"/>
                  </a:lnTo>
                  <a:lnTo>
                    <a:pt x="550024" y="1404155"/>
                  </a:lnTo>
                  <a:lnTo>
                    <a:pt x="550024" y="1296143"/>
                  </a:lnTo>
                  <a:cubicBezTo>
                    <a:pt x="550024" y="1236490"/>
                    <a:pt x="598383" y="1188131"/>
                    <a:pt x="658036" y="1188131"/>
                  </a:cubicBezTo>
                  <a:close/>
                  <a:moveTo>
                    <a:pt x="1643930" y="756083"/>
                  </a:moveTo>
                  <a:lnTo>
                    <a:pt x="3084090" y="756083"/>
                  </a:lnTo>
                  <a:cubicBezTo>
                    <a:pt x="3263050" y="756083"/>
                    <a:pt x="3408126" y="901159"/>
                    <a:pt x="3408126" y="1080119"/>
                  </a:cubicBezTo>
                  <a:lnTo>
                    <a:pt x="3408126" y="1404155"/>
                  </a:lnTo>
                  <a:lnTo>
                    <a:pt x="1319894" y="1404155"/>
                  </a:lnTo>
                  <a:lnTo>
                    <a:pt x="1319894" y="1080119"/>
                  </a:lnTo>
                  <a:cubicBezTo>
                    <a:pt x="1319894" y="901159"/>
                    <a:pt x="1464970" y="756083"/>
                    <a:pt x="1643930" y="756083"/>
                  </a:cubicBezTo>
                  <a:close/>
                  <a:moveTo>
                    <a:pt x="869386" y="585928"/>
                  </a:moveTo>
                  <a:cubicBezTo>
                    <a:pt x="1011160" y="585928"/>
                    <a:pt x="1126090" y="700858"/>
                    <a:pt x="1126090" y="842632"/>
                  </a:cubicBezTo>
                  <a:cubicBezTo>
                    <a:pt x="1126090" y="984406"/>
                    <a:pt x="1011160" y="1099336"/>
                    <a:pt x="869386" y="1099336"/>
                  </a:cubicBezTo>
                  <a:cubicBezTo>
                    <a:pt x="727612" y="1099336"/>
                    <a:pt x="612682" y="984406"/>
                    <a:pt x="612682" y="842632"/>
                  </a:cubicBezTo>
                  <a:cubicBezTo>
                    <a:pt x="612682" y="700858"/>
                    <a:pt x="727612" y="585928"/>
                    <a:pt x="869386" y="585928"/>
                  </a:cubicBezTo>
                  <a:close/>
                  <a:moveTo>
                    <a:pt x="130829" y="0"/>
                  </a:moveTo>
                  <a:lnTo>
                    <a:pt x="337171" y="0"/>
                  </a:lnTo>
                  <a:cubicBezTo>
                    <a:pt x="409426" y="0"/>
                    <a:pt x="468000" y="58574"/>
                    <a:pt x="468000" y="130829"/>
                  </a:cubicBezTo>
                  <a:lnTo>
                    <a:pt x="468000" y="1512169"/>
                  </a:lnTo>
                  <a:lnTo>
                    <a:pt x="3480134" y="1512169"/>
                  </a:lnTo>
                  <a:lnTo>
                    <a:pt x="3480134" y="743121"/>
                  </a:lnTo>
                  <a:cubicBezTo>
                    <a:pt x="3480134" y="670866"/>
                    <a:pt x="3538708" y="612292"/>
                    <a:pt x="3610963" y="612292"/>
                  </a:cubicBezTo>
                  <a:lnTo>
                    <a:pt x="3817305" y="612292"/>
                  </a:lnTo>
                  <a:cubicBezTo>
                    <a:pt x="3889560" y="612292"/>
                    <a:pt x="3948134" y="670866"/>
                    <a:pt x="3948134" y="743121"/>
                  </a:cubicBezTo>
                  <a:lnTo>
                    <a:pt x="3948134" y="1512169"/>
                  </a:lnTo>
                  <a:lnTo>
                    <a:pt x="3948136" y="1512169"/>
                  </a:lnTo>
                  <a:lnTo>
                    <a:pt x="3948136" y="1980169"/>
                  </a:lnTo>
                  <a:lnTo>
                    <a:pt x="3948134" y="1980169"/>
                  </a:lnTo>
                  <a:lnTo>
                    <a:pt x="3948134" y="2592287"/>
                  </a:lnTo>
                  <a:lnTo>
                    <a:pt x="3480134" y="2592287"/>
                  </a:lnTo>
                  <a:lnTo>
                    <a:pt x="3480134" y="1980169"/>
                  </a:lnTo>
                  <a:lnTo>
                    <a:pt x="468000" y="1980169"/>
                  </a:lnTo>
                  <a:lnTo>
                    <a:pt x="468000" y="2592287"/>
                  </a:lnTo>
                  <a:lnTo>
                    <a:pt x="0" y="2592287"/>
                  </a:lnTo>
                  <a:lnTo>
                    <a:pt x="0" y="130829"/>
                  </a:lnTo>
                  <a:cubicBezTo>
                    <a:pt x="0" y="58574"/>
                    <a:pt x="58574" y="0"/>
                    <a:pt x="1308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8" name="Freeform 36">
              <a:extLst>
                <a:ext uri="{FF2B5EF4-FFF2-40B4-BE49-F238E27FC236}">
                  <a16:creationId xmlns:a16="http://schemas.microsoft.com/office/drawing/2014/main" id="{CBB4D6DF-9648-4CA9-961E-66717844E6FC}"/>
                </a:ext>
              </a:extLst>
            </p:cNvPr>
            <p:cNvSpPr>
              <a:spLocks noEditPoints="1"/>
            </p:cNvSpPr>
            <p:nvPr/>
          </p:nvSpPr>
          <p:spPr bwMode="auto">
            <a:xfrm>
              <a:off x="5836172" y="550811"/>
              <a:ext cx="271140" cy="292344"/>
            </a:xfrm>
            <a:custGeom>
              <a:avLst/>
              <a:gdLst>
                <a:gd name="T0" fmla="*/ 1409 w 3363"/>
                <a:gd name="T1" fmla="*/ 1886 h 3626"/>
                <a:gd name="T2" fmla="*/ 1554 w 3363"/>
                <a:gd name="T3" fmla="*/ 2044 h 3626"/>
                <a:gd name="T4" fmla="*/ 972 w 3363"/>
                <a:gd name="T5" fmla="*/ 2917 h 3626"/>
                <a:gd name="T6" fmla="*/ 852 w 3363"/>
                <a:gd name="T7" fmla="*/ 3126 h 3626"/>
                <a:gd name="T8" fmla="*/ 820 w 3363"/>
                <a:gd name="T9" fmla="*/ 3247 h 3626"/>
                <a:gd name="T10" fmla="*/ 836 w 3363"/>
                <a:gd name="T11" fmla="*/ 3317 h 3626"/>
                <a:gd name="T12" fmla="*/ 850 w 3363"/>
                <a:gd name="T13" fmla="*/ 3389 h 3626"/>
                <a:gd name="T14" fmla="*/ 829 w 3363"/>
                <a:gd name="T15" fmla="*/ 3475 h 3626"/>
                <a:gd name="T16" fmla="*/ 761 w 3363"/>
                <a:gd name="T17" fmla="*/ 3557 h 3626"/>
                <a:gd name="T18" fmla="*/ 656 w 3363"/>
                <a:gd name="T19" fmla="*/ 3607 h 3626"/>
                <a:gd name="T20" fmla="*/ 538 w 3363"/>
                <a:gd name="T21" fmla="*/ 3626 h 3626"/>
                <a:gd name="T22" fmla="*/ 436 w 3363"/>
                <a:gd name="T23" fmla="*/ 3602 h 3626"/>
                <a:gd name="T24" fmla="*/ 374 w 3363"/>
                <a:gd name="T25" fmla="*/ 3520 h 3626"/>
                <a:gd name="T26" fmla="*/ 358 w 3363"/>
                <a:gd name="T27" fmla="*/ 3413 h 3626"/>
                <a:gd name="T28" fmla="*/ 361 w 3363"/>
                <a:gd name="T29" fmla="*/ 3322 h 3626"/>
                <a:gd name="T30" fmla="*/ 338 w 3363"/>
                <a:gd name="T31" fmla="*/ 3238 h 3626"/>
                <a:gd name="T32" fmla="*/ 278 w 3363"/>
                <a:gd name="T33" fmla="*/ 3184 h 3626"/>
                <a:gd name="T34" fmla="*/ 198 w 3363"/>
                <a:gd name="T35" fmla="*/ 3138 h 3626"/>
                <a:gd name="T36" fmla="*/ 112 w 3363"/>
                <a:gd name="T37" fmla="*/ 3095 h 3626"/>
                <a:gd name="T38" fmla="*/ 41 w 3363"/>
                <a:gd name="T39" fmla="*/ 3040 h 3626"/>
                <a:gd name="T40" fmla="*/ 1 w 3363"/>
                <a:gd name="T41" fmla="*/ 2964 h 3626"/>
                <a:gd name="T42" fmla="*/ 12 w 3363"/>
                <a:gd name="T43" fmla="*/ 2855 h 3626"/>
                <a:gd name="T44" fmla="*/ 74 w 3363"/>
                <a:gd name="T45" fmla="*/ 2747 h 3626"/>
                <a:gd name="T46" fmla="*/ 170 w 3363"/>
                <a:gd name="T47" fmla="*/ 2702 h 3626"/>
                <a:gd name="T48" fmla="*/ 289 w 3363"/>
                <a:gd name="T49" fmla="*/ 2684 h 3626"/>
                <a:gd name="T50" fmla="*/ 412 w 3363"/>
                <a:gd name="T51" fmla="*/ 2660 h 3626"/>
                <a:gd name="T52" fmla="*/ 585 w 3363"/>
                <a:gd name="T53" fmla="*/ 2573 h 3626"/>
                <a:gd name="T54" fmla="*/ 760 w 3363"/>
                <a:gd name="T55" fmla="*/ 2437 h 3626"/>
                <a:gd name="T56" fmla="*/ 941 w 3363"/>
                <a:gd name="T57" fmla="*/ 2282 h 3626"/>
                <a:gd name="T58" fmla="*/ 1136 w 3363"/>
                <a:gd name="T59" fmla="*/ 2066 h 3626"/>
                <a:gd name="T60" fmla="*/ 1316 w 3363"/>
                <a:gd name="T61" fmla="*/ 1831 h 3626"/>
                <a:gd name="T62" fmla="*/ 2690 w 3363"/>
                <a:gd name="T63" fmla="*/ 9 h 3626"/>
                <a:gd name="T64" fmla="*/ 2761 w 3363"/>
                <a:gd name="T65" fmla="*/ 57 h 3626"/>
                <a:gd name="T66" fmla="*/ 2796 w 3363"/>
                <a:gd name="T67" fmla="*/ 138 h 3626"/>
                <a:gd name="T68" fmla="*/ 2814 w 3363"/>
                <a:gd name="T69" fmla="*/ 249 h 3626"/>
                <a:gd name="T70" fmla="*/ 2905 w 3363"/>
                <a:gd name="T71" fmla="*/ 282 h 3626"/>
                <a:gd name="T72" fmla="*/ 2990 w 3363"/>
                <a:gd name="T73" fmla="*/ 238 h 3626"/>
                <a:gd name="T74" fmla="*/ 3081 w 3363"/>
                <a:gd name="T75" fmla="*/ 184 h 3626"/>
                <a:gd name="T76" fmla="*/ 3200 w 3363"/>
                <a:gd name="T77" fmla="*/ 189 h 3626"/>
                <a:gd name="T78" fmla="*/ 3296 w 3363"/>
                <a:gd name="T79" fmla="*/ 255 h 3626"/>
                <a:gd name="T80" fmla="*/ 3354 w 3363"/>
                <a:gd name="T81" fmla="*/ 366 h 3626"/>
                <a:gd name="T82" fmla="*/ 3356 w 3363"/>
                <a:gd name="T83" fmla="*/ 526 h 3626"/>
                <a:gd name="T84" fmla="*/ 3301 w 3363"/>
                <a:gd name="T85" fmla="*/ 624 h 3626"/>
                <a:gd name="T86" fmla="*/ 3205 w 3363"/>
                <a:gd name="T87" fmla="*/ 680 h 3626"/>
                <a:gd name="T88" fmla="*/ 3094 w 3363"/>
                <a:gd name="T89" fmla="*/ 689 h 3626"/>
                <a:gd name="T90" fmla="*/ 2994 w 3363"/>
                <a:gd name="T91" fmla="*/ 644 h 3626"/>
                <a:gd name="T92" fmla="*/ 2883 w 3363"/>
                <a:gd name="T93" fmla="*/ 575 h 3626"/>
                <a:gd name="T94" fmla="*/ 2712 w 3363"/>
                <a:gd name="T95" fmla="*/ 607 h 3626"/>
                <a:gd name="T96" fmla="*/ 2570 w 3363"/>
                <a:gd name="T97" fmla="*/ 695 h 3626"/>
                <a:gd name="T98" fmla="*/ 2454 w 3363"/>
                <a:gd name="T99" fmla="*/ 815 h 3626"/>
                <a:gd name="T100" fmla="*/ 2354 w 3363"/>
                <a:gd name="T101" fmla="*/ 949 h 3626"/>
                <a:gd name="T102" fmla="*/ 2267 w 3363"/>
                <a:gd name="T103" fmla="*/ 1073 h 3626"/>
                <a:gd name="T104" fmla="*/ 1698 w 3363"/>
                <a:gd name="T105" fmla="*/ 1762 h 3626"/>
                <a:gd name="T106" fmla="*/ 1465 w 3363"/>
                <a:gd name="T107" fmla="*/ 1769 h 3626"/>
                <a:gd name="T108" fmla="*/ 1625 w 3363"/>
                <a:gd name="T109" fmla="*/ 1426 h 3626"/>
                <a:gd name="T110" fmla="*/ 1823 w 3363"/>
                <a:gd name="T111" fmla="*/ 1177 h 3626"/>
                <a:gd name="T112" fmla="*/ 2390 w 3363"/>
                <a:gd name="T113" fmla="*/ 369 h 3626"/>
                <a:gd name="T114" fmla="*/ 2416 w 3363"/>
                <a:gd name="T115" fmla="*/ 304 h 3626"/>
                <a:gd name="T116" fmla="*/ 2405 w 3363"/>
                <a:gd name="T117" fmla="*/ 231 h 3626"/>
                <a:gd name="T118" fmla="*/ 2400 w 3363"/>
                <a:gd name="T119" fmla="*/ 157 h 3626"/>
                <a:gd name="T120" fmla="*/ 2440 w 3363"/>
                <a:gd name="T121" fmla="*/ 82 h 3626"/>
                <a:gd name="T122" fmla="*/ 2610 w 3363"/>
                <a:gd name="T123" fmla="*/ 0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3" h="3626">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9" name="Oval 19">
              <a:extLst>
                <a:ext uri="{FF2B5EF4-FFF2-40B4-BE49-F238E27FC236}">
                  <a16:creationId xmlns:a16="http://schemas.microsoft.com/office/drawing/2014/main" id="{B9C37C1B-F8A9-48AD-ABA4-C1BD4BDD0F95}"/>
                </a:ext>
              </a:extLst>
            </p:cNvPr>
            <p:cNvSpPr/>
            <p:nvPr/>
          </p:nvSpPr>
          <p:spPr>
            <a:xfrm rot="7840081">
              <a:off x="3586804" y="1467179"/>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90" name="Oval 12287">
              <a:extLst>
                <a:ext uri="{FF2B5EF4-FFF2-40B4-BE49-F238E27FC236}">
                  <a16:creationId xmlns:a16="http://schemas.microsoft.com/office/drawing/2014/main" id="{A377721E-E48C-4A19-81A9-72DB12437466}"/>
                </a:ext>
              </a:extLst>
            </p:cNvPr>
            <p:cNvSpPr/>
            <p:nvPr/>
          </p:nvSpPr>
          <p:spPr>
            <a:xfrm>
              <a:off x="4229581" y="2162779"/>
              <a:ext cx="282062" cy="281027"/>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1" name="Parallelogram 8">
              <a:extLst>
                <a:ext uri="{FF2B5EF4-FFF2-40B4-BE49-F238E27FC236}">
                  <a16:creationId xmlns:a16="http://schemas.microsoft.com/office/drawing/2014/main" id="{1AFB9642-ECF9-4FE5-9B03-243282BF3D7A}"/>
                </a:ext>
              </a:extLst>
            </p:cNvPr>
            <p:cNvSpPr/>
            <p:nvPr/>
          </p:nvSpPr>
          <p:spPr>
            <a:xfrm>
              <a:off x="4912032" y="1041811"/>
              <a:ext cx="273280" cy="166694"/>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2" name="Parallelogram 8">
              <a:extLst>
                <a:ext uri="{FF2B5EF4-FFF2-40B4-BE49-F238E27FC236}">
                  <a16:creationId xmlns:a16="http://schemas.microsoft.com/office/drawing/2014/main" id="{18375353-3718-44BC-9FA2-A26491B2C1C0}"/>
                </a:ext>
              </a:extLst>
            </p:cNvPr>
            <p:cNvSpPr/>
            <p:nvPr/>
          </p:nvSpPr>
          <p:spPr>
            <a:xfrm>
              <a:off x="4118225" y="1037486"/>
              <a:ext cx="273280" cy="166694"/>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3" name="Rounded Rectangle 8">
              <a:extLst>
                <a:ext uri="{FF2B5EF4-FFF2-40B4-BE49-F238E27FC236}">
                  <a16:creationId xmlns:a16="http://schemas.microsoft.com/office/drawing/2014/main" id="{F21F4706-2269-4A6F-B3ED-D504FA6B9FA1}"/>
                </a:ext>
              </a:extLst>
            </p:cNvPr>
            <p:cNvSpPr/>
            <p:nvPr/>
          </p:nvSpPr>
          <p:spPr>
            <a:xfrm>
              <a:off x="3935401" y="1256727"/>
              <a:ext cx="262075" cy="197747"/>
            </a:xfrm>
            <a:custGeom>
              <a:avLst/>
              <a:gdLst/>
              <a:ahLst/>
              <a:cxnLst/>
              <a:rect l="l" t="t" r="r" b="b"/>
              <a:pathLst>
                <a:path w="3960440" h="2988329">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grpSp>
      <p:sp>
        <p:nvSpPr>
          <p:cNvPr id="114" name="Oval 113">
            <a:extLst>
              <a:ext uri="{FF2B5EF4-FFF2-40B4-BE49-F238E27FC236}">
                <a16:creationId xmlns:a16="http://schemas.microsoft.com/office/drawing/2014/main" id="{6AFBAC7B-E17A-446C-B760-72494A5F2EC1}"/>
              </a:ext>
            </a:extLst>
          </p:cNvPr>
          <p:cNvSpPr/>
          <p:nvPr/>
        </p:nvSpPr>
        <p:spPr>
          <a:xfrm>
            <a:off x="5629928" y="6221558"/>
            <a:ext cx="948541" cy="310325"/>
          </a:xfrm>
          <a:prstGeom prst="ellipse">
            <a:avLst/>
          </a:prstGeom>
          <a:solidFill>
            <a:schemeClr val="tx1">
              <a:lumMod val="75000"/>
              <a:lumOff val="25000"/>
              <a:alpha val="5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1" name="Smiley Face 15">
            <a:extLst>
              <a:ext uri="{FF2B5EF4-FFF2-40B4-BE49-F238E27FC236}">
                <a16:creationId xmlns:a16="http://schemas.microsoft.com/office/drawing/2014/main" id="{59593044-D3A8-4889-860D-431DBAA0BA07}"/>
              </a:ext>
            </a:extLst>
          </p:cNvPr>
          <p:cNvSpPr/>
          <p:nvPr/>
        </p:nvSpPr>
        <p:spPr>
          <a:xfrm>
            <a:off x="2804013" y="3081060"/>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2" name="Smiley Face 14">
            <a:extLst>
              <a:ext uri="{FF2B5EF4-FFF2-40B4-BE49-F238E27FC236}">
                <a16:creationId xmlns:a16="http://schemas.microsoft.com/office/drawing/2014/main" id="{18507B76-84F9-4C9F-8BD2-EE106C054798}"/>
              </a:ext>
            </a:extLst>
          </p:cNvPr>
          <p:cNvSpPr/>
          <p:nvPr/>
        </p:nvSpPr>
        <p:spPr>
          <a:xfrm>
            <a:off x="8950612" y="422132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1028" name="Picture 4">
            <a:extLst>
              <a:ext uri="{FF2B5EF4-FFF2-40B4-BE49-F238E27FC236}">
                <a16:creationId xmlns:a16="http://schemas.microsoft.com/office/drawing/2014/main" id="{37D6A9BA-2DA0-45C0-B109-7702463DF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1" y="4178013"/>
            <a:ext cx="5173447" cy="21704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B1D8E2C-7C7C-4E17-A0EE-CBE009266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4499" y="1577715"/>
            <a:ext cx="4970826" cy="2205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641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268205"/>
            <a:ext cx="11573197" cy="724247"/>
          </a:xfrm>
        </p:spPr>
        <p:txBody>
          <a:bodyPr>
            <a:normAutofit fontScale="92500" lnSpcReduction="10000"/>
          </a:bodyPr>
          <a:lstStyle/>
          <a:p>
            <a:r>
              <a:rPr lang="en-US" dirty="0">
                <a:solidFill>
                  <a:schemeClr val="accent2">
                    <a:lumMod val="50000"/>
                  </a:schemeClr>
                </a:solidFill>
              </a:rPr>
              <a:t>Variable Selection</a:t>
            </a:r>
          </a:p>
        </p:txBody>
      </p:sp>
      <p:sp>
        <p:nvSpPr>
          <p:cNvPr id="3" name="Bent Arrow 97">
            <a:extLst>
              <a:ext uri="{FF2B5EF4-FFF2-40B4-BE49-F238E27FC236}">
                <a16:creationId xmlns:a16="http://schemas.microsoft.com/office/drawing/2014/main" id="{2F0A91F7-9D9C-4614-9821-266425ABEF1C}"/>
              </a:ext>
            </a:extLst>
          </p:cNvPr>
          <p:cNvSpPr/>
          <p:nvPr/>
        </p:nvSpPr>
        <p:spPr>
          <a:xfrm>
            <a:off x="7289405" y="1646411"/>
            <a:ext cx="3947983" cy="2116544"/>
          </a:xfrm>
          <a:prstGeom prst="bentArrow">
            <a:avLst>
              <a:gd name="adj1" fmla="val 18479"/>
              <a:gd name="adj2" fmla="val 19294"/>
              <a:gd name="adj3" fmla="val 18479"/>
              <a:gd name="adj4" fmla="val 3274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 name="Bent Arrow 98">
            <a:extLst>
              <a:ext uri="{FF2B5EF4-FFF2-40B4-BE49-F238E27FC236}">
                <a16:creationId xmlns:a16="http://schemas.microsoft.com/office/drawing/2014/main" id="{A57466B0-5089-4082-A9CB-F843453800B1}"/>
              </a:ext>
            </a:extLst>
          </p:cNvPr>
          <p:cNvSpPr/>
          <p:nvPr/>
        </p:nvSpPr>
        <p:spPr>
          <a:xfrm flipV="1">
            <a:off x="7289405" y="4094683"/>
            <a:ext cx="3947983" cy="2116544"/>
          </a:xfrm>
          <a:prstGeom prst="bentArrow">
            <a:avLst>
              <a:gd name="adj1" fmla="val 18479"/>
              <a:gd name="adj2" fmla="val 19294"/>
              <a:gd name="adj3" fmla="val 18479"/>
              <a:gd name="adj4" fmla="val 32746"/>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Bent Arrow 99">
            <a:extLst>
              <a:ext uri="{FF2B5EF4-FFF2-40B4-BE49-F238E27FC236}">
                <a16:creationId xmlns:a16="http://schemas.microsoft.com/office/drawing/2014/main" id="{952730E5-2262-4241-9BAA-B9464A32C975}"/>
              </a:ext>
            </a:extLst>
          </p:cNvPr>
          <p:cNvSpPr/>
          <p:nvPr/>
        </p:nvSpPr>
        <p:spPr>
          <a:xfrm>
            <a:off x="7289405" y="2591141"/>
            <a:ext cx="3947983" cy="1180440"/>
          </a:xfrm>
          <a:prstGeom prst="bentArrow">
            <a:avLst>
              <a:gd name="adj1" fmla="val 34261"/>
              <a:gd name="adj2" fmla="val 33606"/>
              <a:gd name="adj3" fmla="val 33685"/>
              <a:gd name="adj4" fmla="val 76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 name="Bent Arrow 101">
            <a:extLst>
              <a:ext uri="{FF2B5EF4-FFF2-40B4-BE49-F238E27FC236}">
                <a16:creationId xmlns:a16="http://schemas.microsoft.com/office/drawing/2014/main" id="{4F4EE7C9-906B-4817-A366-C698A66276F5}"/>
              </a:ext>
            </a:extLst>
          </p:cNvPr>
          <p:cNvSpPr/>
          <p:nvPr/>
        </p:nvSpPr>
        <p:spPr>
          <a:xfrm flipV="1">
            <a:off x="7289405" y="4104627"/>
            <a:ext cx="3947983" cy="1180440"/>
          </a:xfrm>
          <a:prstGeom prst="bentArrow">
            <a:avLst>
              <a:gd name="adj1" fmla="val 34261"/>
              <a:gd name="adj2" fmla="val 33606"/>
              <a:gd name="adj3" fmla="val 33685"/>
              <a:gd name="adj4" fmla="val 76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TextBox 6">
            <a:extLst>
              <a:ext uri="{FF2B5EF4-FFF2-40B4-BE49-F238E27FC236}">
                <a16:creationId xmlns:a16="http://schemas.microsoft.com/office/drawing/2014/main" id="{2C522F8F-B424-43B1-AE90-A4E78F4B9876}"/>
              </a:ext>
            </a:extLst>
          </p:cNvPr>
          <p:cNvSpPr txBox="1"/>
          <p:nvPr/>
        </p:nvSpPr>
        <p:spPr>
          <a:xfrm>
            <a:off x="8634767" y="1842826"/>
            <a:ext cx="2215007" cy="369332"/>
          </a:xfrm>
          <a:prstGeom prst="rect">
            <a:avLst/>
          </a:prstGeom>
          <a:noFill/>
        </p:spPr>
        <p:txBody>
          <a:bodyPr wrap="square" rtlCol="0">
            <a:spAutoFit/>
          </a:bodyPr>
          <a:lstStyle/>
          <a:p>
            <a:pPr algn="ctr"/>
            <a:r>
              <a:rPr lang="en-US" altLang="ko-KR" b="1" dirty="0">
                <a:solidFill>
                  <a:schemeClr val="bg1"/>
                </a:solidFill>
                <a:cs typeface="Arial" pitchFamily="34" charset="0"/>
              </a:rPr>
              <a:t>Correlation Matrix</a:t>
            </a:r>
            <a:endParaRPr lang="ko-KR" altLang="en-US" b="1" dirty="0">
              <a:solidFill>
                <a:schemeClr val="bg1"/>
              </a:solidFill>
              <a:cs typeface="Arial" pitchFamily="34" charset="0"/>
            </a:endParaRPr>
          </a:p>
        </p:txBody>
      </p:sp>
      <p:sp>
        <p:nvSpPr>
          <p:cNvPr id="8" name="TextBox 7">
            <a:extLst>
              <a:ext uri="{FF2B5EF4-FFF2-40B4-BE49-F238E27FC236}">
                <a16:creationId xmlns:a16="http://schemas.microsoft.com/office/drawing/2014/main" id="{05508E30-A4AB-4FBF-A921-CBB4914341D5}"/>
              </a:ext>
            </a:extLst>
          </p:cNvPr>
          <p:cNvSpPr txBox="1"/>
          <p:nvPr/>
        </p:nvSpPr>
        <p:spPr>
          <a:xfrm>
            <a:off x="7243737" y="2813758"/>
            <a:ext cx="3993652" cy="646331"/>
          </a:xfrm>
          <a:prstGeom prst="rect">
            <a:avLst/>
          </a:prstGeom>
          <a:noFill/>
        </p:spPr>
        <p:txBody>
          <a:bodyPr wrap="square" rtlCol="0">
            <a:spAutoFit/>
          </a:bodyPr>
          <a:lstStyle/>
          <a:p>
            <a:pPr algn="ctr"/>
            <a:r>
              <a:rPr lang="en-US" altLang="ko-KR" b="1" dirty="0">
                <a:solidFill>
                  <a:schemeClr val="bg1"/>
                </a:solidFill>
                <a:cs typeface="Arial" pitchFamily="34" charset="0"/>
              </a:rPr>
              <a:t>LASSO- Embedded Approach Approach</a:t>
            </a:r>
            <a:endParaRPr lang="ko-KR" altLang="en-US" b="1" dirty="0">
              <a:solidFill>
                <a:schemeClr val="bg1"/>
              </a:solidFill>
              <a:cs typeface="Arial" pitchFamily="34" charset="0"/>
            </a:endParaRPr>
          </a:p>
        </p:txBody>
      </p:sp>
      <p:sp>
        <p:nvSpPr>
          <p:cNvPr id="10" name="TextBox 9">
            <a:extLst>
              <a:ext uri="{FF2B5EF4-FFF2-40B4-BE49-F238E27FC236}">
                <a16:creationId xmlns:a16="http://schemas.microsoft.com/office/drawing/2014/main" id="{F1E78405-081B-459A-8815-0F55E2A031F4}"/>
              </a:ext>
            </a:extLst>
          </p:cNvPr>
          <p:cNvSpPr txBox="1"/>
          <p:nvPr/>
        </p:nvSpPr>
        <p:spPr>
          <a:xfrm>
            <a:off x="8732321" y="5608169"/>
            <a:ext cx="2215007" cy="369332"/>
          </a:xfrm>
          <a:prstGeom prst="rect">
            <a:avLst/>
          </a:prstGeom>
          <a:noFill/>
        </p:spPr>
        <p:txBody>
          <a:bodyPr wrap="square" rtlCol="0">
            <a:spAutoFit/>
          </a:bodyPr>
          <a:lstStyle/>
          <a:p>
            <a:pPr algn="ctr"/>
            <a:r>
              <a:rPr lang="en-US" altLang="ko-KR" b="1" dirty="0">
                <a:solidFill>
                  <a:schemeClr val="bg1"/>
                </a:solidFill>
                <a:cs typeface="Arial" pitchFamily="34" charset="0"/>
              </a:rPr>
              <a:t>Literature Survey</a:t>
            </a:r>
            <a:endParaRPr lang="ko-KR" altLang="en-US" b="1" dirty="0">
              <a:solidFill>
                <a:schemeClr val="bg1"/>
              </a:solidFill>
              <a:cs typeface="Arial" pitchFamily="34" charset="0"/>
            </a:endParaRPr>
          </a:p>
        </p:txBody>
      </p:sp>
      <p:sp>
        <p:nvSpPr>
          <p:cNvPr id="11" name="Right Arrow 106">
            <a:extLst>
              <a:ext uri="{FF2B5EF4-FFF2-40B4-BE49-F238E27FC236}">
                <a16:creationId xmlns:a16="http://schemas.microsoft.com/office/drawing/2014/main" id="{DCA72B65-2902-42F6-80B3-D67451D2FD39}"/>
              </a:ext>
            </a:extLst>
          </p:cNvPr>
          <p:cNvSpPr/>
          <p:nvPr/>
        </p:nvSpPr>
        <p:spPr>
          <a:xfrm>
            <a:off x="884256" y="3530172"/>
            <a:ext cx="10353133" cy="797294"/>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13" name="그룹 2">
            <a:extLst>
              <a:ext uri="{FF2B5EF4-FFF2-40B4-BE49-F238E27FC236}">
                <a16:creationId xmlns:a16="http://schemas.microsoft.com/office/drawing/2014/main" id="{558FAAF0-962E-4291-A866-6A6F25AF2871}"/>
              </a:ext>
            </a:extLst>
          </p:cNvPr>
          <p:cNvGrpSpPr/>
          <p:nvPr/>
        </p:nvGrpSpPr>
        <p:grpSpPr>
          <a:xfrm>
            <a:off x="4935235" y="3422027"/>
            <a:ext cx="1838432" cy="1013961"/>
            <a:chOff x="5653183" y="3500384"/>
            <a:chExt cx="1551069" cy="855470"/>
          </a:xfrm>
        </p:grpSpPr>
        <p:sp>
          <p:nvSpPr>
            <p:cNvPr id="14" name="Rounded Rectangle 108">
              <a:extLst>
                <a:ext uri="{FF2B5EF4-FFF2-40B4-BE49-F238E27FC236}">
                  <a16:creationId xmlns:a16="http://schemas.microsoft.com/office/drawing/2014/main" id="{BC88BCB3-0BE9-45F3-9708-E0ACA156986B}"/>
                </a:ext>
              </a:extLst>
            </p:cNvPr>
            <p:cNvSpPr/>
            <p:nvPr/>
          </p:nvSpPr>
          <p:spPr>
            <a:xfrm rot="1800000">
              <a:off x="6844212" y="3500384"/>
              <a:ext cx="360040" cy="85547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 name="Rounded Rectangle 109">
              <a:extLst>
                <a:ext uri="{FF2B5EF4-FFF2-40B4-BE49-F238E27FC236}">
                  <a16:creationId xmlns:a16="http://schemas.microsoft.com/office/drawing/2014/main" id="{C9FC5434-61B7-46D5-BB86-45D66973A414}"/>
                </a:ext>
              </a:extLst>
            </p:cNvPr>
            <p:cNvSpPr/>
            <p:nvPr/>
          </p:nvSpPr>
          <p:spPr>
            <a:xfrm rot="1800000">
              <a:off x="6447203" y="3500384"/>
              <a:ext cx="360040" cy="855470"/>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6" name="Rounded Rectangle 110">
              <a:extLst>
                <a:ext uri="{FF2B5EF4-FFF2-40B4-BE49-F238E27FC236}">
                  <a16:creationId xmlns:a16="http://schemas.microsoft.com/office/drawing/2014/main" id="{C8E43443-8DBB-4820-BD42-DCCD99C78186}"/>
                </a:ext>
              </a:extLst>
            </p:cNvPr>
            <p:cNvSpPr/>
            <p:nvPr/>
          </p:nvSpPr>
          <p:spPr>
            <a:xfrm rot="1800000">
              <a:off x="6050193" y="3500384"/>
              <a:ext cx="360040" cy="85547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Rounded Rectangle 111">
              <a:extLst>
                <a:ext uri="{FF2B5EF4-FFF2-40B4-BE49-F238E27FC236}">
                  <a16:creationId xmlns:a16="http://schemas.microsoft.com/office/drawing/2014/main" id="{B3FCE93D-1644-4400-BAD7-64F35A0C9260}"/>
                </a:ext>
              </a:extLst>
            </p:cNvPr>
            <p:cNvSpPr/>
            <p:nvPr/>
          </p:nvSpPr>
          <p:spPr>
            <a:xfrm rot="1800000">
              <a:off x="5653183" y="3500384"/>
              <a:ext cx="360040" cy="85547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18" name="TextBox 17">
            <a:extLst>
              <a:ext uri="{FF2B5EF4-FFF2-40B4-BE49-F238E27FC236}">
                <a16:creationId xmlns:a16="http://schemas.microsoft.com/office/drawing/2014/main" id="{AFE66262-7473-4F94-B35A-3F0FD2E54422}"/>
              </a:ext>
            </a:extLst>
          </p:cNvPr>
          <p:cNvSpPr txBox="1"/>
          <p:nvPr/>
        </p:nvSpPr>
        <p:spPr>
          <a:xfrm>
            <a:off x="1135468" y="3776610"/>
            <a:ext cx="2783390"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Doctor’s Recommendation</a:t>
            </a:r>
            <a:endParaRPr lang="ko-KR" altLang="en-US" sz="1400" b="1" dirty="0">
              <a:solidFill>
                <a:schemeClr val="bg1"/>
              </a:solidFill>
              <a:cs typeface="Arial" pitchFamily="34" charset="0"/>
            </a:endParaRPr>
          </a:p>
        </p:txBody>
      </p:sp>
      <p:grpSp>
        <p:nvGrpSpPr>
          <p:cNvPr id="19" name="Group 18">
            <a:extLst>
              <a:ext uri="{FF2B5EF4-FFF2-40B4-BE49-F238E27FC236}">
                <a16:creationId xmlns:a16="http://schemas.microsoft.com/office/drawing/2014/main" id="{57817E76-E8A1-4347-9080-178D6445D405}"/>
              </a:ext>
            </a:extLst>
          </p:cNvPr>
          <p:cNvGrpSpPr/>
          <p:nvPr/>
        </p:nvGrpSpPr>
        <p:grpSpPr>
          <a:xfrm>
            <a:off x="1568383" y="1749031"/>
            <a:ext cx="3055868" cy="691039"/>
            <a:chOff x="2911792" y="4330939"/>
            <a:chExt cx="1996919" cy="691039"/>
          </a:xfrm>
        </p:grpSpPr>
        <p:sp>
          <p:nvSpPr>
            <p:cNvPr id="20" name="TextBox 19">
              <a:extLst>
                <a:ext uri="{FF2B5EF4-FFF2-40B4-BE49-F238E27FC236}">
                  <a16:creationId xmlns:a16="http://schemas.microsoft.com/office/drawing/2014/main" id="{BEAFD808-96D7-4A2E-8ABE-E3B6578B473A}"/>
                </a:ext>
              </a:extLst>
            </p:cNvPr>
            <p:cNvSpPr txBox="1"/>
            <p:nvPr/>
          </p:nvSpPr>
          <p:spPr>
            <a:xfrm>
              <a:off x="2911795" y="4560313"/>
              <a:ext cx="1996916"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Referred to medical articles, textbooks and research papers. </a:t>
              </a:r>
              <a:endParaRPr lang="ko-KR" altLang="en-US"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530F4C48-47B4-4718-BA92-4EDE9DD17A0E}"/>
                </a:ext>
              </a:extLst>
            </p:cNvPr>
            <p:cNvSpPr txBox="1"/>
            <p:nvPr/>
          </p:nvSpPr>
          <p:spPr>
            <a:xfrm>
              <a:off x="2911792" y="4330939"/>
              <a:ext cx="1996914"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Literature Survey</a:t>
              </a:r>
              <a:endParaRPr lang="ko-KR" altLang="en-US" sz="1400" b="1"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70A74F8E-35EC-44F5-A8EE-171849E1B0A7}"/>
              </a:ext>
            </a:extLst>
          </p:cNvPr>
          <p:cNvGrpSpPr/>
          <p:nvPr/>
        </p:nvGrpSpPr>
        <p:grpSpPr>
          <a:xfrm>
            <a:off x="954614" y="2757281"/>
            <a:ext cx="3055868" cy="875705"/>
            <a:chOff x="2911792" y="4330939"/>
            <a:chExt cx="1996919" cy="875705"/>
          </a:xfrm>
        </p:grpSpPr>
        <p:sp>
          <p:nvSpPr>
            <p:cNvPr id="23" name="TextBox 22">
              <a:extLst>
                <a:ext uri="{FF2B5EF4-FFF2-40B4-BE49-F238E27FC236}">
                  <a16:creationId xmlns:a16="http://schemas.microsoft.com/office/drawing/2014/main" id="{1BC228A7-D9C5-46D8-B34B-AFEBAC994E90}"/>
                </a:ext>
              </a:extLst>
            </p:cNvPr>
            <p:cNvSpPr txBox="1"/>
            <p:nvPr/>
          </p:nvSpPr>
          <p:spPr>
            <a:xfrm>
              <a:off x="2911795" y="4560313"/>
              <a:ext cx="1996916"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To obtain the subset of predictors that minimizes prediction error for a quantitative response variables.</a:t>
              </a:r>
              <a:endParaRPr lang="ko-KR" altLang="en-US" sz="12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9C2540C1-E981-4D5C-B653-18243E60E649}"/>
                </a:ext>
              </a:extLst>
            </p:cNvPr>
            <p:cNvSpPr txBox="1"/>
            <p:nvPr/>
          </p:nvSpPr>
          <p:spPr>
            <a:xfrm>
              <a:off x="2911792" y="4330939"/>
              <a:ext cx="1996914" cy="307777"/>
            </a:xfrm>
            <a:prstGeom prst="rect">
              <a:avLst/>
            </a:prstGeom>
            <a:noFill/>
          </p:spPr>
          <p:txBody>
            <a:bodyPr wrap="square" rtlCol="0">
              <a:spAutoFit/>
            </a:bodyPr>
            <a:lstStyle/>
            <a:p>
              <a:pPr algn="r"/>
              <a:r>
                <a:rPr lang="en-IN" altLang="ko-KR" sz="1400" b="1" dirty="0">
                  <a:solidFill>
                    <a:schemeClr val="tx1">
                      <a:lumMod val="75000"/>
                      <a:lumOff val="25000"/>
                    </a:schemeClr>
                  </a:solidFill>
                  <a:cs typeface="Arial" pitchFamily="34" charset="0"/>
                </a:rPr>
                <a:t>LASSO</a:t>
              </a:r>
              <a:endParaRPr lang="ko-KR" altLang="en-US" sz="1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2DC92390-A872-453E-BF56-BDFDB2BA5AF1}"/>
              </a:ext>
            </a:extLst>
          </p:cNvPr>
          <p:cNvGrpSpPr/>
          <p:nvPr/>
        </p:nvGrpSpPr>
        <p:grpSpPr>
          <a:xfrm>
            <a:off x="954614" y="4207641"/>
            <a:ext cx="3055868" cy="691039"/>
            <a:chOff x="2911792" y="4330939"/>
            <a:chExt cx="1996919" cy="691039"/>
          </a:xfrm>
        </p:grpSpPr>
        <p:sp>
          <p:nvSpPr>
            <p:cNvPr id="26" name="TextBox 25">
              <a:extLst>
                <a:ext uri="{FF2B5EF4-FFF2-40B4-BE49-F238E27FC236}">
                  <a16:creationId xmlns:a16="http://schemas.microsoft.com/office/drawing/2014/main" id="{42157309-9E05-4C36-B74C-A8103EF1A570}"/>
                </a:ext>
              </a:extLst>
            </p:cNvPr>
            <p:cNvSpPr txBox="1"/>
            <p:nvPr/>
          </p:nvSpPr>
          <p:spPr>
            <a:xfrm>
              <a:off x="2911795" y="4560313"/>
              <a:ext cx="1996916"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Removed the least correlated and insignificant variables. </a:t>
              </a:r>
              <a:endParaRPr lang="ko-KR" altLang="en-US" sz="12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DC4CE98A-8529-4874-8DF2-83516633D33D}"/>
                </a:ext>
              </a:extLst>
            </p:cNvPr>
            <p:cNvSpPr txBox="1"/>
            <p:nvPr/>
          </p:nvSpPr>
          <p:spPr>
            <a:xfrm>
              <a:off x="2911792" y="4330939"/>
              <a:ext cx="1996914"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Correlation Matrix</a:t>
              </a:r>
              <a:endParaRPr lang="ko-KR" altLang="en-US" sz="1400" b="1" dirty="0">
                <a:solidFill>
                  <a:schemeClr val="tx1">
                    <a:lumMod val="75000"/>
                    <a:lumOff val="25000"/>
                  </a:schemeClr>
                </a:solidFill>
                <a:cs typeface="Arial" pitchFamily="34" charset="0"/>
              </a:endParaRPr>
            </a:p>
          </p:txBody>
        </p:sp>
      </p:grpSp>
      <p:grpSp>
        <p:nvGrpSpPr>
          <p:cNvPr id="28" name="Group 27">
            <a:extLst>
              <a:ext uri="{FF2B5EF4-FFF2-40B4-BE49-F238E27FC236}">
                <a16:creationId xmlns:a16="http://schemas.microsoft.com/office/drawing/2014/main" id="{34176FA1-FC3B-4C7D-99C3-7103A2C39359}"/>
              </a:ext>
            </a:extLst>
          </p:cNvPr>
          <p:cNvGrpSpPr/>
          <p:nvPr/>
        </p:nvGrpSpPr>
        <p:grpSpPr>
          <a:xfrm>
            <a:off x="1568383" y="5225939"/>
            <a:ext cx="3055868" cy="506373"/>
            <a:chOff x="2911792" y="4330939"/>
            <a:chExt cx="1996919" cy="506373"/>
          </a:xfrm>
        </p:grpSpPr>
        <p:sp>
          <p:nvSpPr>
            <p:cNvPr id="29" name="TextBox 28">
              <a:extLst>
                <a:ext uri="{FF2B5EF4-FFF2-40B4-BE49-F238E27FC236}">
                  <a16:creationId xmlns:a16="http://schemas.microsoft.com/office/drawing/2014/main" id="{D9A378A8-91B4-41F8-9E78-2D8B91E4DCEF}"/>
                </a:ext>
              </a:extLst>
            </p:cNvPr>
            <p:cNvSpPr txBox="1"/>
            <p:nvPr/>
          </p:nvSpPr>
          <p:spPr>
            <a:xfrm>
              <a:off x="2911795" y="4560313"/>
              <a:ext cx="1996916"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Main focus is to reduce the AIC. </a:t>
              </a:r>
              <a:endParaRPr lang="ko-KR" altLang="en-US" sz="1200"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D640BCF2-2939-49A8-81F8-36420F6AA562}"/>
                </a:ext>
              </a:extLst>
            </p:cNvPr>
            <p:cNvSpPr txBox="1"/>
            <p:nvPr/>
          </p:nvSpPr>
          <p:spPr>
            <a:xfrm>
              <a:off x="2911792" y="4330939"/>
              <a:ext cx="1996914"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Criterion Based Approach</a:t>
              </a:r>
              <a:endParaRPr lang="ko-KR" altLang="en-US" sz="1400" b="1" dirty="0">
                <a:solidFill>
                  <a:schemeClr val="tx1">
                    <a:lumMod val="75000"/>
                    <a:lumOff val="25000"/>
                  </a:schemeClr>
                </a:solidFill>
                <a:cs typeface="Arial" pitchFamily="34" charset="0"/>
              </a:endParaRPr>
            </a:p>
          </p:txBody>
        </p:sp>
      </p:grpSp>
      <p:cxnSp>
        <p:nvCxnSpPr>
          <p:cNvPr id="31" name="Elbow Connector 125">
            <a:extLst>
              <a:ext uri="{FF2B5EF4-FFF2-40B4-BE49-F238E27FC236}">
                <a16:creationId xmlns:a16="http://schemas.microsoft.com/office/drawing/2014/main" id="{41F6C7FF-1316-4662-8CCE-3920311407C9}"/>
              </a:ext>
            </a:extLst>
          </p:cNvPr>
          <p:cNvCxnSpPr>
            <a:cxnSpLocks/>
            <a:stCxn id="17" idx="0"/>
          </p:cNvCxnSpPr>
          <p:nvPr/>
        </p:nvCxnSpPr>
        <p:spPr>
          <a:xfrm rot="16200000" flipV="1">
            <a:off x="4515176" y="2603028"/>
            <a:ext cx="340650" cy="1433194"/>
          </a:xfrm>
          <a:prstGeom prst="bentConnector2">
            <a:avLst/>
          </a:prstGeom>
          <a:ln w="2540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126">
            <a:extLst>
              <a:ext uri="{FF2B5EF4-FFF2-40B4-BE49-F238E27FC236}">
                <a16:creationId xmlns:a16="http://schemas.microsoft.com/office/drawing/2014/main" id="{F681BF12-9372-421E-990A-A54AE1E966FB}"/>
              </a:ext>
            </a:extLst>
          </p:cNvPr>
          <p:cNvCxnSpPr>
            <a:cxnSpLocks/>
            <a:stCxn id="15" idx="0"/>
          </p:cNvCxnSpPr>
          <p:nvPr/>
        </p:nvCxnSpPr>
        <p:spPr>
          <a:xfrm rot="16200000" flipV="1">
            <a:off x="4798861" y="1945586"/>
            <a:ext cx="1369747" cy="1718980"/>
          </a:xfrm>
          <a:prstGeom prst="bentConnector2">
            <a:avLst/>
          </a:prstGeom>
          <a:ln w="2540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127">
            <a:extLst>
              <a:ext uri="{FF2B5EF4-FFF2-40B4-BE49-F238E27FC236}">
                <a16:creationId xmlns:a16="http://schemas.microsoft.com/office/drawing/2014/main" id="{80D0A0F7-79D6-444A-9A9C-41D0539D198A}"/>
              </a:ext>
            </a:extLst>
          </p:cNvPr>
          <p:cNvCxnSpPr>
            <a:stCxn id="16" idx="2"/>
            <a:endCxn id="26" idx="3"/>
          </p:cNvCxnSpPr>
          <p:nvPr/>
        </p:nvCxnSpPr>
        <p:spPr>
          <a:xfrm rot="5400000">
            <a:off x="4538190" y="3840357"/>
            <a:ext cx="299783" cy="1355198"/>
          </a:xfrm>
          <a:prstGeom prst="bentConnector2">
            <a:avLst/>
          </a:prstGeom>
          <a:ln w="2540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128">
            <a:extLst>
              <a:ext uri="{FF2B5EF4-FFF2-40B4-BE49-F238E27FC236}">
                <a16:creationId xmlns:a16="http://schemas.microsoft.com/office/drawing/2014/main" id="{4D93B356-5731-4338-95DC-857D7AD1A189}"/>
              </a:ext>
            </a:extLst>
          </p:cNvPr>
          <p:cNvCxnSpPr>
            <a:stCxn id="14" idx="2"/>
            <a:endCxn id="29" idx="3"/>
          </p:cNvCxnSpPr>
          <p:nvPr/>
        </p:nvCxnSpPr>
        <p:spPr>
          <a:xfrm rot="5400000">
            <a:off x="4852654" y="4139662"/>
            <a:ext cx="1225748" cy="1682554"/>
          </a:xfrm>
          <a:prstGeom prst="bentConnector2">
            <a:avLst/>
          </a:prstGeom>
          <a:ln w="25400">
            <a:solidFill>
              <a:schemeClr val="bg1">
                <a:lumMod val="6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58F6CFE-04BD-4B4E-9766-01AF05A74B9D}"/>
              </a:ext>
            </a:extLst>
          </p:cNvPr>
          <p:cNvSpPr/>
          <p:nvPr/>
        </p:nvSpPr>
        <p:spPr>
          <a:xfrm>
            <a:off x="7813943" y="4692889"/>
            <a:ext cx="3035831" cy="369332"/>
          </a:xfrm>
          <a:prstGeom prst="rect">
            <a:avLst/>
          </a:prstGeom>
        </p:spPr>
        <p:txBody>
          <a:bodyPr wrap="none">
            <a:spAutoFit/>
          </a:bodyPr>
          <a:lstStyle/>
          <a:p>
            <a:pPr algn="ctr"/>
            <a:r>
              <a:rPr lang="en-US" altLang="ko-KR" b="1" dirty="0">
                <a:solidFill>
                  <a:schemeClr val="bg1"/>
                </a:solidFill>
                <a:cs typeface="Arial" pitchFamily="34" charset="0"/>
              </a:rPr>
              <a:t>Criterion Based Approach</a:t>
            </a:r>
            <a:endParaRPr lang="ko-KR" altLang="en-US" b="1" dirty="0">
              <a:solidFill>
                <a:schemeClr val="bg1"/>
              </a:solidFill>
              <a:cs typeface="Arial" pitchFamily="34" charset="0"/>
            </a:endParaRPr>
          </a:p>
        </p:txBody>
      </p:sp>
      <p:sp>
        <p:nvSpPr>
          <p:cNvPr id="36" name="Rectangle 35">
            <a:extLst>
              <a:ext uri="{FF2B5EF4-FFF2-40B4-BE49-F238E27FC236}">
                <a16:creationId xmlns:a16="http://schemas.microsoft.com/office/drawing/2014/main" id="{5E42F5D3-6FDC-4E11-84B1-DCD0F82FB8D4}"/>
              </a:ext>
            </a:extLst>
          </p:cNvPr>
          <p:cNvSpPr/>
          <p:nvPr/>
        </p:nvSpPr>
        <p:spPr>
          <a:xfrm>
            <a:off x="7728407" y="3737250"/>
            <a:ext cx="3121367" cy="369332"/>
          </a:xfrm>
          <a:prstGeom prst="rect">
            <a:avLst/>
          </a:prstGeom>
        </p:spPr>
        <p:txBody>
          <a:bodyPr wrap="none">
            <a:spAutoFit/>
          </a:bodyPr>
          <a:lstStyle/>
          <a:p>
            <a:pPr algn="ctr"/>
            <a:r>
              <a:rPr lang="en-US" altLang="ko-KR" b="1" dirty="0">
                <a:solidFill>
                  <a:schemeClr val="bg1"/>
                </a:solidFill>
                <a:cs typeface="Arial" pitchFamily="34" charset="0"/>
              </a:rPr>
              <a:t>Doctor’s Recommendation</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1371880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solidFill>
                  <a:schemeClr val="accent2">
                    <a:lumMod val="50000"/>
                  </a:schemeClr>
                </a:solidFill>
              </a:rPr>
              <a:t>Brainstorming Our Final Variables</a:t>
            </a:r>
          </a:p>
        </p:txBody>
      </p:sp>
      <p:sp>
        <p:nvSpPr>
          <p:cNvPr id="16" name="Block Arc 15">
            <a:extLst>
              <a:ext uri="{FF2B5EF4-FFF2-40B4-BE49-F238E27FC236}">
                <a16:creationId xmlns:a16="http://schemas.microsoft.com/office/drawing/2014/main" id="{5D9435BF-688A-4DBE-AB35-59ED859C27A2}"/>
              </a:ext>
            </a:extLst>
          </p:cNvPr>
          <p:cNvSpPr/>
          <p:nvPr/>
        </p:nvSpPr>
        <p:spPr>
          <a:xfrm>
            <a:off x="3884865" y="2215846"/>
            <a:ext cx="4451847" cy="4451846"/>
          </a:xfrm>
          <a:prstGeom prst="blockArc">
            <a:avLst>
              <a:gd name="adj1" fmla="val 10800000"/>
              <a:gd name="adj2" fmla="val 21568928"/>
              <a:gd name="adj3" fmla="val 10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7" name="Block Arc 16">
            <a:extLst>
              <a:ext uri="{FF2B5EF4-FFF2-40B4-BE49-F238E27FC236}">
                <a16:creationId xmlns:a16="http://schemas.microsoft.com/office/drawing/2014/main" id="{AB39865D-2303-470B-9802-F4718873063F}"/>
              </a:ext>
            </a:extLst>
          </p:cNvPr>
          <p:cNvSpPr/>
          <p:nvPr/>
        </p:nvSpPr>
        <p:spPr>
          <a:xfrm>
            <a:off x="5055249" y="3386230"/>
            <a:ext cx="2111078" cy="2111078"/>
          </a:xfrm>
          <a:prstGeom prst="blockArc">
            <a:avLst>
              <a:gd name="adj1" fmla="val 10800000"/>
              <a:gd name="adj2" fmla="val 21560194"/>
              <a:gd name="adj3" fmla="val 24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8" name="Block Arc 17">
            <a:extLst>
              <a:ext uri="{FF2B5EF4-FFF2-40B4-BE49-F238E27FC236}">
                <a16:creationId xmlns:a16="http://schemas.microsoft.com/office/drawing/2014/main" id="{084D3FF7-EEF2-4CFA-9EA5-1EF1E8BABC30}"/>
              </a:ext>
            </a:extLst>
          </p:cNvPr>
          <p:cNvSpPr/>
          <p:nvPr/>
        </p:nvSpPr>
        <p:spPr>
          <a:xfrm>
            <a:off x="4481166" y="2812147"/>
            <a:ext cx="3259245" cy="3259244"/>
          </a:xfrm>
          <a:prstGeom prst="blockArc">
            <a:avLst>
              <a:gd name="adj1" fmla="val 10800000"/>
              <a:gd name="adj2" fmla="val 21581999"/>
              <a:gd name="adj3" fmla="val 165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9" name="Freeform 18">
            <a:extLst>
              <a:ext uri="{FF2B5EF4-FFF2-40B4-BE49-F238E27FC236}">
                <a16:creationId xmlns:a16="http://schemas.microsoft.com/office/drawing/2014/main" id="{C5E2B0AD-9674-437F-B6B8-07A2879B2C16}"/>
              </a:ext>
            </a:extLst>
          </p:cNvPr>
          <p:cNvSpPr>
            <a:spLocks/>
          </p:cNvSpPr>
          <p:nvPr/>
        </p:nvSpPr>
        <p:spPr bwMode="auto">
          <a:xfrm>
            <a:off x="6491831" y="4427424"/>
            <a:ext cx="2375551" cy="1765444"/>
          </a:xfrm>
          <a:custGeom>
            <a:avLst/>
            <a:gdLst/>
            <a:ahLst/>
            <a:cxnLst/>
            <a:rect l="l" t="t" r="r" b="b"/>
            <a:pathLst>
              <a:path w="2429161" h="1805286">
                <a:moveTo>
                  <a:pt x="284649" y="0"/>
                </a:moveTo>
                <a:lnTo>
                  <a:pt x="2426059" y="0"/>
                </a:lnTo>
                <a:lnTo>
                  <a:pt x="2427509" y="20116"/>
                </a:lnTo>
                <a:lnTo>
                  <a:pt x="2429161" y="101997"/>
                </a:lnTo>
                <a:lnTo>
                  <a:pt x="2424207" y="183024"/>
                </a:lnTo>
                <a:lnTo>
                  <a:pt x="2414298" y="262347"/>
                </a:lnTo>
                <a:lnTo>
                  <a:pt x="2396133" y="339963"/>
                </a:lnTo>
                <a:lnTo>
                  <a:pt x="2372189" y="406490"/>
                </a:lnTo>
                <a:lnTo>
                  <a:pt x="2343290" y="468754"/>
                </a:lnTo>
                <a:lnTo>
                  <a:pt x="2308612" y="525900"/>
                </a:lnTo>
                <a:lnTo>
                  <a:pt x="2273107" y="581340"/>
                </a:lnTo>
                <a:lnTo>
                  <a:pt x="2233474" y="635927"/>
                </a:lnTo>
                <a:lnTo>
                  <a:pt x="2194667" y="687103"/>
                </a:lnTo>
                <a:lnTo>
                  <a:pt x="2155860" y="739984"/>
                </a:lnTo>
                <a:lnTo>
                  <a:pt x="2117878" y="792865"/>
                </a:lnTo>
                <a:lnTo>
                  <a:pt x="2092282" y="835511"/>
                </a:lnTo>
                <a:lnTo>
                  <a:pt x="2071640" y="884128"/>
                </a:lnTo>
                <a:lnTo>
                  <a:pt x="2055126" y="935304"/>
                </a:lnTo>
                <a:lnTo>
                  <a:pt x="2041916" y="990743"/>
                </a:lnTo>
                <a:lnTo>
                  <a:pt x="2040264" y="1017184"/>
                </a:lnTo>
                <a:lnTo>
                  <a:pt x="2041916" y="1048742"/>
                </a:lnTo>
                <a:lnTo>
                  <a:pt x="2046044" y="1087124"/>
                </a:lnTo>
                <a:lnTo>
                  <a:pt x="2051824" y="1127211"/>
                </a:lnTo>
                <a:lnTo>
                  <a:pt x="2060906" y="1170710"/>
                </a:lnTo>
                <a:lnTo>
                  <a:pt x="2071640" y="1214210"/>
                </a:lnTo>
                <a:lnTo>
                  <a:pt x="2082374" y="1256003"/>
                </a:lnTo>
                <a:lnTo>
                  <a:pt x="2093934" y="1296090"/>
                </a:lnTo>
                <a:lnTo>
                  <a:pt x="2104667" y="1331913"/>
                </a:lnTo>
                <a:lnTo>
                  <a:pt x="2115401" y="1363471"/>
                </a:lnTo>
                <a:lnTo>
                  <a:pt x="2124484" y="1386500"/>
                </a:lnTo>
                <a:lnTo>
                  <a:pt x="2137695" y="1420618"/>
                </a:lnTo>
                <a:lnTo>
                  <a:pt x="2150080" y="1462410"/>
                </a:lnTo>
                <a:lnTo>
                  <a:pt x="2163291" y="1509322"/>
                </a:lnTo>
                <a:lnTo>
                  <a:pt x="2176502" y="1557085"/>
                </a:lnTo>
                <a:lnTo>
                  <a:pt x="2191364" y="1600584"/>
                </a:lnTo>
                <a:lnTo>
                  <a:pt x="2207052" y="1638966"/>
                </a:lnTo>
                <a:lnTo>
                  <a:pt x="2065860" y="1685877"/>
                </a:lnTo>
                <a:lnTo>
                  <a:pt x="1928797" y="1725964"/>
                </a:lnTo>
                <a:lnTo>
                  <a:pt x="1798339" y="1758376"/>
                </a:lnTo>
                <a:lnTo>
                  <a:pt x="1671183" y="1782257"/>
                </a:lnTo>
                <a:lnTo>
                  <a:pt x="1547331" y="1799316"/>
                </a:lnTo>
                <a:lnTo>
                  <a:pt x="1427607" y="1805286"/>
                </a:lnTo>
                <a:lnTo>
                  <a:pt x="1310360" y="1803580"/>
                </a:lnTo>
                <a:lnTo>
                  <a:pt x="1196416" y="1792492"/>
                </a:lnTo>
                <a:lnTo>
                  <a:pt x="1084123" y="1772875"/>
                </a:lnTo>
                <a:lnTo>
                  <a:pt x="1079169" y="1744728"/>
                </a:lnTo>
                <a:lnTo>
                  <a:pt x="1073389" y="1712317"/>
                </a:lnTo>
                <a:lnTo>
                  <a:pt x="1065957" y="1673083"/>
                </a:lnTo>
                <a:lnTo>
                  <a:pt x="1060178" y="1631289"/>
                </a:lnTo>
                <a:lnTo>
                  <a:pt x="1051921" y="1586084"/>
                </a:lnTo>
                <a:lnTo>
                  <a:pt x="1043664" y="1540027"/>
                </a:lnTo>
                <a:lnTo>
                  <a:pt x="1034581" y="1494821"/>
                </a:lnTo>
                <a:lnTo>
                  <a:pt x="1023848" y="1451323"/>
                </a:lnTo>
                <a:lnTo>
                  <a:pt x="1013114" y="1409529"/>
                </a:lnTo>
                <a:lnTo>
                  <a:pt x="999903" y="1372854"/>
                </a:lnTo>
                <a:lnTo>
                  <a:pt x="985867" y="1341295"/>
                </a:lnTo>
                <a:lnTo>
                  <a:pt x="971004" y="1316561"/>
                </a:lnTo>
                <a:lnTo>
                  <a:pt x="954491" y="1301208"/>
                </a:lnTo>
                <a:lnTo>
                  <a:pt x="936326" y="1293531"/>
                </a:lnTo>
                <a:lnTo>
                  <a:pt x="915684" y="1290120"/>
                </a:lnTo>
                <a:lnTo>
                  <a:pt x="891738" y="1291826"/>
                </a:lnTo>
                <a:lnTo>
                  <a:pt x="867794" y="1295238"/>
                </a:lnTo>
                <a:lnTo>
                  <a:pt x="845500" y="1301208"/>
                </a:lnTo>
                <a:lnTo>
                  <a:pt x="824032" y="1307178"/>
                </a:lnTo>
                <a:lnTo>
                  <a:pt x="804216" y="1313148"/>
                </a:lnTo>
                <a:lnTo>
                  <a:pt x="789354" y="1318266"/>
                </a:lnTo>
                <a:lnTo>
                  <a:pt x="753849" y="1330207"/>
                </a:lnTo>
                <a:lnTo>
                  <a:pt x="713391" y="1341295"/>
                </a:lnTo>
                <a:lnTo>
                  <a:pt x="667978" y="1350677"/>
                </a:lnTo>
                <a:lnTo>
                  <a:pt x="620089" y="1356648"/>
                </a:lnTo>
                <a:lnTo>
                  <a:pt x="572199" y="1361766"/>
                </a:lnTo>
                <a:lnTo>
                  <a:pt x="523484" y="1363471"/>
                </a:lnTo>
                <a:lnTo>
                  <a:pt x="477246" y="1360060"/>
                </a:lnTo>
                <a:lnTo>
                  <a:pt x="433484" y="1352383"/>
                </a:lnTo>
                <a:lnTo>
                  <a:pt x="409540" y="1346413"/>
                </a:lnTo>
                <a:lnTo>
                  <a:pt x="385595" y="1335325"/>
                </a:lnTo>
                <a:lnTo>
                  <a:pt x="361649" y="1322531"/>
                </a:lnTo>
                <a:lnTo>
                  <a:pt x="341007" y="1307178"/>
                </a:lnTo>
                <a:lnTo>
                  <a:pt x="319540" y="1288414"/>
                </a:lnTo>
                <a:lnTo>
                  <a:pt x="303026" y="1268797"/>
                </a:lnTo>
                <a:lnTo>
                  <a:pt x="291466" y="1244062"/>
                </a:lnTo>
                <a:lnTo>
                  <a:pt x="282384" y="1215915"/>
                </a:lnTo>
                <a:lnTo>
                  <a:pt x="279082" y="1185210"/>
                </a:lnTo>
                <a:lnTo>
                  <a:pt x="282384" y="1151093"/>
                </a:lnTo>
                <a:lnTo>
                  <a:pt x="286512" y="1127211"/>
                </a:lnTo>
                <a:lnTo>
                  <a:pt x="292293" y="1100771"/>
                </a:lnTo>
                <a:lnTo>
                  <a:pt x="298898" y="1073477"/>
                </a:lnTo>
                <a:lnTo>
                  <a:pt x="301375" y="1047036"/>
                </a:lnTo>
                <a:lnTo>
                  <a:pt x="301375" y="1018890"/>
                </a:lnTo>
                <a:lnTo>
                  <a:pt x="293943" y="994156"/>
                </a:lnTo>
                <a:lnTo>
                  <a:pt x="286512" y="980508"/>
                </a:lnTo>
                <a:lnTo>
                  <a:pt x="273301" y="967715"/>
                </a:lnTo>
                <a:lnTo>
                  <a:pt x="259265" y="958332"/>
                </a:lnTo>
                <a:lnTo>
                  <a:pt x="244402" y="950656"/>
                </a:lnTo>
                <a:lnTo>
                  <a:pt x="229540" y="939568"/>
                </a:lnTo>
                <a:lnTo>
                  <a:pt x="217981" y="927627"/>
                </a:lnTo>
                <a:lnTo>
                  <a:pt x="208899" y="912275"/>
                </a:lnTo>
                <a:lnTo>
                  <a:pt x="205595" y="895216"/>
                </a:lnTo>
                <a:lnTo>
                  <a:pt x="207247" y="878157"/>
                </a:lnTo>
                <a:lnTo>
                  <a:pt x="213026" y="861952"/>
                </a:lnTo>
                <a:lnTo>
                  <a:pt x="220458" y="848305"/>
                </a:lnTo>
                <a:lnTo>
                  <a:pt x="225412" y="834658"/>
                </a:lnTo>
                <a:lnTo>
                  <a:pt x="201467" y="817600"/>
                </a:lnTo>
                <a:lnTo>
                  <a:pt x="184953" y="800541"/>
                </a:lnTo>
                <a:lnTo>
                  <a:pt x="175871" y="783483"/>
                </a:lnTo>
                <a:lnTo>
                  <a:pt x="174219" y="764719"/>
                </a:lnTo>
                <a:lnTo>
                  <a:pt x="176696" y="747660"/>
                </a:lnTo>
                <a:lnTo>
                  <a:pt x="183302" y="728896"/>
                </a:lnTo>
                <a:lnTo>
                  <a:pt x="192384" y="710132"/>
                </a:lnTo>
                <a:lnTo>
                  <a:pt x="202293" y="691367"/>
                </a:lnTo>
                <a:lnTo>
                  <a:pt x="211375" y="671750"/>
                </a:lnTo>
                <a:lnTo>
                  <a:pt x="220458" y="652985"/>
                </a:lnTo>
                <a:lnTo>
                  <a:pt x="225412" y="632516"/>
                </a:lnTo>
                <a:lnTo>
                  <a:pt x="208899" y="617163"/>
                </a:lnTo>
                <a:lnTo>
                  <a:pt x="185779" y="605221"/>
                </a:lnTo>
                <a:lnTo>
                  <a:pt x="160183" y="594134"/>
                </a:lnTo>
                <a:lnTo>
                  <a:pt x="133761" y="584752"/>
                </a:lnTo>
                <a:lnTo>
                  <a:pt x="106513" y="575369"/>
                </a:lnTo>
                <a:lnTo>
                  <a:pt x="79266" y="565987"/>
                </a:lnTo>
                <a:lnTo>
                  <a:pt x="53670" y="554899"/>
                </a:lnTo>
                <a:lnTo>
                  <a:pt x="33028" y="542958"/>
                </a:lnTo>
                <a:lnTo>
                  <a:pt x="14863" y="525900"/>
                </a:lnTo>
                <a:lnTo>
                  <a:pt x="4129" y="505429"/>
                </a:lnTo>
                <a:lnTo>
                  <a:pt x="0" y="484106"/>
                </a:lnTo>
                <a:lnTo>
                  <a:pt x="3303" y="463637"/>
                </a:lnTo>
                <a:lnTo>
                  <a:pt x="10734" y="444872"/>
                </a:lnTo>
                <a:lnTo>
                  <a:pt x="22294" y="429519"/>
                </a:lnTo>
                <a:lnTo>
                  <a:pt x="36330" y="414167"/>
                </a:lnTo>
                <a:lnTo>
                  <a:pt x="49541" y="401373"/>
                </a:lnTo>
                <a:lnTo>
                  <a:pt x="60275" y="391138"/>
                </a:lnTo>
                <a:lnTo>
                  <a:pt x="91651" y="353609"/>
                </a:lnTo>
                <a:lnTo>
                  <a:pt x="124678" y="319492"/>
                </a:lnTo>
                <a:lnTo>
                  <a:pt x="157706" y="285375"/>
                </a:lnTo>
                <a:lnTo>
                  <a:pt x="189082" y="247846"/>
                </a:lnTo>
                <a:lnTo>
                  <a:pt x="218806" y="211171"/>
                </a:lnTo>
                <a:lnTo>
                  <a:pt x="246054" y="169378"/>
                </a:lnTo>
                <a:lnTo>
                  <a:pt x="268347" y="124173"/>
                </a:lnTo>
                <a:lnTo>
                  <a:pt x="280732" y="86644"/>
                </a:lnTo>
                <a:lnTo>
                  <a:pt x="284861" y="49968"/>
                </a:lnTo>
                <a:lnTo>
                  <a:pt x="284861" y="1073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20" name="Freeform 18">
            <a:extLst>
              <a:ext uri="{FF2B5EF4-FFF2-40B4-BE49-F238E27FC236}">
                <a16:creationId xmlns:a16="http://schemas.microsoft.com/office/drawing/2014/main" id="{263B4579-0D98-4AD5-B551-3A0FAD3CA1F2}"/>
              </a:ext>
            </a:extLst>
          </p:cNvPr>
          <p:cNvSpPr>
            <a:spLocks/>
          </p:cNvSpPr>
          <p:nvPr/>
        </p:nvSpPr>
        <p:spPr bwMode="auto">
          <a:xfrm flipH="1">
            <a:off x="3324625" y="4427424"/>
            <a:ext cx="2375551" cy="1765444"/>
          </a:xfrm>
          <a:custGeom>
            <a:avLst/>
            <a:gdLst/>
            <a:ahLst/>
            <a:cxnLst/>
            <a:rect l="l" t="t" r="r" b="b"/>
            <a:pathLst>
              <a:path w="2429161" h="1805286">
                <a:moveTo>
                  <a:pt x="284649" y="0"/>
                </a:moveTo>
                <a:lnTo>
                  <a:pt x="2426059" y="0"/>
                </a:lnTo>
                <a:lnTo>
                  <a:pt x="2427509" y="20116"/>
                </a:lnTo>
                <a:lnTo>
                  <a:pt x="2429161" y="101997"/>
                </a:lnTo>
                <a:lnTo>
                  <a:pt x="2424207" y="183024"/>
                </a:lnTo>
                <a:lnTo>
                  <a:pt x="2414298" y="262347"/>
                </a:lnTo>
                <a:lnTo>
                  <a:pt x="2396133" y="339963"/>
                </a:lnTo>
                <a:lnTo>
                  <a:pt x="2372189" y="406490"/>
                </a:lnTo>
                <a:lnTo>
                  <a:pt x="2343290" y="468754"/>
                </a:lnTo>
                <a:lnTo>
                  <a:pt x="2308612" y="525900"/>
                </a:lnTo>
                <a:lnTo>
                  <a:pt x="2273107" y="581340"/>
                </a:lnTo>
                <a:lnTo>
                  <a:pt x="2233474" y="635927"/>
                </a:lnTo>
                <a:lnTo>
                  <a:pt x="2194667" y="687103"/>
                </a:lnTo>
                <a:lnTo>
                  <a:pt x="2155860" y="739984"/>
                </a:lnTo>
                <a:lnTo>
                  <a:pt x="2117878" y="792865"/>
                </a:lnTo>
                <a:lnTo>
                  <a:pt x="2092282" y="835511"/>
                </a:lnTo>
                <a:lnTo>
                  <a:pt x="2071640" y="884128"/>
                </a:lnTo>
                <a:lnTo>
                  <a:pt x="2055126" y="935304"/>
                </a:lnTo>
                <a:lnTo>
                  <a:pt x="2041916" y="990743"/>
                </a:lnTo>
                <a:lnTo>
                  <a:pt x="2040264" y="1017184"/>
                </a:lnTo>
                <a:lnTo>
                  <a:pt x="2041916" y="1048742"/>
                </a:lnTo>
                <a:lnTo>
                  <a:pt x="2046044" y="1087124"/>
                </a:lnTo>
                <a:lnTo>
                  <a:pt x="2051824" y="1127211"/>
                </a:lnTo>
                <a:lnTo>
                  <a:pt x="2060906" y="1170710"/>
                </a:lnTo>
                <a:lnTo>
                  <a:pt x="2071640" y="1214210"/>
                </a:lnTo>
                <a:lnTo>
                  <a:pt x="2082374" y="1256003"/>
                </a:lnTo>
                <a:lnTo>
                  <a:pt x="2093934" y="1296090"/>
                </a:lnTo>
                <a:lnTo>
                  <a:pt x="2104667" y="1331913"/>
                </a:lnTo>
                <a:lnTo>
                  <a:pt x="2115401" y="1363471"/>
                </a:lnTo>
                <a:lnTo>
                  <a:pt x="2124484" y="1386500"/>
                </a:lnTo>
                <a:lnTo>
                  <a:pt x="2137695" y="1420618"/>
                </a:lnTo>
                <a:lnTo>
                  <a:pt x="2150080" y="1462410"/>
                </a:lnTo>
                <a:lnTo>
                  <a:pt x="2163291" y="1509322"/>
                </a:lnTo>
                <a:lnTo>
                  <a:pt x="2176502" y="1557085"/>
                </a:lnTo>
                <a:lnTo>
                  <a:pt x="2191364" y="1600584"/>
                </a:lnTo>
                <a:lnTo>
                  <a:pt x="2207052" y="1638966"/>
                </a:lnTo>
                <a:lnTo>
                  <a:pt x="2065860" y="1685877"/>
                </a:lnTo>
                <a:lnTo>
                  <a:pt x="1928797" y="1725964"/>
                </a:lnTo>
                <a:lnTo>
                  <a:pt x="1798339" y="1758376"/>
                </a:lnTo>
                <a:lnTo>
                  <a:pt x="1671183" y="1782257"/>
                </a:lnTo>
                <a:lnTo>
                  <a:pt x="1547331" y="1799316"/>
                </a:lnTo>
                <a:lnTo>
                  <a:pt x="1427607" y="1805286"/>
                </a:lnTo>
                <a:lnTo>
                  <a:pt x="1310360" y="1803580"/>
                </a:lnTo>
                <a:lnTo>
                  <a:pt x="1196416" y="1792492"/>
                </a:lnTo>
                <a:lnTo>
                  <a:pt x="1084123" y="1772875"/>
                </a:lnTo>
                <a:lnTo>
                  <a:pt x="1079169" y="1744728"/>
                </a:lnTo>
                <a:lnTo>
                  <a:pt x="1073389" y="1712317"/>
                </a:lnTo>
                <a:lnTo>
                  <a:pt x="1065957" y="1673083"/>
                </a:lnTo>
                <a:lnTo>
                  <a:pt x="1060178" y="1631289"/>
                </a:lnTo>
                <a:lnTo>
                  <a:pt x="1051921" y="1586084"/>
                </a:lnTo>
                <a:lnTo>
                  <a:pt x="1043664" y="1540027"/>
                </a:lnTo>
                <a:lnTo>
                  <a:pt x="1034581" y="1494821"/>
                </a:lnTo>
                <a:lnTo>
                  <a:pt x="1023848" y="1451323"/>
                </a:lnTo>
                <a:lnTo>
                  <a:pt x="1013114" y="1409529"/>
                </a:lnTo>
                <a:lnTo>
                  <a:pt x="999903" y="1372854"/>
                </a:lnTo>
                <a:lnTo>
                  <a:pt x="985867" y="1341295"/>
                </a:lnTo>
                <a:lnTo>
                  <a:pt x="971004" y="1316561"/>
                </a:lnTo>
                <a:lnTo>
                  <a:pt x="954491" y="1301208"/>
                </a:lnTo>
                <a:lnTo>
                  <a:pt x="936326" y="1293531"/>
                </a:lnTo>
                <a:lnTo>
                  <a:pt x="915684" y="1290120"/>
                </a:lnTo>
                <a:lnTo>
                  <a:pt x="891738" y="1291826"/>
                </a:lnTo>
                <a:lnTo>
                  <a:pt x="867794" y="1295238"/>
                </a:lnTo>
                <a:lnTo>
                  <a:pt x="845500" y="1301208"/>
                </a:lnTo>
                <a:lnTo>
                  <a:pt x="824032" y="1307178"/>
                </a:lnTo>
                <a:lnTo>
                  <a:pt x="804216" y="1313148"/>
                </a:lnTo>
                <a:lnTo>
                  <a:pt x="789354" y="1318266"/>
                </a:lnTo>
                <a:lnTo>
                  <a:pt x="753849" y="1330207"/>
                </a:lnTo>
                <a:lnTo>
                  <a:pt x="713391" y="1341295"/>
                </a:lnTo>
                <a:lnTo>
                  <a:pt x="667978" y="1350677"/>
                </a:lnTo>
                <a:lnTo>
                  <a:pt x="620089" y="1356648"/>
                </a:lnTo>
                <a:lnTo>
                  <a:pt x="572199" y="1361766"/>
                </a:lnTo>
                <a:lnTo>
                  <a:pt x="523484" y="1363471"/>
                </a:lnTo>
                <a:lnTo>
                  <a:pt x="477246" y="1360060"/>
                </a:lnTo>
                <a:lnTo>
                  <a:pt x="433484" y="1352383"/>
                </a:lnTo>
                <a:lnTo>
                  <a:pt x="409540" y="1346413"/>
                </a:lnTo>
                <a:lnTo>
                  <a:pt x="385595" y="1335325"/>
                </a:lnTo>
                <a:lnTo>
                  <a:pt x="361649" y="1322531"/>
                </a:lnTo>
                <a:lnTo>
                  <a:pt x="341007" y="1307178"/>
                </a:lnTo>
                <a:lnTo>
                  <a:pt x="319540" y="1288414"/>
                </a:lnTo>
                <a:lnTo>
                  <a:pt x="303026" y="1268797"/>
                </a:lnTo>
                <a:lnTo>
                  <a:pt x="291466" y="1244062"/>
                </a:lnTo>
                <a:lnTo>
                  <a:pt x="282384" y="1215915"/>
                </a:lnTo>
                <a:lnTo>
                  <a:pt x="279082" y="1185210"/>
                </a:lnTo>
                <a:lnTo>
                  <a:pt x="282384" y="1151093"/>
                </a:lnTo>
                <a:lnTo>
                  <a:pt x="286512" y="1127211"/>
                </a:lnTo>
                <a:lnTo>
                  <a:pt x="292293" y="1100771"/>
                </a:lnTo>
                <a:lnTo>
                  <a:pt x="298898" y="1073477"/>
                </a:lnTo>
                <a:lnTo>
                  <a:pt x="301375" y="1047036"/>
                </a:lnTo>
                <a:lnTo>
                  <a:pt x="301375" y="1018890"/>
                </a:lnTo>
                <a:lnTo>
                  <a:pt x="293943" y="994156"/>
                </a:lnTo>
                <a:lnTo>
                  <a:pt x="286512" y="980508"/>
                </a:lnTo>
                <a:lnTo>
                  <a:pt x="273301" y="967715"/>
                </a:lnTo>
                <a:lnTo>
                  <a:pt x="259265" y="958332"/>
                </a:lnTo>
                <a:lnTo>
                  <a:pt x="244402" y="950656"/>
                </a:lnTo>
                <a:lnTo>
                  <a:pt x="229540" y="939568"/>
                </a:lnTo>
                <a:lnTo>
                  <a:pt x="217981" y="927627"/>
                </a:lnTo>
                <a:lnTo>
                  <a:pt x="208899" y="912275"/>
                </a:lnTo>
                <a:lnTo>
                  <a:pt x="205595" y="895216"/>
                </a:lnTo>
                <a:lnTo>
                  <a:pt x="207247" y="878157"/>
                </a:lnTo>
                <a:lnTo>
                  <a:pt x="213026" y="861952"/>
                </a:lnTo>
                <a:lnTo>
                  <a:pt x="220458" y="848305"/>
                </a:lnTo>
                <a:lnTo>
                  <a:pt x="225412" y="834658"/>
                </a:lnTo>
                <a:lnTo>
                  <a:pt x="201467" y="817600"/>
                </a:lnTo>
                <a:lnTo>
                  <a:pt x="184953" y="800541"/>
                </a:lnTo>
                <a:lnTo>
                  <a:pt x="175871" y="783483"/>
                </a:lnTo>
                <a:lnTo>
                  <a:pt x="174219" y="764719"/>
                </a:lnTo>
                <a:lnTo>
                  <a:pt x="176696" y="747660"/>
                </a:lnTo>
                <a:lnTo>
                  <a:pt x="183302" y="728896"/>
                </a:lnTo>
                <a:lnTo>
                  <a:pt x="192384" y="710132"/>
                </a:lnTo>
                <a:lnTo>
                  <a:pt x="202293" y="691367"/>
                </a:lnTo>
                <a:lnTo>
                  <a:pt x="211375" y="671750"/>
                </a:lnTo>
                <a:lnTo>
                  <a:pt x="220458" y="652985"/>
                </a:lnTo>
                <a:lnTo>
                  <a:pt x="225412" y="632516"/>
                </a:lnTo>
                <a:lnTo>
                  <a:pt x="208899" y="617163"/>
                </a:lnTo>
                <a:lnTo>
                  <a:pt x="185779" y="605221"/>
                </a:lnTo>
                <a:lnTo>
                  <a:pt x="160183" y="594134"/>
                </a:lnTo>
                <a:lnTo>
                  <a:pt x="133761" y="584752"/>
                </a:lnTo>
                <a:lnTo>
                  <a:pt x="106513" y="575369"/>
                </a:lnTo>
                <a:lnTo>
                  <a:pt x="79266" y="565987"/>
                </a:lnTo>
                <a:lnTo>
                  <a:pt x="53670" y="554899"/>
                </a:lnTo>
                <a:lnTo>
                  <a:pt x="33028" y="542958"/>
                </a:lnTo>
                <a:lnTo>
                  <a:pt x="14863" y="525900"/>
                </a:lnTo>
                <a:lnTo>
                  <a:pt x="4129" y="505429"/>
                </a:lnTo>
                <a:lnTo>
                  <a:pt x="0" y="484106"/>
                </a:lnTo>
                <a:lnTo>
                  <a:pt x="3303" y="463637"/>
                </a:lnTo>
                <a:lnTo>
                  <a:pt x="10734" y="444872"/>
                </a:lnTo>
                <a:lnTo>
                  <a:pt x="22294" y="429519"/>
                </a:lnTo>
                <a:lnTo>
                  <a:pt x="36330" y="414167"/>
                </a:lnTo>
                <a:lnTo>
                  <a:pt x="49541" y="401373"/>
                </a:lnTo>
                <a:lnTo>
                  <a:pt x="60275" y="391138"/>
                </a:lnTo>
                <a:lnTo>
                  <a:pt x="91651" y="353609"/>
                </a:lnTo>
                <a:lnTo>
                  <a:pt x="124678" y="319492"/>
                </a:lnTo>
                <a:lnTo>
                  <a:pt x="157706" y="285375"/>
                </a:lnTo>
                <a:lnTo>
                  <a:pt x="189082" y="247846"/>
                </a:lnTo>
                <a:lnTo>
                  <a:pt x="218806" y="211171"/>
                </a:lnTo>
                <a:lnTo>
                  <a:pt x="246054" y="169378"/>
                </a:lnTo>
                <a:lnTo>
                  <a:pt x="268347" y="124173"/>
                </a:lnTo>
                <a:lnTo>
                  <a:pt x="280732" y="86644"/>
                </a:lnTo>
                <a:lnTo>
                  <a:pt x="284861" y="49968"/>
                </a:lnTo>
                <a:lnTo>
                  <a:pt x="284861" y="1073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21" name="Oval 20">
            <a:extLst>
              <a:ext uri="{FF2B5EF4-FFF2-40B4-BE49-F238E27FC236}">
                <a16:creationId xmlns:a16="http://schemas.microsoft.com/office/drawing/2014/main" id="{94EFB998-75BD-4AA3-9AAD-CF68D055E5CE}"/>
              </a:ext>
            </a:extLst>
          </p:cNvPr>
          <p:cNvSpPr/>
          <p:nvPr/>
        </p:nvSpPr>
        <p:spPr>
          <a:xfrm>
            <a:off x="7023976" y="3048697"/>
            <a:ext cx="439759" cy="439759"/>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Oval 21">
            <a:extLst>
              <a:ext uri="{FF2B5EF4-FFF2-40B4-BE49-F238E27FC236}">
                <a16:creationId xmlns:a16="http://schemas.microsoft.com/office/drawing/2014/main" id="{0FA02557-15FB-4149-A34F-92A5A271444B}"/>
              </a:ext>
            </a:extLst>
          </p:cNvPr>
          <p:cNvSpPr/>
          <p:nvPr/>
        </p:nvSpPr>
        <p:spPr>
          <a:xfrm>
            <a:off x="4876663" y="3041189"/>
            <a:ext cx="439759" cy="456514"/>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22">
            <a:extLst>
              <a:ext uri="{FF2B5EF4-FFF2-40B4-BE49-F238E27FC236}">
                <a16:creationId xmlns:a16="http://schemas.microsoft.com/office/drawing/2014/main" id="{4CD93D60-31BF-48CC-9CBA-2887D54CC249}"/>
              </a:ext>
            </a:extLst>
          </p:cNvPr>
          <p:cNvSpPr/>
          <p:nvPr/>
        </p:nvSpPr>
        <p:spPr>
          <a:xfrm>
            <a:off x="6840340" y="2228058"/>
            <a:ext cx="439759" cy="456514"/>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Isosceles Triangle 41">
            <a:extLst>
              <a:ext uri="{FF2B5EF4-FFF2-40B4-BE49-F238E27FC236}">
                <a16:creationId xmlns:a16="http://schemas.microsoft.com/office/drawing/2014/main" id="{0B75878A-A0C2-4D00-B7FD-D32DF2626BE1}"/>
              </a:ext>
            </a:extLst>
          </p:cNvPr>
          <p:cNvSpPr/>
          <p:nvPr/>
        </p:nvSpPr>
        <p:spPr>
          <a:xfrm>
            <a:off x="6983146" y="2333571"/>
            <a:ext cx="170904" cy="245492"/>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5" name="Rounded Rectangle 29">
            <a:extLst>
              <a:ext uri="{FF2B5EF4-FFF2-40B4-BE49-F238E27FC236}">
                <a16:creationId xmlns:a16="http://schemas.microsoft.com/office/drawing/2014/main" id="{6CB72988-CDB7-416B-8AF5-7C64410BE1CE}"/>
              </a:ext>
            </a:extLst>
          </p:cNvPr>
          <p:cNvSpPr/>
          <p:nvPr/>
        </p:nvSpPr>
        <p:spPr>
          <a:xfrm>
            <a:off x="4976960" y="3152662"/>
            <a:ext cx="255920" cy="233568"/>
          </a:xfrm>
          <a:custGeom>
            <a:avLst/>
            <a:gdLst/>
            <a:ahLst/>
            <a:cxnLst/>
            <a:rect l="l" t="t" r="r" b="b"/>
            <a:pathLst>
              <a:path w="3912285" h="3570584">
                <a:moveTo>
                  <a:pt x="1735286" y="1923802"/>
                </a:moveTo>
                <a:cubicBezTo>
                  <a:pt x="1696807" y="1923802"/>
                  <a:pt x="1665614" y="1954995"/>
                  <a:pt x="1665614" y="1993474"/>
                </a:cubicBezTo>
                <a:lnTo>
                  <a:pt x="1665614" y="2272151"/>
                </a:lnTo>
                <a:cubicBezTo>
                  <a:pt x="1665614" y="2310630"/>
                  <a:pt x="1696807" y="2341823"/>
                  <a:pt x="1735286" y="2341823"/>
                </a:cubicBezTo>
                <a:lnTo>
                  <a:pt x="2120746" y="2341823"/>
                </a:lnTo>
                <a:cubicBezTo>
                  <a:pt x="2159225" y="2341823"/>
                  <a:pt x="2190418" y="2310630"/>
                  <a:pt x="2190418" y="2272151"/>
                </a:cubicBezTo>
                <a:lnTo>
                  <a:pt x="2190418" y="1993474"/>
                </a:lnTo>
                <a:cubicBezTo>
                  <a:pt x="2190418" y="1954995"/>
                  <a:pt x="2159225" y="1923802"/>
                  <a:pt x="2120746" y="1923802"/>
                </a:cubicBezTo>
                <a:close/>
                <a:moveTo>
                  <a:pt x="1562868" y="288032"/>
                </a:moveTo>
                <a:cubicBezTo>
                  <a:pt x="1509767" y="288032"/>
                  <a:pt x="1466720" y="331079"/>
                  <a:pt x="1466720" y="384180"/>
                </a:cubicBezTo>
                <a:lnTo>
                  <a:pt x="1466720" y="665962"/>
                </a:lnTo>
                <a:lnTo>
                  <a:pt x="2398596" y="665962"/>
                </a:lnTo>
                <a:lnTo>
                  <a:pt x="2398596" y="384180"/>
                </a:lnTo>
                <a:cubicBezTo>
                  <a:pt x="2398596" y="331079"/>
                  <a:pt x="2355549" y="288032"/>
                  <a:pt x="2302448" y="288032"/>
                </a:cubicBezTo>
                <a:close/>
                <a:moveTo>
                  <a:pt x="1328618" y="0"/>
                </a:moveTo>
                <a:lnTo>
                  <a:pt x="2528746" y="0"/>
                </a:lnTo>
                <a:cubicBezTo>
                  <a:pt x="2614913" y="0"/>
                  <a:pt x="2684766" y="69853"/>
                  <a:pt x="2684766" y="156020"/>
                </a:cubicBezTo>
                <a:lnTo>
                  <a:pt x="2684766" y="665962"/>
                </a:lnTo>
                <a:lnTo>
                  <a:pt x="3428172" y="665962"/>
                </a:lnTo>
                <a:cubicBezTo>
                  <a:pt x="3695540" y="665962"/>
                  <a:pt x="3912285" y="882707"/>
                  <a:pt x="3912285" y="1150075"/>
                </a:cubicBezTo>
                <a:lnTo>
                  <a:pt x="3912285" y="2061141"/>
                </a:lnTo>
                <a:lnTo>
                  <a:pt x="2398595" y="2061141"/>
                </a:lnTo>
                <a:lnTo>
                  <a:pt x="2398595" y="2204482"/>
                </a:lnTo>
                <a:lnTo>
                  <a:pt x="3912285" y="2204482"/>
                </a:lnTo>
                <a:lnTo>
                  <a:pt x="3912285" y="3086471"/>
                </a:lnTo>
                <a:cubicBezTo>
                  <a:pt x="3912285" y="3353839"/>
                  <a:pt x="3695540" y="3570584"/>
                  <a:pt x="3428172" y="3570584"/>
                </a:cubicBezTo>
                <a:lnTo>
                  <a:pt x="484113" y="3570584"/>
                </a:lnTo>
                <a:cubicBezTo>
                  <a:pt x="216745" y="3570584"/>
                  <a:pt x="0" y="3353839"/>
                  <a:pt x="0" y="3086471"/>
                </a:cubicBezTo>
                <a:lnTo>
                  <a:pt x="0" y="2204482"/>
                </a:lnTo>
                <a:lnTo>
                  <a:pt x="1495037" y="2204482"/>
                </a:lnTo>
                <a:lnTo>
                  <a:pt x="1495037" y="2061141"/>
                </a:lnTo>
                <a:lnTo>
                  <a:pt x="0" y="2061141"/>
                </a:lnTo>
                <a:lnTo>
                  <a:pt x="0" y="1150075"/>
                </a:lnTo>
                <a:cubicBezTo>
                  <a:pt x="0" y="882707"/>
                  <a:pt x="216745" y="665962"/>
                  <a:pt x="484113" y="665962"/>
                </a:cubicBezTo>
                <a:lnTo>
                  <a:pt x="1172598" y="665962"/>
                </a:lnTo>
                <a:lnTo>
                  <a:pt x="1172598" y="156020"/>
                </a:lnTo>
                <a:cubicBezTo>
                  <a:pt x="1172598" y="69853"/>
                  <a:pt x="1242451" y="0"/>
                  <a:pt x="132861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Rounded Rectangle 24">
            <a:extLst>
              <a:ext uri="{FF2B5EF4-FFF2-40B4-BE49-F238E27FC236}">
                <a16:creationId xmlns:a16="http://schemas.microsoft.com/office/drawing/2014/main" id="{84E284D4-66D9-4AB6-9C77-AE4CD9831BF6}"/>
              </a:ext>
            </a:extLst>
          </p:cNvPr>
          <p:cNvSpPr/>
          <p:nvPr/>
        </p:nvSpPr>
        <p:spPr>
          <a:xfrm>
            <a:off x="7128652" y="3172400"/>
            <a:ext cx="247162" cy="19124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Oval 26">
            <a:extLst>
              <a:ext uri="{FF2B5EF4-FFF2-40B4-BE49-F238E27FC236}">
                <a16:creationId xmlns:a16="http://schemas.microsoft.com/office/drawing/2014/main" id="{E607752E-5390-43D6-9E85-57085AF49FDA}"/>
              </a:ext>
            </a:extLst>
          </p:cNvPr>
          <p:cNvSpPr/>
          <p:nvPr/>
        </p:nvSpPr>
        <p:spPr>
          <a:xfrm>
            <a:off x="5101182" y="2215847"/>
            <a:ext cx="439759" cy="42352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Oval 27">
            <a:extLst>
              <a:ext uri="{FF2B5EF4-FFF2-40B4-BE49-F238E27FC236}">
                <a16:creationId xmlns:a16="http://schemas.microsoft.com/office/drawing/2014/main" id="{1053EBE0-C2ED-496B-8A46-B5E18C327E8B}"/>
              </a:ext>
            </a:extLst>
          </p:cNvPr>
          <p:cNvSpPr/>
          <p:nvPr/>
        </p:nvSpPr>
        <p:spPr>
          <a:xfrm>
            <a:off x="5890907" y="2600387"/>
            <a:ext cx="439759" cy="423521"/>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Oval 28">
            <a:extLst>
              <a:ext uri="{FF2B5EF4-FFF2-40B4-BE49-F238E27FC236}">
                <a16:creationId xmlns:a16="http://schemas.microsoft.com/office/drawing/2014/main" id="{D7809619-B912-49B2-89F3-C4E6A8A70B47}"/>
              </a:ext>
            </a:extLst>
          </p:cNvPr>
          <p:cNvSpPr/>
          <p:nvPr/>
        </p:nvSpPr>
        <p:spPr>
          <a:xfrm>
            <a:off x="7433165" y="3805312"/>
            <a:ext cx="439759" cy="423521"/>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Oval 29">
            <a:extLst>
              <a:ext uri="{FF2B5EF4-FFF2-40B4-BE49-F238E27FC236}">
                <a16:creationId xmlns:a16="http://schemas.microsoft.com/office/drawing/2014/main" id="{435032F8-8142-40F1-8565-E3E0A355C4B0}"/>
              </a:ext>
            </a:extLst>
          </p:cNvPr>
          <p:cNvSpPr/>
          <p:nvPr/>
        </p:nvSpPr>
        <p:spPr>
          <a:xfrm>
            <a:off x="4344586" y="3795810"/>
            <a:ext cx="439759" cy="423521"/>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Rectangle 15">
            <a:extLst>
              <a:ext uri="{FF2B5EF4-FFF2-40B4-BE49-F238E27FC236}">
                <a16:creationId xmlns:a16="http://schemas.microsoft.com/office/drawing/2014/main" id="{442DB8F2-4A57-49E1-96AE-4873C0DA8247}"/>
              </a:ext>
            </a:extLst>
          </p:cNvPr>
          <p:cNvSpPr/>
          <p:nvPr/>
        </p:nvSpPr>
        <p:spPr>
          <a:xfrm rot="14270044">
            <a:off x="7533923" y="3900984"/>
            <a:ext cx="222882" cy="232173"/>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2" name="Isosceles Triangle 22">
            <a:extLst>
              <a:ext uri="{FF2B5EF4-FFF2-40B4-BE49-F238E27FC236}">
                <a16:creationId xmlns:a16="http://schemas.microsoft.com/office/drawing/2014/main" id="{936375E1-5C97-4E03-B16C-AEA7D3CDF465}"/>
              </a:ext>
            </a:extLst>
          </p:cNvPr>
          <p:cNvSpPr/>
          <p:nvPr/>
        </p:nvSpPr>
        <p:spPr>
          <a:xfrm rot="19800000">
            <a:off x="5200909" y="2307472"/>
            <a:ext cx="240308" cy="240267"/>
          </a:xfrm>
          <a:custGeom>
            <a:avLst/>
            <a:gdLst/>
            <a:ahLst/>
            <a:cxnLst/>
            <a:rect l="l" t="t" r="r" b="b"/>
            <a:pathLst>
              <a:path w="3948369" h="3947711">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Rectangle 1">
            <a:extLst>
              <a:ext uri="{FF2B5EF4-FFF2-40B4-BE49-F238E27FC236}">
                <a16:creationId xmlns:a16="http://schemas.microsoft.com/office/drawing/2014/main" id="{6F34D9EB-299D-47AA-8AB7-A79EA5B5D5B1}"/>
              </a:ext>
            </a:extLst>
          </p:cNvPr>
          <p:cNvSpPr/>
          <p:nvPr/>
        </p:nvSpPr>
        <p:spPr>
          <a:xfrm>
            <a:off x="6006919" y="2708477"/>
            <a:ext cx="207739" cy="207340"/>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Rounded Rectangle 24">
            <a:extLst>
              <a:ext uri="{FF2B5EF4-FFF2-40B4-BE49-F238E27FC236}">
                <a16:creationId xmlns:a16="http://schemas.microsoft.com/office/drawing/2014/main" id="{88ACD966-2B57-4975-96BD-2765E7AE64A5}"/>
              </a:ext>
            </a:extLst>
          </p:cNvPr>
          <p:cNvSpPr>
            <a:spLocks noChangeAspect="1"/>
          </p:cNvSpPr>
          <p:nvPr/>
        </p:nvSpPr>
        <p:spPr>
          <a:xfrm>
            <a:off x="4465300" y="3933428"/>
            <a:ext cx="216204" cy="167287"/>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Oval 34">
            <a:extLst>
              <a:ext uri="{FF2B5EF4-FFF2-40B4-BE49-F238E27FC236}">
                <a16:creationId xmlns:a16="http://schemas.microsoft.com/office/drawing/2014/main" id="{5723C3B6-3168-4A15-950F-D9E86ACFC677}"/>
              </a:ext>
            </a:extLst>
          </p:cNvPr>
          <p:cNvSpPr/>
          <p:nvPr/>
        </p:nvSpPr>
        <p:spPr>
          <a:xfrm>
            <a:off x="7802961" y="3157973"/>
            <a:ext cx="439759" cy="456514"/>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Oval 35">
            <a:extLst>
              <a:ext uri="{FF2B5EF4-FFF2-40B4-BE49-F238E27FC236}">
                <a16:creationId xmlns:a16="http://schemas.microsoft.com/office/drawing/2014/main" id="{50E91291-0C43-4FC8-A951-AB9009BE5A20}"/>
              </a:ext>
            </a:extLst>
          </p:cNvPr>
          <p:cNvSpPr/>
          <p:nvPr/>
        </p:nvSpPr>
        <p:spPr>
          <a:xfrm>
            <a:off x="3919187" y="3190442"/>
            <a:ext cx="439759" cy="423521"/>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ounded Rectangle 9">
            <a:extLst>
              <a:ext uri="{FF2B5EF4-FFF2-40B4-BE49-F238E27FC236}">
                <a16:creationId xmlns:a16="http://schemas.microsoft.com/office/drawing/2014/main" id="{D7D0EEB0-C79B-45AB-9D2F-DDCDA9959A52}"/>
              </a:ext>
            </a:extLst>
          </p:cNvPr>
          <p:cNvSpPr>
            <a:spLocks/>
          </p:cNvSpPr>
          <p:nvPr/>
        </p:nvSpPr>
        <p:spPr>
          <a:xfrm>
            <a:off x="4019723" y="3297417"/>
            <a:ext cx="238688" cy="23868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8" name="Freeform 39">
            <a:extLst>
              <a:ext uri="{FF2B5EF4-FFF2-40B4-BE49-F238E27FC236}">
                <a16:creationId xmlns:a16="http://schemas.microsoft.com/office/drawing/2014/main" id="{50175781-A853-445F-9C29-D6C2DC63A7A4}"/>
              </a:ext>
            </a:extLst>
          </p:cNvPr>
          <p:cNvSpPr>
            <a:spLocks noChangeAspect="1"/>
          </p:cNvSpPr>
          <p:nvPr/>
        </p:nvSpPr>
        <p:spPr>
          <a:xfrm rot="8580000">
            <a:off x="7903179" y="3264041"/>
            <a:ext cx="239324" cy="238687"/>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9" name="Oval 38">
            <a:extLst>
              <a:ext uri="{FF2B5EF4-FFF2-40B4-BE49-F238E27FC236}">
                <a16:creationId xmlns:a16="http://schemas.microsoft.com/office/drawing/2014/main" id="{80ECCFB3-FE8D-4055-A932-879A44622B97}"/>
              </a:ext>
            </a:extLst>
          </p:cNvPr>
          <p:cNvSpPr/>
          <p:nvPr/>
        </p:nvSpPr>
        <p:spPr>
          <a:xfrm>
            <a:off x="5890908" y="3260199"/>
            <a:ext cx="439759" cy="456514"/>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39">
            <a:extLst>
              <a:ext uri="{FF2B5EF4-FFF2-40B4-BE49-F238E27FC236}">
                <a16:creationId xmlns:a16="http://schemas.microsoft.com/office/drawing/2014/main" id="{5C8FB2EB-E906-40E1-9A90-F18622E76749}"/>
              </a:ext>
            </a:extLst>
          </p:cNvPr>
          <p:cNvSpPr/>
          <p:nvPr/>
        </p:nvSpPr>
        <p:spPr>
          <a:xfrm>
            <a:off x="5067467" y="3660698"/>
            <a:ext cx="439759" cy="423521"/>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Oval 40">
            <a:extLst>
              <a:ext uri="{FF2B5EF4-FFF2-40B4-BE49-F238E27FC236}">
                <a16:creationId xmlns:a16="http://schemas.microsoft.com/office/drawing/2014/main" id="{178C910E-81E0-464D-988C-B9D2F0787C1B}"/>
              </a:ext>
            </a:extLst>
          </p:cNvPr>
          <p:cNvSpPr/>
          <p:nvPr/>
        </p:nvSpPr>
        <p:spPr>
          <a:xfrm>
            <a:off x="6741981" y="3644201"/>
            <a:ext cx="439759" cy="456514"/>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Rounded Rectangle 7">
            <a:extLst>
              <a:ext uri="{FF2B5EF4-FFF2-40B4-BE49-F238E27FC236}">
                <a16:creationId xmlns:a16="http://schemas.microsoft.com/office/drawing/2014/main" id="{A79993BD-02F1-4608-A87D-6CF0D95AB1B1}"/>
              </a:ext>
            </a:extLst>
          </p:cNvPr>
          <p:cNvSpPr>
            <a:spLocks noChangeAspect="1"/>
          </p:cNvSpPr>
          <p:nvPr/>
        </p:nvSpPr>
        <p:spPr>
          <a:xfrm>
            <a:off x="5167990" y="3753115"/>
            <a:ext cx="238715" cy="238688"/>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3" name="Donut 6">
            <a:extLst>
              <a:ext uri="{FF2B5EF4-FFF2-40B4-BE49-F238E27FC236}">
                <a16:creationId xmlns:a16="http://schemas.microsoft.com/office/drawing/2014/main" id="{3AA61488-6F61-4FF4-B67F-316119F2ADF0}"/>
              </a:ext>
            </a:extLst>
          </p:cNvPr>
          <p:cNvSpPr>
            <a:spLocks noChangeAspect="1"/>
          </p:cNvSpPr>
          <p:nvPr/>
        </p:nvSpPr>
        <p:spPr>
          <a:xfrm>
            <a:off x="6856564" y="3753115"/>
            <a:ext cx="238688" cy="238688"/>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4" name="Rounded Rectangle 9">
            <a:extLst>
              <a:ext uri="{FF2B5EF4-FFF2-40B4-BE49-F238E27FC236}">
                <a16:creationId xmlns:a16="http://schemas.microsoft.com/office/drawing/2014/main" id="{C365E374-694B-4735-A440-915DC6ECBDB8}"/>
              </a:ext>
            </a:extLst>
          </p:cNvPr>
          <p:cNvSpPr>
            <a:spLocks/>
          </p:cNvSpPr>
          <p:nvPr/>
        </p:nvSpPr>
        <p:spPr>
          <a:xfrm>
            <a:off x="5991443" y="3374285"/>
            <a:ext cx="238688" cy="23868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aphicFrame>
        <p:nvGraphicFramePr>
          <p:cNvPr id="5" name="Table 5">
            <a:extLst>
              <a:ext uri="{FF2B5EF4-FFF2-40B4-BE49-F238E27FC236}">
                <a16:creationId xmlns:a16="http://schemas.microsoft.com/office/drawing/2014/main" id="{8660EE96-4299-4886-A655-47EB0F8D7583}"/>
              </a:ext>
            </a:extLst>
          </p:cNvPr>
          <p:cNvGraphicFramePr>
            <a:graphicFrameLocks noGrp="1"/>
          </p:cNvGraphicFramePr>
          <p:nvPr>
            <p:extLst>
              <p:ext uri="{D42A27DB-BD31-4B8C-83A1-F6EECF244321}">
                <p14:modId xmlns:p14="http://schemas.microsoft.com/office/powerpoint/2010/main" val="2175201393"/>
              </p:ext>
            </p:extLst>
          </p:nvPr>
        </p:nvGraphicFramePr>
        <p:xfrm>
          <a:off x="688963" y="1239961"/>
          <a:ext cx="2356224" cy="2926080"/>
        </p:xfrm>
        <a:graphic>
          <a:graphicData uri="http://schemas.openxmlformats.org/drawingml/2006/table">
            <a:tbl>
              <a:tblPr firstRow="1" bandRow="1">
                <a:tableStyleId>{5C22544A-7EE6-4342-B048-85BDC9FD1C3A}</a:tableStyleId>
              </a:tblPr>
              <a:tblGrid>
                <a:gridCol w="2356224">
                  <a:extLst>
                    <a:ext uri="{9D8B030D-6E8A-4147-A177-3AD203B41FA5}">
                      <a16:colId xmlns:a16="http://schemas.microsoft.com/office/drawing/2014/main" val="1768863136"/>
                    </a:ext>
                  </a:extLst>
                </a:gridCol>
              </a:tblGrid>
              <a:tr h="355532">
                <a:tc>
                  <a:txBody>
                    <a:bodyPr/>
                    <a:lstStyle/>
                    <a:p>
                      <a:r>
                        <a:rPr lang="en-US"/>
                        <a:t>Variables</a:t>
                      </a:r>
                    </a:p>
                  </a:txBody>
                  <a:tcPr/>
                </a:tc>
                <a:extLst>
                  <a:ext uri="{0D108BD9-81ED-4DB2-BD59-A6C34878D82A}">
                    <a16:rowId xmlns:a16="http://schemas.microsoft.com/office/drawing/2014/main" val="3704204738"/>
                  </a:ext>
                </a:extLst>
              </a:tr>
              <a:tr h="355532">
                <a:tc>
                  <a:txBody>
                    <a:bodyPr/>
                    <a:lstStyle/>
                    <a:p>
                      <a:r>
                        <a:rPr lang="en-US"/>
                        <a:t>Age</a:t>
                      </a:r>
                    </a:p>
                  </a:txBody>
                  <a:tcPr/>
                </a:tc>
                <a:extLst>
                  <a:ext uri="{0D108BD9-81ED-4DB2-BD59-A6C34878D82A}">
                    <a16:rowId xmlns:a16="http://schemas.microsoft.com/office/drawing/2014/main" val="1624578278"/>
                  </a:ext>
                </a:extLst>
              </a:tr>
              <a:tr h="355532">
                <a:tc>
                  <a:txBody>
                    <a:bodyPr/>
                    <a:lstStyle/>
                    <a:p>
                      <a:r>
                        <a:rPr lang="en-US" dirty="0"/>
                        <a:t>BMI</a:t>
                      </a:r>
                    </a:p>
                  </a:txBody>
                  <a:tcPr/>
                </a:tc>
                <a:extLst>
                  <a:ext uri="{0D108BD9-81ED-4DB2-BD59-A6C34878D82A}">
                    <a16:rowId xmlns:a16="http://schemas.microsoft.com/office/drawing/2014/main" val="837944372"/>
                  </a:ext>
                </a:extLst>
              </a:tr>
              <a:tr h="355532">
                <a:tc>
                  <a:txBody>
                    <a:bodyPr/>
                    <a:lstStyle/>
                    <a:p>
                      <a:r>
                        <a:rPr lang="en-US"/>
                        <a:t>PVD</a:t>
                      </a:r>
                    </a:p>
                  </a:txBody>
                  <a:tcPr/>
                </a:tc>
                <a:extLst>
                  <a:ext uri="{0D108BD9-81ED-4DB2-BD59-A6C34878D82A}">
                    <a16:rowId xmlns:a16="http://schemas.microsoft.com/office/drawing/2014/main" val="278234264"/>
                  </a:ext>
                </a:extLst>
              </a:tr>
              <a:tr h="355532">
                <a:tc>
                  <a:txBody>
                    <a:bodyPr/>
                    <a:lstStyle/>
                    <a:p>
                      <a:r>
                        <a:rPr lang="en-US"/>
                        <a:t>Anemia</a:t>
                      </a:r>
                    </a:p>
                  </a:txBody>
                  <a:tcPr/>
                </a:tc>
                <a:extLst>
                  <a:ext uri="{0D108BD9-81ED-4DB2-BD59-A6C34878D82A}">
                    <a16:rowId xmlns:a16="http://schemas.microsoft.com/office/drawing/2014/main" val="4272974903"/>
                  </a:ext>
                </a:extLst>
              </a:tr>
              <a:tr h="355532">
                <a:tc>
                  <a:txBody>
                    <a:bodyPr/>
                    <a:lstStyle/>
                    <a:p>
                      <a:r>
                        <a:rPr lang="en-US"/>
                        <a:t>Fam Diabetes</a:t>
                      </a:r>
                    </a:p>
                  </a:txBody>
                  <a:tcPr/>
                </a:tc>
                <a:extLst>
                  <a:ext uri="{0D108BD9-81ED-4DB2-BD59-A6C34878D82A}">
                    <a16:rowId xmlns:a16="http://schemas.microsoft.com/office/drawing/2014/main" val="3659545777"/>
                  </a:ext>
                </a:extLst>
              </a:tr>
              <a:tr h="355532">
                <a:tc>
                  <a:txBody>
                    <a:bodyPr/>
                    <a:lstStyle/>
                    <a:p>
                      <a:r>
                        <a:rPr lang="en-US"/>
                        <a:t>Fam CVD</a:t>
                      </a:r>
                    </a:p>
                  </a:txBody>
                  <a:tcPr/>
                </a:tc>
                <a:extLst>
                  <a:ext uri="{0D108BD9-81ED-4DB2-BD59-A6C34878D82A}">
                    <a16:rowId xmlns:a16="http://schemas.microsoft.com/office/drawing/2014/main" val="2395562023"/>
                  </a:ext>
                </a:extLst>
              </a:tr>
              <a:tr h="355532">
                <a:tc>
                  <a:txBody>
                    <a:bodyPr/>
                    <a:lstStyle/>
                    <a:p>
                      <a:r>
                        <a:rPr lang="en-US" dirty="0"/>
                        <a:t>Race group (Black)</a:t>
                      </a:r>
                    </a:p>
                  </a:txBody>
                  <a:tcPr/>
                </a:tc>
                <a:extLst>
                  <a:ext uri="{0D108BD9-81ED-4DB2-BD59-A6C34878D82A}">
                    <a16:rowId xmlns:a16="http://schemas.microsoft.com/office/drawing/2014/main" val="3045810055"/>
                  </a:ext>
                </a:extLst>
              </a:tr>
            </a:tbl>
          </a:graphicData>
        </a:graphic>
      </p:graphicFrame>
      <p:graphicFrame>
        <p:nvGraphicFramePr>
          <p:cNvPr id="7" name="Table 7">
            <a:extLst>
              <a:ext uri="{FF2B5EF4-FFF2-40B4-BE49-F238E27FC236}">
                <a16:creationId xmlns:a16="http://schemas.microsoft.com/office/drawing/2014/main" id="{6D6EBF76-BD8E-4548-BD34-F6407EF06BA6}"/>
              </a:ext>
            </a:extLst>
          </p:cNvPr>
          <p:cNvGraphicFramePr>
            <a:graphicFrameLocks noGrp="1"/>
          </p:cNvGraphicFramePr>
          <p:nvPr>
            <p:extLst>
              <p:ext uri="{D42A27DB-BD31-4B8C-83A1-F6EECF244321}">
                <p14:modId xmlns:p14="http://schemas.microsoft.com/office/powerpoint/2010/main" val="2143489799"/>
              </p:ext>
            </p:extLst>
          </p:nvPr>
        </p:nvGraphicFramePr>
        <p:xfrm>
          <a:off x="8720395" y="1193320"/>
          <a:ext cx="2616152" cy="3138168"/>
        </p:xfrm>
        <a:graphic>
          <a:graphicData uri="http://schemas.openxmlformats.org/drawingml/2006/table">
            <a:tbl>
              <a:tblPr firstRow="1" bandRow="1">
                <a:tableStyleId>{5C22544A-7EE6-4342-B048-85BDC9FD1C3A}</a:tableStyleId>
              </a:tblPr>
              <a:tblGrid>
                <a:gridCol w="2616152">
                  <a:extLst>
                    <a:ext uri="{9D8B030D-6E8A-4147-A177-3AD203B41FA5}">
                      <a16:colId xmlns:a16="http://schemas.microsoft.com/office/drawing/2014/main" val="2561944400"/>
                    </a:ext>
                  </a:extLst>
                </a:gridCol>
              </a:tblGrid>
              <a:tr h="335462">
                <a:tc>
                  <a:txBody>
                    <a:bodyPr/>
                    <a:lstStyle/>
                    <a:p>
                      <a:r>
                        <a:rPr lang="en-US"/>
                        <a:t>Variables</a:t>
                      </a:r>
                    </a:p>
                  </a:txBody>
                  <a:tcPr/>
                </a:tc>
                <a:extLst>
                  <a:ext uri="{0D108BD9-81ED-4DB2-BD59-A6C34878D82A}">
                    <a16:rowId xmlns:a16="http://schemas.microsoft.com/office/drawing/2014/main" val="1819224839"/>
                  </a:ext>
                </a:extLst>
              </a:tr>
              <a:tr h="335462">
                <a:tc>
                  <a:txBody>
                    <a:bodyPr/>
                    <a:lstStyle/>
                    <a:p>
                      <a:pPr marL="0" lvl="0" algn="l" rtl="0">
                        <a:spcBef>
                          <a:spcPts val="0"/>
                        </a:spcBef>
                        <a:spcAft>
                          <a:spcPts val="0"/>
                        </a:spcAft>
                        <a:buNone/>
                      </a:pPr>
                      <a:r>
                        <a:rPr lang="en-US" sz="1800" kern="1200">
                          <a:effectLst/>
                        </a:rPr>
                        <a:t>Female</a:t>
                      </a:r>
                      <a:endParaRPr lang="en-US">
                        <a:effectLst/>
                      </a:endParaRPr>
                    </a:p>
                  </a:txBody>
                  <a:tcPr/>
                </a:tc>
                <a:extLst>
                  <a:ext uri="{0D108BD9-81ED-4DB2-BD59-A6C34878D82A}">
                    <a16:rowId xmlns:a16="http://schemas.microsoft.com/office/drawing/2014/main" val="1112185866"/>
                  </a:ext>
                </a:extLst>
              </a:tr>
              <a:tr h="335462">
                <a:tc>
                  <a:txBody>
                    <a:bodyPr/>
                    <a:lstStyle/>
                    <a:p>
                      <a:pPr marL="0" lvl="0" algn="l" rtl="0">
                        <a:spcBef>
                          <a:spcPts val="0"/>
                        </a:spcBef>
                        <a:spcAft>
                          <a:spcPts val="0"/>
                        </a:spcAft>
                        <a:buNone/>
                      </a:pPr>
                      <a:r>
                        <a:rPr lang="en-US" sz="1800" kern="1200">
                          <a:effectLst/>
                        </a:rPr>
                        <a:t>Dyslipidemia</a:t>
                      </a:r>
                      <a:endParaRPr lang="en-US">
                        <a:effectLst/>
                      </a:endParaRPr>
                    </a:p>
                  </a:txBody>
                  <a:tcPr/>
                </a:tc>
                <a:extLst>
                  <a:ext uri="{0D108BD9-81ED-4DB2-BD59-A6C34878D82A}">
                    <a16:rowId xmlns:a16="http://schemas.microsoft.com/office/drawing/2014/main" val="3661189845"/>
                  </a:ext>
                </a:extLst>
              </a:tr>
              <a:tr h="335462">
                <a:tc>
                  <a:txBody>
                    <a:bodyPr/>
                    <a:lstStyle/>
                    <a:p>
                      <a:pPr marL="0" lvl="0" algn="l" rtl="0">
                        <a:spcBef>
                          <a:spcPts val="0"/>
                        </a:spcBef>
                        <a:spcAft>
                          <a:spcPts val="0"/>
                        </a:spcAft>
                        <a:buNone/>
                      </a:pPr>
                      <a:r>
                        <a:rPr lang="en-US" sz="1800" kern="1200">
                          <a:effectLst/>
                        </a:rPr>
                        <a:t>Hypertension</a:t>
                      </a:r>
                      <a:endParaRPr lang="en-US">
                        <a:effectLst/>
                      </a:endParaRPr>
                    </a:p>
                  </a:txBody>
                  <a:tcPr/>
                </a:tc>
                <a:extLst>
                  <a:ext uri="{0D108BD9-81ED-4DB2-BD59-A6C34878D82A}">
                    <a16:rowId xmlns:a16="http://schemas.microsoft.com/office/drawing/2014/main" val="4117629624"/>
                  </a:ext>
                </a:extLst>
              </a:tr>
              <a:tr h="335462">
                <a:tc>
                  <a:txBody>
                    <a:bodyPr/>
                    <a:lstStyle/>
                    <a:p>
                      <a:pPr marL="0" lvl="0" algn="l" rtl="0">
                        <a:spcBef>
                          <a:spcPts val="0"/>
                        </a:spcBef>
                        <a:spcAft>
                          <a:spcPts val="0"/>
                        </a:spcAft>
                        <a:buNone/>
                      </a:pPr>
                      <a:r>
                        <a:rPr lang="en-US" sz="1800" kern="1200" dirty="0">
                          <a:effectLst/>
                        </a:rPr>
                        <a:t>Diabetes</a:t>
                      </a:r>
                      <a:endParaRPr lang="en-US" dirty="0">
                        <a:effectLst/>
                      </a:endParaRPr>
                    </a:p>
                  </a:txBody>
                  <a:tcPr/>
                </a:tc>
                <a:extLst>
                  <a:ext uri="{0D108BD9-81ED-4DB2-BD59-A6C34878D82A}">
                    <a16:rowId xmlns:a16="http://schemas.microsoft.com/office/drawing/2014/main" val="2500018923"/>
                  </a:ext>
                </a:extLst>
              </a:tr>
              <a:tr h="335462">
                <a:tc>
                  <a:txBody>
                    <a:bodyPr/>
                    <a:lstStyle/>
                    <a:p>
                      <a:pPr marL="0" lvl="0" algn="l" rtl="0">
                        <a:spcBef>
                          <a:spcPts val="0"/>
                        </a:spcBef>
                        <a:spcAft>
                          <a:spcPts val="0"/>
                        </a:spcAft>
                        <a:buNone/>
                      </a:pPr>
                      <a:r>
                        <a:rPr lang="en-US" sz="1800" kern="1200">
                          <a:effectLst/>
                        </a:rPr>
                        <a:t>Stroke</a:t>
                      </a:r>
                      <a:endParaRPr lang="en-US">
                        <a:effectLst/>
                      </a:endParaRPr>
                    </a:p>
                  </a:txBody>
                  <a:tcPr/>
                </a:tc>
                <a:extLst>
                  <a:ext uri="{0D108BD9-81ED-4DB2-BD59-A6C34878D82A}">
                    <a16:rowId xmlns:a16="http://schemas.microsoft.com/office/drawing/2014/main" val="543906057"/>
                  </a:ext>
                </a:extLst>
              </a:tr>
              <a:tr h="335462">
                <a:tc>
                  <a:txBody>
                    <a:bodyPr/>
                    <a:lstStyle/>
                    <a:p>
                      <a:pPr marL="0" lvl="0" algn="l" rtl="0">
                        <a:spcBef>
                          <a:spcPts val="0"/>
                        </a:spcBef>
                        <a:spcAft>
                          <a:spcPts val="0"/>
                        </a:spcAft>
                        <a:buNone/>
                      </a:pPr>
                      <a:r>
                        <a:rPr lang="en-US" sz="1800" kern="1200">
                          <a:effectLst/>
                        </a:rPr>
                        <a:t>CHF</a:t>
                      </a:r>
                      <a:endParaRPr lang="en-US">
                        <a:effectLst/>
                      </a:endParaRPr>
                    </a:p>
                  </a:txBody>
                  <a:tcPr/>
                </a:tc>
                <a:extLst>
                  <a:ext uri="{0D108BD9-81ED-4DB2-BD59-A6C34878D82A}">
                    <a16:rowId xmlns:a16="http://schemas.microsoft.com/office/drawing/2014/main" val="1781758372"/>
                  </a:ext>
                </a:extLst>
              </a:tr>
              <a:tr h="577848">
                <a:tc>
                  <a:txBody>
                    <a:bodyPr/>
                    <a:lstStyle/>
                    <a:p>
                      <a:pPr marL="0" lvl="0" algn="l" rtl="0">
                        <a:spcBef>
                          <a:spcPts val="0"/>
                        </a:spcBef>
                        <a:spcAft>
                          <a:spcPts val="0"/>
                        </a:spcAft>
                        <a:buNone/>
                      </a:pPr>
                      <a:r>
                        <a:rPr lang="en-US" sz="1800" kern="1200" dirty="0">
                          <a:effectLst/>
                        </a:rPr>
                        <a:t>Race group (Hispanic)</a:t>
                      </a:r>
                      <a:endParaRPr lang="en-US" dirty="0">
                        <a:effectLst/>
                      </a:endParaRPr>
                    </a:p>
                  </a:txBody>
                  <a:tcPr/>
                </a:tc>
                <a:extLst>
                  <a:ext uri="{0D108BD9-81ED-4DB2-BD59-A6C34878D82A}">
                    <a16:rowId xmlns:a16="http://schemas.microsoft.com/office/drawing/2014/main" val="1934542110"/>
                  </a:ext>
                </a:extLst>
              </a:tr>
            </a:tbl>
          </a:graphicData>
        </a:graphic>
      </p:graphicFrame>
    </p:spTree>
    <p:extLst>
      <p:ext uri="{BB962C8B-B14F-4D97-AF65-F5344CB8AC3E}">
        <p14:creationId xmlns:p14="http://schemas.microsoft.com/office/powerpoint/2010/main" val="136076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Logit Model Framework</a:t>
            </a:r>
          </a:p>
        </p:txBody>
      </p:sp>
      <p:grpSp>
        <p:nvGrpSpPr>
          <p:cNvPr id="9" name="Group 8">
            <a:extLst>
              <a:ext uri="{FF2B5EF4-FFF2-40B4-BE49-F238E27FC236}">
                <a16:creationId xmlns:a16="http://schemas.microsoft.com/office/drawing/2014/main" id="{BDB3D499-4DE0-4C36-AFAD-7ADCF2DD8780}"/>
              </a:ext>
            </a:extLst>
          </p:cNvPr>
          <p:cNvGrpSpPr/>
          <p:nvPr/>
        </p:nvGrpSpPr>
        <p:grpSpPr>
          <a:xfrm rot="16200000">
            <a:off x="2667457" y="4176435"/>
            <a:ext cx="1360266" cy="1113871"/>
            <a:chOff x="971600" y="1733231"/>
            <a:chExt cx="1620000" cy="1440000"/>
          </a:xfrm>
        </p:grpSpPr>
        <p:sp>
          <p:nvSpPr>
            <p:cNvPr id="10" name="Hexagon 9">
              <a:extLst>
                <a:ext uri="{FF2B5EF4-FFF2-40B4-BE49-F238E27FC236}">
                  <a16:creationId xmlns:a16="http://schemas.microsoft.com/office/drawing/2014/main" id="{B1179E29-977D-41C0-BAB0-4234C9073580}"/>
                </a:ext>
              </a:extLst>
            </p:cNvPr>
            <p:cNvSpPr/>
            <p:nvPr/>
          </p:nvSpPr>
          <p:spPr>
            <a:xfrm>
              <a:off x="971600" y="1733231"/>
              <a:ext cx="1620000" cy="1440000"/>
            </a:xfrm>
            <a:prstGeom prst="hexagon">
              <a:avLst/>
            </a:prstGeom>
            <a:no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 name="Hexagon 10">
              <a:extLst>
                <a:ext uri="{FF2B5EF4-FFF2-40B4-BE49-F238E27FC236}">
                  <a16:creationId xmlns:a16="http://schemas.microsoft.com/office/drawing/2014/main" id="{A09CB227-87D3-427E-BA55-50509F50CBE3}"/>
                </a:ext>
              </a:extLst>
            </p:cNvPr>
            <p:cNvSpPr/>
            <p:nvPr/>
          </p:nvSpPr>
          <p:spPr>
            <a:xfrm>
              <a:off x="1061600" y="1805231"/>
              <a:ext cx="1440000" cy="1296000"/>
            </a:xfrm>
            <a:prstGeom prst="hexagon">
              <a:avLst/>
            </a:prstGeom>
            <a:solidFill>
              <a:schemeClr val="accent5"/>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22" name="Group 21">
            <a:extLst>
              <a:ext uri="{FF2B5EF4-FFF2-40B4-BE49-F238E27FC236}">
                <a16:creationId xmlns:a16="http://schemas.microsoft.com/office/drawing/2014/main" id="{26C25B29-F81A-473C-AA38-D1E2F8AA8D56}"/>
              </a:ext>
            </a:extLst>
          </p:cNvPr>
          <p:cNvGrpSpPr/>
          <p:nvPr/>
        </p:nvGrpSpPr>
        <p:grpSpPr>
          <a:xfrm>
            <a:off x="2782650" y="4278406"/>
            <a:ext cx="1160017" cy="873244"/>
            <a:chOff x="3256918" y="1701889"/>
            <a:chExt cx="1400519" cy="1347455"/>
          </a:xfrm>
        </p:grpSpPr>
        <p:sp>
          <p:nvSpPr>
            <p:cNvPr id="23" name="TextBox 22">
              <a:extLst>
                <a:ext uri="{FF2B5EF4-FFF2-40B4-BE49-F238E27FC236}">
                  <a16:creationId xmlns:a16="http://schemas.microsoft.com/office/drawing/2014/main" id="{3A03E95E-817B-4050-ABF6-2326BE2B7F56}"/>
                </a:ext>
              </a:extLst>
            </p:cNvPr>
            <p:cNvSpPr txBox="1"/>
            <p:nvPr/>
          </p:nvSpPr>
          <p:spPr>
            <a:xfrm>
              <a:off x="3256918" y="1701889"/>
              <a:ext cx="1400519" cy="324373"/>
            </a:xfrm>
            <a:prstGeom prst="rect">
              <a:avLst/>
            </a:prstGeom>
            <a:noFill/>
          </p:spPr>
          <p:txBody>
            <a:bodyPr wrap="square" rtlCol="0">
              <a:spAutoFit/>
            </a:bodyPr>
            <a:lstStyle/>
            <a:p>
              <a:pPr algn="ctr"/>
              <a:r>
                <a:rPr lang="en-US" altLang="ko-KR" sz="1400" b="1" dirty="0">
                  <a:solidFill>
                    <a:schemeClr val="bg1"/>
                  </a:solidFill>
                  <a:cs typeface="Arial" pitchFamily="34" charset="0"/>
                </a:rPr>
                <a:t>Validation Set</a:t>
              </a:r>
              <a:endParaRPr lang="ko-KR" altLang="en-US" sz="1400" b="1" dirty="0">
                <a:solidFill>
                  <a:schemeClr val="bg1"/>
                </a:solidFill>
                <a:cs typeface="Arial" pitchFamily="34" charset="0"/>
              </a:endParaRPr>
            </a:p>
          </p:txBody>
        </p:sp>
        <p:sp>
          <p:nvSpPr>
            <p:cNvPr id="24" name="TextBox 23">
              <a:extLst>
                <a:ext uri="{FF2B5EF4-FFF2-40B4-BE49-F238E27FC236}">
                  <a16:creationId xmlns:a16="http://schemas.microsoft.com/office/drawing/2014/main" id="{0745F57A-F55F-45A6-9A15-4AEF2CCDD68F}"/>
                </a:ext>
              </a:extLst>
            </p:cNvPr>
            <p:cNvSpPr txBox="1"/>
            <p:nvPr/>
          </p:nvSpPr>
          <p:spPr>
            <a:xfrm>
              <a:off x="3266430" y="2336974"/>
              <a:ext cx="1381494" cy="712370"/>
            </a:xfrm>
            <a:prstGeom prst="rect">
              <a:avLst/>
            </a:prstGeom>
            <a:noFill/>
          </p:spPr>
          <p:txBody>
            <a:bodyPr wrap="square" rtlCol="0">
              <a:spAutoFit/>
            </a:bodyPr>
            <a:lstStyle/>
            <a:p>
              <a:pPr algn="ctr"/>
              <a:r>
                <a:rPr lang="en-US" altLang="ko-KR" sz="1200" dirty="0">
                  <a:solidFill>
                    <a:schemeClr val="bg1"/>
                  </a:solidFill>
                  <a:cs typeface="Arial" pitchFamily="34" charset="0"/>
                </a:rPr>
                <a:t>1000 observation</a:t>
              </a:r>
            </a:p>
          </p:txBody>
        </p:sp>
      </p:grpSp>
      <p:grpSp>
        <p:nvGrpSpPr>
          <p:cNvPr id="7" name="Group 6">
            <a:extLst>
              <a:ext uri="{FF2B5EF4-FFF2-40B4-BE49-F238E27FC236}">
                <a16:creationId xmlns:a16="http://schemas.microsoft.com/office/drawing/2014/main" id="{1D7F49C2-E34F-490E-BCD3-32499A9CCE2F}"/>
              </a:ext>
            </a:extLst>
          </p:cNvPr>
          <p:cNvGrpSpPr/>
          <p:nvPr/>
        </p:nvGrpSpPr>
        <p:grpSpPr>
          <a:xfrm rot="16200000">
            <a:off x="4136592" y="2454052"/>
            <a:ext cx="1496291" cy="1367934"/>
            <a:chOff x="971600" y="1733232"/>
            <a:chExt cx="1620000" cy="1440000"/>
          </a:xfrm>
        </p:grpSpPr>
        <p:sp>
          <p:nvSpPr>
            <p:cNvPr id="14" name="Hexagon 13">
              <a:extLst>
                <a:ext uri="{FF2B5EF4-FFF2-40B4-BE49-F238E27FC236}">
                  <a16:creationId xmlns:a16="http://schemas.microsoft.com/office/drawing/2014/main" id="{5363E980-4C17-498E-A1DB-3F3CEE92CB76}"/>
                </a:ext>
              </a:extLst>
            </p:cNvPr>
            <p:cNvSpPr/>
            <p:nvPr/>
          </p:nvSpPr>
          <p:spPr>
            <a:xfrm>
              <a:off x="971600" y="1733232"/>
              <a:ext cx="1620000" cy="1440000"/>
            </a:xfrm>
            <a:prstGeom prst="hexagon">
              <a:avLst/>
            </a:prstGeom>
            <a:no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5" name="Hexagon 14">
              <a:extLst>
                <a:ext uri="{FF2B5EF4-FFF2-40B4-BE49-F238E27FC236}">
                  <a16:creationId xmlns:a16="http://schemas.microsoft.com/office/drawing/2014/main" id="{AAFA6EEA-27C2-432A-8CF1-245B5FFC6356}"/>
                </a:ext>
              </a:extLst>
            </p:cNvPr>
            <p:cNvSpPr/>
            <p:nvPr/>
          </p:nvSpPr>
          <p:spPr>
            <a:xfrm>
              <a:off x="1061600" y="1805231"/>
              <a:ext cx="1440000" cy="1296000"/>
            </a:xfrm>
            <a:prstGeom prst="hexagon">
              <a:avLst/>
            </a:prstGeom>
            <a:solidFill>
              <a:schemeClr val="accent6"/>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25" name="Group 24">
            <a:extLst>
              <a:ext uri="{FF2B5EF4-FFF2-40B4-BE49-F238E27FC236}">
                <a16:creationId xmlns:a16="http://schemas.microsoft.com/office/drawing/2014/main" id="{859E911B-A20B-42E5-A714-A337EAF2533C}"/>
              </a:ext>
            </a:extLst>
          </p:cNvPr>
          <p:cNvGrpSpPr/>
          <p:nvPr/>
        </p:nvGrpSpPr>
        <p:grpSpPr>
          <a:xfrm>
            <a:off x="4100476" y="2722142"/>
            <a:ext cx="1568520" cy="860269"/>
            <a:chOff x="3132670" y="1862641"/>
            <a:chExt cx="1612627" cy="974050"/>
          </a:xfrm>
        </p:grpSpPr>
        <p:sp>
          <p:nvSpPr>
            <p:cNvPr id="26" name="TextBox 25">
              <a:extLst>
                <a:ext uri="{FF2B5EF4-FFF2-40B4-BE49-F238E27FC236}">
                  <a16:creationId xmlns:a16="http://schemas.microsoft.com/office/drawing/2014/main" id="{EE77A313-A5E0-4366-A1B6-E132C775EF85}"/>
                </a:ext>
              </a:extLst>
            </p:cNvPr>
            <p:cNvSpPr txBox="1"/>
            <p:nvPr/>
          </p:nvSpPr>
          <p:spPr>
            <a:xfrm>
              <a:off x="3132670" y="1862641"/>
              <a:ext cx="1612627" cy="348484"/>
            </a:xfrm>
            <a:prstGeom prst="rect">
              <a:avLst/>
            </a:prstGeom>
            <a:noFill/>
          </p:spPr>
          <p:txBody>
            <a:bodyPr wrap="square" rtlCol="0">
              <a:spAutoFit/>
            </a:bodyPr>
            <a:lstStyle/>
            <a:p>
              <a:pPr algn="ctr"/>
              <a:r>
                <a:rPr lang="en-US" altLang="ko-KR" sz="1400" b="1" dirty="0">
                  <a:solidFill>
                    <a:schemeClr val="bg1"/>
                  </a:solidFill>
                  <a:cs typeface="Arial" pitchFamily="34" charset="0"/>
                </a:rPr>
                <a:t>Prediction Set</a:t>
              </a:r>
              <a:endParaRPr lang="ko-KR" altLang="en-US" sz="1400" b="1" dirty="0">
                <a:solidFill>
                  <a:schemeClr val="bg1"/>
                </a:solidFill>
                <a:cs typeface="Arial" pitchFamily="34" charset="0"/>
              </a:endParaRPr>
            </a:p>
          </p:txBody>
        </p:sp>
        <p:sp>
          <p:nvSpPr>
            <p:cNvPr id="27" name="TextBox 26">
              <a:extLst>
                <a:ext uri="{FF2B5EF4-FFF2-40B4-BE49-F238E27FC236}">
                  <a16:creationId xmlns:a16="http://schemas.microsoft.com/office/drawing/2014/main" id="{9EF3BD17-A318-49CF-A14D-E9E3C0FCEA13}"/>
                </a:ext>
              </a:extLst>
            </p:cNvPr>
            <p:cNvSpPr txBox="1"/>
            <p:nvPr/>
          </p:nvSpPr>
          <p:spPr>
            <a:xfrm>
              <a:off x="3238726" y="2171403"/>
              <a:ext cx="1400519" cy="665288"/>
            </a:xfrm>
            <a:prstGeom prst="rect">
              <a:avLst/>
            </a:prstGeom>
            <a:noFill/>
          </p:spPr>
          <p:txBody>
            <a:bodyPr wrap="square" rtlCol="0">
              <a:spAutoFit/>
            </a:bodyPr>
            <a:lstStyle/>
            <a:p>
              <a:pPr algn="ctr"/>
              <a:r>
                <a:rPr lang="en-US" altLang="ko-KR" sz="1200" dirty="0">
                  <a:solidFill>
                    <a:schemeClr val="bg1"/>
                  </a:solidFill>
                  <a:cs typeface="Arial" pitchFamily="34" charset="0"/>
                </a:rPr>
                <a:t>Consist of 2819 observations for predicting CKD</a:t>
              </a:r>
            </a:p>
          </p:txBody>
        </p:sp>
      </p:grpSp>
      <p:grpSp>
        <p:nvGrpSpPr>
          <p:cNvPr id="8" name="Group 7">
            <a:extLst>
              <a:ext uri="{FF2B5EF4-FFF2-40B4-BE49-F238E27FC236}">
                <a16:creationId xmlns:a16="http://schemas.microsoft.com/office/drawing/2014/main" id="{E9750FD7-B270-4137-B787-8C4AA9223F1D}"/>
              </a:ext>
            </a:extLst>
          </p:cNvPr>
          <p:cNvGrpSpPr/>
          <p:nvPr/>
        </p:nvGrpSpPr>
        <p:grpSpPr>
          <a:xfrm rot="16200000">
            <a:off x="1404540" y="4170710"/>
            <a:ext cx="1360266" cy="1130524"/>
            <a:chOff x="971600" y="1733231"/>
            <a:chExt cx="1620000" cy="1440000"/>
          </a:xfrm>
        </p:grpSpPr>
        <p:sp>
          <p:nvSpPr>
            <p:cNvPr id="12" name="Hexagon 11">
              <a:extLst>
                <a:ext uri="{FF2B5EF4-FFF2-40B4-BE49-F238E27FC236}">
                  <a16:creationId xmlns:a16="http://schemas.microsoft.com/office/drawing/2014/main" id="{22874F96-8CF6-409E-8542-067B20FC8F4B}"/>
                </a:ext>
              </a:extLst>
            </p:cNvPr>
            <p:cNvSpPr/>
            <p:nvPr/>
          </p:nvSpPr>
          <p:spPr>
            <a:xfrm>
              <a:off x="971600" y="1733231"/>
              <a:ext cx="1620000" cy="1440000"/>
            </a:xfrm>
            <a:prstGeom prst="hexagon">
              <a:avLst/>
            </a:prstGeom>
            <a:noFill/>
            <a:ln w="63500">
              <a:solidFill>
                <a:schemeClr val="accent4">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 name="Hexagon 12">
              <a:extLst>
                <a:ext uri="{FF2B5EF4-FFF2-40B4-BE49-F238E27FC236}">
                  <a16:creationId xmlns:a16="http://schemas.microsoft.com/office/drawing/2014/main" id="{58C96E47-019A-4D78-9A11-FBA6CFDA190A}"/>
                </a:ext>
              </a:extLst>
            </p:cNvPr>
            <p:cNvSpPr/>
            <p:nvPr/>
          </p:nvSpPr>
          <p:spPr>
            <a:xfrm>
              <a:off x="1061600" y="1805231"/>
              <a:ext cx="1440000" cy="1296000"/>
            </a:xfrm>
            <a:prstGeom prst="hexagon">
              <a:avLst/>
            </a:prstGeom>
            <a:solidFill>
              <a:schemeClr val="accent4">
                <a:lumMod val="9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28" name="Group 27">
            <a:extLst>
              <a:ext uri="{FF2B5EF4-FFF2-40B4-BE49-F238E27FC236}">
                <a16:creationId xmlns:a16="http://schemas.microsoft.com/office/drawing/2014/main" id="{ED5946B4-0710-453C-A705-4121B5A2344A}"/>
              </a:ext>
            </a:extLst>
          </p:cNvPr>
          <p:cNvGrpSpPr/>
          <p:nvPr/>
        </p:nvGrpSpPr>
        <p:grpSpPr>
          <a:xfrm>
            <a:off x="1441442" y="4380039"/>
            <a:ext cx="1266308" cy="766804"/>
            <a:chOff x="3233964" y="1911289"/>
            <a:chExt cx="1432109" cy="1050548"/>
          </a:xfrm>
        </p:grpSpPr>
        <p:sp>
          <p:nvSpPr>
            <p:cNvPr id="29" name="TextBox 28">
              <a:extLst>
                <a:ext uri="{FF2B5EF4-FFF2-40B4-BE49-F238E27FC236}">
                  <a16:creationId xmlns:a16="http://schemas.microsoft.com/office/drawing/2014/main" id="{8A2F90A4-63EA-4D06-AE8D-7A19610679C3}"/>
                </a:ext>
              </a:extLst>
            </p:cNvPr>
            <p:cNvSpPr txBox="1"/>
            <p:nvPr/>
          </p:nvSpPr>
          <p:spPr>
            <a:xfrm>
              <a:off x="3233964" y="1911289"/>
              <a:ext cx="1400518" cy="463832"/>
            </a:xfrm>
            <a:prstGeom prst="rect">
              <a:avLst/>
            </a:prstGeom>
            <a:noFill/>
          </p:spPr>
          <p:txBody>
            <a:bodyPr wrap="square" rtlCol="0">
              <a:spAutoFit/>
            </a:bodyPr>
            <a:lstStyle/>
            <a:p>
              <a:pPr algn="ctr"/>
              <a:r>
                <a:rPr lang="en-US" altLang="ko-KR" sz="1400" b="1" dirty="0">
                  <a:solidFill>
                    <a:schemeClr val="bg1"/>
                  </a:solidFill>
                  <a:cs typeface="Arial" pitchFamily="34" charset="0"/>
                </a:rPr>
                <a:t>Test Set</a:t>
              </a:r>
              <a:endParaRPr lang="ko-KR" altLang="en-US" sz="1400" b="1" dirty="0">
                <a:solidFill>
                  <a:schemeClr val="bg1"/>
                </a:solidFill>
                <a:cs typeface="Arial" pitchFamily="34" charset="0"/>
              </a:endParaRPr>
            </a:p>
          </p:txBody>
        </p:sp>
        <p:sp>
          <p:nvSpPr>
            <p:cNvPr id="30" name="TextBox 29">
              <a:extLst>
                <a:ext uri="{FF2B5EF4-FFF2-40B4-BE49-F238E27FC236}">
                  <a16:creationId xmlns:a16="http://schemas.microsoft.com/office/drawing/2014/main" id="{FD1814F4-B3CF-47EE-870A-0CD4C0B1C89F}"/>
                </a:ext>
              </a:extLst>
            </p:cNvPr>
            <p:cNvSpPr txBox="1"/>
            <p:nvPr/>
          </p:nvSpPr>
          <p:spPr>
            <a:xfrm>
              <a:off x="3265555" y="2266091"/>
              <a:ext cx="1400518" cy="695746"/>
            </a:xfrm>
            <a:prstGeom prst="rect">
              <a:avLst/>
            </a:prstGeom>
            <a:noFill/>
          </p:spPr>
          <p:txBody>
            <a:bodyPr wrap="square" rtlCol="0">
              <a:spAutoFit/>
            </a:bodyPr>
            <a:lstStyle/>
            <a:p>
              <a:pPr algn="ctr"/>
              <a:r>
                <a:rPr lang="en-US" altLang="ko-KR" sz="1200" dirty="0">
                  <a:solidFill>
                    <a:schemeClr val="bg1"/>
                  </a:solidFill>
                  <a:cs typeface="Arial" pitchFamily="34" charset="0"/>
                </a:rPr>
                <a:t>1000 observation</a:t>
              </a:r>
            </a:p>
          </p:txBody>
        </p:sp>
      </p:grpSp>
      <p:grpSp>
        <p:nvGrpSpPr>
          <p:cNvPr id="6" name="Group 5">
            <a:extLst>
              <a:ext uri="{FF2B5EF4-FFF2-40B4-BE49-F238E27FC236}">
                <a16:creationId xmlns:a16="http://schemas.microsoft.com/office/drawing/2014/main" id="{EEF68C01-512A-414C-8F0E-9A9D60145F4A}"/>
              </a:ext>
            </a:extLst>
          </p:cNvPr>
          <p:cNvGrpSpPr/>
          <p:nvPr/>
        </p:nvGrpSpPr>
        <p:grpSpPr>
          <a:xfrm rot="16200000">
            <a:off x="143336" y="4153530"/>
            <a:ext cx="1360266" cy="1164886"/>
            <a:chOff x="971600" y="1733231"/>
            <a:chExt cx="1620000" cy="1440000"/>
          </a:xfrm>
        </p:grpSpPr>
        <p:sp>
          <p:nvSpPr>
            <p:cNvPr id="16" name="Hexagon 15">
              <a:extLst>
                <a:ext uri="{FF2B5EF4-FFF2-40B4-BE49-F238E27FC236}">
                  <a16:creationId xmlns:a16="http://schemas.microsoft.com/office/drawing/2014/main" id="{30B01601-E428-4AEE-AA1A-CAB0D6112776}"/>
                </a:ext>
              </a:extLst>
            </p:cNvPr>
            <p:cNvSpPr/>
            <p:nvPr/>
          </p:nvSpPr>
          <p:spPr>
            <a:xfrm>
              <a:off x="971600" y="1733231"/>
              <a:ext cx="1620000" cy="1440000"/>
            </a:xfrm>
            <a:prstGeom prst="hexagon">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7" name="Hexagon 16">
              <a:extLst>
                <a:ext uri="{FF2B5EF4-FFF2-40B4-BE49-F238E27FC236}">
                  <a16:creationId xmlns:a16="http://schemas.microsoft.com/office/drawing/2014/main" id="{3C68C33A-9F77-4D0A-B00D-7ACB8434DCFA}"/>
                </a:ext>
              </a:extLst>
            </p:cNvPr>
            <p:cNvSpPr/>
            <p:nvPr/>
          </p:nvSpPr>
          <p:spPr>
            <a:xfrm>
              <a:off x="1061600" y="1805231"/>
              <a:ext cx="1440000" cy="1296000"/>
            </a:xfrm>
            <a:prstGeom prst="hexagon">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31" name="Group 30">
            <a:extLst>
              <a:ext uri="{FF2B5EF4-FFF2-40B4-BE49-F238E27FC236}">
                <a16:creationId xmlns:a16="http://schemas.microsoft.com/office/drawing/2014/main" id="{69CECF8F-4F33-4AC4-8F7B-326F6F067F44}"/>
              </a:ext>
            </a:extLst>
          </p:cNvPr>
          <p:cNvGrpSpPr/>
          <p:nvPr/>
        </p:nvGrpSpPr>
        <p:grpSpPr>
          <a:xfrm>
            <a:off x="181121" y="4380038"/>
            <a:ext cx="1284696" cy="697690"/>
            <a:chOff x="3233964" y="1911289"/>
            <a:chExt cx="1410044" cy="955860"/>
          </a:xfrm>
        </p:grpSpPr>
        <p:sp>
          <p:nvSpPr>
            <p:cNvPr id="32" name="TextBox 31">
              <a:extLst>
                <a:ext uri="{FF2B5EF4-FFF2-40B4-BE49-F238E27FC236}">
                  <a16:creationId xmlns:a16="http://schemas.microsoft.com/office/drawing/2014/main" id="{F05A5EBB-A3F5-4A5F-98A9-5C13F04050F9}"/>
                </a:ext>
              </a:extLst>
            </p:cNvPr>
            <p:cNvSpPr txBox="1"/>
            <p:nvPr/>
          </p:nvSpPr>
          <p:spPr>
            <a:xfrm>
              <a:off x="3233964" y="1911289"/>
              <a:ext cx="1400519" cy="463832"/>
            </a:xfrm>
            <a:prstGeom prst="rect">
              <a:avLst/>
            </a:prstGeom>
            <a:noFill/>
          </p:spPr>
          <p:txBody>
            <a:bodyPr wrap="square" rtlCol="0">
              <a:spAutoFit/>
            </a:bodyPr>
            <a:lstStyle/>
            <a:p>
              <a:pPr algn="ctr"/>
              <a:r>
                <a:rPr lang="en-US" altLang="ko-KR" sz="1400" b="1" dirty="0">
                  <a:solidFill>
                    <a:schemeClr val="bg1"/>
                  </a:solidFill>
                  <a:cs typeface="Arial" pitchFamily="34" charset="0"/>
                </a:rPr>
                <a:t>Train Set</a:t>
              </a:r>
              <a:endParaRPr lang="ko-KR" altLang="en-US" sz="1400" b="1" dirty="0">
                <a:solidFill>
                  <a:schemeClr val="bg1"/>
                </a:solidFill>
                <a:cs typeface="Arial" pitchFamily="34" charset="0"/>
              </a:endParaRPr>
            </a:p>
          </p:txBody>
        </p:sp>
        <p:sp>
          <p:nvSpPr>
            <p:cNvPr id="33" name="TextBox 32">
              <a:extLst>
                <a:ext uri="{FF2B5EF4-FFF2-40B4-BE49-F238E27FC236}">
                  <a16:creationId xmlns:a16="http://schemas.microsoft.com/office/drawing/2014/main" id="{D6EA7E58-E75D-4F3B-94DC-CA4A8A3C00A0}"/>
                </a:ext>
              </a:extLst>
            </p:cNvPr>
            <p:cNvSpPr txBox="1"/>
            <p:nvPr/>
          </p:nvSpPr>
          <p:spPr>
            <a:xfrm>
              <a:off x="3243489" y="2171402"/>
              <a:ext cx="1400519" cy="695747"/>
            </a:xfrm>
            <a:prstGeom prst="rect">
              <a:avLst/>
            </a:prstGeom>
            <a:noFill/>
          </p:spPr>
          <p:txBody>
            <a:bodyPr wrap="square" rtlCol="0">
              <a:spAutoFit/>
            </a:bodyPr>
            <a:lstStyle/>
            <a:p>
              <a:pPr algn="ctr"/>
              <a:r>
                <a:rPr lang="en-US" altLang="ko-KR" sz="1200" dirty="0">
                  <a:solidFill>
                    <a:schemeClr val="bg1"/>
                  </a:solidFill>
                  <a:cs typeface="Arial" pitchFamily="34" charset="0"/>
                </a:rPr>
                <a:t> 4000 observations</a:t>
              </a:r>
            </a:p>
          </p:txBody>
        </p:sp>
      </p:grpSp>
      <p:grpSp>
        <p:nvGrpSpPr>
          <p:cNvPr id="5" name="Group 4">
            <a:extLst>
              <a:ext uri="{FF2B5EF4-FFF2-40B4-BE49-F238E27FC236}">
                <a16:creationId xmlns:a16="http://schemas.microsoft.com/office/drawing/2014/main" id="{41EBDD33-0C09-4477-8B4A-990004D12012}"/>
              </a:ext>
            </a:extLst>
          </p:cNvPr>
          <p:cNvGrpSpPr/>
          <p:nvPr/>
        </p:nvGrpSpPr>
        <p:grpSpPr>
          <a:xfrm rot="16200000">
            <a:off x="1075171" y="2455399"/>
            <a:ext cx="1496291" cy="1409513"/>
            <a:chOff x="971600" y="1733231"/>
            <a:chExt cx="1620000" cy="1440000"/>
          </a:xfrm>
        </p:grpSpPr>
        <p:sp>
          <p:nvSpPr>
            <p:cNvPr id="18" name="Hexagon 17">
              <a:extLst>
                <a:ext uri="{FF2B5EF4-FFF2-40B4-BE49-F238E27FC236}">
                  <a16:creationId xmlns:a16="http://schemas.microsoft.com/office/drawing/2014/main" id="{5572C40F-AE2A-493B-AF1E-D5F3DEE5AE1A}"/>
                </a:ext>
              </a:extLst>
            </p:cNvPr>
            <p:cNvSpPr/>
            <p:nvPr/>
          </p:nvSpPr>
          <p:spPr>
            <a:xfrm>
              <a:off x="971600" y="1733231"/>
              <a:ext cx="1620000" cy="1440000"/>
            </a:xfrm>
            <a:prstGeom prst="hexagon">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9" name="Hexagon 18">
              <a:extLst>
                <a:ext uri="{FF2B5EF4-FFF2-40B4-BE49-F238E27FC236}">
                  <a16:creationId xmlns:a16="http://schemas.microsoft.com/office/drawing/2014/main" id="{BF9A2ED9-0358-4B74-8813-0EF6EA5821BA}"/>
                </a:ext>
              </a:extLst>
            </p:cNvPr>
            <p:cNvSpPr/>
            <p:nvPr/>
          </p:nvSpPr>
          <p:spPr>
            <a:xfrm>
              <a:off x="1061600" y="1805231"/>
              <a:ext cx="1440000" cy="1296000"/>
            </a:xfrm>
            <a:prstGeom prst="hexagon">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34" name="Group 33">
            <a:extLst>
              <a:ext uri="{FF2B5EF4-FFF2-40B4-BE49-F238E27FC236}">
                <a16:creationId xmlns:a16="http://schemas.microsoft.com/office/drawing/2014/main" id="{78070E70-41D2-4DC8-A51F-D91A619F0A08}"/>
              </a:ext>
            </a:extLst>
          </p:cNvPr>
          <p:cNvGrpSpPr/>
          <p:nvPr/>
        </p:nvGrpSpPr>
        <p:grpSpPr>
          <a:xfrm>
            <a:off x="1116734" y="2760714"/>
            <a:ext cx="1413164" cy="817304"/>
            <a:chOff x="3233964" y="1911289"/>
            <a:chExt cx="1410044" cy="925402"/>
          </a:xfrm>
        </p:grpSpPr>
        <p:sp>
          <p:nvSpPr>
            <p:cNvPr id="35" name="TextBox 34">
              <a:extLst>
                <a:ext uri="{FF2B5EF4-FFF2-40B4-BE49-F238E27FC236}">
                  <a16:creationId xmlns:a16="http://schemas.microsoft.com/office/drawing/2014/main" id="{08868AE8-C1CD-4AD4-9E7E-21C7756304B7}"/>
                </a:ext>
              </a:extLst>
            </p:cNvPr>
            <p:cNvSpPr txBox="1"/>
            <p:nvPr/>
          </p:nvSpPr>
          <p:spPr>
            <a:xfrm>
              <a:off x="3233964" y="1911289"/>
              <a:ext cx="1400519" cy="316804"/>
            </a:xfrm>
            <a:prstGeom prst="rect">
              <a:avLst/>
            </a:prstGeom>
            <a:noFill/>
          </p:spPr>
          <p:txBody>
            <a:bodyPr wrap="square" rtlCol="0">
              <a:spAutoFit/>
            </a:bodyPr>
            <a:lstStyle/>
            <a:p>
              <a:pPr algn="ctr"/>
              <a:r>
                <a:rPr lang="en-US" altLang="ko-KR" sz="1400" b="1" dirty="0">
                  <a:solidFill>
                    <a:schemeClr val="bg1"/>
                  </a:solidFill>
                  <a:cs typeface="Arial" pitchFamily="34" charset="0"/>
                </a:rPr>
                <a:t>Training Set</a:t>
              </a:r>
              <a:endParaRPr lang="ko-KR" altLang="en-US" sz="1400" b="1" dirty="0">
                <a:solidFill>
                  <a:schemeClr val="bg1"/>
                </a:solidFill>
                <a:cs typeface="Arial" pitchFamily="34" charset="0"/>
              </a:endParaRPr>
            </a:p>
          </p:txBody>
        </p:sp>
        <p:sp>
          <p:nvSpPr>
            <p:cNvPr id="36" name="TextBox 35">
              <a:extLst>
                <a:ext uri="{FF2B5EF4-FFF2-40B4-BE49-F238E27FC236}">
                  <a16:creationId xmlns:a16="http://schemas.microsoft.com/office/drawing/2014/main" id="{C778A682-6904-452B-A59F-97B7C3646699}"/>
                </a:ext>
              </a:extLst>
            </p:cNvPr>
            <p:cNvSpPr txBox="1"/>
            <p:nvPr/>
          </p:nvSpPr>
          <p:spPr>
            <a:xfrm>
              <a:off x="3243489" y="2171403"/>
              <a:ext cx="1400519" cy="665288"/>
            </a:xfrm>
            <a:prstGeom prst="rect">
              <a:avLst/>
            </a:prstGeom>
            <a:noFill/>
          </p:spPr>
          <p:txBody>
            <a:bodyPr wrap="square" rtlCol="0">
              <a:spAutoFit/>
            </a:bodyPr>
            <a:lstStyle/>
            <a:p>
              <a:pPr algn="ctr"/>
              <a:r>
                <a:rPr lang="en-US" altLang="ko-KR" sz="1200" dirty="0">
                  <a:solidFill>
                    <a:schemeClr val="bg1"/>
                  </a:solidFill>
                  <a:cs typeface="Arial" pitchFamily="34" charset="0"/>
                </a:rPr>
                <a:t>Consist of 6000 observations with value for CKD </a:t>
              </a:r>
            </a:p>
          </p:txBody>
        </p:sp>
      </p:grpSp>
      <p:grpSp>
        <p:nvGrpSpPr>
          <p:cNvPr id="4" name="Group 3">
            <a:extLst>
              <a:ext uri="{FF2B5EF4-FFF2-40B4-BE49-F238E27FC236}">
                <a16:creationId xmlns:a16="http://schemas.microsoft.com/office/drawing/2014/main" id="{6D66414B-3F0B-4D35-852D-F85532E9BB3C}"/>
              </a:ext>
            </a:extLst>
          </p:cNvPr>
          <p:cNvGrpSpPr/>
          <p:nvPr/>
        </p:nvGrpSpPr>
        <p:grpSpPr>
          <a:xfrm rot="16200000">
            <a:off x="2553596" y="1055796"/>
            <a:ext cx="1645920" cy="1550464"/>
            <a:chOff x="971600" y="1733231"/>
            <a:chExt cx="1620000" cy="1440000"/>
          </a:xfrm>
        </p:grpSpPr>
        <p:sp>
          <p:nvSpPr>
            <p:cNvPr id="20" name="Hexagon 19">
              <a:extLst>
                <a:ext uri="{FF2B5EF4-FFF2-40B4-BE49-F238E27FC236}">
                  <a16:creationId xmlns:a16="http://schemas.microsoft.com/office/drawing/2014/main" id="{87E35F59-D6F7-4386-AFC7-16DD0A51F5C8}"/>
                </a:ext>
              </a:extLst>
            </p:cNvPr>
            <p:cNvSpPr/>
            <p:nvPr/>
          </p:nvSpPr>
          <p:spPr>
            <a:xfrm>
              <a:off x="971600" y="1733231"/>
              <a:ext cx="1620000" cy="1440000"/>
            </a:xfrm>
            <a:prstGeom prst="hexagon">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Hexagon 20">
              <a:extLst>
                <a:ext uri="{FF2B5EF4-FFF2-40B4-BE49-F238E27FC236}">
                  <a16:creationId xmlns:a16="http://schemas.microsoft.com/office/drawing/2014/main" id="{30EC0552-D1A0-49A0-B3C7-A3E8B4CBB8F3}"/>
                </a:ext>
              </a:extLst>
            </p:cNvPr>
            <p:cNvSpPr/>
            <p:nvPr/>
          </p:nvSpPr>
          <p:spPr>
            <a:xfrm>
              <a:off x="1061600" y="1805231"/>
              <a:ext cx="1440000" cy="1296000"/>
            </a:xfrm>
            <a:prstGeom prst="hexagon">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37" name="Group 36">
            <a:extLst>
              <a:ext uri="{FF2B5EF4-FFF2-40B4-BE49-F238E27FC236}">
                <a16:creationId xmlns:a16="http://schemas.microsoft.com/office/drawing/2014/main" id="{227E0540-F5EC-4807-B91B-7FD25DE1D580}"/>
              </a:ext>
            </a:extLst>
          </p:cNvPr>
          <p:cNvGrpSpPr/>
          <p:nvPr/>
        </p:nvGrpSpPr>
        <p:grpSpPr>
          <a:xfrm>
            <a:off x="2598548" y="1495534"/>
            <a:ext cx="1554480" cy="714367"/>
            <a:chOff x="3233964" y="1911289"/>
            <a:chExt cx="1410044" cy="735319"/>
          </a:xfrm>
        </p:grpSpPr>
        <p:sp>
          <p:nvSpPr>
            <p:cNvPr id="38" name="TextBox 37">
              <a:extLst>
                <a:ext uri="{FF2B5EF4-FFF2-40B4-BE49-F238E27FC236}">
                  <a16:creationId xmlns:a16="http://schemas.microsoft.com/office/drawing/2014/main" id="{150F10AD-BA52-43CB-B19A-1250B376703C}"/>
                </a:ext>
              </a:extLst>
            </p:cNvPr>
            <p:cNvSpPr txBox="1"/>
            <p:nvPr/>
          </p:nvSpPr>
          <p:spPr>
            <a:xfrm>
              <a:off x="3233964" y="1911289"/>
              <a:ext cx="1400519" cy="316804"/>
            </a:xfrm>
            <a:prstGeom prst="rect">
              <a:avLst/>
            </a:prstGeom>
            <a:noFill/>
          </p:spPr>
          <p:txBody>
            <a:bodyPr wrap="square" rtlCol="0">
              <a:spAutoFit/>
            </a:bodyPr>
            <a:lstStyle/>
            <a:p>
              <a:pPr algn="ctr"/>
              <a:r>
                <a:rPr lang="en-US" altLang="ko-KR" sz="1400" b="1" dirty="0">
                  <a:solidFill>
                    <a:schemeClr val="bg1"/>
                  </a:solidFill>
                  <a:cs typeface="Arial" pitchFamily="34" charset="0"/>
                </a:rPr>
                <a:t>CKD Data Set</a:t>
              </a:r>
              <a:endParaRPr lang="ko-KR" altLang="en-US" sz="1400" b="1" dirty="0">
                <a:solidFill>
                  <a:schemeClr val="bg1"/>
                </a:solidFill>
                <a:cs typeface="Arial" pitchFamily="34" charset="0"/>
              </a:endParaRPr>
            </a:p>
          </p:txBody>
        </p:sp>
        <p:sp>
          <p:nvSpPr>
            <p:cNvPr id="39" name="TextBox 38">
              <a:extLst>
                <a:ext uri="{FF2B5EF4-FFF2-40B4-BE49-F238E27FC236}">
                  <a16:creationId xmlns:a16="http://schemas.microsoft.com/office/drawing/2014/main" id="{3EB6642E-E9D7-4B07-8B39-F11B592ACF99}"/>
                </a:ext>
              </a:extLst>
            </p:cNvPr>
            <p:cNvSpPr txBox="1"/>
            <p:nvPr/>
          </p:nvSpPr>
          <p:spPr>
            <a:xfrm>
              <a:off x="3243489" y="2171403"/>
              <a:ext cx="1400519" cy="475205"/>
            </a:xfrm>
            <a:prstGeom prst="rect">
              <a:avLst/>
            </a:prstGeom>
            <a:noFill/>
          </p:spPr>
          <p:txBody>
            <a:bodyPr wrap="square" rtlCol="0">
              <a:spAutoFit/>
            </a:bodyPr>
            <a:lstStyle/>
            <a:p>
              <a:pPr algn="ctr"/>
              <a:r>
                <a:rPr lang="en-US" altLang="ko-KR" sz="1200" dirty="0">
                  <a:solidFill>
                    <a:schemeClr val="bg1"/>
                  </a:solidFill>
                  <a:cs typeface="Arial" pitchFamily="34" charset="0"/>
                </a:rPr>
                <a:t>Consist of 8819</a:t>
              </a:r>
            </a:p>
            <a:p>
              <a:pPr algn="ctr"/>
              <a:r>
                <a:rPr lang="en-US" altLang="ko-KR" sz="1200" dirty="0">
                  <a:solidFill>
                    <a:schemeClr val="bg1"/>
                  </a:solidFill>
                  <a:cs typeface="Arial" pitchFamily="34" charset="0"/>
                </a:rPr>
                <a:t>observations</a:t>
              </a:r>
            </a:p>
          </p:txBody>
        </p:sp>
      </p:grpSp>
      <p:sp>
        <p:nvSpPr>
          <p:cNvPr id="40" name="Rounded Rectangle 40">
            <a:extLst>
              <a:ext uri="{FF2B5EF4-FFF2-40B4-BE49-F238E27FC236}">
                <a16:creationId xmlns:a16="http://schemas.microsoft.com/office/drawing/2014/main" id="{C3254C2E-DC53-410D-AC70-B2C061F8B6E5}"/>
              </a:ext>
            </a:extLst>
          </p:cNvPr>
          <p:cNvSpPr/>
          <p:nvPr/>
        </p:nvSpPr>
        <p:spPr>
          <a:xfrm>
            <a:off x="6050337" y="1777156"/>
            <a:ext cx="5177440" cy="1009440"/>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1" name="Rounded Rectangle 41">
            <a:extLst>
              <a:ext uri="{FF2B5EF4-FFF2-40B4-BE49-F238E27FC236}">
                <a16:creationId xmlns:a16="http://schemas.microsoft.com/office/drawing/2014/main" id="{DC13CE72-041F-4D16-915B-24DE3C1F3EC0}"/>
              </a:ext>
            </a:extLst>
          </p:cNvPr>
          <p:cNvSpPr/>
          <p:nvPr/>
        </p:nvSpPr>
        <p:spPr>
          <a:xfrm>
            <a:off x="6050337" y="2980642"/>
            <a:ext cx="5177440" cy="1313934"/>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Rounded Rectangle 42">
            <a:extLst>
              <a:ext uri="{FF2B5EF4-FFF2-40B4-BE49-F238E27FC236}">
                <a16:creationId xmlns:a16="http://schemas.microsoft.com/office/drawing/2014/main" id="{7BE814C5-9A15-438C-854C-14D71092BB5E}"/>
              </a:ext>
            </a:extLst>
          </p:cNvPr>
          <p:cNvSpPr/>
          <p:nvPr/>
        </p:nvSpPr>
        <p:spPr>
          <a:xfrm>
            <a:off x="6050337" y="4488621"/>
            <a:ext cx="5177440" cy="1606931"/>
          </a:xfrm>
          <a:prstGeom prst="round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43" name="Group 42">
            <a:extLst>
              <a:ext uri="{FF2B5EF4-FFF2-40B4-BE49-F238E27FC236}">
                <a16:creationId xmlns:a16="http://schemas.microsoft.com/office/drawing/2014/main" id="{B2271721-E805-43EE-BFFA-8A1B86280BE1}"/>
              </a:ext>
            </a:extLst>
          </p:cNvPr>
          <p:cNvGrpSpPr/>
          <p:nvPr/>
        </p:nvGrpSpPr>
        <p:grpSpPr>
          <a:xfrm>
            <a:off x="6293074" y="1900992"/>
            <a:ext cx="4802819" cy="607885"/>
            <a:chOff x="3233964" y="1954419"/>
            <a:chExt cx="1400519" cy="607885"/>
          </a:xfrm>
        </p:grpSpPr>
        <p:sp>
          <p:nvSpPr>
            <p:cNvPr id="44" name="TextBox 43">
              <a:extLst>
                <a:ext uri="{FF2B5EF4-FFF2-40B4-BE49-F238E27FC236}">
                  <a16:creationId xmlns:a16="http://schemas.microsoft.com/office/drawing/2014/main" id="{99E5ED6C-EAAB-478F-8424-441A7E98D426}"/>
                </a:ext>
              </a:extLst>
            </p:cNvPr>
            <p:cNvSpPr txBox="1"/>
            <p:nvPr/>
          </p:nvSpPr>
          <p:spPr>
            <a:xfrm>
              <a:off x="3233964" y="1954419"/>
              <a:ext cx="1400472" cy="307777"/>
            </a:xfrm>
            <a:prstGeom prst="rect">
              <a:avLst/>
            </a:prstGeom>
            <a:noFill/>
            <a:ln>
              <a:noFill/>
            </a:ln>
          </p:spPr>
          <p:txBody>
            <a:bodyPr wrap="square" rtlCol="0" anchor="t">
              <a:spAutoFit/>
            </a:bodyPr>
            <a:lstStyle/>
            <a:p>
              <a:r>
                <a:rPr lang="en-US" altLang="ko-KR" sz="1400" b="1">
                  <a:solidFill>
                    <a:schemeClr val="tx1">
                      <a:lumMod val="75000"/>
                      <a:lumOff val="25000"/>
                    </a:schemeClr>
                  </a:solidFill>
                  <a:cs typeface="Arial"/>
                </a:rPr>
                <a:t>AIC</a:t>
              </a:r>
              <a:endParaRPr lang="en-US" altLang="ko-KR" sz="1400" b="1">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6B3C797E-D5BD-45D5-94D6-D2F909A3FE20}"/>
                </a:ext>
              </a:extLst>
            </p:cNvPr>
            <p:cNvSpPr txBox="1"/>
            <p:nvPr/>
          </p:nvSpPr>
          <p:spPr>
            <a:xfrm>
              <a:off x="3233964" y="2254527"/>
              <a:ext cx="1400519" cy="307777"/>
            </a:xfrm>
            <a:prstGeom prst="rect">
              <a:avLst/>
            </a:prstGeom>
            <a:noFill/>
            <a:ln>
              <a:noFill/>
            </a:ln>
          </p:spPr>
          <p:txBody>
            <a:bodyPr wrap="square" rtlCol="0" anchor="t">
              <a:spAutoFit/>
            </a:bodyPr>
            <a:lstStyle/>
            <a:p>
              <a:r>
                <a:rPr lang="en-US" altLang="ko-KR" sz="1400">
                  <a:solidFill>
                    <a:schemeClr val="tx1">
                      <a:lumMod val="75000"/>
                      <a:lumOff val="25000"/>
                    </a:schemeClr>
                  </a:solidFill>
                  <a:cs typeface="Arial"/>
                </a:rPr>
                <a:t>1482</a:t>
              </a:r>
              <a:endParaRPr lang="en-US" altLang="ko-KR" sz="1400">
                <a:solidFill>
                  <a:schemeClr val="tx1">
                    <a:lumMod val="75000"/>
                    <a:lumOff val="25000"/>
                  </a:schemeClr>
                </a:solidFill>
                <a:cs typeface="Arial" pitchFamily="34" charset="0"/>
              </a:endParaRPr>
            </a:p>
          </p:txBody>
        </p:sp>
      </p:grpSp>
      <p:grpSp>
        <p:nvGrpSpPr>
          <p:cNvPr id="46" name="Group 45">
            <a:extLst>
              <a:ext uri="{FF2B5EF4-FFF2-40B4-BE49-F238E27FC236}">
                <a16:creationId xmlns:a16="http://schemas.microsoft.com/office/drawing/2014/main" id="{C10A55E6-31E5-4CD0-8238-03666C5A5F8D}"/>
              </a:ext>
            </a:extLst>
          </p:cNvPr>
          <p:cNvGrpSpPr/>
          <p:nvPr/>
        </p:nvGrpSpPr>
        <p:grpSpPr>
          <a:xfrm>
            <a:off x="6293074" y="3160155"/>
            <a:ext cx="4802658" cy="954913"/>
            <a:chOff x="6533673" y="3357955"/>
            <a:chExt cx="2150471" cy="954913"/>
          </a:xfrm>
        </p:grpSpPr>
        <p:sp>
          <p:nvSpPr>
            <p:cNvPr id="47" name="TextBox 46">
              <a:extLst>
                <a:ext uri="{FF2B5EF4-FFF2-40B4-BE49-F238E27FC236}">
                  <a16:creationId xmlns:a16="http://schemas.microsoft.com/office/drawing/2014/main" id="{AEFF7DEC-9A66-4424-8C0B-23FDCCD02408}"/>
                </a:ext>
              </a:extLst>
            </p:cNvPr>
            <p:cNvSpPr txBox="1"/>
            <p:nvPr/>
          </p:nvSpPr>
          <p:spPr>
            <a:xfrm>
              <a:off x="6533673" y="3666537"/>
              <a:ext cx="2150471"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p>
          </p:txBody>
        </p:sp>
        <p:sp>
          <p:nvSpPr>
            <p:cNvPr id="48" name="TextBox 47">
              <a:extLst>
                <a:ext uri="{FF2B5EF4-FFF2-40B4-BE49-F238E27FC236}">
                  <a16:creationId xmlns:a16="http://schemas.microsoft.com/office/drawing/2014/main" id="{E7D3401A-62A9-4CC1-AAA0-FE06C2732DA3}"/>
                </a:ext>
              </a:extLst>
            </p:cNvPr>
            <p:cNvSpPr txBox="1"/>
            <p:nvPr/>
          </p:nvSpPr>
          <p:spPr>
            <a:xfrm>
              <a:off x="6533673" y="3357955"/>
              <a:ext cx="2150471" cy="276999"/>
            </a:xfrm>
            <a:prstGeom prst="rect">
              <a:avLst/>
            </a:prstGeom>
            <a:noFill/>
          </p:spPr>
          <p:txBody>
            <a:bodyPr wrap="square" rtlCol="0">
              <a:spAutoFit/>
            </a:bodyPr>
            <a:lstStyle/>
            <a:p>
              <a:r>
                <a:rPr lang="en-US" altLang="ko-KR" b="1" dirty="0">
                  <a:solidFill>
                    <a:schemeClr val="tx1">
                      <a:lumMod val="75000"/>
                      <a:lumOff val="25000"/>
                    </a:schemeClr>
                  </a:solidFill>
                  <a:cs typeface="Arial" pitchFamily="34" charset="0"/>
                </a:rPr>
                <a:t>Content  Here</a:t>
              </a:r>
              <a:endParaRPr lang="ko-KR" altLang="en-US" b="1" dirty="0">
                <a:solidFill>
                  <a:schemeClr val="tx1">
                    <a:lumMod val="75000"/>
                    <a:lumOff val="25000"/>
                  </a:schemeClr>
                </a:solidFill>
                <a:cs typeface="Arial" pitchFamily="34" charset="0"/>
              </a:endParaRPr>
            </a:p>
          </p:txBody>
        </p:sp>
      </p:grpSp>
      <p:grpSp>
        <p:nvGrpSpPr>
          <p:cNvPr id="49" name="Group 48">
            <a:extLst>
              <a:ext uri="{FF2B5EF4-FFF2-40B4-BE49-F238E27FC236}">
                <a16:creationId xmlns:a16="http://schemas.microsoft.com/office/drawing/2014/main" id="{F1C27128-DE80-4453-A918-240C084C7EB3}"/>
              </a:ext>
            </a:extLst>
          </p:cNvPr>
          <p:cNvGrpSpPr/>
          <p:nvPr/>
        </p:nvGrpSpPr>
        <p:grpSpPr>
          <a:xfrm>
            <a:off x="6293074" y="4643819"/>
            <a:ext cx="4802658" cy="1296537"/>
            <a:chOff x="6533673" y="3357955"/>
            <a:chExt cx="2150471" cy="1296537"/>
          </a:xfrm>
        </p:grpSpPr>
        <p:sp>
          <p:nvSpPr>
            <p:cNvPr id="50" name="TextBox 49">
              <a:extLst>
                <a:ext uri="{FF2B5EF4-FFF2-40B4-BE49-F238E27FC236}">
                  <a16:creationId xmlns:a16="http://schemas.microsoft.com/office/drawing/2014/main" id="{20E7A2BC-57C3-4BE6-AA1F-FCE95D2EBFE6}"/>
                </a:ext>
              </a:extLst>
            </p:cNvPr>
            <p:cNvSpPr txBox="1"/>
            <p:nvPr/>
          </p:nvSpPr>
          <p:spPr>
            <a:xfrm>
              <a:off x="6533673" y="3638829"/>
              <a:ext cx="2150471"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Easy to change colors, photos and Text.  I hope and I believe that this Template will your Time, Money and Reputation. </a:t>
              </a:r>
            </a:p>
          </p:txBody>
        </p:sp>
        <p:sp>
          <p:nvSpPr>
            <p:cNvPr id="51" name="TextBox 50">
              <a:extLst>
                <a:ext uri="{FF2B5EF4-FFF2-40B4-BE49-F238E27FC236}">
                  <a16:creationId xmlns:a16="http://schemas.microsoft.com/office/drawing/2014/main" id="{B6BD3EB1-9569-4081-9A41-D5469C4FD973}"/>
                </a:ext>
              </a:extLst>
            </p:cNvPr>
            <p:cNvSpPr txBox="1"/>
            <p:nvPr/>
          </p:nvSpPr>
          <p:spPr>
            <a:xfrm>
              <a:off x="6533673" y="3357955"/>
              <a:ext cx="2150471" cy="276999"/>
            </a:xfrm>
            <a:prstGeom prst="rect">
              <a:avLst/>
            </a:prstGeom>
            <a:noFill/>
          </p:spPr>
          <p:txBody>
            <a:bodyPr wrap="square" rtlCol="0">
              <a:spAutoFit/>
            </a:bodyPr>
            <a:lstStyle/>
            <a:p>
              <a:r>
                <a:rPr lang="en-US" altLang="ko-KR" b="1" dirty="0">
                  <a:solidFill>
                    <a:schemeClr val="tx1">
                      <a:lumMod val="75000"/>
                      <a:lumOff val="25000"/>
                    </a:schemeClr>
                  </a:solidFill>
                  <a:cs typeface="Arial" pitchFamily="34" charset="0"/>
                </a:rPr>
                <a:t>Content  Here</a:t>
              </a:r>
              <a:endParaRPr lang="ko-KR" altLang="en-US" b="1" dirty="0">
                <a:solidFill>
                  <a:schemeClr val="tx1">
                    <a:lumMod val="75000"/>
                    <a:lumOff val="25000"/>
                  </a:schemeClr>
                </a:solidFill>
                <a:cs typeface="Arial" pitchFamily="34" charset="0"/>
              </a:endParaRPr>
            </a:p>
          </p:txBody>
        </p:sp>
      </p:grpSp>
      <p:cxnSp>
        <p:nvCxnSpPr>
          <p:cNvPr id="52" name="Straight Arrow Connector 51">
            <a:extLst>
              <a:ext uri="{FF2B5EF4-FFF2-40B4-BE49-F238E27FC236}">
                <a16:creationId xmlns:a16="http://schemas.microsoft.com/office/drawing/2014/main" id="{C1E140DD-AC71-4525-B46D-234F9C4322A0}"/>
              </a:ext>
            </a:extLst>
          </p:cNvPr>
          <p:cNvCxnSpPr>
            <a:cxnSpLocks/>
          </p:cNvCxnSpPr>
          <p:nvPr/>
        </p:nvCxnSpPr>
        <p:spPr>
          <a:xfrm flipH="1">
            <a:off x="2520352" y="2473001"/>
            <a:ext cx="325996" cy="1809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5" name="Straight Arrow Connector 54">
            <a:extLst>
              <a:ext uri="{FF2B5EF4-FFF2-40B4-BE49-F238E27FC236}">
                <a16:creationId xmlns:a16="http://schemas.microsoft.com/office/drawing/2014/main" id="{6BA727E6-7D06-4E34-A89B-79766092C003}"/>
              </a:ext>
            </a:extLst>
          </p:cNvPr>
          <p:cNvCxnSpPr/>
          <p:nvPr/>
        </p:nvCxnSpPr>
        <p:spPr>
          <a:xfrm>
            <a:off x="3942668" y="2473001"/>
            <a:ext cx="326497" cy="1809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7" name="Straight Arrow Connector 56">
            <a:extLst>
              <a:ext uri="{FF2B5EF4-FFF2-40B4-BE49-F238E27FC236}">
                <a16:creationId xmlns:a16="http://schemas.microsoft.com/office/drawing/2014/main" id="{6C348F17-5168-406A-A0AB-ABB7996E5E6C}"/>
              </a:ext>
            </a:extLst>
          </p:cNvPr>
          <p:cNvCxnSpPr/>
          <p:nvPr/>
        </p:nvCxnSpPr>
        <p:spPr>
          <a:xfrm flipH="1">
            <a:off x="1126280" y="3803038"/>
            <a:ext cx="221387" cy="3257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9" name="Straight Arrow Connector 58">
            <a:extLst>
              <a:ext uri="{FF2B5EF4-FFF2-40B4-BE49-F238E27FC236}">
                <a16:creationId xmlns:a16="http://schemas.microsoft.com/office/drawing/2014/main" id="{E5857352-4525-481D-8C0D-0C03EF6C5E25}"/>
              </a:ext>
            </a:extLst>
          </p:cNvPr>
          <p:cNvCxnSpPr>
            <a:stCxn id="18" idx="3"/>
          </p:cNvCxnSpPr>
          <p:nvPr/>
        </p:nvCxnSpPr>
        <p:spPr>
          <a:xfrm flipH="1">
            <a:off x="1809750" y="3908301"/>
            <a:ext cx="13567" cy="22050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3" name="Straight Arrow Connector 62">
            <a:extLst>
              <a:ext uri="{FF2B5EF4-FFF2-40B4-BE49-F238E27FC236}">
                <a16:creationId xmlns:a16="http://schemas.microsoft.com/office/drawing/2014/main" id="{5E3095B1-A1A5-4A37-8070-0DE273E39FA4}"/>
              </a:ext>
            </a:extLst>
          </p:cNvPr>
          <p:cNvCxnSpPr/>
          <p:nvPr/>
        </p:nvCxnSpPr>
        <p:spPr>
          <a:xfrm>
            <a:off x="2457598" y="3657600"/>
            <a:ext cx="609452" cy="47120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93797812"/>
      </p:ext>
    </p:extLst>
  </p:cSld>
  <p:clrMapOvr>
    <a:masterClrMapping/>
  </p:clrMapOvr>
</p:sld>
</file>

<file path=ppt/theme/theme1.xml><?xml version="1.0" encoding="utf-8"?>
<a:theme xmlns:a="http://schemas.openxmlformats.org/drawingml/2006/main" name="Cover and End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738FBB71A06F740812A106FFAE2D4AE" ma:contentTypeVersion="10" ma:contentTypeDescription="Create a new document." ma:contentTypeScope="" ma:versionID="c94f4d1e3fa7dae1bd5f83c15bc0f03f">
  <xsd:schema xmlns:xsd="http://www.w3.org/2001/XMLSchema" xmlns:xs="http://www.w3.org/2001/XMLSchema" xmlns:p="http://schemas.microsoft.com/office/2006/metadata/properties" xmlns:ns2="202732ce-f333-4336-94ce-02fc25ffbcd9" xmlns:ns3="9f3048c5-9b6e-4f62-a8b1-57d800f660e8" targetNamespace="http://schemas.microsoft.com/office/2006/metadata/properties" ma:root="true" ma:fieldsID="3e7fdf6b0b75e6073bd0a8dfaeddd43a" ns2:_="" ns3:_="">
    <xsd:import namespace="202732ce-f333-4336-94ce-02fc25ffbcd9"/>
    <xsd:import namespace="9f3048c5-9b6e-4f62-a8b1-57d800f660e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2732ce-f333-4336-94ce-02fc25ffbc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f3048c5-9b6e-4f62-a8b1-57d800f660e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E5C004-DF51-4AF7-9689-52146F1B876C}">
  <ds:schemaRefs>
    <ds:schemaRef ds:uri="http://purl.org/dc/dcmitype/"/>
    <ds:schemaRef ds:uri="http://schemas.microsoft.com/office/infopath/2007/PartnerControls"/>
    <ds:schemaRef ds:uri="da27332c-2b5c-42e5-8d08-364ea519d992"/>
    <ds:schemaRef ds:uri="http://purl.org/dc/elements/1.1/"/>
    <ds:schemaRef ds:uri="http://schemas.microsoft.com/office/2006/metadata/properties"/>
    <ds:schemaRef ds:uri="cc60b956-cf4f-4f96-86d4-bc85069217e8"/>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28767E5-5195-4699-9987-A01D2632FD36}">
  <ds:schemaRefs>
    <ds:schemaRef ds:uri="http://schemas.microsoft.com/sharepoint/v3/contenttype/forms"/>
  </ds:schemaRefs>
</ds:datastoreItem>
</file>

<file path=customXml/itemProps3.xml><?xml version="1.0" encoding="utf-8"?>
<ds:datastoreItem xmlns:ds="http://schemas.openxmlformats.org/officeDocument/2006/customXml" ds:itemID="{0E3697A4-C27A-4510-A215-D8AB4144F8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2732ce-f333-4336-94ce-02fc25ffbcd9"/>
    <ds:schemaRef ds:uri="9f3048c5-9b6e-4f62-a8b1-57d800f660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884</TotalTime>
  <Words>777</Words>
  <Application>Microsoft Office PowerPoint</Application>
  <PresentationFormat>Widescreen</PresentationFormat>
  <Paragraphs>152</Paragraphs>
  <Slides>17</Slides>
  <Notes>1</Notes>
  <HiddenSlides>0</HiddenSlides>
  <MMClips>0</MMClips>
  <ScaleCrop>false</ScaleCrop>
  <HeadingPairs>
    <vt:vector size="8" baseType="variant">
      <vt:variant>
        <vt:lpstr>Fonts Used</vt:lpstr>
      </vt:variant>
      <vt:variant>
        <vt:i4>2</vt:i4>
      </vt:variant>
      <vt:variant>
        <vt:lpstr>Theme</vt:lpstr>
      </vt:variant>
      <vt:variant>
        <vt:i4>3</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Cover and End Slide Master</vt:lpstr>
      <vt:lpstr>Contents Slide Master</vt:lpstr>
      <vt:lpstr>Section Break Slide Master</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Sasidhar Sirivella</dc:creator>
  <cp:lastModifiedBy>Sasidhar Sirivella</cp:lastModifiedBy>
  <cp:revision>22</cp:revision>
  <dcterms:created xsi:type="dcterms:W3CDTF">2020-02-24T23:28:16Z</dcterms:created>
  <dcterms:modified xsi:type="dcterms:W3CDTF">2020-03-09T20:17:44Z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0x010100A738FBB71A06F740812A106FFAE2D4AE</vt:lpwstr>
  </property>
</Properties>
</file>