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259" r:id="rId5"/>
    <p:sldId id="262" r:id="rId6"/>
    <p:sldId id="263" r:id="rId7"/>
    <p:sldId id="268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6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541AF-77CF-4716-B5CE-33318AB96E9C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3E270-9FA7-4F5E-8E90-8BE8932D0B0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93C3-ABFA-47F9-9F07-56988E429B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9A4BD-EB3A-43E1-A9E7-D76D1D10654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ieeexplore.ieee.org/document/8819782" TargetMode="External"/><Relationship Id="rId2" Type="http://schemas.openxmlformats.org/officeDocument/2006/relationships/hyperlink" Target="https://www.irjet.net/" TargetMode="External"/><Relationship Id="rId1" Type="http://schemas.openxmlformats.org/officeDocument/2006/relationships/hyperlink" Target="http://people.dbmi.columbia.edu/~friedma/Projects/DiseaseSymptomKB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635" y="955497"/>
            <a:ext cx="11664315" cy="89171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HUMAN DISEASE PREDICTION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7784" y="2693035"/>
            <a:ext cx="5904216" cy="2758440"/>
          </a:xfrm>
        </p:spPr>
        <p:txBody>
          <a:bodyPr>
            <a:normAutofit/>
          </a:bodyPr>
          <a:lstStyle/>
          <a:p>
            <a:r>
              <a:rPr lang="en-IN" dirty="0"/>
              <a:t>  </a:t>
            </a:r>
            <a:r>
              <a:rPr lang="en-IN" b="1" dirty="0"/>
              <a:t>BATCH NUMBER:12</a:t>
            </a:r>
            <a:endParaRPr lang="en-IN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cs typeface="Times New Roman" panose="02020603050405020304" charset="0"/>
              </a:rPr>
              <a:t>T. SRAVAN                 - 22N31A66H3  </a:t>
            </a:r>
            <a:endParaRPr lang="en-IN" dirty="0"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cs typeface="Times New Roman" panose="02020603050405020304" charset="0"/>
              </a:rPr>
              <a:t>Y. SASIDHAR REDDY  - 22N31A66J7</a:t>
            </a:r>
            <a:endParaRPr lang="en-IN" dirty="0"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cs typeface="Times New Roman" panose="02020603050405020304" charset="0"/>
              </a:rPr>
              <a:t>RAGHAVENDRA         -22N31A66E9</a:t>
            </a:r>
            <a:endParaRPr lang="en-IN" dirty="0"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270" y="5451475"/>
            <a:ext cx="6275705" cy="1101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400" b="1" dirty="0"/>
              <a:t>               UNDER THE GUIDANCE OF</a:t>
            </a:r>
            <a:endParaRPr lang="en-IN" sz="2400" b="1" dirty="0"/>
          </a:p>
          <a:p>
            <a:r>
              <a:rPr lang="en-IN" sz="2400" b="1" dirty="0"/>
              <a:t>                       </a:t>
            </a:r>
            <a:r>
              <a:rPr lang="en-IN" sz="2400" dirty="0"/>
              <a:t>MR MD. AZHAR</a:t>
            </a:r>
            <a:endParaRPr lang="en-IN" sz="2400" dirty="0"/>
          </a:p>
          <a:p>
            <a:r>
              <a:rPr lang="en-IN" sz="2400" dirty="0"/>
              <a:t>                    ASSISTANT PROFESSOR</a:t>
            </a:r>
            <a:endParaRPr lang="en-IN" sz="2400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-1" y="6428232"/>
            <a:ext cx="38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endParaRPr lang="en-IN" dirty="0"/>
          </a:p>
        </p:txBody>
      </p:sp>
      <p:pic>
        <p:nvPicPr>
          <p:cNvPr id="9" name="Picture 2" descr="Building A Heart Disease Prediction Model Using Machine Learning | by  Oluseye Jeremiah | Medium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32498" y="1405617"/>
            <a:ext cx="5660721" cy="4045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/>
              <a:t>AGENDA</a:t>
            </a:r>
            <a:r>
              <a:rPr lang="en-IN" dirty="0"/>
              <a:t>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357117" cy="3794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ABSTRACT</a:t>
            </a:r>
            <a:endParaRPr lang="en-IN" dirty="0"/>
          </a:p>
          <a:p>
            <a:r>
              <a:rPr lang="en-IN" dirty="0"/>
              <a:t>EXISTING SYSTEM</a:t>
            </a:r>
            <a:endParaRPr lang="en-IN" dirty="0"/>
          </a:p>
          <a:p>
            <a:r>
              <a:rPr lang="en-IN" dirty="0"/>
              <a:t>PROPOSED SYSTEM</a:t>
            </a:r>
            <a:endParaRPr lang="en-IN" dirty="0"/>
          </a:p>
          <a:p>
            <a:r>
              <a:rPr lang="en-IN" dirty="0"/>
              <a:t>FUTURE ENHANCEMENTS</a:t>
            </a:r>
            <a:endParaRPr lang="en-IN" dirty="0"/>
          </a:p>
          <a:p>
            <a:r>
              <a:rPr lang="en-IN" dirty="0"/>
              <a:t>REFERENCE </a:t>
            </a:r>
            <a:endParaRPr lang="en-IN" dirty="0"/>
          </a:p>
          <a:p>
            <a:r>
              <a:rPr lang="en-IN" dirty="0"/>
              <a:t>CONCLUSION</a:t>
            </a:r>
            <a:endParaRPr lang="en-IN" dirty="0"/>
          </a:p>
        </p:txBody>
      </p:sp>
      <p:pic>
        <p:nvPicPr>
          <p:cNvPr id="7172" name="Picture 4" descr="Agenda Images – Browse 486,808 Stock Photos, Vectors, and Video | Adobe  Stock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0" y="1314450"/>
            <a:ext cx="6858000" cy="51149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5" y="642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00038"/>
            <a:ext cx="3557587" cy="1018604"/>
          </a:xfrm>
        </p:spPr>
        <p:txBody>
          <a:bodyPr/>
          <a:lstStyle/>
          <a:p>
            <a:pPr algn="ctr"/>
            <a:r>
              <a:rPr lang="en-IN" b="1" u="sng" dirty="0">
                <a:latin typeface="Times New Roman" panose="02020603050405020304" charset="0"/>
                <a:cs typeface="Times New Roman" panose="02020603050405020304" charset="0"/>
              </a:rPr>
              <a:t>ABSTRACT</a:t>
            </a: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 :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18642"/>
            <a:ext cx="8065008" cy="517613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This system is mainly based on Human Disease Prediction by using SVM(Support Vector Machine) algorithm.</a:t>
            </a: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We make use of machine learning algorithm(SVM) to predict the diseases based on user-input symptoms.</a:t>
            </a: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By entering user input symptoms into the system, users can receive more precise predictions about their potential health conditions, improving early diagnosis and treatment.</a:t>
            </a: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Traditional diagnostic methods often involve a combination of medical assessments and tests, which can be both time-consuming and expensive. </a:t>
            </a: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Hence, This project aims to reduce the time-consuming and expenditures of the user.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07" y="1168083"/>
            <a:ext cx="4126992" cy="5477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494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15063" cy="1325563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charset="0"/>
                <a:cs typeface="Times New Roman" panose="02020603050405020304" charset="0"/>
              </a:rPr>
              <a:t>EXISTING SYSTEM</a:t>
            </a: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b="1" dirty="0"/>
              <a:t>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25" y="1541124"/>
            <a:ext cx="6015038" cy="90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7" y="1325563"/>
            <a:ext cx="60007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Health Apps with Symptom Checkers: Mobile apps offer symptom assessments and health advice based on simple predictive models.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Genetic Risk Assessment Tools: Tools analyze genetic data to assess disease risk but may not use machine learning algorithms like SVM for prediction.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Electronic Health Records (EHR) Systems: EHRs store patient data and medical history but often lack advanced predictive analytics.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98" name="Picture 2" descr="Project on disease prediction | PPT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15063" y="1171574"/>
            <a:ext cx="5776912" cy="446404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-66" y="647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4199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charset="0"/>
                <a:cs typeface="Times New Roman" panose="02020603050405020304" charset="0"/>
              </a:rPr>
              <a:t>PROPOSED SYSTEM</a:t>
            </a: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 :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089" y="1767796"/>
            <a:ext cx="619843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This project uses the Support Vector Machine algorithm to predict human diseases based on input symptoms.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This system collects user symptoms, processes the data, and uses the trained SVM model to provide accurate disease predictions.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system will maintain a continually updated system -disease database.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system will be built to be user-friendly, with a strong emphasis on privacy and security.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074" name="Picture 2" descr="artificial intelligence: These AI tools can predict early death risk due to  chronic diseases - The Economic Times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72250" y="785813"/>
            <a:ext cx="5427662" cy="515778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91450" cy="1077913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charset="0"/>
                <a:cs typeface="Times New Roman" panose="02020603050405020304" charset="0"/>
              </a:rPr>
              <a:t>FUTURE ENHANCEMENTS</a:t>
            </a: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63" y="1814512"/>
            <a:ext cx="5648325" cy="3990975"/>
          </a:xfrm>
        </p:spPr>
        <p:txBody>
          <a:bodyPr>
            <a:normAutofit/>
          </a:bodyPr>
          <a:lstStyle/>
          <a:p>
            <a:r>
              <a:rPr lang="en-US" sz="2000" dirty="0"/>
              <a:t>Integration of Multi-Models.</a:t>
            </a:r>
            <a:endParaRPr lang="en-US" sz="2000" dirty="0"/>
          </a:p>
          <a:p>
            <a:r>
              <a:rPr lang="en-US" sz="2000" dirty="0"/>
              <a:t>Use of Advanced Machine Learning Models.</a:t>
            </a:r>
            <a:endParaRPr lang="en-US" sz="2000" dirty="0"/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Adding more number of Symptoms.</a:t>
            </a:r>
            <a:endParaRPr lang="en-US" sz="2000" dirty="0"/>
          </a:p>
        </p:txBody>
      </p:sp>
      <p:pic>
        <p:nvPicPr>
          <p:cNvPr id="22530" name="Picture 2" descr="Technologies changing the future of business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85684" y="890382"/>
            <a:ext cx="6401516" cy="56726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62500" cy="906463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charset="0"/>
                <a:cs typeface="Times New Roman" panose="02020603050405020304" charset="0"/>
              </a:rPr>
              <a:t>REFERENCE</a:t>
            </a: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/>
              <a:t> [1] [online] </a:t>
            </a:r>
            <a:r>
              <a:rPr lang="en-US" sz="2000" dirty="0">
                <a:hlinkClick r:id="rId1"/>
              </a:rPr>
              <a:t>http://people.dbmi.columbia.edu/~friedma/Projects/DiseaseSymptomKB/index.html</a:t>
            </a:r>
            <a:endParaRPr lang="en-US" sz="2000" dirty="0"/>
          </a:p>
          <a:p>
            <a:pPr algn="just">
              <a:buNone/>
            </a:pPr>
            <a:r>
              <a:rPr lang="en-US" sz="2000" dirty="0"/>
              <a:t> [2] [online] Disease Prediction and Doctor Recommendation System by </a:t>
            </a:r>
            <a:r>
              <a:rPr lang="en-US" sz="2000" dirty="0">
                <a:hlinkClick r:id="rId2"/>
              </a:rPr>
              <a:t>https://www.irjet.net</a:t>
            </a:r>
            <a:endParaRPr lang="en-US" sz="2000" dirty="0"/>
          </a:p>
          <a:p>
            <a:pPr algn="just">
              <a:buNone/>
            </a:pPr>
            <a:r>
              <a:rPr lang="en-US" sz="2000" dirty="0"/>
              <a:t> [3] [online] GDPS - General Disease Prediction System by </a:t>
            </a:r>
            <a:r>
              <a:rPr lang="en-US" sz="2000" dirty="0">
                <a:hlinkClick r:id="rId2"/>
              </a:rPr>
              <a:t>https://www.irjet.net</a:t>
            </a:r>
            <a:endParaRPr lang="en-US" sz="2000" dirty="0"/>
          </a:p>
          <a:p>
            <a:pPr algn="just">
              <a:buNone/>
            </a:pPr>
            <a:r>
              <a:rPr lang="en-US" sz="2000" dirty="0"/>
              <a:t> [4] </a:t>
            </a:r>
            <a:r>
              <a:rPr lang="en-US" sz="2000" dirty="0" err="1"/>
              <a:t>Jaymin</a:t>
            </a:r>
            <a:r>
              <a:rPr lang="en-US" sz="2000" dirty="0"/>
              <a:t> Patel, </a:t>
            </a:r>
            <a:r>
              <a:rPr lang="en-US" sz="2000" dirty="0" err="1"/>
              <a:t>Prof.Tejal</a:t>
            </a:r>
            <a:r>
              <a:rPr lang="en-US" sz="2000" dirty="0"/>
              <a:t> </a:t>
            </a:r>
            <a:r>
              <a:rPr lang="en-US" sz="2000" dirty="0" err="1"/>
              <a:t>Upadhyay</a:t>
            </a:r>
            <a:r>
              <a:rPr lang="en-US" sz="2000" dirty="0"/>
              <a:t>, Dr. </a:t>
            </a:r>
            <a:r>
              <a:rPr lang="en-US" sz="2000" dirty="0" err="1"/>
              <a:t>Samir</a:t>
            </a:r>
            <a:r>
              <a:rPr lang="en-US" sz="2000" dirty="0"/>
              <a:t> Patel “Heart disease prediction using Machine learning and Data Mining Technique" Volume 7.Number1 Sept 2015March 2016. </a:t>
            </a:r>
            <a:endParaRPr lang="en-US" sz="2000" dirty="0"/>
          </a:p>
          <a:p>
            <a:pPr algn="just">
              <a:buNone/>
            </a:pPr>
            <a:r>
              <a:rPr lang="en-US" sz="2000" dirty="0"/>
              <a:t> [5] [online] </a:t>
            </a:r>
            <a:r>
              <a:rPr lang="en-US" sz="2000" dirty="0">
                <a:hlinkClick r:id="rId3"/>
              </a:rPr>
              <a:t>https://ieeexplore.ieee.org/document/8819782</a:t>
            </a:r>
            <a:r>
              <a:rPr lang="en-US" sz="2000" dirty="0"/>
              <a:t> </a:t>
            </a:r>
            <a:endParaRPr lang="en-US" sz="2000" dirty="0"/>
          </a:p>
          <a:p>
            <a:pPr algn="just">
              <a:buNone/>
            </a:pPr>
            <a:r>
              <a:rPr lang="en-US" sz="2000" dirty="0"/>
              <a:t> [6] “Disease Prediction Using Machine Learning Over Big Data” </a:t>
            </a:r>
            <a:r>
              <a:rPr lang="en-US" sz="2000" dirty="0" err="1"/>
              <a:t>Vinitha</a:t>
            </a:r>
            <a:r>
              <a:rPr lang="en-US" sz="2000" dirty="0"/>
              <a:t> S, </a:t>
            </a:r>
            <a:r>
              <a:rPr lang="en-US" sz="2000" dirty="0" err="1"/>
              <a:t>Sweetlin</a:t>
            </a:r>
            <a:r>
              <a:rPr lang="en-US" sz="2000" dirty="0"/>
              <a:t> S, </a:t>
            </a:r>
            <a:r>
              <a:rPr lang="en-US" sz="2000" dirty="0" err="1"/>
              <a:t>Vinusha</a:t>
            </a:r>
            <a:r>
              <a:rPr lang="en-US" sz="2000" dirty="0"/>
              <a:t> H and </a:t>
            </a:r>
            <a:r>
              <a:rPr lang="en-US" sz="2000" dirty="0" err="1"/>
              <a:t>Sajini</a:t>
            </a:r>
            <a:r>
              <a:rPr lang="en-US" sz="2000" dirty="0"/>
              <a:t> S (2018). </a:t>
            </a:r>
            <a:endParaRPr lang="en-US" sz="2000" dirty="0"/>
          </a:p>
          <a:p>
            <a:pPr algn="just">
              <a:buNone/>
            </a:pPr>
            <a:r>
              <a:rPr lang="en-US" sz="2000" dirty="0"/>
              <a:t> [7]“Multi Disease Prediction Using Data Mining </a:t>
            </a:r>
            <a:r>
              <a:rPr lang="en-US" sz="2000" dirty="0" err="1"/>
              <a:t>Techniques”K.Gomathi</a:t>
            </a:r>
            <a:r>
              <a:rPr lang="en-US" sz="2000" dirty="0"/>
              <a:t> , Dr. D. </a:t>
            </a:r>
            <a:r>
              <a:rPr lang="en-US" sz="2000" dirty="0" err="1"/>
              <a:t>Shanmuga</a:t>
            </a:r>
            <a:r>
              <a:rPr lang="en-US" sz="2000" dirty="0"/>
              <a:t> </a:t>
            </a:r>
            <a:r>
              <a:rPr lang="en-US" sz="2000" dirty="0" err="1"/>
              <a:t>Priyaa</a:t>
            </a:r>
            <a:r>
              <a:rPr lang="en-US" sz="2000" dirty="0"/>
              <a:t> (2017).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05400" cy="977900"/>
          </a:xfrm>
        </p:spPr>
        <p:txBody>
          <a:bodyPr/>
          <a:lstStyle/>
          <a:p>
            <a:r>
              <a:rPr lang="en-IN" b="1" u="sng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r>
              <a:rPr lang="en-IN" b="1">
                <a:latin typeface="Times New Roman" panose="02020603050405020304" charset="0"/>
                <a:cs typeface="Times New Roman" panose="02020603050405020304" charset="0"/>
              </a:rPr>
              <a:t> :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488" y="1296063"/>
            <a:ext cx="736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488" y="1296062"/>
            <a:ext cx="9641143" cy="43732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1" y="977901"/>
            <a:ext cx="108165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This project demonstrates that machine learning for disease prediction is highly beneficial in everyday life, especially for the healthcare sector. </a:t>
            </a: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By inputting general information and symptoms, this system quickly provides accurate disease diagnoses and offering a convenient alternative for users who prefer not to visit medical facilities.</a:t>
            </a: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If adopted widely, this technology could reduce doctors' workloads by enabling efficient disease identification, potentially preventing treatable conditions from becoming severe and affecting patients and their families.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36642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3211</Words>
  <Application>WPS Presentation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 HUMAN DISEASE PREDICTION  </vt:lpstr>
      <vt:lpstr>AGENDA :</vt:lpstr>
      <vt:lpstr>ABSTRACT :</vt:lpstr>
      <vt:lpstr>EXISTING SYSTEM :</vt:lpstr>
      <vt:lpstr>PROPOSED SYSTEM :</vt:lpstr>
      <vt:lpstr>FUTURE ENHANCEMENTS :</vt:lpstr>
      <vt:lpstr>REFERENCE :</vt:lpstr>
      <vt:lpstr>CONCLUSION :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DISEASE PREDICTION  USING  MACHINE LEARNING</dc:title>
  <dc:creator>RAGHAVENDRA 2138</dc:creator>
  <cp:lastModifiedBy>daalu raghavendra</cp:lastModifiedBy>
  <cp:revision>14</cp:revision>
  <dcterms:created xsi:type="dcterms:W3CDTF">2024-07-31T18:22:00Z</dcterms:created>
  <dcterms:modified xsi:type="dcterms:W3CDTF">2025-01-03T17:25:59Z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54FC9E8BE33C43A2913925164C5118A2_13</vt:lpwstr>
  </property>
  <property fmtid="{D5CDD505-2E9C-101B-9397-08002B2CF9AE}" pid="3" name="KSOProductBuildVer">
    <vt:lpwstr>2057-12.2.0.18639</vt:lpwstr>
  </property>
</Properties>
</file>